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4009" r:id="rId2"/>
  </p:sldMasterIdLst>
  <p:notesMasterIdLst>
    <p:notesMasterId r:id="rId15"/>
  </p:notesMasterIdLst>
  <p:handoutMasterIdLst>
    <p:handoutMasterId r:id="rId16"/>
  </p:handoutMasterIdLst>
  <p:sldIdLst>
    <p:sldId id="561" r:id="rId3"/>
    <p:sldId id="424" r:id="rId4"/>
    <p:sldId id="559" r:id="rId5"/>
    <p:sldId id="583" r:id="rId6"/>
    <p:sldId id="584" r:id="rId7"/>
    <p:sldId id="565" r:id="rId8"/>
    <p:sldId id="579" r:id="rId9"/>
    <p:sldId id="575" r:id="rId10"/>
    <p:sldId id="581" r:id="rId11"/>
    <p:sldId id="577" r:id="rId12"/>
    <p:sldId id="585" r:id="rId13"/>
    <p:sldId id="564" r:id="rId14"/>
  </p:sldIdLst>
  <p:sldSz cx="9144000" cy="6858000" type="screen4x3"/>
  <p:notesSz cx="6794500" cy="99187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00FF"/>
    <a:srgbClr val="800080"/>
    <a:srgbClr val="1073E0"/>
    <a:srgbClr val="1FF533"/>
    <a:srgbClr val="990000"/>
    <a:srgbClr val="CC3300"/>
    <a:srgbClr val="000099"/>
    <a:srgbClr val="B2B2B2"/>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3" autoAdjust="0"/>
    <p:restoredTop sz="93499" autoAdjust="0"/>
  </p:normalViewPr>
  <p:slideViewPr>
    <p:cSldViewPr>
      <p:cViewPr>
        <p:scale>
          <a:sx n="62" d="100"/>
          <a:sy n="62" d="100"/>
        </p:scale>
        <p:origin x="-546" y="-222"/>
      </p:cViewPr>
      <p:guideLst>
        <p:guide orient="horz" pos="2160"/>
        <p:guide pos="2880"/>
      </p:guideLst>
    </p:cSldViewPr>
  </p:slideViewPr>
  <p:outlineViewPr>
    <p:cViewPr>
      <p:scale>
        <a:sx n="33" d="100"/>
        <a:sy n="33" d="100"/>
      </p:scale>
      <p:origin x="0" y="2466"/>
    </p:cViewPr>
  </p:outlineViewPr>
  <p:notesTextViewPr>
    <p:cViewPr>
      <p:scale>
        <a:sx n="100" d="100"/>
        <a:sy n="100" d="100"/>
      </p:scale>
      <p:origin x="0" y="0"/>
    </p:cViewPr>
  </p:notesTextViewPr>
  <p:sorterViewPr>
    <p:cViewPr>
      <p:scale>
        <a:sx n="66" d="100"/>
        <a:sy n="66" d="100"/>
      </p:scale>
      <p:origin x="0" y="5028"/>
    </p:cViewPr>
  </p:sorterViewPr>
  <p:notesViewPr>
    <p:cSldViewPr>
      <p:cViewPr varScale="1">
        <p:scale>
          <a:sx n="60" d="100"/>
          <a:sy n="60" d="100"/>
        </p:scale>
        <p:origin x="-2702" y="-96"/>
      </p:cViewPr>
      <p:guideLst>
        <p:guide orient="horz" pos="3124"/>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cs typeface="+mn-cs"/>
              </a:defRPr>
            </a:lvl1pPr>
          </a:lstStyle>
          <a:p>
            <a:pPr>
              <a:defRPr/>
            </a:pPr>
            <a:endParaRPr lang="lv-LV"/>
          </a:p>
        </p:txBody>
      </p:sp>
      <p:sp>
        <p:nvSpPr>
          <p:cNvPr id="3" name="Date Placeholder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smtClean="0">
                <a:cs typeface="+mn-cs"/>
              </a:defRPr>
            </a:lvl1pPr>
          </a:lstStyle>
          <a:p>
            <a:pPr>
              <a:defRPr/>
            </a:pPr>
            <a:fld id="{8D9FE231-7139-4691-8193-0DD8168936B7}" type="datetimeFigureOut">
              <a:rPr lang="lv-LV"/>
              <a:pPr>
                <a:defRPr/>
              </a:pPr>
              <a:t>2015.05.22.</a:t>
            </a:fld>
            <a:endParaRPr lang="lv-LV"/>
          </a:p>
        </p:txBody>
      </p:sp>
      <p:sp>
        <p:nvSpPr>
          <p:cNvPr id="4" name="Footer Placeholder 3"/>
          <p:cNvSpPr>
            <a:spLocks noGrp="1"/>
          </p:cNvSpPr>
          <p:nvPr>
            <p:ph type="ftr" sz="quarter" idx="2"/>
          </p:nvPr>
        </p:nvSpPr>
        <p:spPr>
          <a:xfrm>
            <a:off x="0" y="9421813"/>
            <a:ext cx="2944813" cy="495300"/>
          </a:xfrm>
          <a:prstGeom prst="rect">
            <a:avLst/>
          </a:prstGeom>
        </p:spPr>
        <p:txBody>
          <a:bodyPr vert="horz" lIns="91440" tIns="45720" rIns="91440" bIns="45720" rtlCol="0" anchor="b"/>
          <a:lstStyle>
            <a:lvl1pPr algn="l">
              <a:defRPr sz="1200">
                <a:cs typeface="+mn-cs"/>
              </a:defRPr>
            </a:lvl1pPr>
          </a:lstStyle>
          <a:p>
            <a:pPr>
              <a:defRPr/>
            </a:pPr>
            <a:endParaRPr lang="lv-LV"/>
          </a:p>
        </p:txBody>
      </p:sp>
      <p:sp>
        <p:nvSpPr>
          <p:cNvPr id="5" name="Slide Number Placeholder 4"/>
          <p:cNvSpPr>
            <a:spLocks noGrp="1"/>
          </p:cNvSpPr>
          <p:nvPr>
            <p:ph type="sldNum" sz="quarter" idx="3"/>
          </p:nvPr>
        </p:nvSpPr>
        <p:spPr>
          <a:xfrm>
            <a:off x="3848100" y="9421813"/>
            <a:ext cx="2944813" cy="495300"/>
          </a:xfrm>
          <a:prstGeom prst="rect">
            <a:avLst/>
          </a:prstGeom>
        </p:spPr>
        <p:txBody>
          <a:bodyPr vert="horz" lIns="91440" tIns="45720" rIns="91440" bIns="45720" rtlCol="0" anchor="b"/>
          <a:lstStyle>
            <a:lvl1pPr algn="r">
              <a:defRPr sz="1200" smtClean="0">
                <a:cs typeface="+mn-cs"/>
              </a:defRPr>
            </a:lvl1pPr>
          </a:lstStyle>
          <a:p>
            <a:pPr>
              <a:defRPr/>
            </a:pPr>
            <a:fld id="{EF73DCAA-9789-4CB7-B0C4-0ABA96A433D5}" type="slidenum">
              <a:rPr lang="lv-LV"/>
              <a:pPr>
                <a:defRPr/>
              </a:pPr>
              <a:t>‹#›</a:t>
            </a:fld>
            <a:endParaRPr lang="lv-LV"/>
          </a:p>
        </p:txBody>
      </p:sp>
    </p:spTree>
    <p:extLst>
      <p:ext uri="{BB962C8B-B14F-4D97-AF65-F5344CB8AC3E}">
        <p14:creationId xmlns:p14="http://schemas.microsoft.com/office/powerpoint/2010/main" val="2695618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44813" cy="4953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9219" name="Rectangle 3"/>
          <p:cNvSpPr>
            <a:spLocks noGrp="1" noChangeArrowheads="1"/>
          </p:cNvSpPr>
          <p:nvPr>
            <p:ph type="dt" idx="1"/>
          </p:nvPr>
        </p:nvSpPr>
        <p:spPr bwMode="auto">
          <a:xfrm>
            <a:off x="3848100" y="0"/>
            <a:ext cx="2944813" cy="4953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37892" name="Rectangle 4"/>
          <p:cNvSpPr>
            <a:spLocks noGrp="1" noRot="1" noChangeAspect="1" noChangeArrowheads="1" noTextEdit="1"/>
          </p:cNvSpPr>
          <p:nvPr>
            <p:ph type="sldImg" idx="2"/>
          </p:nvPr>
        </p:nvSpPr>
        <p:spPr bwMode="auto">
          <a:xfrm>
            <a:off x="917575" y="744538"/>
            <a:ext cx="4959350" cy="3719512"/>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79450" y="4711700"/>
            <a:ext cx="5435600" cy="44624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9421813"/>
            <a:ext cx="2944813" cy="4953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9223" name="Rectangle 7"/>
          <p:cNvSpPr>
            <a:spLocks noGrp="1" noChangeArrowheads="1"/>
          </p:cNvSpPr>
          <p:nvPr>
            <p:ph type="sldNum" sz="quarter" idx="5"/>
          </p:nvPr>
        </p:nvSpPr>
        <p:spPr bwMode="auto">
          <a:xfrm>
            <a:off x="3848100" y="9421813"/>
            <a:ext cx="2944813" cy="4953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489E3D92-0B55-4DEE-9DBB-1A8E663AF9CB}" type="slidenum">
              <a:rPr lang="en-US"/>
              <a:pPr>
                <a:defRPr/>
              </a:pPr>
              <a:t>‹#›</a:t>
            </a:fld>
            <a:endParaRPr lang="en-US"/>
          </a:p>
        </p:txBody>
      </p:sp>
    </p:spTree>
    <p:extLst>
      <p:ext uri="{BB962C8B-B14F-4D97-AF65-F5344CB8AC3E}">
        <p14:creationId xmlns:p14="http://schemas.microsoft.com/office/powerpoint/2010/main" val="300816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p:spPr>
        <p:txBody>
          <a:bodyPr/>
          <a:lstStyle/>
          <a:p>
            <a:endParaRPr lang="lv-LV" smtClean="0"/>
          </a:p>
        </p:txBody>
      </p:sp>
      <p:sp>
        <p:nvSpPr>
          <p:cNvPr id="40963" name="Slide Number Placeholder 3"/>
          <p:cNvSpPr>
            <a:spLocks noGrp="1"/>
          </p:cNvSpPr>
          <p:nvPr>
            <p:ph type="sldNum" sz="quarter" idx="5"/>
          </p:nvPr>
        </p:nvSpPr>
        <p:spPr>
          <a:noFill/>
          <a:ln>
            <a:miter lim="800000"/>
            <a:headEnd/>
            <a:tailEnd/>
          </a:ln>
        </p:spPr>
        <p:txBody>
          <a:bodyPr/>
          <a:lstStyle/>
          <a:p>
            <a:fld id="{CD1066F9-DA5B-46DB-9119-FD6157F585F4}" type="slidenum">
              <a:rPr lang="en-US" smtClean="0">
                <a:cs typeface="Arial" charset="0"/>
              </a:rPr>
              <a:pPr/>
              <a:t>1</a:t>
            </a:fld>
            <a:endParaRPr lang="en-US"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p:spPr>
        <p:txBody>
          <a:bodyPr/>
          <a:lstStyle/>
          <a:p>
            <a:endParaRPr lang="lv-LV" smtClean="0"/>
          </a:p>
        </p:txBody>
      </p:sp>
      <p:sp>
        <p:nvSpPr>
          <p:cNvPr id="40963" name="Slide Number Placeholder 3"/>
          <p:cNvSpPr>
            <a:spLocks noGrp="1"/>
          </p:cNvSpPr>
          <p:nvPr>
            <p:ph type="sldNum" sz="quarter" idx="5"/>
          </p:nvPr>
        </p:nvSpPr>
        <p:spPr>
          <a:noFill/>
          <a:ln>
            <a:miter lim="800000"/>
            <a:headEnd/>
            <a:tailEnd/>
          </a:ln>
        </p:spPr>
        <p:txBody>
          <a:bodyPr/>
          <a:lstStyle/>
          <a:p>
            <a:fld id="{CD1066F9-DA5B-46DB-9119-FD6157F585F4}" type="slidenum">
              <a:rPr lang="en-US" smtClean="0">
                <a:cs typeface="Arial" charset="0"/>
              </a:rPr>
              <a:pPr/>
              <a:t>2</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lv-LV"/>
          </a:p>
        </p:txBody>
      </p:sp>
      <p:sp>
        <p:nvSpPr>
          <p:cNvPr id="4" name="Rectangle 4"/>
          <p:cNvSpPr>
            <a:spLocks noGrp="1" noChangeArrowheads="1"/>
          </p:cNvSpPr>
          <p:nvPr>
            <p:ph type="dt" sz="half" idx="10"/>
          </p:nvPr>
        </p:nvSpPr>
        <p:spPr>
          <a:ln/>
        </p:spPr>
        <p:txBody>
          <a:bodyPr/>
          <a:lstStyle>
            <a:lvl1pPr>
              <a:defRPr/>
            </a:lvl1pPr>
          </a:lstStyle>
          <a:p>
            <a:pPr>
              <a:defRPr/>
            </a:pPr>
            <a:endParaRPr lang="lv-LV"/>
          </a:p>
        </p:txBody>
      </p:sp>
      <p:sp>
        <p:nvSpPr>
          <p:cNvPr id="5" name="Rectangle 5"/>
          <p:cNvSpPr>
            <a:spLocks noGrp="1" noChangeArrowheads="1"/>
          </p:cNvSpPr>
          <p:nvPr>
            <p:ph type="ftr" sz="quarter" idx="11"/>
          </p:nvPr>
        </p:nvSpPr>
        <p:spPr>
          <a:ln/>
        </p:spPr>
        <p:txBody>
          <a:bodyPr/>
          <a:lstStyle>
            <a:lvl1pPr>
              <a:defRPr/>
            </a:lvl1pPr>
          </a:lstStyle>
          <a:p>
            <a:pPr>
              <a:defRPr/>
            </a:pPr>
            <a:endParaRPr lang="lv-LV"/>
          </a:p>
        </p:txBody>
      </p:sp>
      <p:sp>
        <p:nvSpPr>
          <p:cNvPr id="6" name="Rectangle 6"/>
          <p:cNvSpPr>
            <a:spLocks noGrp="1" noChangeArrowheads="1"/>
          </p:cNvSpPr>
          <p:nvPr>
            <p:ph type="sldNum" sz="quarter" idx="12"/>
          </p:nvPr>
        </p:nvSpPr>
        <p:spPr>
          <a:ln/>
        </p:spPr>
        <p:txBody>
          <a:bodyPr/>
          <a:lstStyle>
            <a:lvl1pPr>
              <a:defRPr/>
            </a:lvl1pPr>
          </a:lstStyle>
          <a:p>
            <a:pPr>
              <a:defRPr/>
            </a:pPr>
            <a:fld id="{1B8ADBD7-FAF6-41DC-AA4C-F7C9A3DCBF88}"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endParaRPr lang="lv-LV"/>
          </a:p>
        </p:txBody>
      </p:sp>
      <p:sp>
        <p:nvSpPr>
          <p:cNvPr id="5" name="Rectangle 5"/>
          <p:cNvSpPr>
            <a:spLocks noGrp="1" noChangeArrowheads="1"/>
          </p:cNvSpPr>
          <p:nvPr>
            <p:ph type="ftr" sz="quarter" idx="11"/>
          </p:nvPr>
        </p:nvSpPr>
        <p:spPr>
          <a:ln/>
        </p:spPr>
        <p:txBody>
          <a:bodyPr/>
          <a:lstStyle>
            <a:lvl1pPr>
              <a:defRPr/>
            </a:lvl1pPr>
          </a:lstStyle>
          <a:p>
            <a:pPr>
              <a:defRPr/>
            </a:pPr>
            <a:endParaRPr lang="lv-LV"/>
          </a:p>
        </p:txBody>
      </p:sp>
      <p:sp>
        <p:nvSpPr>
          <p:cNvPr id="6" name="Rectangle 6"/>
          <p:cNvSpPr>
            <a:spLocks noGrp="1" noChangeArrowheads="1"/>
          </p:cNvSpPr>
          <p:nvPr>
            <p:ph type="sldNum" sz="quarter" idx="12"/>
          </p:nvPr>
        </p:nvSpPr>
        <p:spPr>
          <a:ln/>
        </p:spPr>
        <p:txBody>
          <a:bodyPr/>
          <a:lstStyle>
            <a:lvl1pPr>
              <a:defRPr/>
            </a:lvl1pPr>
          </a:lstStyle>
          <a:p>
            <a:pPr>
              <a:defRPr/>
            </a:pPr>
            <a:fld id="{ECD19B49-FF13-4F40-B38F-0F4B5935EE4D}"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lv-LV"/>
          </a:p>
        </p:txBody>
      </p:sp>
      <p:sp>
        <p:nvSpPr>
          <p:cNvPr id="5" name="Rectangle 5"/>
          <p:cNvSpPr>
            <a:spLocks noGrp="1" noChangeArrowheads="1"/>
          </p:cNvSpPr>
          <p:nvPr>
            <p:ph type="ftr" sz="quarter" idx="11"/>
          </p:nvPr>
        </p:nvSpPr>
        <p:spPr>
          <a:ln/>
        </p:spPr>
        <p:txBody>
          <a:bodyPr/>
          <a:lstStyle>
            <a:lvl1pPr>
              <a:defRPr/>
            </a:lvl1pPr>
          </a:lstStyle>
          <a:p>
            <a:pPr>
              <a:defRPr/>
            </a:pPr>
            <a:endParaRPr lang="lv-LV"/>
          </a:p>
        </p:txBody>
      </p:sp>
      <p:sp>
        <p:nvSpPr>
          <p:cNvPr id="6" name="Rectangle 6"/>
          <p:cNvSpPr>
            <a:spLocks noGrp="1" noChangeArrowheads="1"/>
          </p:cNvSpPr>
          <p:nvPr>
            <p:ph type="sldNum" sz="quarter" idx="12"/>
          </p:nvPr>
        </p:nvSpPr>
        <p:spPr>
          <a:ln/>
        </p:spPr>
        <p:txBody>
          <a:bodyPr/>
          <a:lstStyle>
            <a:lvl1pPr>
              <a:defRPr/>
            </a:lvl1pPr>
          </a:lstStyle>
          <a:p>
            <a:pPr>
              <a:defRPr/>
            </a:pPr>
            <a:fld id="{9D82DCF3-23C1-44B1-96B8-9AAB411D885B}"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395288" y="765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586288" y="7651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Rectangle 4"/>
          <p:cNvSpPr>
            <a:spLocks noGrp="1" noChangeArrowheads="1"/>
          </p:cNvSpPr>
          <p:nvPr>
            <p:ph type="dt" sz="half" idx="10"/>
          </p:nvPr>
        </p:nvSpPr>
        <p:spPr>
          <a:ln/>
        </p:spPr>
        <p:txBody>
          <a:bodyPr/>
          <a:lstStyle>
            <a:lvl1pPr>
              <a:defRPr/>
            </a:lvl1pPr>
          </a:lstStyle>
          <a:p>
            <a:pPr>
              <a:defRPr/>
            </a:pPr>
            <a:endParaRPr lang="lv-LV"/>
          </a:p>
        </p:txBody>
      </p:sp>
      <p:sp>
        <p:nvSpPr>
          <p:cNvPr id="6" name="Rectangle 5"/>
          <p:cNvSpPr>
            <a:spLocks noGrp="1" noChangeArrowheads="1"/>
          </p:cNvSpPr>
          <p:nvPr>
            <p:ph type="ftr" sz="quarter" idx="11"/>
          </p:nvPr>
        </p:nvSpPr>
        <p:spPr>
          <a:ln/>
        </p:spPr>
        <p:txBody>
          <a:bodyPr/>
          <a:lstStyle>
            <a:lvl1pPr>
              <a:defRPr/>
            </a:lvl1pPr>
          </a:lstStyle>
          <a:p>
            <a:pPr>
              <a:defRPr/>
            </a:pPr>
            <a:endParaRPr lang="lv-LV"/>
          </a:p>
        </p:txBody>
      </p:sp>
      <p:sp>
        <p:nvSpPr>
          <p:cNvPr id="7" name="Rectangle 6"/>
          <p:cNvSpPr>
            <a:spLocks noGrp="1" noChangeArrowheads="1"/>
          </p:cNvSpPr>
          <p:nvPr>
            <p:ph type="sldNum" sz="quarter" idx="12"/>
          </p:nvPr>
        </p:nvSpPr>
        <p:spPr>
          <a:ln/>
        </p:spPr>
        <p:txBody>
          <a:bodyPr/>
          <a:lstStyle>
            <a:lvl1pPr>
              <a:defRPr/>
            </a:lvl1pPr>
          </a:lstStyle>
          <a:p>
            <a:pPr>
              <a:defRPr/>
            </a:pPr>
            <a:fld id="{344C9B47-DEFB-4BD8-A375-34C34CEE010B}"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Rectangle 4"/>
          <p:cNvSpPr>
            <a:spLocks noGrp="1" noChangeArrowheads="1"/>
          </p:cNvSpPr>
          <p:nvPr>
            <p:ph type="dt" sz="half" idx="10"/>
          </p:nvPr>
        </p:nvSpPr>
        <p:spPr>
          <a:ln/>
        </p:spPr>
        <p:txBody>
          <a:bodyPr/>
          <a:lstStyle>
            <a:lvl1pPr>
              <a:defRPr/>
            </a:lvl1pPr>
          </a:lstStyle>
          <a:p>
            <a:pPr>
              <a:defRPr/>
            </a:pPr>
            <a:endParaRPr lang="lv-LV"/>
          </a:p>
        </p:txBody>
      </p:sp>
      <p:sp>
        <p:nvSpPr>
          <p:cNvPr id="8" name="Rectangle 5"/>
          <p:cNvSpPr>
            <a:spLocks noGrp="1" noChangeArrowheads="1"/>
          </p:cNvSpPr>
          <p:nvPr>
            <p:ph type="ftr" sz="quarter" idx="11"/>
          </p:nvPr>
        </p:nvSpPr>
        <p:spPr>
          <a:ln/>
        </p:spPr>
        <p:txBody>
          <a:bodyPr/>
          <a:lstStyle>
            <a:lvl1pPr>
              <a:defRPr/>
            </a:lvl1pPr>
          </a:lstStyle>
          <a:p>
            <a:pPr>
              <a:defRPr/>
            </a:pPr>
            <a:endParaRPr lang="lv-LV"/>
          </a:p>
        </p:txBody>
      </p:sp>
      <p:sp>
        <p:nvSpPr>
          <p:cNvPr id="9" name="Rectangle 6"/>
          <p:cNvSpPr>
            <a:spLocks noGrp="1" noChangeArrowheads="1"/>
          </p:cNvSpPr>
          <p:nvPr>
            <p:ph type="sldNum" sz="quarter" idx="12"/>
          </p:nvPr>
        </p:nvSpPr>
        <p:spPr>
          <a:ln/>
        </p:spPr>
        <p:txBody>
          <a:bodyPr/>
          <a:lstStyle>
            <a:lvl1pPr>
              <a:defRPr/>
            </a:lvl1pPr>
          </a:lstStyle>
          <a:p>
            <a:pPr>
              <a:defRPr/>
            </a:pPr>
            <a:fld id="{74826F2F-9624-49A9-9BE2-CCD7C1C392BF}"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Rectangle 4"/>
          <p:cNvSpPr>
            <a:spLocks noGrp="1" noChangeArrowheads="1"/>
          </p:cNvSpPr>
          <p:nvPr>
            <p:ph type="dt" sz="half" idx="10"/>
          </p:nvPr>
        </p:nvSpPr>
        <p:spPr>
          <a:ln/>
        </p:spPr>
        <p:txBody>
          <a:bodyPr/>
          <a:lstStyle>
            <a:lvl1pPr>
              <a:defRPr/>
            </a:lvl1pPr>
          </a:lstStyle>
          <a:p>
            <a:pPr>
              <a:defRPr/>
            </a:pPr>
            <a:endParaRPr lang="lv-LV"/>
          </a:p>
        </p:txBody>
      </p:sp>
      <p:sp>
        <p:nvSpPr>
          <p:cNvPr id="4" name="Rectangle 5"/>
          <p:cNvSpPr>
            <a:spLocks noGrp="1" noChangeArrowheads="1"/>
          </p:cNvSpPr>
          <p:nvPr>
            <p:ph type="ftr" sz="quarter" idx="11"/>
          </p:nvPr>
        </p:nvSpPr>
        <p:spPr>
          <a:ln/>
        </p:spPr>
        <p:txBody>
          <a:bodyPr/>
          <a:lstStyle>
            <a:lvl1pPr>
              <a:defRPr/>
            </a:lvl1pPr>
          </a:lstStyle>
          <a:p>
            <a:pPr>
              <a:defRPr/>
            </a:pPr>
            <a:endParaRPr lang="lv-LV"/>
          </a:p>
        </p:txBody>
      </p:sp>
      <p:sp>
        <p:nvSpPr>
          <p:cNvPr id="5" name="Rectangle 6"/>
          <p:cNvSpPr>
            <a:spLocks noGrp="1" noChangeArrowheads="1"/>
          </p:cNvSpPr>
          <p:nvPr>
            <p:ph type="sldNum" sz="quarter" idx="12"/>
          </p:nvPr>
        </p:nvSpPr>
        <p:spPr>
          <a:ln/>
        </p:spPr>
        <p:txBody>
          <a:bodyPr/>
          <a:lstStyle>
            <a:lvl1pPr>
              <a:defRPr/>
            </a:lvl1pPr>
          </a:lstStyle>
          <a:p>
            <a:pPr>
              <a:defRPr/>
            </a:pPr>
            <a:fld id="{A97DB7F5-A42E-4DD8-9F63-785AD8C615F6}"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lv-LV"/>
          </a:p>
        </p:txBody>
      </p:sp>
      <p:sp>
        <p:nvSpPr>
          <p:cNvPr id="3" name="Rectangle 5"/>
          <p:cNvSpPr>
            <a:spLocks noGrp="1" noChangeArrowheads="1"/>
          </p:cNvSpPr>
          <p:nvPr>
            <p:ph type="ftr" sz="quarter" idx="11"/>
          </p:nvPr>
        </p:nvSpPr>
        <p:spPr>
          <a:ln/>
        </p:spPr>
        <p:txBody>
          <a:bodyPr/>
          <a:lstStyle>
            <a:lvl1pPr>
              <a:defRPr/>
            </a:lvl1pPr>
          </a:lstStyle>
          <a:p>
            <a:pPr>
              <a:defRPr/>
            </a:pPr>
            <a:endParaRPr lang="lv-LV"/>
          </a:p>
        </p:txBody>
      </p:sp>
      <p:sp>
        <p:nvSpPr>
          <p:cNvPr id="4" name="Rectangle 6"/>
          <p:cNvSpPr>
            <a:spLocks noGrp="1" noChangeArrowheads="1"/>
          </p:cNvSpPr>
          <p:nvPr>
            <p:ph type="sldNum" sz="quarter" idx="12"/>
          </p:nvPr>
        </p:nvSpPr>
        <p:spPr>
          <a:ln/>
        </p:spPr>
        <p:txBody>
          <a:bodyPr/>
          <a:lstStyle>
            <a:lvl1pPr>
              <a:defRPr/>
            </a:lvl1pPr>
          </a:lstStyle>
          <a:p>
            <a:pPr>
              <a:defRPr/>
            </a:pPr>
            <a:fld id="{3E25D573-08F2-4F79-9BA7-549686A136EF}"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v-LV"/>
          </a:p>
        </p:txBody>
      </p:sp>
      <p:sp>
        <p:nvSpPr>
          <p:cNvPr id="6" name="Rectangle 5"/>
          <p:cNvSpPr>
            <a:spLocks noGrp="1" noChangeArrowheads="1"/>
          </p:cNvSpPr>
          <p:nvPr>
            <p:ph type="ftr" sz="quarter" idx="11"/>
          </p:nvPr>
        </p:nvSpPr>
        <p:spPr>
          <a:ln/>
        </p:spPr>
        <p:txBody>
          <a:bodyPr/>
          <a:lstStyle>
            <a:lvl1pPr>
              <a:defRPr/>
            </a:lvl1pPr>
          </a:lstStyle>
          <a:p>
            <a:pPr>
              <a:defRPr/>
            </a:pPr>
            <a:endParaRPr lang="lv-LV"/>
          </a:p>
        </p:txBody>
      </p:sp>
      <p:sp>
        <p:nvSpPr>
          <p:cNvPr id="7" name="Rectangle 6"/>
          <p:cNvSpPr>
            <a:spLocks noGrp="1" noChangeArrowheads="1"/>
          </p:cNvSpPr>
          <p:nvPr>
            <p:ph type="sldNum" sz="quarter" idx="12"/>
          </p:nvPr>
        </p:nvSpPr>
        <p:spPr>
          <a:ln/>
        </p:spPr>
        <p:txBody>
          <a:bodyPr/>
          <a:lstStyle>
            <a:lvl1pPr>
              <a:defRPr/>
            </a:lvl1pPr>
          </a:lstStyle>
          <a:p>
            <a:pPr>
              <a:defRPr/>
            </a:pPr>
            <a:fld id="{6D95BA6A-2157-4D47-846A-88C89046C95A}"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v-LV"/>
          </a:p>
        </p:txBody>
      </p:sp>
      <p:sp>
        <p:nvSpPr>
          <p:cNvPr id="6" name="Rectangle 5"/>
          <p:cNvSpPr>
            <a:spLocks noGrp="1" noChangeArrowheads="1"/>
          </p:cNvSpPr>
          <p:nvPr>
            <p:ph type="ftr" sz="quarter" idx="11"/>
          </p:nvPr>
        </p:nvSpPr>
        <p:spPr>
          <a:ln/>
        </p:spPr>
        <p:txBody>
          <a:bodyPr/>
          <a:lstStyle>
            <a:lvl1pPr>
              <a:defRPr/>
            </a:lvl1pPr>
          </a:lstStyle>
          <a:p>
            <a:pPr>
              <a:defRPr/>
            </a:pPr>
            <a:endParaRPr lang="lv-LV"/>
          </a:p>
        </p:txBody>
      </p:sp>
      <p:sp>
        <p:nvSpPr>
          <p:cNvPr id="7" name="Rectangle 6"/>
          <p:cNvSpPr>
            <a:spLocks noGrp="1" noChangeArrowheads="1"/>
          </p:cNvSpPr>
          <p:nvPr>
            <p:ph type="sldNum" sz="quarter" idx="12"/>
          </p:nvPr>
        </p:nvSpPr>
        <p:spPr>
          <a:ln/>
        </p:spPr>
        <p:txBody>
          <a:bodyPr/>
          <a:lstStyle>
            <a:lvl1pPr>
              <a:defRPr/>
            </a:lvl1pPr>
          </a:lstStyle>
          <a:p>
            <a:pPr>
              <a:defRPr/>
            </a:pPr>
            <a:fld id="{110365C3-B0DA-4FE2-9E1E-3368EC649CCE}"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endParaRPr lang="lv-LV"/>
          </a:p>
        </p:txBody>
      </p:sp>
      <p:sp>
        <p:nvSpPr>
          <p:cNvPr id="5" name="Rectangle 5"/>
          <p:cNvSpPr>
            <a:spLocks noGrp="1" noChangeArrowheads="1"/>
          </p:cNvSpPr>
          <p:nvPr>
            <p:ph type="ftr" sz="quarter" idx="11"/>
          </p:nvPr>
        </p:nvSpPr>
        <p:spPr>
          <a:ln/>
        </p:spPr>
        <p:txBody>
          <a:bodyPr/>
          <a:lstStyle>
            <a:lvl1pPr>
              <a:defRPr/>
            </a:lvl1pPr>
          </a:lstStyle>
          <a:p>
            <a:pPr>
              <a:defRPr/>
            </a:pPr>
            <a:endParaRPr lang="lv-LV"/>
          </a:p>
        </p:txBody>
      </p:sp>
      <p:sp>
        <p:nvSpPr>
          <p:cNvPr id="6" name="Rectangle 6"/>
          <p:cNvSpPr>
            <a:spLocks noGrp="1" noChangeArrowheads="1"/>
          </p:cNvSpPr>
          <p:nvPr>
            <p:ph type="sldNum" sz="quarter" idx="12"/>
          </p:nvPr>
        </p:nvSpPr>
        <p:spPr>
          <a:ln/>
        </p:spPr>
        <p:txBody>
          <a:bodyPr/>
          <a:lstStyle>
            <a:lvl1pPr>
              <a:defRPr/>
            </a:lvl1pPr>
          </a:lstStyle>
          <a:p>
            <a:pPr>
              <a:defRPr/>
            </a:pPr>
            <a:fld id="{B44F6F10-DC77-42DE-A609-6C5711F59719}"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291138"/>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0" y="0"/>
            <a:ext cx="6705600" cy="52911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endParaRPr lang="lv-LV"/>
          </a:p>
        </p:txBody>
      </p:sp>
      <p:sp>
        <p:nvSpPr>
          <p:cNvPr id="5" name="Rectangle 5"/>
          <p:cNvSpPr>
            <a:spLocks noGrp="1" noChangeArrowheads="1"/>
          </p:cNvSpPr>
          <p:nvPr>
            <p:ph type="ftr" sz="quarter" idx="11"/>
          </p:nvPr>
        </p:nvSpPr>
        <p:spPr>
          <a:ln/>
        </p:spPr>
        <p:txBody>
          <a:bodyPr/>
          <a:lstStyle>
            <a:lvl1pPr>
              <a:defRPr/>
            </a:lvl1pPr>
          </a:lstStyle>
          <a:p>
            <a:pPr>
              <a:defRPr/>
            </a:pPr>
            <a:endParaRPr lang="lv-LV"/>
          </a:p>
        </p:txBody>
      </p:sp>
      <p:sp>
        <p:nvSpPr>
          <p:cNvPr id="6" name="Rectangle 6"/>
          <p:cNvSpPr>
            <a:spLocks noGrp="1" noChangeArrowheads="1"/>
          </p:cNvSpPr>
          <p:nvPr>
            <p:ph type="sldNum" sz="quarter" idx="12"/>
          </p:nvPr>
        </p:nvSpPr>
        <p:spPr>
          <a:ln/>
        </p:spPr>
        <p:txBody>
          <a:bodyPr/>
          <a:lstStyle>
            <a:lvl1pPr>
              <a:defRPr/>
            </a:lvl1pPr>
          </a:lstStyle>
          <a:p>
            <a:pPr>
              <a:defRPr/>
            </a:pPr>
            <a:fld id="{5544A478-1686-40FF-BF1A-F6D6A01143D5}" type="slidenum">
              <a:rPr lang="en-US"/>
              <a:pPr>
                <a:defRPr/>
              </a:pPr>
              <a:t>‹#›</a:t>
            </a:fld>
            <a:endParaRPr 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6"/>
          <p:cNvSpPr>
            <a:spLocks noGrp="1"/>
          </p:cNvSpPr>
          <p:nvPr>
            <p:ph type="dt" sz="half" idx="10"/>
          </p:nvPr>
        </p:nvSpPr>
        <p:spPr/>
        <p:txBody>
          <a:bodyPr/>
          <a:lstStyle>
            <a:lvl1pPr>
              <a:defRPr smtClean="0">
                <a:solidFill>
                  <a:prstClr val="black">
                    <a:tint val="75000"/>
                  </a:prstClr>
                </a:solidFill>
              </a:defRPr>
            </a:lvl1pPr>
          </a:lstStyle>
          <a:p>
            <a:pPr>
              <a:defRPr/>
            </a:pPr>
            <a:fld id="{1D0E820F-BE34-4303-8D9B-7801DD154A61}" type="datetimeFigureOut">
              <a:rPr lang="en-US"/>
              <a:pPr>
                <a:defRPr/>
              </a:pPr>
              <a:t>5/22/2015</a:t>
            </a:fld>
            <a:endParaRPr lang="en-US"/>
          </a:p>
        </p:txBody>
      </p:sp>
      <p:sp>
        <p:nvSpPr>
          <p:cNvPr id="5" name="Slide Number Placeholder 7"/>
          <p:cNvSpPr>
            <a:spLocks noGrp="1"/>
          </p:cNvSpPr>
          <p:nvPr>
            <p:ph type="sldNum" sz="quarter" idx="11"/>
          </p:nvPr>
        </p:nvSpPr>
        <p:spPr/>
        <p:txBody>
          <a:bodyPr/>
          <a:lstStyle>
            <a:lvl1pPr>
              <a:defRPr>
                <a:solidFill>
                  <a:prstClr val="black">
                    <a:tint val="75000"/>
                  </a:prstClr>
                </a:solidFill>
              </a:defRPr>
            </a:lvl1pPr>
          </a:lstStyle>
          <a:p>
            <a:pPr>
              <a:defRPr/>
            </a:pPr>
            <a:fld id="{15192BCA-0BFA-4284-9D11-EA03B1E9A1CB}" type="slidenum">
              <a:rPr lang="en-US"/>
              <a:pPr>
                <a:defRPr/>
              </a:pPr>
              <a:t>‹#›</a:t>
            </a:fld>
            <a:endParaRPr lang="en-US"/>
          </a:p>
        </p:txBody>
      </p:sp>
      <p:sp>
        <p:nvSpPr>
          <p:cNvPr id="6" name="Footer Placeholder 8"/>
          <p:cNvSpPr>
            <a:spLocks noGrp="1"/>
          </p:cNvSpPr>
          <p:nvPr>
            <p:ph type="ftr" sz="quarter" idx="12"/>
          </p:nvPr>
        </p:nvSpPr>
        <p:spPr/>
        <p:txBody>
          <a:bodyPr/>
          <a:lstStyle>
            <a:lvl1pPr>
              <a:defRPr>
                <a:solidFill>
                  <a:prstClr val="black">
                    <a:tint val="75000"/>
                  </a:prstClr>
                </a:solidFill>
              </a:defRPr>
            </a:lvl1pPr>
          </a:lstStyle>
          <a:p>
            <a:pPr>
              <a:defRPr/>
            </a:pPr>
            <a:endParaRPr lang="en-US"/>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smtClean="0">
                <a:solidFill>
                  <a:prstClr val="black">
                    <a:tint val="75000"/>
                  </a:prstClr>
                </a:solidFill>
              </a:defRPr>
            </a:lvl1pPr>
          </a:lstStyle>
          <a:p>
            <a:pPr>
              <a:defRPr/>
            </a:pPr>
            <a:fld id="{2B68728E-BDF2-4FCE-9CEB-539C0FE60E95}" type="datetimeFigureOut">
              <a:rPr lang="en-US"/>
              <a:pPr>
                <a:defRPr/>
              </a:pPr>
              <a:t>5/22/2015</a:t>
            </a:fld>
            <a:endParaRPr lang="en-US"/>
          </a:p>
        </p:txBody>
      </p:sp>
      <p:sp>
        <p:nvSpPr>
          <p:cNvPr id="5" name="Footer Placeholder 4"/>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prstClr val="black">
                    <a:tint val="75000"/>
                  </a:prstClr>
                </a:solidFill>
              </a:defRPr>
            </a:lvl1pPr>
          </a:lstStyle>
          <a:p>
            <a:pPr>
              <a:defRPr/>
            </a:pPr>
            <a:fld id="{FED26D67-E571-44E5-B890-011DE87C5560}" type="slidenum">
              <a:rPr lang="en-US"/>
              <a:pPr>
                <a:defRPr/>
              </a:pPr>
              <a:t>‹#›</a:t>
            </a:fld>
            <a:endParaRPr lang="en-US"/>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6"/>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7"/>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8"/>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smtClean="0">
                <a:solidFill>
                  <a:prstClr val="black">
                    <a:tint val="75000"/>
                  </a:prstClr>
                </a:solidFill>
              </a:defRPr>
            </a:lvl1pPr>
          </a:lstStyle>
          <a:p>
            <a:pPr>
              <a:defRPr/>
            </a:pPr>
            <a:fld id="{DE73D668-DCDF-4715-A10C-8205EC2FB925}" type="datetimeFigureOut">
              <a:rPr lang="en-US"/>
              <a:pPr>
                <a:defRPr/>
              </a:pPr>
              <a:t>5/22/2015</a:t>
            </a:fld>
            <a:endParaRPr lang="en-US"/>
          </a:p>
        </p:txBody>
      </p:sp>
      <p:sp>
        <p:nvSpPr>
          <p:cNvPr id="8" name="Footer Placeholder 4"/>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prstClr val="black">
                    <a:tint val="75000"/>
                  </a:prstClr>
                </a:solidFill>
              </a:defRPr>
            </a:lvl1pPr>
          </a:lstStyle>
          <a:p>
            <a:pPr>
              <a:defRPr/>
            </a:pPr>
            <a:fld id="{A316F0FC-DBCD-4DA3-9A70-3DA8E64B5F7B}" type="slidenum">
              <a:rPr lang="en-US"/>
              <a:pPr>
                <a:defRPr/>
              </a:pPr>
              <a:t>‹#›</a:t>
            </a:fld>
            <a:endParaRPr lang="en-US"/>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4"/>
          </p:nvPr>
        </p:nvSpPr>
        <p:spPr/>
        <p:txBody>
          <a:bodyPr/>
          <a:lstStyle>
            <a:lvl1pPr>
              <a:defRPr smtClean="0">
                <a:solidFill>
                  <a:prstClr val="black">
                    <a:tint val="75000"/>
                  </a:prstClr>
                </a:solidFill>
              </a:defRPr>
            </a:lvl1pPr>
          </a:lstStyle>
          <a:p>
            <a:pPr>
              <a:defRPr/>
            </a:pPr>
            <a:fld id="{B38121E6-53FD-45E6-B577-6F41666223E6}" type="datetimeFigureOut">
              <a:rPr lang="en-US"/>
              <a:pPr>
                <a:defRPr/>
              </a:pPr>
              <a:t>5/22/2015</a:t>
            </a:fld>
            <a:endParaRPr lang="en-US"/>
          </a:p>
        </p:txBody>
      </p:sp>
      <p:sp>
        <p:nvSpPr>
          <p:cNvPr id="6" name="Footer Placeholder 5"/>
          <p:cNvSpPr>
            <a:spLocks noGrp="1"/>
          </p:cNvSpPr>
          <p:nvPr>
            <p:ph type="ftr" sz="quarter" idx="15"/>
          </p:nvPr>
        </p:nvSpPr>
        <p:spPr/>
        <p:txBody>
          <a:bodyPr/>
          <a:lstStyle>
            <a:lvl1pPr>
              <a:defRPr>
                <a:solidFill>
                  <a:prstClr val="black">
                    <a:tint val="75000"/>
                  </a:prstClr>
                </a:solidFill>
              </a:defRPr>
            </a:lvl1pPr>
          </a:lstStyle>
          <a:p>
            <a:pPr>
              <a:defRPr/>
            </a:pPr>
            <a:endParaRPr lang="en-US"/>
          </a:p>
        </p:txBody>
      </p:sp>
      <p:sp>
        <p:nvSpPr>
          <p:cNvPr id="7" name="Slide Number Placeholder 6"/>
          <p:cNvSpPr>
            <a:spLocks noGrp="1"/>
          </p:cNvSpPr>
          <p:nvPr>
            <p:ph type="sldNum" sz="quarter" idx="16"/>
          </p:nvPr>
        </p:nvSpPr>
        <p:spPr/>
        <p:txBody>
          <a:bodyPr/>
          <a:lstStyle>
            <a:lvl1pPr>
              <a:defRPr>
                <a:solidFill>
                  <a:prstClr val="black">
                    <a:tint val="75000"/>
                  </a:prstClr>
                </a:solidFill>
              </a:defRPr>
            </a:lvl1pPr>
          </a:lstStyle>
          <a:p>
            <a:pPr>
              <a:defRPr/>
            </a:pPr>
            <a:fld id="{67B27E45-BEF3-448B-BA31-2F429F690BCB}" type="slidenum">
              <a:rPr lang="en-US"/>
              <a:pPr>
                <a:defRPr/>
              </a:pPr>
              <a:t>‹#›</a:t>
            </a:fld>
            <a:endParaRPr lang="en-US"/>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5"/>
          </p:nvPr>
        </p:nvSpPr>
        <p:spPr/>
        <p:txBody>
          <a:bodyPr/>
          <a:lstStyle>
            <a:lvl1pPr>
              <a:defRPr smtClean="0">
                <a:solidFill>
                  <a:prstClr val="black">
                    <a:tint val="75000"/>
                  </a:prstClr>
                </a:solidFill>
              </a:defRPr>
            </a:lvl1pPr>
          </a:lstStyle>
          <a:p>
            <a:pPr>
              <a:defRPr/>
            </a:pPr>
            <a:fld id="{49DA2C83-A484-4E17-842B-1E922F77F8F6}" type="datetimeFigureOut">
              <a:rPr lang="en-US"/>
              <a:pPr>
                <a:defRPr/>
              </a:pPr>
              <a:t>5/22/2015</a:t>
            </a:fld>
            <a:endParaRPr lang="en-US"/>
          </a:p>
        </p:txBody>
      </p:sp>
      <p:sp>
        <p:nvSpPr>
          <p:cNvPr id="8" name="Footer Placeholder 7"/>
          <p:cNvSpPr>
            <a:spLocks noGrp="1"/>
          </p:cNvSpPr>
          <p:nvPr>
            <p:ph type="ftr" sz="quarter" idx="16"/>
          </p:nvPr>
        </p:nvSpPr>
        <p:spPr/>
        <p:txBody>
          <a:bodyPr/>
          <a:lstStyle>
            <a:lvl1pPr>
              <a:defRPr>
                <a:solidFill>
                  <a:prstClr val="black">
                    <a:tint val="75000"/>
                  </a:prstClr>
                </a:solidFill>
              </a:defRPr>
            </a:lvl1pPr>
          </a:lstStyle>
          <a:p>
            <a:pPr>
              <a:defRPr/>
            </a:pPr>
            <a:endParaRPr lang="en-US"/>
          </a:p>
        </p:txBody>
      </p:sp>
      <p:sp>
        <p:nvSpPr>
          <p:cNvPr id="9" name="Slide Number Placeholder 8"/>
          <p:cNvSpPr>
            <a:spLocks noGrp="1"/>
          </p:cNvSpPr>
          <p:nvPr>
            <p:ph type="sldNum" sz="quarter" idx="17"/>
          </p:nvPr>
        </p:nvSpPr>
        <p:spPr/>
        <p:txBody>
          <a:bodyPr/>
          <a:lstStyle>
            <a:lvl1pPr>
              <a:defRPr>
                <a:solidFill>
                  <a:prstClr val="black">
                    <a:tint val="75000"/>
                  </a:prstClr>
                </a:solidFill>
              </a:defRPr>
            </a:lvl1pPr>
          </a:lstStyle>
          <a:p>
            <a:pPr>
              <a:defRPr/>
            </a:pPr>
            <a:fld id="{B573AFD1-EF10-4C60-8F47-259E9EDA208C}" type="slidenum">
              <a:rPr lang="en-US"/>
              <a:pPr>
                <a:defRPr/>
              </a:pPr>
              <a:t>‹#›</a:t>
            </a:fld>
            <a:endParaRPr lang="en-US"/>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smtClean="0">
                <a:solidFill>
                  <a:prstClr val="black">
                    <a:tint val="75000"/>
                  </a:prstClr>
                </a:solidFill>
              </a:defRPr>
            </a:lvl1pPr>
          </a:lstStyle>
          <a:p>
            <a:pPr>
              <a:defRPr/>
            </a:pPr>
            <a:fld id="{9DB1EE5B-68F7-4DC5-8F27-8DD2B93F25D4}" type="datetimeFigureOut">
              <a:rPr lang="en-US"/>
              <a:pPr>
                <a:defRPr/>
              </a:pPr>
              <a:t>5/22/2015</a:t>
            </a:fld>
            <a:endParaRPr lang="en-US"/>
          </a:p>
        </p:txBody>
      </p:sp>
      <p:sp>
        <p:nvSpPr>
          <p:cNvPr id="4" name="Footer Placeholder 3"/>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prstClr val="black">
                    <a:tint val="75000"/>
                  </a:prstClr>
                </a:solidFill>
              </a:defRPr>
            </a:lvl1pPr>
          </a:lstStyle>
          <a:p>
            <a:pPr>
              <a:defRPr/>
            </a:pPr>
            <a:fld id="{BB6E3A1F-C02A-4BA5-8E46-10BDD6529761}" type="slidenum">
              <a:rPr lang="en-US"/>
              <a:pPr>
                <a:defRPr/>
              </a:pPr>
              <a:t>‹#›</a:t>
            </a:fld>
            <a:endParaRPr lang="en-US"/>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solidFill>
                  <a:prstClr val="black">
                    <a:tint val="75000"/>
                  </a:prstClr>
                </a:solidFill>
              </a:defRPr>
            </a:lvl1pPr>
          </a:lstStyle>
          <a:p>
            <a:pPr>
              <a:defRPr/>
            </a:pPr>
            <a:fld id="{3D937C38-53D9-4EE7-97AA-C2AFAA530062}" type="datetimeFigureOut">
              <a:rPr lang="en-US"/>
              <a:pPr>
                <a:defRPr/>
              </a:pPr>
              <a:t>5/22/2015</a:t>
            </a:fld>
            <a:endParaRPr lang="en-US"/>
          </a:p>
        </p:txBody>
      </p:sp>
      <p:sp>
        <p:nvSpPr>
          <p:cNvPr id="3" name="Footer Placeholder 2"/>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defRPr>
                <a:solidFill>
                  <a:prstClr val="black">
                    <a:tint val="75000"/>
                  </a:prstClr>
                </a:solidFill>
              </a:defRPr>
            </a:lvl1pPr>
          </a:lstStyle>
          <a:p>
            <a:pPr>
              <a:defRPr/>
            </a:pPr>
            <a:fld id="{861C5032-FB35-46B6-8D98-B6F0ADF7D9B7}" type="slidenum">
              <a:rPr lang="en-US"/>
              <a:pPr>
                <a:defRPr/>
              </a:pPr>
              <a:t>‹#›</a:t>
            </a:fld>
            <a:endParaRPr lang="en-US"/>
          </a:p>
        </p:txBody>
      </p:sp>
    </p:spTree>
  </p:cSld>
  <p:clrMapOvr>
    <a:masterClrMapping/>
  </p:clrMapOvr>
  <p:transition spd="slow"/>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solidFill>
                  <a:prstClr val="black">
                    <a:tint val="75000"/>
                  </a:prstClr>
                </a:solidFill>
              </a:defRPr>
            </a:lvl1pPr>
          </a:lstStyle>
          <a:p>
            <a:pPr>
              <a:defRPr/>
            </a:pPr>
            <a:fld id="{D7FD3376-2019-4BBA-8C4E-3A2722282015}" type="datetimeFigureOut">
              <a:rPr lang="en-US"/>
              <a:pPr>
                <a:defRPr/>
              </a:pPr>
              <a:t>5/22/2015</a:t>
            </a:fld>
            <a:endParaRPr lang="en-US"/>
          </a:p>
        </p:txBody>
      </p:sp>
      <p:sp>
        <p:nvSpPr>
          <p:cNvPr id="6" name="Footer Placeholder 5"/>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prstClr val="black">
                    <a:tint val="75000"/>
                  </a:prstClr>
                </a:solidFill>
              </a:defRPr>
            </a:lvl1pPr>
          </a:lstStyle>
          <a:p>
            <a:pPr>
              <a:defRPr/>
            </a:pPr>
            <a:fld id="{8045B55D-2738-4044-B18E-8AC0DE0489B0}" type="slidenum">
              <a:rPr lang="en-US"/>
              <a:pPr>
                <a:defRPr/>
              </a:pPr>
              <a:t>‹#›</a:t>
            </a:fld>
            <a:endParaRPr lang="en-US"/>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solidFill>
                  <a:prstClr val="black">
                    <a:tint val="75000"/>
                  </a:prstClr>
                </a:solidFill>
              </a:defRPr>
            </a:lvl1pPr>
          </a:lstStyle>
          <a:p>
            <a:pPr>
              <a:defRPr/>
            </a:pPr>
            <a:fld id="{63E478D2-8655-43BA-B5AA-59726A55AC62}" type="datetimeFigureOut">
              <a:rPr lang="en-US"/>
              <a:pPr>
                <a:defRPr/>
              </a:pPr>
              <a:t>5/22/2015</a:t>
            </a:fld>
            <a:endParaRPr lang="en-US"/>
          </a:p>
        </p:txBody>
      </p:sp>
      <p:sp>
        <p:nvSpPr>
          <p:cNvPr id="6" name="Footer Placeholder 5"/>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prstClr val="black">
                    <a:tint val="75000"/>
                  </a:prstClr>
                </a:solidFill>
              </a:defRPr>
            </a:lvl1pPr>
          </a:lstStyle>
          <a:p>
            <a:pPr>
              <a:defRPr/>
            </a:pPr>
            <a:fld id="{5198A259-E458-4094-8873-47E99A99EB6E}" type="slidenum">
              <a:rPr lang="en-US"/>
              <a:pPr>
                <a:defRPr/>
              </a:pPr>
              <a:t>‹#›</a:t>
            </a:fld>
            <a:endParaRPr lang="en-US"/>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solidFill>
                  <a:prstClr val="black">
                    <a:tint val="75000"/>
                  </a:prstClr>
                </a:solidFill>
              </a:defRPr>
            </a:lvl1pPr>
          </a:lstStyle>
          <a:p>
            <a:pPr>
              <a:defRPr/>
            </a:pPr>
            <a:fld id="{51F534A2-60DF-4CBE-B6C5-343005AE2B27}" type="datetimeFigureOut">
              <a:rPr lang="en-US"/>
              <a:pPr>
                <a:defRPr/>
              </a:pPr>
              <a:t>5/22/2015</a:t>
            </a:fld>
            <a:endParaRPr lang="en-US"/>
          </a:p>
        </p:txBody>
      </p:sp>
      <p:sp>
        <p:nvSpPr>
          <p:cNvPr id="5" name="Footer Placeholder 4"/>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prstClr val="black">
                    <a:tint val="75000"/>
                  </a:prstClr>
                </a:solidFill>
              </a:defRPr>
            </a:lvl1pPr>
          </a:lstStyle>
          <a:p>
            <a:pPr>
              <a:defRPr/>
            </a:pPr>
            <a:fld id="{743E04A2-A503-41F2-B169-56F3107B2E3E}" type="slidenum">
              <a:rPr lang="en-US"/>
              <a:pPr>
                <a:defRPr/>
              </a:pPr>
              <a:t>‹#›</a:t>
            </a:fld>
            <a:endParaRPr lang="en-US"/>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solidFill>
                  <a:prstClr val="black">
                    <a:tint val="75000"/>
                  </a:prstClr>
                </a:solidFill>
              </a:defRPr>
            </a:lvl1pPr>
          </a:lstStyle>
          <a:p>
            <a:pPr>
              <a:defRPr/>
            </a:pPr>
            <a:fld id="{DC3BCF31-3BDB-4742-A8DC-A4579E86AAF8}" type="datetimeFigureOut">
              <a:rPr lang="en-US"/>
              <a:pPr>
                <a:defRPr/>
              </a:pPr>
              <a:t>5/22/2015</a:t>
            </a:fld>
            <a:endParaRPr lang="en-US"/>
          </a:p>
        </p:txBody>
      </p:sp>
      <p:sp>
        <p:nvSpPr>
          <p:cNvPr id="5" name="Footer Placeholder 4"/>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prstClr val="black">
                    <a:tint val="75000"/>
                  </a:prstClr>
                </a:solidFill>
              </a:defRPr>
            </a:lvl1pPr>
          </a:lstStyle>
          <a:p>
            <a:pPr>
              <a:defRPr/>
            </a:pPr>
            <a:fld id="{500B4B68-1AA4-4B75-84EE-308B29989B4C}"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765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Rediģēt šablona virsraksta stilu</a:t>
            </a:r>
          </a:p>
        </p:txBody>
      </p:sp>
      <p:sp>
        <p:nvSpPr>
          <p:cNvPr id="1027" name="Rectangle 3"/>
          <p:cNvSpPr>
            <a:spLocks noGrp="1" noChangeArrowheads="1"/>
          </p:cNvSpPr>
          <p:nvPr>
            <p:ph type="body" idx="1"/>
          </p:nvPr>
        </p:nvSpPr>
        <p:spPr bwMode="auto">
          <a:xfrm>
            <a:off x="395288" y="7651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Noklikšķiniet, lai rediģētu šablona teksta stilus</a:t>
            </a:r>
            <a:endParaRPr lang="lv-LV" smtClean="0"/>
          </a:p>
          <a:p>
            <a:pPr lvl="0"/>
            <a:r>
              <a:rPr lang="lv-LV" smtClean="0"/>
              <a:t>teksts</a:t>
            </a:r>
            <a:endParaRPr lang="en-US" smtClean="0"/>
          </a:p>
          <a:p>
            <a:pPr lvl="1"/>
            <a:r>
              <a:rPr lang="en-US" smtClean="0"/>
              <a:t>Otrais līmenis</a:t>
            </a:r>
          </a:p>
          <a:p>
            <a:pPr lvl="2"/>
            <a:r>
              <a:rPr lang="en-US" smtClean="0"/>
              <a:t>Trešais līmenis</a:t>
            </a:r>
          </a:p>
          <a:p>
            <a:pPr lvl="3"/>
            <a:r>
              <a:rPr lang="en-US" smtClean="0"/>
              <a:t>Ceturtais līmenis</a:t>
            </a:r>
          </a:p>
          <a:p>
            <a:pPr lvl="4"/>
            <a:r>
              <a:rPr lang="en-US" smtClean="0"/>
              <a:t>Piektais līmenis</a:t>
            </a:r>
          </a:p>
        </p:txBody>
      </p:sp>
      <p:sp>
        <p:nvSpPr>
          <p:cNvPr id="10" name="Rectangle 4"/>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mn-lt"/>
                <a:cs typeface="+mn-cs"/>
              </a:defRPr>
            </a:lvl1pPr>
          </a:lstStyle>
          <a:p>
            <a:pPr>
              <a:defRPr/>
            </a:pPr>
            <a:endParaRPr lang="lv-LV"/>
          </a:p>
        </p:txBody>
      </p:sp>
      <p:sp>
        <p:nvSpPr>
          <p:cNvPr id="11" name="Rectangle 5"/>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cs typeface="+mn-cs"/>
              </a:defRPr>
            </a:lvl1pPr>
          </a:lstStyle>
          <a:p>
            <a:pPr>
              <a:defRPr/>
            </a:pPr>
            <a:endParaRPr lang="lv-LV"/>
          </a:p>
        </p:txBody>
      </p:sp>
      <p:sp>
        <p:nvSpPr>
          <p:cNvPr id="12" name="Rectangle 6"/>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cs typeface="+mn-cs"/>
              </a:defRPr>
            </a:lvl1pPr>
          </a:lstStyle>
          <a:p>
            <a:pPr>
              <a:defRPr/>
            </a:pPr>
            <a:fld id="{1BF34CA4-B8C5-44CD-B3D3-97E0E6CFE8A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54" r:id="rId1"/>
    <p:sldLayoutId id="2147484053" r:id="rId2"/>
    <p:sldLayoutId id="2147484052" r:id="rId3"/>
    <p:sldLayoutId id="2147484051" r:id="rId4"/>
    <p:sldLayoutId id="2147484050" r:id="rId5"/>
    <p:sldLayoutId id="2147484049" r:id="rId6"/>
    <p:sldLayoutId id="2147484048" r:id="rId7"/>
    <p:sldLayoutId id="2147484047" r:id="rId8"/>
    <p:sldLayoutId id="2147484046" r:id="rId9"/>
    <p:sldLayoutId id="2147484045" r:id="rId10"/>
    <p:sldLayoutId id="2147484044" r:id="rId11"/>
  </p:sldLayoutIdLst>
  <p:transition spd="slow"/>
  <p:timing>
    <p:tnLst>
      <p:par>
        <p:cTn id="1" dur="indefinite" restart="never" nodeType="tmRoot"/>
      </p:par>
    </p:tnLst>
  </p:timing>
  <p:txStyles>
    <p:titleStyle>
      <a:lvl1pPr algn="ctr" rtl="0" eaLnBrk="0" fontAlgn="base" hangingPunct="0">
        <a:spcBef>
          <a:spcPct val="0"/>
        </a:spcBef>
        <a:spcAft>
          <a:spcPct val="0"/>
        </a:spcAft>
        <a:defRPr sz="2800" b="1">
          <a:solidFill>
            <a:srgbClr val="A50021"/>
          </a:solidFill>
          <a:latin typeface="+mj-lt"/>
          <a:ea typeface="+mj-ea"/>
          <a:cs typeface="+mj-cs"/>
        </a:defRPr>
      </a:lvl1pPr>
      <a:lvl2pPr algn="ctr" rtl="0" eaLnBrk="0" fontAlgn="base" hangingPunct="0">
        <a:spcBef>
          <a:spcPct val="0"/>
        </a:spcBef>
        <a:spcAft>
          <a:spcPct val="0"/>
        </a:spcAft>
        <a:defRPr sz="2800" b="1">
          <a:solidFill>
            <a:srgbClr val="A50021"/>
          </a:solidFill>
          <a:latin typeface="Tahoma" pitchFamily="34" charset="0"/>
        </a:defRPr>
      </a:lvl2pPr>
      <a:lvl3pPr algn="ctr" rtl="0" eaLnBrk="0" fontAlgn="base" hangingPunct="0">
        <a:spcBef>
          <a:spcPct val="0"/>
        </a:spcBef>
        <a:spcAft>
          <a:spcPct val="0"/>
        </a:spcAft>
        <a:defRPr sz="2800" b="1">
          <a:solidFill>
            <a:srgbClr val="A50021"/>
          </a:solidFill>
          <a:latin typeface="Tahoma" pitchFamily="34" charset="0"/>
        </a:defRPr>
      </a:lvl3pPr>
      <a:lvl4pPr algn="ctr" rtl="0" eaLnBrk="0" fontAlgn="base" hangingPunct="0">
        <a:spcBef>
          <a:spcPct val="0"/>
        </a:spcBef>
        <a:spcAft>
          <a:spcPct val="0"/>
        </a:spcAft>
        <a:defRPr sz="2800" b="1">
          <a:solidFill>
            <a:srgbClr val="A50021"/>
          </a:solidFill>
          <a:latin typeface="Tahoma" pitchFamily="34" charset="0"/>
        </a:defRPr>
      </a:lvl4pPr>
      <a:lvl5pPr algn="ctr" rtl="0" eaLnBrk="0" fontAlgn="base" hangingPunct="0">
        <a:spcBef>
          <a:spcPct val="0"/>
        </a:spcBef>
        <a:spcAft>
          <a:spcPct val="0"/>
        </a:spcAft>
        <a:defRPr sz="2800" b="1">
          <a:solidFill>
            <a:srgbClr val="A50021"/>
          </a:solidFill>
          <a:latin typeface="Tahoma" pitchFamily="34" charset="0"/>
        </a:defRPr>
      </a:lvl5pPr>
      <a:lvl6pPr marL="457200" algn="ctr" rtl="0" fontAlgn="base">
        <a:spcBef>
          <a:spcPct val="0"/>
        </a:spcBef>
        <a:spcAft>
          <a:spcPct val="0"/>
        </a:spcAft>
        <a:defRPr sz="2800" b="1">
          <a:solidFill>
            <a:srgbClr val="A50021"/>
          </a:solidFill>
          <a:latin typeface="Tahoma" pitchFamily="34" charset="0"/>
        </a:defRPr>
      </a:lvl6pPr>
      <a:lvl7pPr marL="914400" algn="ctr" rtl="0" fontAlgn="base">
        <a:spcBef>
          <a:spcPct val="0"/>
        </a:spcBef>
        <a:spcAft>
          <a:spcPct val="0"/>
        </a:spcAft>
        <a:defRPr sz="2800" b="1">
          <a:solidFill>
            <a:srgbClr val="A50021"/>
          </a:solidFill>
          <a:latin typeface="Tahoma" pitchFamily="34" charset="0"/>
        </a:defRPr>
      </a:lvl7pPr>
      <a:lvl8pPr marL="1371600" algn="ctr" rtl="0" fontAlgn="base">
        <a:spcBef>
          <a:spcPct val="0"/>
        </a:spcBef>
        <a:spcAft>
          <a:spcPct val="0"/>
        </a:spcAft>
        <a:defRPr sz="2800" b="1">
          <a:solidFill>
            <a:srgbClr val="A50021"/>
          </a:solidFill>
          <a:latin typeface="Tahoma" pitchFamily="34" charset="0"/>
        </a:defRPr>
      </a:lvl8pPr>
      <a:lvl9pPr marL="1828800" algn="ctr" rtl="0" fontAlgn="base">
        <a:spcBef>
          <a:spcPct val="0"/>
        </a:spcBef>
        <a:spcAft>
          <a:spcPct val="0"/>
        </a:spcAft>
        <a:defRPr sz="2800" b="1">
          <a:solidFill>
            <a:srgbClr val="A50021"/>
          </a:solidFill>
          <a:latin typeface="Tahoma" pitchFamily="34" charset="0"/>
        </a:defRPr>
      </a:lvl9pPr>
    </p:titleStyle>
    <p:bodyStyle>
      <a:lvl1pPr marL="342900" indent="-342900" algn="l" rtl="0" eaLnBrk="0" fontAlgn="base" hangingPunct="0">
        <a:spcBef>
          <a:spcPct val="50000"/>
        </a:spcBef>
        <a:spcAft>
          <a:spcPct val="0"/>
        </a:spcAft>
        <a:buClr>
          <a:srgbClr val="A50021"/>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A50021"/>
        </a:buClr>
        <a:buChar char="–"/>
        <a:defRPr sz="2000">
          <a:solidFill>
            <a:schemeClr val="tx1"/>
          </a:solidFill>
          <a:latin typeface="+mn-lt"/>
        </a:defRPr>
      </a:lvl2pPr>
      <a:lvl3pPr marL="1143000" indent="-228600" algn="l" rtl="0" eaLnBrk="0" fontAlgn="base" hangingPunct="0">
        <a:spcBef>
          <a:spcPct val="20000"/>
        </a:spcBef>
        <a:spcAft>
          <a:spcPct val="0"/>
        </a:spcAft>
        <a:buClr>
          <a:srgbClr val="A50021"/>
        </a:buClr>
        <a:buChar char="•"/>
        <a:defRPr sz="2000">
          <a:solidFill>
            <a:schemeClr val="tx1"/>
          </a:solidFill>
          <a:latin typeface="+mn-lt"/>
        </a:defRPr>
      </a:lvl3pPr>
      <a:lvl4pPr marL="1600200" indent="-228600" algn="l" rtl="0" eaLnBrk="0" fontAlgn="base" hangingPunct="0">
        <a:spcBef>
          <a:spcPct val="20000"/>
        </a:spcBef>
        <a:spcAft>
          <a:spcPct val="0"/>
        </a:spcAft>
        <a:buClr>
          <a:srgbClr val="A50021"/>
        </a:buClr>
        <a:buChar char="–"/>
        <a:defRPr sz="2000">
          <a:solidFill>
            <a:schemeClr val="tx1"/>
          </a:solidFill>
          <a:latin typeface="+mn-lt"/>
        </a:defRPr>
      </a:lvl4pPr>
      <a:lvl5pPr marL="2057400" indent="-228600" algn="l" rtl="0" eaLnBrk="0" fontAlgn="base" hangingPunct="0">
        <a:spcBef>
          <a:spcPct val="20000"/>
        </a:spcBef>
        <a:spcAft>
          <a:spcPct val="0"/>
        </a:spcAft>
        <a:buClr>
          <a:srgbClr val="A50021"/>
        </a:buClr>
        <a:buChar char="»"/>
        <a:defRPr sz="2000">
          <a:solidFill>
            <a:schemeClr val="tx1"/>
          </a:solidFill>
          <a:latin typeface="+mn-lt"/>
        </a:defRPr>
      </a:lvl5pPr>
      <a:lvl6pPr marL="2514600" indent="-228600" algn="l" rtl="0" fontAlgn="base">
        <a:spcBef>
          <a:spcPct val="20000"/>
        </a:spcBef>
        <a:spcAft>
          <a:spcPct val="0"/>
        </a:spcAft>
        <a:buClr>
          <a:srgbClr val="A50021"/>
        </a:buClr>
        <a:buChar char="»"/>
        <a:defRPr sz="2000">
          <a:solidFill>
            <a:schemeClr val="tx1"/>
          </a:solidFill>
          <a:latin typeface="+mn-lt"/>
        </a:defRPr>
      </a:lvl6pPr>
      <a:lvl7pPr marL="2971800" indent="-228600" algn="l" rtl="0" fontAlgn="base">
        <a:spcBef>
          <a:spcPct val="20000"/>
        </a:spcBef>
        <a:spcAft>
          <a:spcPct val="0"/>
        </a:spcAft>
        <a:buClr>
          <a:srgbClr val="A50021"/>
        </a:buClr>
        <a:buChar char="»"/>
        <a:defRPr sz="2000">
          <a:solidFill>
            <a:schemeClr val="tx1"/>
          </a:solidFill>
          <a:latin typeface="+mn-lt"/>
        </a:defRPr>
      </a:lvl7pPr>
      <a:lvl8pPr marL="3429000" indent="-228600" algn="l" rtl="0" fontAlgn="base">
        <a:spcBef>
          <a:spcPct val="20000"/>
        </a:spcBef>
        <a:spcAft>
          <a:spcPct val="0"/>
        </a:spcAft>
        <a:buClr>
          <a:srgbClr val="A50021"/>
        </a:buClr>
        <a:buChar char="»"/>
        <a:defRPr sz="2000">
          <a:solidFill>
            <a:schemeClr val="tx1"/>
          </a:solidFill>
          <a:latin typeface="+mn-lt"/>
        </a:defRPr>
      </a:lvl8pPr>
      <a:lvl9pPr marL="3886200" indent="-228600" algn="l" rtl="0" fontAlgn="base">
        <a:spcBef>
          <a:spcPct val="20000"/>
        </a:spcBef>
        <a:spcAft>
          <a:spcPct val="0"/>
        </a:spcAft>
        <a:buClr>
          <a:srgbClr val="A50021"/>
        </a:buClr>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rgbClr val="000000"/>
                </a:solidFill>
                <a:latin typeface="Century Gothic" pitchFamily="34" charset="0"/>
                <a:cs typeface="+mn-cs"/>
              </a:defRPr>
            </a:lvl1pPr>
          </a:lstStyle>
          <a:p>
            <a:pPr>
              <a:defRPr/>
            </a:pPr>
            <a:endParaRPr lang="lv-LV"/>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rgbClr val="000000"/>
                </a:solidFill>
                <a:latin typeface="Century Gothic" pitchFamily="34" charset="0"/>
                <a:cs typeface="+mn-cs"/>
              </a:defRPr>
            </a:lvl1pPr>
          </a:lstStyle>
          <a:p>
            <a:pPr>
              <a:defRPr/>
            </a:pPr>
            <a:endParaRPr lang="lv-LV"/>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smtClean="0">
                <a:solidFill>
                  <a:srgbClr val="000000"/>
                </a:solidFill>
                <a:latin typeface="Century Gothic" pitchFamily="34" charset="0"/>
                <a:cs typeface="+mn-cs"/>
              </a:defRPr>
            </a:lvl1pPr>
          </a:lstStyle>
          <a:p>
            <a:pPr>
              <a:defRPr/>
            </a:pPr>
            <a:fld id="{7DAA2DC7-5DC2-4790-85D8-E3863D974211}" type="slidenum">
              <a:rPr lang="en-US"/>
              <a:pPr>
                <a:defRPr/>
              </a:pPr>
              <a:t>‹#›</a:t>
            </a:fld>
            <a:endParaRPr lang="en-U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Lst>
  <p:transition spd="slow"/>
  <p:txStyles>
    <p:titleStyle>
      <a:lvl1pPr algn="ctr" rtl="0" fontAlgn="base">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fontAlgn="base">
        <a:lnSpc>
          <a:spcPts val="5800"/>
        </a:lnSpc>
        <a:spcBef>
          <a:spcPct val="0"/>
        </a:spcBef>
        <a:spcAft>
          <a:spcPct val="0"/>
        </a:spcAft>
        <a:defRPr sz="5400">
          <a:solidFill>
            <a:schemeClr val="tx2"/>
          </a:solidFill>
          <a:latin typeface="Palatino Linotype" pitchFamily="18" charset="0"/>
        </a:defRPr>
      </a:lvl2pPr>
      <a:lvl3pPr algn="ctr" rtl="0" fontAlgn="base">
        <a:lnSpc>
          <a:spcPts val="5800"/>
        </a:lnSpc>
        <a:spcBef>
          <a:spcPct val="0"/>
        </a:spcBef>
        <a:spcAft>
          <a:spcPct val="0"/>
        </a:spcAft>
        <a:defRPr sz="5400">
          <a:solidFill>
            <a:schemeClr val="tx2"/>
          </a:solidFill>
          <a:latin typeface="Palatino Linotype" pitchFamily="18" charset="0"/>
        </a:defRPr>
      </a:lvl3pPr>
      <a:lvl4pPr algn="ctr" rtl="0" fontAlgn="base">
        <a:lnSpc>
          <a:spcPts val="5800"/>
        </a:lnSpc>
        <a:spcBef>
          <a:spcPct val="0"/>
        </a:spcBef>
        <a:spcAft>
          <a:spcPct val="0"/>
        </a:spcAft>
        <a:defRPr sz="5400">
          <a:solidFill>
            <a:schemeClr val="tx2"/>
          </a:solidFill>
          <a:latin typeface="Palatino Linotype" pitchFamily="18" charset="0"/>
        </a:defRPr>
      </a:lvl4pPr>
      <a:lvl5pPr algn="ctr" rtl="0" fontAlgn="base">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fontAlgn="base">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60473"/>
            <a:ext cx="5065982" cy="1883507"/>
          </a:xfrm>
          <a:prstGeom prst="rect">
            <a:avLst/>
          </a:prstGeom>
        </p:spPr>
      </p:pic>
      <p:sp>
        <p:nvSpPr>
          <p:cNvPr id="2" name="TextBox 1"/>
          <p:cNvSpPr txBox="1"/>
          <p:nvPr/>
        </p:nvSpPr>
        <p:spPr>
          <a:xfrm>
            <a:off x="2170314" y="5301208"/>
            <a:ext cx="6696744" cy="1200329"/>
          </a:xfrm>
          <a:prstGeom prst="rect">
            <a:avLst/>
          </a:prstGeom>
          <a:noFill/>
        </p:spPr>
        <p:txBody>
          <a:bodyPr wrap="square" rtlCol="0">
            <a:spAutoFit/>
          </a:bodyPr>
          <a:lstStyle/>
          <a:p>
            <a:pPr algn="r"/>
            <a:r>
              <a:rPr lang="lv-LV" b="1" i="1" dirty="0" smtClean="0">
                <a:latin typeface="Arial Narrow" panose="020B0606020202030204" pitchFamily="34" charset="0"/>
              </a:rPr>
              <a:t>Marina Paņkova</a:t>
            </a:r>
          </a:p>
          <a:p>
            <a:pPr lvl="0" algn="r"/>
            <a:r>
              <a:rPr lang="en-US" b="1" dirty="0" smtClean="0">
                <a:latin typeface="Arial Narrow" panose="020B0606020202030204" pitchFamily="34" charset="0"/>
              </a:rPr>
              <a:t>Secretary General</a:t>
            </a:r>
            <a:endParaRPr lang="lv-LV" b="1" dirty="0" smtClean="0">
              <a:latin typeface="Arial Narrow" panose="020B0606020202030204" pitchFamily="34" charset="0"/>
            </a:endParaRPr>
          </a:p>
          <a:p>
            <a:pPr lvl="0" algn="r"/>
            <a:r>
              <a:rPr lang="lv-LV" b="1" dirty="0" smtClean="0">
                <a:latin typeface="Arial Narrow" panose="020B0606020202030204" pitchFamily="34" charset="0"/>
              </a:rPr>
              <a:t>The </a:t>
            </a:r>
            <a:r>
              <a:rPr lang="en-US" b="1" dirty="0">
                <a:latin typeface="Arial Narrow" panose="020B0606020202030204" pitchFamily="34" charset="0"/>
              </a:rPr>
              <a:t>Association of Latvian Travel Agents and </a:t>
            </a:r>
            <a:r>
              <a:rPr lang="lv-LV" b="1" dirty="0">
                <a:latin typeface="Arial Narrow" panose="020B0606020202030204" pitchFamily="34" charset="0"/>
              </a:rPr>
              <a:t>Tour </a:t>
            </a:r>
            <a:r>
              <a:rPr lang="en-US" b="1" dirty="0" smtClean="0">
                <a:latin typeface="Arial Narrow" panose="020B0606020202030204" pitchFamily="34" charset="0"/>
              </a:rPr>
              <a:t>Operators</a:t>
            </a:r>
            <a:r>
              <a:rPr lang="lv-LV" b="1" dirty="0" smtClean="0">
                <a:latin typeface="Arial Narrow" panose="020B0606020202030204" pitchFamily="34" charset="0"/>
              </a:rPr>
              <a:t>, ALTA</a:t>
            </a:r>
            <a:endParaRPr lang="en-US" b="1" dirty="0">
              <a:latin typeface="Arial Narrow" panose="020B0606020202030204" pitchFamily="34" charset="0"/>
            </a:endParaRPr>
          </a:p>
          <a:p>
            <a:pPr algn="r"/>
            <a:endParaRPr lang="lv-LV" dirty="0"/>
          </a:p>
        </p:txBody>
      </p:sp>
      <p:sp>
        <p:nvSpPr>
          <p:cNvPr id="5" name="TextBox 4"/>
          <p:cNvSpPr txBox="1"/>
          <p:nvPr/>
        </p:nvSpPr>
        <p:spPr>
          <a:xfrm>
            <a:off x="1073763" y="2636912"/>
            <a:ext cx="6984776" cy="1938992"/>
          </a:xfrm>
          <a:prstGeom prst="rect">
            <a:avLst/>
          </a:prstGeom>
          <a:noFill/>
        </p:spPr>
        <p:txBody>
          <a:bodyPr wrap="square" rtlCol="0">
            <a:spAutoFit/>
          </a:bodyPr>
          <a:lstStyle/>
          <a:p>
            <a:pPr algn="ctr"/>
            <a:r>
              <a:rPr lang="en-US" sz="4000" b="1" dirty="0" smtClean="0">
                <a:solidFill>
                  <a:srgbClr val="800000"/>
                </a:solidFill>
                <a:latin typeface="Arial Narrow" panose="020B0606020202030204" pitchFamily="34" charset="0"/>
              </a:rPr>
              <a:t>LONG-TERM </a:t>
            </a:r>
            <a:endParaRPr lang="lv-LV" sz="4000" b="1" dirty="0" smtClean="0">
              <a:solidFill>
                <a:srgbClr val="800000"/>
              </a:solidFill>
              <a:latin typeface="Arial Narrow" panose="020B0606020202030204" pitchFamily="34" charset="0"/>
            </a:endParaRPr>
          </a:p>
          <a:p>
            <a:pPr algn="ctr"/>
            <a:r>
              <a:rPr lang="en-US" sz="4000" b="1" dirty="0" smtClean="0">
                <a:solidFill>
                  <a:srgbClr val="800000"/>
                </a:solidFill>
                <a:latin typeface="Arial Narrow" panose="020B0606020202030204" pitchFamily="34" charset="0"/>
              </a:rPr>
              <a:t>BALTIC </a:t>
            </a:r>
            <a:r>
              <a:rPr lang="en-US" sz="4000" b="1" dirty="0">
                <a:solidFill>
                  <a:srgbClr val="800000"/>
                </a:solidFill>
                <a:latin typeface="Arial Narrow" panose="020B0606020202030204" pitchFamily="34" charset="0"/>
              </a:rPr>
              <a:t>TOURISM </a:t>
            </a:r>
            <a:r>
              <a:rPr lang="en-US" sz="4000" b="1" dirty="0" smtClean="0">
                <a:solidFill>
                  <a:srgbClr val="800000"/>
                </a:solidFill>
                <a:latin typeface="Arial Narrow" panose="020B0606020202030204" pitchFamily="34" charset="0"/>
              </a:rPr>
              <a:t>STRATEGY</a:t>
            </a:r>
            <a:endParaRPr lang="lv-LV" sz="4000" b="1" dirty="0" smtClean="0">
              <a:solidFill>
                <a:srgbClr val="800000"/>
              </a:solidFill>
              <a:latin typeface="Arial Narrow" panose="020B0606020202030204" pitchFamily="34" charset="0"/>
            </a:endParaRPr>
          </a:p>
          <a:p>
            <a:pPr algn="ctr"/>
            <a:r>
              <a:rPr lang="lv-LV" sz="2000" b="1" dirty="0" smtClean="0">
                <a:latin typeface="Arial Narrow" panose="020B0606020202030204" pitchFamily="34" charset="0"/>
              </a:rPr>
              <a:t>Baltic Assembly</a:t>
            </a:r>
          </a:p>
          <a:p>
            <a:pPr algn="ctr"/>
            <a:r>
              <a:rPr lang="lv-LV" sz="2000" b="1" dirty="0" smtClean="0">
                <a:latin typeface="Arial Narrow" panose="020B0606020202030204" pitchFamily="34" charset="0"/>
              </a:rPr>
              <a:t>22.05.2015</a:t>
            </a:r>
            <a:endParaRPr lang="lv-LV" sz="2000" b="1" dirty="0">
              <a:latin typeface="Arial Narrow" panose="020B0606020202030204" pitchFamily="34" charset="0"/>
            </a:endParaRPr>
          </a:p>
        </p:txBody>
      </p:sp>
    </p:spTree>
    <p:extLst>
      <p:ext uri="{BB962C8B-B14F-4D97-AF65-F5344CB8AC3E}">
        <p14:creationId xmlns:p14="http://schemas.microsoft.com/office/powerpoint/2010/main" val="2394988169"/>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2762" y="1168356"/>
            <a:ext cx="7506369" cy="3985706"/>
          </a:xfrm>
          <a:prstGeom prst="rect">
            <a:avLst/>
          </a:prstGeom>
          <a:noFill/>
        </p:spPr>
        <p:txBody>
          <a:bodyPr wrap="square" rtlCol="0">
            <a:spAutoFit/>
          </a:bodyPr>
          <a:lstStyle/>
          <a:p>
            <a:pPr marL="285750" indent="-285750" algn="just">
              <a:buFont typeface="Wingdings" panose="05000000000000000000" pitchFamily="2" charset="2"/>
              <a:buChar char="§"/>
            </a:pPr>
            <a:r>
              <a:rPr lang="en-US" sz="2300" dirty="0" smtClean="0">
                <a:latin typeface="Arial Narrow" panose="020B0606020202030204" pitchFamily="34" charset="0"/>
              </a:rPr>
              <a:t>The only professional public organization of travel agents and tour operators in Latvia.</a:t>
            </a:r>
          </a:p>
          <a:p>
            <a:pPr marL="285750" indent="-285750" algn="just">
              <a:buFont typeface="Wingdings" panose="05000000000000000000" pitchFamily="2" charset="2"/>
              <a:buChar char="§"/>
            </a:pPr>
            <a:r>
              <a:rPr lang="en-US" sz="2300" dirty="0" smtClean="0">
                <a:latin typeface="Arial Narrow" panose="020B0606020202030204" pitchFamily="34" charset="0"/>
              </a:rPr>
              <a:t>Established in 1991.</a:t>
            </a:r>
          </a:p>
          <a:p>
            <a:pPr marL="285750" indent="-285750" algn="just">
              <a:buFont typeface="Wingdings" panose="05000000000000000000" pitchFamily="2" charset="2"/>
              <a:buChar char="§"/>
            </a:pPr>
            <a:r>
              <a:rPr lang="en-US" sz="2300" dirty="0" smtClean="0">
                <a:latin typeface="Arial Narrow" panose="020B0606020202030204" pitchFamily="34" charset="0"/>
              </a:rPr>
              <a:t>Established by merger of leading tourism companies in order to found a consolidated managerial institution to coordinate and develop business activities of travel agents and tour operators, protect their interests and represent Latvian travel business on the world scale.</a:t>
            </a:r>
          </a:p>
          <a:p>
            <a:pPr marL="285750" indent="-285750" algn="just">
              <a:buFont typeface="Wingdings" panose="05000000000000000000" pitchFamily="2" charset="2"/>
              <a:buChar char="§"/>
            </a:pPr>
            <a:r>
              <a:rPr lang="en-US" sz="2300" dirty="0" smtClean="0">
                <a:latin typeface="Arial Narrow" panose="020B0606020202030204" pitchFamily="34" charset="0"/>
              </a:rPr>
              <a:t>Today we are 70 companies.</a:t>
            </a:r>
          </a:p>
          <a:p>
            <a:pPr marL="285750" indent="-285750" algn="just">
              <a:buFont typeface="Wingdings" panose="05000000000000000000" pitchFamily="2" charset="2"/>
              <a:buChar char="§"/>
            </a:pPr>
            <a:r>
              <a:rPr lang="en-US" sz="2300" dirty="0" smtClean="0">
                <a:latin typeface="Arial Narrow" panose="020B0606020202030204" pitchFamily="34" charset="0"/>
              </a:rPr>
              <a:t>Our members` market share forms up to 80%  of all trade with tourism services in Latvia. </a:t>
            </a:r>
            <a:endParaRPr lang="en-US" sz="2300" dirty="0">
              <a:latin typeface="Arial Narrow" panose="020B060602020203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5187290"/>
            <a:ext cx="2376264" cy="70911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5187291"/>
            <a:ext cx="2242342" cy="70911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08" y="5212222"/>
            <a:ext cx="2107552" cy="593042"/>
          </a:xfrm>
          <a:prstGeom prst="rect">
            <a:avLst/>
          </a:prstGeom>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11663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67544" y="1261525"/>
            <a:ext cx="8352928" cy="4616648"/>
          </a:xfrm>
          <a:prstGeom prst="rect">
            <a:avLst/>
          </a:prstGeom>
          <a:noFill/>
        </p:spPr>
        <p:txBody>
          <a:bodyPr wrap="square" rtlCol="0">
            <a:spAutoFit/>
          </a:bodyPr>
          <a:lstStyle/>
          <a:p>
            <a:pPr marL="285750" indent="-285750" algn="just">
              <a:buFont typeface="Wingdings" panose="05000000000000000000" pitchFamily="2" charset="2"/>
              <a:buChar char="§"/>
            </a:pPr>
            <a:r>
              <a:rPr lang="en-US" sz="2100" u="sng" dirty="0" smtClean="0">
                <a:latin typeface="Arial Narrow" panose="020B0606020202030204" pitchFamily="34" charset="0"/>
              </a:rPr>
              <a:t>Member of ECCTA </a:t>
            </a:r>
            <a:r>
              <a:rPr lang="en-US" sz="2100" dirty="0" smtClean="0">
                <a:latin typeface="Arial Narrow" panose="020B0606020202030204" pitchFamily="34" charset="0"/>
              </a:rPr>
              <a:t>(2004) -  the Group of national travel agents’ and tour operators’ associations within the EU. It actively cooperates with EU institutions and international organizations to ensure that their interests and special requirements are taken into consideration.</a:t>
            </a:r>
          </a:p>
          <a:p>
            <a:pPr marL="285750" indent="-285750" algn="just">
              <a:buFont typeface="Wingdings" panose="05000000000000000000" pitchFamily="2" charset="2"/>
              <a:buChar char="§"/>
            </a:pPr>
            <a:r>
              <a:rPr lang="en-US" sz="2100" u="sng" dirty="0" smtClean="0">
                <a:latin typeface="Arial Narrow" panose="020B0606020202030204" pitchFamily="34" charset="0"/>
              </a:rPr>
              <a:t>Cooperation partner to all national governmental bodies </a:t>
            </a:r>
            <a:r>
              <a:rPr lang="en-US" sz="2100" dirty="0" smtClean="0">
                <a:latin typeface="Arial Narrow" panose="020B0606020202030204" pitchFamily="34" charset="0"/>
              </a:rPr>
              <a:t>responsible for tourism development (Ministry of Economics, Ministry of Foreign Affairs, Ministry of Culture etc.), as well as regional institutions (municipalities).</a:t>
            </a:r>
          </a:p>
          <a:p>
            <a:pPr marL="285750" indent="-285750" algn="just">
              <a:buFont typeface="Wingdings" panose="05000000000000000000" pitchFamily="2" charset="2"/>
              <a:buChar char="§"/>
            </a:pPr>
            <a:r>
              <a:rPr lang="en-US" sz="2100" u="sng" dirty="0" smtClean="0">
                <a:latin typeface="Arial Narrow" panose="020B0606020202030204" pitchFamily="34" charset="0"/>
              </a:rPr>
              <a:t>Member of Consultative Committee</a:t>
            </a:r>
            <a:r>
              <a:rPr lang="en-US" sz="2100" dirty="0" smtClean="0">
                <a:latin typeface="Arial Narrow" panose="020B0606020202030204" pitchFamily="34" charset="0"/>
              </a:rPr>
              <a:t> to the Latvian Tourism Development Agency, responsible for realization of national tourism marketing.</a:t>
            </a:r>
          </a:p>
          <a:p>
            <a:pPr marL="285750" indent="-285750" algn="just">
              <a:buFont typeface="Wingdings" panose="05000000000000000000" pitchFamily="2" charset="2"/>
              <a:buChar char="§"/>
            </a:pPr>
            <a:r>
              <a:rPr lang="en-US" sz="2100" u="sng" dirty="0" smtClean="0">
                <a:latin typeface="Arial Narrow" panose="020B0606020202030204" pitchFamily="34" charset="0"/>
              </a:rPr>
              <a:t>One of the 4 founders </a:t>
            </a:r>
            <a:r>
              <a:rPr lang="en-US" sz="2100" dirty="0" smtClean="0">
                <a:latin typeface="Arial Narrow" panose="020B0606020202030204" pitchFamily="34" charset="0"/>
              </a:rPr>
              <a:t>of  the foundation Riga Tourism Development Bureau (2009) together with Riga City Council, national airline </a:t>
            </a:r>
            <a:r>
              <a:rPr lang="en-US" sz="2100" dirty="0" err="1" smtClean="0">
                <a:latin typeface="Arial Narrow" panose="020B0606020202030204" pitchFamily="34" charset="0"/>
              </a:rPr>
              <a:t>airBaltic</a:t>
            </a:r>
            <a:r>
              <a:rPr lang="en-US" sz="2100" dirty="0" smtClean="0">
                <a:latin typeface="Arial Narrow" panose="020B0606020202030204" pitchFamily="34" charset="0"/>
              </a:rPr>
              <a:t>, the Latvian Hotel and Restaurant Association (LVRA).</a:t>
            </a:r>
          </a:p>
          <a:p>
            <a:pPr marL="285750" indent="-285750" algn="just">
              <a:buFont typeface="Wingdings" panose="05000000000000000000" pitchFamily="2" charset="2"/>
              <a:buChar char="§"/>
            </a:pPr>
            <a:r>
              <a:rPr lang="en-US" sz="2100" u="sng" dirty="0" smtClean="0">
                <a:latin typeface="Arial Narrow" panose="020B0606020202030204" pitchFamily="34" charset="0"/>
              </a:rPr>
              <a:t>Traditional</a:t>
            </a:r>
            <a:r>
              <a:rPr lang="lv-LV" sz="2100" u="sng" dirty="0" smtClean="0">
                <a:latin typeface="Arial Narrow" panose="020B0606020202030204" pitchFamily="34" charset="0"/>
              </a:rPr>
              <a:t> </a:t>
            </a:r>
            <a:r>
              <a:rPr lang="en-US" sz="2100" u="sng" dirty="0" smtClean="0">
                <a:latin typeface="Arial Narrow" panose="020B0606020202030204" pitchFamily="34" charset="0"/>
              </a:rPr>
              <a:t>&amp;</a:t>
            </a:r>
            <a:r>
              <a:rPr lang="lv-LV" sz="2100" u="sng" dirty="0" smtClean="0">
                <a:latin typeface="Arial Narrow" panose="020B0606020202030204" pitchFamily="34" charset="0"/>
              </a:rPr>
              <a:t> </a:t>
            </a:r>
            <a:r>
              <a:rPr lang="en-US" sz="2100" u="sng" dirty="0" smtClean="0">
                <a:latin typeface="Arial Narrow" panose="020B0606020202030204" pitchFamily="34" charset="0"/>
              </a:rPr>
              <a:t>close cooperation partner </a:t>
            </a:r>
            <a:r>
              <a:rPr lang="en-US" sz="2100" dirty="0" smtClean="0">
                <a:latin typeface="Arial Narrow" panose="020B0606020202030204" pitchFamily="34" charset="0"/>
              </a:rPr>
              <a:t>with national air carrier </a:t>
            </a:r>
            <a:r>
              <a:rPr lang="en-US" sz="2100" dirty="0" err="1" smtClean="0">
                <a:latin typeface="Arial Narrow" panose="020B0606020202030204" pitchFamily="34" charset="0"/>
              </a:rPr>
              <a:t>airBaltic</a:t>
            </a:r>
            <a:r>
              <a:rPr lang="en-US" sz="2100" dirty="0" smtClean="0">
                <a:latin typeface="Arial Narrow" panose="020B0606020202030204" pitchFamily="34" charset="0"/>
              </a:rPr>
              <a:t>, other professional and regional tourism associations (AHRL, Country traveler etc.)</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1663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63654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4"/>
          <p:cNvSpPr>
            <a:spLocks noGrp="1"/>
          </p:cNvSpPr>
          <p:nvPr>
            <p:ph type="ctrTitle"/>
          </p:nvPr>
        </p:nvSpPr>
        <p:spPr>
          <a:xfrm>
            <a:off x="251520" y="332655"/>
            <a:ext cx="3923928" cy="1152130"/>
          </a:xfrm>
        </p:spPr>
        <p:txBody>
          <a:bodyPr/>
          <a:lstStyle/>
          <a:p>
            <a:pPr eaLnBrk="1" hangingPunct="1"/>
            <a:r>
              <a:rPr lang="en-US" altLang="lv-LV" sz="3000" b="1" dirty="0" smtClean="0">
                <a:solidFill>
                  <a:srgbClr val="800000"/>
                </a:solidFill>
                <a:latin typeface="Arial Narrow" panose="020B0606020202030204" pitchFamily="34" charset="0"/>
              </a:rPr>
              <a:t>Sustainable </a:t>
            </a:r>
            <a:r>
              <a:rPr lang="en-US" altLang="lv-LV" sz="3000" b="1" dirty="0">
                <a:solidFill>
                  <a:srgbClr val="800000"/>
                </a:solidFill>
                <a:latin typeface="Arial Narrow" panose="020B0606020202030204" pitchFamily="34" charset="0"/>
              </a:rPr>
              <a:t>Tourism </a:t>
            </a:r>
            <a:r>
              <a:rPr lang="lv-LV" altLang="lv-LV" sz="3000" b="1" dirty="0">
                <a:solidFill>
                  <a:srgbClr val="800000"/>
                </a:solidFill>
                <a:latin typeface="Arial Narrow" panose="020B0606020202030204" pitchFamily="34" charset="0"/>
              </a:rPr>
              <a:t/>
            </a:r>
            <a:br>
              <a:rPr lang="lv-LV" altLang="lv-LV" sz="3000" b="1" dirty="0">
                <a:solidFill>
                  <a:srgbClr val="800000"/>
                </a:solidFill>
                <a:latin typeface="Arial Narrow" panose="020B0606020202030204" pitchFamily="34" charset="0"/>
              </a:rPr>
            </a:br>
            <a:r>
              <a:rPr lang="en-US" altLang="lv-LV" sz="3000" b="1" dirty="0">
                <a:solidFill>
                  <a:srgbClr val="800000"/>
                </a:solidFill>
                <a:latin typeface="Arial Narrow" panose="020B0606020202030204" pitchFamily="34" charset="0"/>
              </a:rPr>
              <a:t>Cluster of Latvia</a:t>
            </a:r>
            <a:endParaRPr lang="en-US" altLang="lv-LV" sz="3000" b="1" dirty="0" smtClean="0">
              <a:solidFill>
                <a:srgbClr val="800000"/>
              </a:solidFill>
              <a:latin typeface="Arial Narrow" panose="020B0606020202030204" pitchFamily="34" charset="0"/>
            </a:endParaRPr>
          </a:p>
        </p:txBody>
      </p:sp>
      <p:pic>
        <p:nvPicPr>
          <p:cNvPr id="307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8189" y="116633"/>
            <a:ext cx="4742684"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ubtitle 1"/>
          <p:cNvSpPr>
            <a:spLocks noGrp="1"/>
          </p:cNvSpPr>
          <p:nvPr>
            <p:ph type="subTitle" idx="1"/>
          </p:nvPr>
        </p:nvSpPr>
        <p:spPr>
          <a:xfrm>
            <a:off x="323528" y="1700808"/>
            <a:ext cx="4248472" cy="4464496"/>
          </a:xfrm>
        </p:spPr>
        <p:txBody>
          <a:bodyPr>
            <a:normAutofit fontScale="92500" lnSpcReduction="20000"/>
          </a:bodyPr>
          <a:lstStyle/>
          <a:p>
            <a:pPr algn="just" eaLnBrk="1" hangingPunct="1"/>
            <a:r>
              <a:rPr lang="lv-LV" altLang="lv-LV" b="1" dirty="0" smtClean="0">
                <a:solidFill>
                  <a:schemeClr val="tx1"/>
                </a:solidFill>
                <a:latin typeface="Arial Narrow" panose="020B0606020202030204" pitchFamily="34" charset="0"/>
              </a:rPr>
              <a:t>Overall </a:t>
            </a:r>
            <a:r>
              <a:rPr lang="lv-LV" altLang="lv-LV" b="1" dirty="0" smtClean="0">
                <a:solidFill>
                  <a:schemeClr val="tx1"/>
                </a:solidFill>
                <a:latin typeface="Arial Narrow" panose="020B0606020202030204" pitchFamily="34" charset="0"/>
              </a:rPr>
              <a:t>goals: </a:t>
            </a:r>
          </a:p>
          <a:p>
            <a:pPr marL="342900" indent="-342900" algn="just" eaLnBrk="1" hangingPunct="1">
              <a:buFont typeface="Arial" panose="020B0604020202020204" pitchFamily="34" charset="0"/>
              <a:buChar char="•"/>
            </a:pPr>
            <a:r>
              <a:rPr lang="en-GB" altLang="lv-LV" dirty="0" smtClean="0">
                <a:solidFill>
                  <a:schemeClr val="tx1"/>
                </a:solidFill>
                <a:latin typeface="Arial Narrow" panose="020B0606020202030204" pitchFamily="34" charset="0"/>
              </a:rPr>
              <a:t>To </a:t>
            </a:r>
            <a:r>
              <a:rPr lang="en-GB" altLang="lv-LV" dirty="0">
                <a:solidFill>
                  <a:schemeClr val="tx1"/>
                </a:solidFill>
                <a:latin typeface="Arial Narrow" panose="020B0606020202030204" pitchFamily="34" charset="0"/>
              </a:rPr>
              <a:t>promote interdisciplinary collaboration among the travel agents and tour operators, tourism service providers, research and educational institutions thus facilitating the growth of sustainable tourism of Latvia and related company </a:t>
            </a:r>
            <a:r>
              <a:rPr lang="en-GB" altLang="lv-LV" dirty="0" smtClean="0">
                <a:solidFill>
                  <a:schemeClr val="tx1"/>
                </a:solidFill>
                <a:latin typeface="Arial Narrow" panose="020B0606020202030204" pitchFamily="34" charset="0"/>
              </a:rPr>
              <a:t>competitiveness</a:t>
            </a:r>
            <a:endParaRPr lang="lv-LV" altLang="lv-LV" dirty="0" smtClean="0">
              <a:solidFill>
                <a:schemeClr val="tx1"/>
              </a:solidFill>
              <a:latin typeface="Arial Narrow" panose="020B0606020202030204" pitchFamily="34" charset="0"/>
            </a:endParaRPr>
          </a:p>
          <a:p>
            <a:pPr marL="342900" indent="-342900" algn="just" eaLnBrk="1" hangingPunct="1">
              <a:buFont typeface="Arial" panose="020B0604020202020204" pitchFamily="34" charset="0"/>
              <a:buChar char="•"/>
            </a:pPr>
            <a:r>
              <a:rPr lang="en-GB" altLang="lv-LV" dirty="0" smtClean="0">
                <a:solidFill>
                  <a:schemeClr val="tx1"/>
                </a:solidFill>
                <a:latin typeface="Arial Narrow" panose="020B0606020202030204" pitchFamily="34" charset="0"/>
              </a:rPr>
              <a:t>To </a:t>
            </a:r>
            <a:r>
              <a:rPr lang="en-GB" altLang="lv-LV" dirty="0">
                <a:solidFill>
                  <a:schemeClr val="tx1"/>
                </a:solidFill>
                <a:latin typeface="Arial Narrow" panose="020B0606020202030204" pitchFamily="34" charset="0"/>
              </a:rPr>
              <a:t>create and implement innovations </a:t>
            </a:r>
          </a:p>
          <a:p>
            <a:pPr marL="342900" indent="-342900" algn="just" eaLnBrk="1" hangingPunct="1">
              <a:buFont typeface="Arial" panose="020B0604020202020204" pitchFamily="34" charset="0"/>
              <a:buChar char="•"/>
            </a:pPr>
            <a:r>
              <a:rPr lang="en-GB" altLang="lv-LV" dirty="0">
                <a:solidFill>
                  <a:schemeClr val="tx1"/>
                </a:solidFill>
                <a:latin typeface="Arial Narrow" panose="020B0606020202030204" pitchFamily="34" charset="0"/>
              </a:rPr>
              <a:t>To develop exportable tourism products</a:t>
            </a:r>
          </a:p>
          <a:p>
            <a:pPr marL="342900" indent="-342900" algn="just" eaLnBrk="1" hangingPunct="1">
              <a:buFont typeface="Arial" panose="020B0604020202020204" pitchFamily="34" charset="0"/>
              <a:buChar char="•"/>
            </a:pPr>
            <a:r>
              <a:rPr lang="en-GB" altLang="lv-LV" dirty="0">
                <a:solidFill>
                  <a:schemeClr val="tx1"/>
                </a:solidFill>
                <a:latin typeface="Arial Narrow" panose="020B0606020202030204" pitchFamily="34" charset="0"/>
              </a:rPr>
              <a:t>To provide optimum added value to clients and end consumers</a:t>
            </a:r>
          </a:p>
          <a:p>
            <a:endParaRPr lang="lv-LV"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6309320"/>
            <a:ext cx="220662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508397"/>
            <a:ext cx="4296265" cy="4656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180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9659" y="9567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4435" y="272897"/>
            <a:ext cx="7011859" cy="584775"/>
          </a:xfrm>
          <a:prstGeom prst="rect">
            <a:avLst/>
          </a:prstGeom>
          <a:noFill/>
        </p:spPr>
        <p:txBody>
          <a:bodyPr wrap="square" rtlCol="0">
            <a:spAutoFit/>
          </a:bodyPr>
          <a:lstStyle/>
          <a:p>
            <a:pPr algn="ctr"/>
            <a:r>
              <a:rPr lang="lv-LV" sz="3200" b="1" dirty="0" smtClean="0">
                <a:solidFill>
                  <a:srgbClr val="800000"/>
                </a:solidFill>
                <a:latin typeface="Arial Narrow" panose="020B0606020202030204" pitchFamily="34" charset="0"/>
              </a:rPr>
              <a:t>Cooperation between associations</a:t>
            </a:r>
            <a:endParaRPr lang="lv-LV" sz="3200" b="1" dirty="0">
              <a:solidFill>
                <a:srgbClr val="800000"/>
              </a:solidFill>
              <a:latin typeface="Arial Narrow" panose="020B0606020202030204" pitchFamily="34" charset="0"/>
            </a:endParaRPr>
          </a:p>
        </p:txBody>
      </p:sp>
      <p:sp>
        <p:nvSpPr>
          <p:cNvPr id="5" name="TextBox 4"/>
          <p:cNvSpPr txBox="1"/>
          <p:nvPr/>
        </p:nvSpPr>
        <p:spPr>
          <a:xfrm>
            <a:off x="395536" y="1190773"/>
            <a:ext cx="2448272" cy="3785652"/>
          </a:xfrm>
          <a:prstGeom prst="rect">
            <a:avLst/>
          </a:prstGeom>
          <a:noFill/>
        </p:spPr>
        <p:txBody>
          <a:bodyPr wrap="square" rtlCol="0">
            <a:spAutoFit/>
          </a:bodyPr>
          <a:lstStyle/>
          <a:p>
            <a:pPr marL="457200" indent="-457200" algn="just">
              <a:buFont typeface="Arial" panose="020B0604020202020204" pitchFamily="34" charset="0"/>
              <a:buChar char="•"/>
            </a:pPr>
            <a:r>
              <a:rPr lang="lv-LV" sz="2400" b="1" dirty="0" smtClean="0">
                <a:latin typeface="Arial Narrow" panose="020B0606020202030204" pitchFamily="34" charset="0"/>
              </a:rPr>
              <a:t>Operational cooperation</a:t>
            </a:r>
          </a:p>
          <a:p>
            <a:pPr marL="457200" indent="-457200" algn="just">
              <a:buFont typeface="Arial" panose="020B0604020202020204" pitchFamily="34" charset="0"/>
              <a:buChar char="•"/>
            </a:pPr>
            <a:r>
              <a:rPr lang="lv-LV" sz="2400" b="1" dirty="0" smtClean="0">
                <a:latin typeface="Arial Narrow" panose="020B0606020202030204" pitchFamily="34" charset="0"/>
              </a:rPr>
              <a:t>Strategic collaboration  </a:t>
            </a:r>
          </a:p>
          <a:p>
            <a:pPr marL="457200" indent="-457200" algn="just">
              <a:buFont typeface="Arial" panose="020B0604020202020204" pitchFamily="34" charset="0"/>
              <a:buChar char="•"/>
            </a:pPr>
            <a:r>
              <a:rPr lang="lv-LV" sz="2400" b="1" dirty="0" smtClean="0">
                <a:latin typeface="Arial Narrow" panose="020B0606020202030204" pitchFamily="34" charset="0"/>
              </a:rPr>
              <a:t>Scandinavian region</a:t>
            </a:r>
          </a:p>
          <a:p>
            <a:pPr marL="457200" indent="-457200" algn="just">
              <a:buFont typeface="Arial" panose="020B0604020202020204" pitchFamily="34" charset="0"/>
              <a:buChar char="•"/>
            </a:pPr>
            <a:r>
              <a:rPr lang="lv-LV" sz="2400" b="1" dirty="0" smtClean="0">
                <a:latin typeface="Arial Narrow" panose="020B0606020202030204" pitchFamily="34" charset="0"/>
              </a:rPr>
              <a:t>European level (package directive)</a:t>
            </a:r>
          </a:p>
          <a:p>
            <a:pPr marL="457200" indent="-457200" algn="just">
              <a:buFont typeface="Arial" panose="020B0604020202020204" pitchFamily="34" charset="0"/>
              <a:buChar char="•"/>
            </a:pPr>
            <a:r>
              <a:rPr lang="lv-LV" sz="2400" b="1" dirty="0" smtClean="0">
                <a:latin typeface="Arial Narrow" panose="020B0606020202030204" pitchFamily="34" charset="0"/>
              </a:rPr>
              <a:t>Balttour</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102956"/>
            <a:ext cx="5832648" cy="3860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92966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10" y="332656"/>
            <a:ext cx="7344816" cy="4824536"/>
          </a:xfrm>
          <a:prstGeom prst="rect">
            <a:avLst/>
          </a:prstGeom>
        </p:spPr>
      </p:pic>
      <p:sp>
        <p:nvSpPr>
          <p:cNvPr id="5" name="TextBox 4"/>
          <p:cNvSpPr txBox="1"/>
          <p:nvPr/>
        </p:nvSpPr>
        <p:spPr>
          <a:xfrm>
            <a:off x="4164354" y="885136"/>
            <a:ext cx="4584110" cy="3416320"/>
          </a:xfrm>
          <a:prstGeom prst="rect">
            <a:avLst/>
          </a:prstGeom>
          <a:noFill/>
        </p:spPr>
        <p:txBody>
          <a:bodyPr wrap="square" rtlCol="0">
            <a:spAutoFit/>
          </a:bodyPr>
          <a:lstStyle/>
          <a:p>
            <a:pPr marL="285750" indent="-285750">
              <a:buFont typeface="Wingdings" panose="05000000000000000000" pitchFamily="2" charset="2"/>
              <a:buChar char="§"/>
            </a:pPr>
            <a:r>
              <a:rPr lang="lv-LV" sz="2400" dirty="0" smtClean="0">
                <a:latin typeface="Arial Narrow" panose="020B0606020202030204" pitchFamily="34" charset="0"/>
              </a:rPr>
              <a:t>Members of ALTA: high quality, responsibility, professionalism</a:t>
            </a:r>
          </a:p>
          <a:p>
            <a:pPr marL="285750" indent="-285750">
              <a:buFont typeface="Wingdings" panose="05000000000000000000" pitchFamily="2" charset="2"/>
              <a:buChar char="§"/>
            </a:pPr>
            <a:r>
              <a:rPr lang="en-US" sz="2400" dirty="0" smtClean="0">
                <a:latin typeface="Arial Narrow" panose="020B0606020202030204" pitchFamily="34" charset="0"/>
              </a:rPr>
              <a:t>Product</a:t>
            </a:r>
            <a:r>
              <a:rPr lang="lv-LV" sz="2400" dirty="0" smtClean="0">
                <a:latin typeface="Arial Narrow" panose="020B0606020202030204" pitchFamily="34" charset="0"/>
              </a:rPr>
              <a:t>s</a:t>
            </a:r>
            <a:r>
              <a:rPr lang="en-US" sz="2400" dirty="0" smtClean="0">
                <a:latin typeface="Arial Narrow" panose="020B0606020202030204" pitchFamily="34" charset="0"/>
              </a:rPr>
              <a:t>: </a:t>
            </a:r>
            <a:r>
              <a:rPr lang="en-US" sz="2400" b="1" dirty="0" smtClean="0">
                <a:effectLst>
                  <a:outerShdw blurRad="38100" dist="38100" dir="2700000" algn="tl">
                    <a:srgbClr val="000000">
                      <a:alpha val="43137"/>
                    </a:srgbClr>
                  </a:outerShdw>
                </a:effectLst>
                <a:latin typeface="Arial Narrow" panose="020B0606020202030204" pitchFamily="34" charset="0"/>
              </a:rPr>
              <a:t>the Baltics </a:t>
            </a:r>
            <a:r>
              <a:rPr lang="en-US" sz="2400" dirty="0" smtClean="0">
                <a:latin typeface="Arial Narrow" panose="020B0606020202030204" pitchFamily="34" charset="0"/>
              </a:rPr>
              <a:t>+ Russia (Moscow, St Petersburg) or + Scandinavia (Stockholm, Copenhagen, Helsinki)</a:t>
            </a:r>
            <a:endParaRPr lang="lv-LV" sz="2400" dirty="0" smtClean="0">
              <a:latin typeface="Arial Narrow" panose="020B0606020202030204" pitchFamily="34" charset="0"/>
            </a:endParaRPr>
          </a:p>
          <a:p>
            <a:pPr marL="285750" indent="-285750">
              <a:buFont typeface="Wingdings" panose="05000000000000000000" pitchFamily="2" charset="2"/>
              <a:buChar char="§"/>
            </a:pPr>
            <a:r>
              <a:rPr lang="en-US" sz="2400" dirty="0" smtClean="0">
                <a:latin typeface="Arial Narrow" panose="020B0606020202030204" pitchFamily="34" charset="0"/>
              </a:rPr>
              <a:t>Culture </a:t>
            </a:r>
            <a:r>
              <a:rPr lang="en-US" sz="2400" dirty="0" smtClean="0">
                <a:latin typeface="Arial Narrow" panose="020B0606020202030204" pitchFamily="34" charset="0"/>
              </a:rPr>
              <a:t>+ Nature + History // High quality expectations</a:t>
            </a:r>
            <a:r>
              <a:rPr lang="lv-LV" sz="2400" dirty="0">
                <a:latin typeface="Arial Narrow" panose="020B0606020202030204" pitchFamily="34" charset="0"/>
              </a:rPr>
              <a:t> </a:t>
            </a:r>
            <a:r>
              <a:rPr lang="lv-LV" sz="2400" dirty="0" smtClean="0">
                <a:latin typeface="Arial Narrow" panose="020B0606020202030204" pitchFamily="34" charset="0"/>
              </a:rPr>
              <a:t>+ value for money</a:t>
            </a:r>
            <a:r>
              <a:rPr lang="en-US" sz="2400" dirty="0" smtClean="0">
                <a:latin typeface="Arial Narrow" panose="020B0606020202030204" pitchFamily="34" charset="0"/>
              </a:rPr>
              <a:t> // Specific requirements</a:t>
            </a:r>
            <a:endParaRPr lang="en-US" sz="2400" dirty="0">
              <a:latin typeface="Arial Narrow" panose="020B0606020202030204" pitchFamily="34"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8783" y="11663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4952816"/>
            <a:ext cx="2664222" cy="165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0032" y="4865515"/>
            <a:ext cx="1834951" cy="1830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a:off x="3851920" y="5661248"/>
            <a:ext cx="244827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5348237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084483"/>
            <a:ext cx="7992888" cy="5262979"/>
          </a:xfrm>
          <a:prstGeom prst="rect">
            <a:avLst/>
          </a:prstGeom>
          <a:noFill/>
        </p:spPr>
        <p:txBody>
          <a:bodyPr wrap="square" rtlCol="0">
            <a:spAutoFit/>
          </a:bodyPr>
          <a:lstStyle/>
          <a:p>
            <a:pPr algn="just"/>
            <a:r>
              <a:rPr lang="en-US" sz="2400" b="1" dirty="0"/>
              <a:t>Via </a:t>
            </a:r>
            <a:r>
              <a:rPr lang="en-US" sz="2400" b="1" dirty="0" err="1"/>
              <a:t>Hansa</a:t>
            </a:r>
            <a:r>
              <a:rPr lang="en-US" sz="2400" dirty="0"/>
              <a:t> </a:t>
            </a:r>
            <a:r>
              <a:rPr lang="lv-LV" sz="2400" dirty="0" smtClean="0"/>
              <a:t>- </a:t>
            </a:r>
            <a:r>
              <a:rPr lang="en-US" sz="2400" dirty="0" smtClean="0"/>
              <a:t>tour </a:t>
            </a:r>
            <a:r>
              <a:rPr lang="en-US" sz="2400" dirty="0"/>
              <a:t>operator, destination management company, hospitality service provider and lifestyle company in a vast geographical area </a:t>
            </a:r>
            <a:r>
              <a:rPr lang="en-US" sz="2400" dirty="0" smtClean="0"/>
              <a:t>stretching </a:t>
            </a:r>
            <a:r>
              <a:rPr lang="en-US" sz="2400" dirty="0"/>
              <a:t>from Scandinavia over the Baltic countries and Russia to China.</a:t>
            </a:r>
          </a:p>
          <a:p>
            <a:pPr algn="just"/>
            <a:r>
              <a:rPr lang="en-US" b="1" dirty="0" smtClean="0"/>
              <a:t>www.viahansa.com</a:t>
            </a:r>
            <a:r>
              <a:rPr lang="en-US" dirty="0" smtClean="0"/>
              <a:t> </a:t>
            </a:r>
            <a:r>
              <a:rPr lang="en-US" dirty="0"/>
              <a:t>- the first business-to-business travel service </a:t>
            </a:r>
            <a:r>
              <a:rPr lang="en-US" u="sng" dirty="0"/>
              <a:t>portal</a:t>
            </a:r>
            <a:r>
              <a:rPr lang="en-US" dirty="0"/>
              <a:t> in the Baltic sea region, modern and comprehensive, interactive and dynamic, with daily up-dated detailed information about </a:t>
            </a:r>
            <a:r>
              <a:rPr lang="en-US" dirty="0" smtClean="0"/>
              <a:t>destinations </a:t>
            </a:r>
            <a:r>
              <a:rPr lang="en-US" dirty="0"/>
              <a:t>and products, plenty of useful links to other databases and sources  - an indispensable tool for any tour operator dealing with the Baltic </a:t>
            </a:r>
            <a:r>
              <a:rPr lang="en-US" dirty="0" smtClean="0"/>
              <a:t>Sea</a:t>
            </a:r>
            <a:r>
              <a:rPr lang="lv-LV" dirty="0" smtClean="0"/>
              <a:t> </a:t>
            </a:r>
            <a:r>
              <a:rPr lang="en-US" dirty="0" smtClean="0"/>
              <a:t>region.</a:t>
            </a:r>
            <a:endParaRPr lang="lv-LV" dirty="0"/>
          </a:p>
          <a:p>
            <a:pPr algn="just"/>
            <a:endParaRPr lang="lv-LV" b="1" dirty="0"/>
          </a:p>
          <a:p>
            <a:pPr algn="just"/>
            <a:r>
              <a:rPr lang="en-US" b="1" dirty="0" smtClean="0"/>
              <a:t>Online </a:t>
            </a:r>
            <a:r>
              <a:rPr lang="en-US" b="1" u="sng" dirty="0"/>
              <a:t>booking systems</a:t>
            </a:r>
            <a:r>
              <a:rPr lang="en-US" u="sng" dirty="0"/>
              <a:t> </a:t>
            </a:r>
            <a:r>
              <a:rPr lang="en-US" dirty="0"/>
              <a:t>- at the customers’ area at our web-portal allow you to book hotels, packages and other services directly from your own computer</a:t>
            </a:r>
            <a:r>
              <a:rPr lang="en-US" dirty="0" smtClean="0"/>
              <a:t>.</a:t>
            </a:r>
            <a:endParaRPr lang="lv-LV" dirty="0" smtClean="0"/>
          </a:p>
          <a:p>
            <a:pPr algn="just"/>
            <a:endParaRPr lang="lv-LV" b="1" dirty="0" smtClean="0"/>
          </a:p>
          <a:p>
            <a:pPr algn="just"/>
            <a:r>
              <a:rPr lang="en-US" b="1" u="sng" dirty="0" smtClean="0"/>
              <a:t>Flash-drives </a:t>
            </a:r>
            <a:r>
              <a:rPr lang="en-US" b="1" u="sng" dirty="0"/>
              <a:t>and apps</a:t>
            </a:r>
            <a:r>
              <a:rPr lang="en-US" dirty="0"/>
              <a:t> with </a:t>
            </a:r>
            <a:r>
              <a:rPr lang="lv-LV" dirty="0" smtClean="0"/>
              <a:t>the</a:t>
            </a:r>
            <a:r>
              <a:rPr lang="en-US" dirty="0" smtClean="0"/>
              <a:t> </a:t>
            </a:r>
            <a:r>
              <a:rPr lang="en-US" dirty="0"/>
              <a:t>most important product manuals - easy to use and very suitable for destination and product presentations</a:t>
            </a:r>
            <a:r>
              <a:rPr lang="en-US" dirty="0" smtClean="0"/>
              <a:t>.</a:t>
            </a:r>
            <a:endParaRPr lang="lv-LV" dirty="0" smtClean="0"/>
          </a:p>
        </p:txBody>
      </p:sp>
      <p:sp>
        <p:nvSpPr>
          <p:cNvPr id="3" name="TextBox 2"/>
          <p:cNvSpPr txBox="1"/>
          <p:nvPr/>
        </p:nvSpPr>
        <p:spPr>
          <a:xfrm>
            <a:off x="1187624" y="315042"/>
            <a:ext cx="6984776" cy="769441"/>
          </a:xfrm>
          <a:prstGeom prst="rect">
            <a:avLst/>
          </a:prstGeom>
          <a:noFill/>
        </p:spPr>
        <p:txBody>
          <a:bodyPr wrap="square" rtlCol="0">
            <a:spAutoFit/>
          </a:bodyPr>
          <a:lstStyle/>
          <a:p>
            <a:pPr algn="ctr" fontAlgn="auto">
              <a:spcBef>
                <a:spcPts val="0"/>
              </a:spcBef>
              <a:spcAft>
                <a:spcPts val="0"/>
              </a:spcAft>
              <a:defRPr/>
            </a:pPr>
            <a:r>
              <a:rPr lang="lv-LV" sz="4400" b="1" dirty="0" smtClean="0">
                <a:solidFill>
                  <a:srgbClr val="800000"/>
                </a:solidFill>
                <a:latin typeface="Arial" panose="020B0604020202020204" pitchFamily="34" charset="0"/>
                <a:cs typeface="Arial" panose="020B0604020202020204" pitchFamily="34" charset="0"/>
              </a:rPr>
              <a:t>VIA HANSA</a:t>
            </a:r>
            <a:endParaRPr lang="lv-LV" sz="4400" b="1" dirty="0">
              <a:solidFill>
                <a:srgbClr val="800000"/>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0409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730779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9659" y="9567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63688" y="6271116"/>
            <a:ext cx="4824536" cy="338554"/>
          </a:xfrm>
          <a:prstGeom prst="rect">
            <a:avLst/>
          </a:prstGeom>
        </p:spPr>
        <p:txBody>
          <a:bodyPr wrap="square">
            <a:spAutoFit/>
          </a:bodyPr>
          <a:lstStyle/>
          <a:p>
            <a:r>
              <a:rPr lang="lv-LV" sz="1600" dirty="0"/>
              <a:t>https://www.youtube.com/watch?v=pC3NOvAD__4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29" y="332656"/>
            <a:ext cx="4755381" cy="3603569"/>
          </a:xfrm>
          <a:prstGeom prst="rect">
            <a:avLst/>
          </a:prstGeom>
        </p:spPr>
      </p:pic>
      <p:sp>
        <p:nvSpPr>
          <p:cNvPr id="2" name="Rectangle 1"/>
          <p:cNvSpPr/>
          <p:nvPr/>
        </p:nvSpPr>
        <p:spPr>
          <a:xfrm>
            <a:off x="5295463" y="1052737"/>
            <a:ext cx="3528392" cy="3046988"/>
          </a:xfrm>
          <a:prstGeom prst="rect">
            <a:avLst/>
          </a:prstGeom>
        </p:spPr>
        <p:txBody>
          <a:bodyPr wrap="square">
            <a:spAutoFit/>
          </a:bodyPr>
          <a:lstStyle/>
          <a:p>
            <a:pPr algn="ctr"/>
            <a:r>
              <a:rPr lang="en-US" sz="1600" b="1" u="sng" dirty="0"/>
              <a:t>Hanseatic Lifestyle</a:t>
            </a:r>
          </a:p>
          <a:p>
            <a:pPr algn="just"/>
            <a:r>
              <a:rPr lang="en-US" sz="1600" dirty="0"/>
              <a:t>During the last 2 decades the century old Hanseatic trading links of the Baltic Sea region has been re-established and the countries have been re-integrated the big family of Europe </a:t>
            </a:r>
            <a:r>
              <a:rPr lang="en-US" sz="1600" dirty="0" smtClean="0"/>
              <a:t>nations.</a:t>
            </a:r>
            <a:endParaRPr lang="lv-LV" sz="1600" dirty="0" smtClean="0"/>
          </a:p>
          <a:p>
            <a:pPr algn="just"/>
            <a:r>
              <a:rPr lang="en-US" sz="1600" u="sng" dirty="0" smtClean="0"/>
              <a:t>We </a:t>
            </a:r>
            <a:r>
              <a:rPr lang="en-US" sz="1600" u="sng" dirty="0"/>
              <a:t>are aware of our responsibility in this process and we are committed to history and mobility, to culture and intellect, to ecology and nature and to progress and social responsibility</a:t>
            </a:r>
            <a:r>
              <a:rPr lang="en-US" sz="1600" u="sng" dirty="0" smtClean="0"/>
              <a:t>.</a:t>
            </a:r>
            <a:endParaRPr lang="lv-LV" sz="1600" u="sng" dirty="0"/>
          </a:p>
        </p:txBody>
      </p:sp>
      <p:sp>
        <p:nvSpPr>
          <p:cNvPr id="5" name="Rectangle 4"/>
          <p:cNvSpPr/>
          <p:nvPr/>
        </p:nvSpPr>
        <p:spPr>
          <a:xfrm>
            <a:off x="618150" y="4221088"/>
            <a:ext cx="8058306" cy="1785104"/>
          </a:xfrm>
          <a:prstGeom prst="rect">
            <a:avLst/>
          </a:prstGeom>
        </p:spPr>
        <p:txBody>
          <a:bodyPr wrap="square">
            <a:spAutoFit/>
          </a:bodyPr>
          <a:lstStyle/>
          <a:p>
            <a:pPr algn="just"/>
            <a:r>
              <a:rPr lang="en-US" sz="1600" dirty="0"/>
              <a:t>We are also committed to giving our customers the best the region has to offer with a comprehensive and sophisticated product, with professionalism and integrity and with innovation and </a:t>
            </a:r>
            <a:r>
              <a:rPr lang="en-US" sz="1600" dirty="0" smtClean="0"/>
              <a:t>style.</a:t>
            </a:r>
            <a:endParaRPr lang="lv-LV" sz="1600" dirty="0" smtClean="0"/>
          </a:p>
          <a:p>
            <a:pPr algn="just"/>
            <a:r>
              <a:rPr lang="en-US" sz="1600" dirty="0" smtClean="0"/>
              <a:t>In </a:t>
            </a:r>
            <a:r>
              <a:rPr lang="en-US" sz="1600" dirty="0"/>
              <a:t>medieval times a word between two Hanseatic tradesmen was a firm accord. Today we are still trading in the best of the Hanseatic traditions.</a:t>
            </a:r>
            <a:endParaRPr lang="lv-LV" sz="1600" dirty="0"/>
          </a:p>
          <a:p>
            <a:pPr algn="just"/>
            <a:r>
              <a:rPr lang="en-US" sz="1600" dirty="0"/>
              <a:t>We are the modern Hans</a:t>
            </a:r>
            <a:r>
              <a:rPr lang="en-US" sz="1400" dirty="0"/>
              <a:t>eatic trades people, who have added a touch of contemporary lifestyle to century old </a:t>
            </a:r>
            <a:r>
              <a:rPr lang="en-US" sz="1400" dirty="0" smtClean="0"/>
              <a:t>traditions</a:t>
            </a:r>
            <a:r>
              <a:rPr lang="lv-LV" sz="1400" dirty="0" smtClean="0"/>
              <a:t>.</a:t>
            </a:r>
            <a:endParaRPr lang="en-US" sz="1400" dirty="0"/>
          </a:p>
        </p:txBody>
      </p:sp>
    </p:spTree>
    <p:extLst>
      <p:ext uri="{BB962C8B-B14F-4D97-AF65-F5344CB8AC3E}">
        <p14:creationId xmlns:p14="http://schemas.microsoft.com/office/powerpoint/2010/main" val="98728580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80987"/>
            <a:ext cx="8382000" cy="6296025"/>
          </a:xfrm>
          <a:prstGeom prst="rect">
            <a:avLst/>
          </a:prstGeom>
        </p:spPr>
      </p:pic>
    </p:spTree>
    <p:extLst>
      <p:ext uri="{BB962C8B-B14F-4D97-AF65-F5344CB8AC3E}">
        <p14:creationId xmlns:p14="http://schemas.microsoft.com/office/powerpoint/2010/main" val="3992663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268760"/>
            <a:ext cx="8133235" cy="4769156"/>
          </a:xfrm>
          <a:prstGeom prst="rect">
            <a:avLst/>
          </a:prstGeom>
        </p:spPr>
      </p:pic>
      <p:sp>
        <p:nvSpPr>
          <p:cNvPr id="5" name="TextBox 4"/>
          <p:cNvSpPr txBox="1"/>
          <p:nvPr/>
        </p:nvSpPr>
        <p:spPr>
          <a:xfrm>
            <a:off x="1403648" y="332656"/>
            <a:ext cx="6192688" cy="769441"/>
          </a:xfrm>
          <a:prstGeom prst="rect">
            <a:avLst/>
          </a:prstGeom>
          <a:noFill/>
        </p:spPr>
        <p:txBody>
          <a:bodyPr wrap="square" rtlCol="0">
            <a:spAutoFit/>
          </a:bodyPr>
          <a:lstStyle/>
          <a:p>
            <a:pPr algn="ctr"/>
            <a:r>
              <a:rPr lang="lv-LV" sz="4400" b="1" dirty="0" smtClean="0">
                <a:solidFill>
                  <a:srgbClr val="800000"/>
                </a:solidFill>
                <a:latin typeface="Arial Narrow" panose="020B0606020202030204" pitchFamily="34" charset="0"/>
              </a:rPr>
              <a:t>Baltic Travel Group</a:t>
            </a:r>
            <a:endParaRPr lang="lv-LV" sz="4400" b="1" dirty="0">
              <a:solidFill>
                <a:srgbClr val="800000"/>
              </a:solidFill>
              <a:latin typeface="Arial Narrow" panose="020B060602020203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102418"/>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425406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116632"/>
            <a:ext cx="20240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35536" y="312966"/>
            <a:ext cx="6696744" cy="769441"/>
          </a:xfrm>
          <a:prstGeom prst="rect">
            <a:avLst/>
          </a:prstGeom>
          <a:noFill/>
        </p:spPr>
        <p:txBody>
          <a:bodyPr wrap="square" rtlCol="0">
            <a:spAutoFit/>
          </a:bodyPr>
          <a:lstStyle/>
          <a:p>
            <a:pPr algn="ctr"/>
            <a:r>
              <a:rPr lang="lv-LV" sz="4400" b="1" dirty="0" smtClean="0">
                <a:solidFill>
                  <a:srgbClr val="800000"/>
                </a:solidFill>
                <a:latin typeface="Arial Narrow" panose="020B0606020202030204" pitchFamily="34" charset="0"/>
              </a:rPr>
              <a:t>What is needed?</a:t>
            </a:r>
            <a:endParaRPr lang="lv-LV" sz="4400" b="1" dirty="0">
              <a:solidFill>
                <a:srgbClr val="800000"/>
              </a:solidFill>
              <a:latin typeface="Arial Narrow" panose="020B0606020202030204" pitchFamily="34" charset="0"/>
            </a:endParaRPr>
          </a:p>
        </p:txBody>
      </p:sp>
      <p:sp>
        <p:nvSpPr>
          <p:cNvPr id="3" name="TextBox 2"/>
          <p:cNvSpPr txBox="1"/>
          <p:nvPr/>
        </p:nvSpPr>
        <p:spPr>
          <a:xfrm>
            <a:off x="755576" y="1916832"/>
            <a:ext cx="7920880" cy="2308324"/>
          </a:xfrm>
          <a:prstGeom prst="rect">
            <a:avLst/>
          </a:prstGeom>
          <a:noFill/>
        </p:spPr>
        <p:txBody>
          <a:bodyPr wrap="square" rtlCol="0">
            <a:spAutoFit/>
          </a:bodyPr>
          <a:lstStyle/>
          <a:p>
            <a:pPr marL="285750" indent="-285750">
              <a:buFont typeface="Arial" panose="020B0604020202020204" pitchFamily="34" charset="0"/>
              <a:buChar char="•"/>
            </a:pPr>
            <a:r>
              <a:rPr lang="lv-LV" sz="3600" dirty="0" smtClean="0"/>
              <a:t>Accessibility (avio, auto)</a:t>
            </a:r>
          </a:p>
          <a:p>
            <a:pPr marL="285750" indent="-285750">
              <a:buFont typeface="Arial" panose="020B0604020202020204" pitchFamily="34" charset="0"/>
              <a:buChar char="•"/>
            </a:pPr>
            <a:r>
              <a:rPr lang="lv-LV" sz="3600" dirty="0" smtClean="0"/>
              <a:t>Infrastructure (accomodation, MICE)</a:t>
            </a:r>
          </a:p>
          <a:p>
            <a:pPr marL="285750" indent="-285750">
              <a:buFont typeface="Arial" panose="020B0604020202020204" pitchFamily="34" charset="0"/>
              <a:buChar char="•"/>
            </a:pPr>
            <a:r>
              <a:rPr lang="lv-LV" sz="3600" dirty="0" smtClean="0"/>
              <a:t>Marketing (nature)</a:t>
            </a:r>
          </a:p>
          <a:p>
            <a:pPr marL="285750" indent="-285750">
              <a:buFont typeface="Arial" panose="020B0604020202020204" pitchFamily="34" charset="0"/>
              <a:buChar char="•"/>
            </a:pPr>
            <a:r>
              <a:rPr lang="lv-LV" sz="3600" dirty="0" smtClean="0"/>
              <a:t>Regional Tourism objects </a:t>
            </a:r>
          </a:p>
        </p:txBody>
      </p:sp>
    </p:spTree>
    <p:extLst>
      <p:ext uri="{BB962C8B-B14F-4D97-AF65-F5344CB8AC3E}">
        <p14:creationId xmlns:p14="http://schemas.microsoft.com/office/powerpoint/2010/main" val="288446832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16632"/>
            <a:ext cx="4968552" cy="1728193"/>
          </a:xfrm>
          <a:prstGeom prst="rect">
            <a:avLst/>
          </a:prstGeom>
        </p:spPr>
      </p:pic>
      <p:sp>
        <p:nvSpPr>
          <p:cNvPr id="4" name="TextBox 3"/>
          <p:cNvSpPr txBox="1"/>
          <p:nvPr/>
        </p:nvSpPr>
        <p:spPr>
          <a:xfrm>
            <a:off x="971600" y="5072541"/>
            <a:ext cx="5472608" cy="1200329"/>
          </a:xfrm>
          <a:prstGeom prst="rect">
            <a:avLst/>
          </a:prstGeom>
          <a:noFill/>
        </p:spPr>
        <p:txBody>
          <a:bodyPr wrap="square" rtlCol="0">
            <a:spAutoFit/>
          </a:bodyPr>
          <a:lstStyle/>
          <a:p>
            <a:r>
              <a:rPr lang="lv-LV" b="1" dirty="0">
                <a:latin typeface="Arial Narrow" panose="020B0606020202030204" pitchFamily="34" charset="0"/>
              </a:rPr>
              <a:t>Contacts:</a:t>
            </a:r>
            <a:r>
              <a:rPr lang="lv-LV" dirty="0">
                <a:latin typeface="Arial Narrow" panose="020B0606020202030204" pitchFamily="34" charset="0"/>
              </a:rPr>
              <a:t/>
            </a:r>
            <a:br>
              <a:rPr lang="lv-LV" dirty="0">
                <a:latin typeface="Arial Narrow" panose="020B0606020202030204" pitchFamily="34" charset="0"/>
              </a:rPr>
            </a:br>
            <a:r>
              <a:rPr lang="lv-LV" dirty="0">
                <a:latin typeface="Arial Narrow" panose="020B0606020202030204" pitchFamily="34" charset="0"/>
              </a:rPr>
              <a:t>E</a:t>
            </a:r>
            <a:r>
              <a:rPr lang="lv-LV" dirty="0" smtClean="0">
                <a:latin typeface="Arial Narrow" panose="020B0606020202030204" pitchFamily="34" charset="0"/>
              </a:rPr>
              <a:t>-mail</a:t>
            </a:r>
            <a:r>
              <a:rPr lang="lv-LV" dirty="0">
                <a:latin typeface="Arial Narrow" panose="020B0606020202030204" pitchFamily="34" charset="0"/>
              </a:rPr>
              <a:t>: </a:t>
            </a:r>
            <a:r>
              <a:rPr lang="lv-LV" dirty="0" smtClean="0">
                <a:solidFill>
                  <a:srgbClr val="0000FF"/>
                </a:solidFill>
                <a:latin typeface="Arial Narrow" panose="020B0606020202030204" pitchFamily="34" charset="0"/>
              </a:rPr>
              <a:t>alta@alta.net.lv </a:t>
            </a:r>
          </a:p>
          <a:p>
            <a:r>
              <a:rPr lang="lv-LV" dirty="0" smtClean="0">
                <a:latin typeface="Arial Narrow" panose="020B0606020202030204" pitchFamily="34" charset="0"/>
              </a:rPr>
              <a:t>E-mail: </a:t>
            </a:r>
            <a:r>
              <a:rPr lang="lv-LV" dirty="0" smtClean="0">
                <a:solidFill>
                  <a:srgbClr val="0000FF"/>
                </a:solidFill>
                <a:latin typeface="Arial Narrow" panose="020B0606020202030204" pitchFamily="34" charset="0"/>
              </a:rPr>
              <a:t>marina@alta.net.lv</a:t>
            </a:r>
          </a:p>
          <a:p>
            <a:r>
              <a:rPr lang="lv-LV" dirty="0" smtClean="0">
                <a:latin typeface="Arial Narrow" panose="020B0606020202030204" pitchFamily="34" charset="0"/>
              </a:rPr>
              <a:t>Web: </a:t>
            </a:r>
            <a:r>
              <a:rPr lang="lv-LV" dirty="0" smtClean="0">
                <a:solidFill>
                  <a:srgbClr val="0000FF"/>
                </a:solidFill>
                <a:latin typeface="Arial Narrow" panose="020B0606020202030204" pitchFamily="34" charset="0"/>
              </a:rPr>
              <a:t>www.alta.net.lv</a:t>
            </a:r>
            <a:endParaRPr lang="lv-LV" dirty="0">
              <a:solidFill>
                <a:srgbClr val="0000FF"/>
              </a:solidFill>
              <a:latin typeface="Arial Narrow" panose="020B0606020202030204" pitchFamily="34" charset="0"/>
            </a:endParaRPr>
          </a:p>
        </p:txBody>
      </p:sp>
      <p:sp>
        <p:nvSpPr>
          <p:cNvPr id="5" name="TextBox 4"/>
          <p:cNvSpPr txBox="1"/>
          <p:nvPr/>
        </p:nvSpPr>
        <p:spPr>
          <a:xfrm>
            <a:off x="1187624" y="2276872"/>
            <a:ext cx="6768752" cy="1569660"/>
          </a:xfrm>
          <a:prstGeom prst="rect">
            <a:avLst/>
          </a:prstGeom>
          <a:noFill/>
        </p:spPr>
        <p:txBody>
          <a:bodyPr wrap="square" rtlCol="0">
            <a:spAutoFit/>
          </a:bodyPr>
          <a:lstStyle/>
          <a:p>
            <a:pPr algn="ctr"/>
            <a:r>
              <a:rPr lang="lv-LV" sz="3200" b="1" dirty="0" smtClean="0">
                <a:solidFill>
                  <a:srgbClr val="800000"/>
                </a:solidFill>
                <a:latin typeface="Arial Narrow" panose="020B0606020202030204" pitchFamily="34" charset="0"/>
              </a:rPr>
              <a:t>To the fruitful cooperation in the future!</a:t>
            </a:r>
          </a:p>
          <a:p>
            <a:pPr algn="ctr"/>
            <a:endParaRPr lang="lv-LV" sz="3200" b="1" dirty="0" smtClean="0">
              <a:solidFill>
                <a:srgbClr val="800000"/>
              </a:solidFill>
              <a:latin typeface="Arial Narrow" panose="020B0606020202030204" pitchFamily="34" charset="0"/>
            </a:endParaRPr>
          </a:p>
          <a:p>
            <a:pPr algn="ctr"/>
            <a:r>
              <a:rPr lang="lv-LV" sz="3200" b="1" dirty="0" smtClean="0">
                <a:solidFill>
                  <a:srgbClr val="800000"/>
                </a:solidFill>
                <a:latin typeface="Arial Narrow" panose="020B0606020202030204" pitchFamily="34" charset="0"/>
              </a:rPr>
              <a:t>Thank you for the attention!</a:t>
            </a:r>
            <a:endParaRPr lang="lv-LV" sz="3200" b="1" dirty="0">
              <a:solidFill>
                <a:srgbClr val="800000"/>
              </a:solidFill>
              <a:latin typeface="Arial Narrow" panose="020B0606020202030204" pitchFamily="34" charset="0"/>
            </a:endParaRPr>
          </a:p>
        </p:txBody>
      </p:sp>
    </p:spTree>
    <p:extLst>
      <p:ext uri="{BB962C8B-B14F-4D97-AF65-F5344CB8AC3E}">
        <p14:creationId xmlns:p14="http://schemas.microsoft.com/office/powerpoint/2010/main" val="3374763029"/>
      </p:ext>
    </p:extLst>
  </p:cSld>
  <p:clrMapOvr>
    <a:masterClrMapping/>
  </p:clrMapOvr>
  <p:transition spd="slow"/>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8_LIAA_VELO">
  <a:themeElements>
    <a:clrScheme name="18_LIAA_V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_LIAA_VEL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8_LIAA_V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_LIAA_VEL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_LIAA_VEL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_LIAA_VEL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_LIAA_VEL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_LIAA_VEL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_LIAA_VEL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_LIAA_VEL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_LIAA_VEL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_LIAA_VEL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_LIAA_VEL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_LIAA_VEL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4565</TotalTime>
  <Words>658</Words>
  <Application>Microsoft Office PowerPoint</Application>
  <PresentationFormat>On-screen Show (4:3)</PresentationFormat>
  <Paragraphs>60</Paragraphs>
  <Slides>12</Slides>
  <Notes>2</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18_LIAA_VELO</vt:lpstr>
      <vt:lpstr>Executive</vt:lpstr>
      <vt:lpstr>PowerPoint Presentation</vt:lpstr>
      <vt:lpstr>PowerPoint Presentation</vt:lpstr>
      <vt:lpstr>PowerPoint Presentation</vt:lpstr>
      <vt:lpstr>Sustainable Tourism  Cluster of Latvia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Konkurētspējīgu biznesa ideju  izstrāde un ieviešana</dc:title>
  <dc:creator>Vita</dc:creator>
  <cp:lastModifiedBy>Marisha</cp:lastModifiedBy>
  <cp:revision>580</cp:revision>
  <cp:lastPrinted>2013-03-12T09:56:42Z</cp:lastPrinted>
  <dcterms:created xsi:type="dcterms:W3CDTF">2011-04-24T08:07:50Z</dcterms:created>
  <dcterms:modified xsi:type="dcterms:W3CDTF">2015-05-22T07:12:30Z</dcterms:modified>
</cp:coreProperties>
</file>