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0" autoAdjust="0"/>
    <p:restoredTop sz="94660"/>
  </p:normalViewPr>
  <p:slideViewPr>
    <p:cSldViewPr>
      <p:cViewPr varScale="1">
        <p:scale>
          <a:sx n="103" d="100"/>
          <a:sy n="103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4CFD9B8-E093-4D07-AB0F-94D56152AB19}" type="datetimeFigureOut">
              <a:rPr lang="lt-LT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EB04889-F7DC-4E4C-BCB7-CE5442BB8E7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3168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B72B-42C1-44E9-9FF7-9487C3486426}" type="datetimeFigureOut">
              <a:rPr lang="lt-LT" smtClean="0"/>
              <a:t>2012.05.31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EBE19-60A5-4AC7-ACE5-F952CF3C1B7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2522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BE19-60A5-4AC7-ACE5-F952CF3C1B75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764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E597CE-C94C-47DC-B347-E7672106BC39}" type="datetimeFigureOut">
              <a:rPr lang="lt-LT" smtClean="0"/>
              <a:pPr>
                <a:defRPr/>
              </a:pPr>
              <a:t>2012.05.31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429C979-291D-4498-9D28-BC500D507BD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4376" y="1916832"/>
            <a:ext cx="6634584" cy="270368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lt-LT" sz="4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lt-LT" sz="4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lt-LT" sz="44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lt-LT" sz="4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lt-LT" sz="4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lt-LT" sz="4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lt-LT" sz="4400" dirty="0" smtClean="0">
                <a:solidFill>
                  <a:schemeClr val="accent6">
                    <a:lumMod val="50000"/>
                  </a:schemeClr>
                </a:solidFill>
                <a:latin typeface="Broadway" pitchFamily="82" charset="0"/>
              </a:rPr>
              <a:t>KONFERENCIJA</a:t>
            </a:r>
            <a:r>
              <a:rPr lang="lt-LT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lt-LT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KO REIKIA VAIKO TEISĖMS APGINTI, KAD VAIKAI TURĖTŲ PRIDERAMAS ASMENYBĖS VYSTYMOSI GALIMYBES?</a:t>
            </a:r>
            <a:endParaRPr lang="lt-LT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1718" y="4797153"/>
            <a:ext cx="6151984" cy="1944216"/>
          </a:xfrm>
        </p:spPr>
        <p:txBody>
          <a:bodyPr>
            <a:normAutofit/>
          </a:bodyPr>
          <a:lstStyle/>
          <a:p>
            <a:pPr algn="r" fontAlgn="auto">
              <a:spcAft>
                <a:spcPts val="0"/>
              </a:spcAft>
              <a:buFont typeface="Wingdings"/>
              <a:buNone/>
              <a:defRPr/>
            </a:pPr>
            <a:endParaRPr lang="lt-LT" sz="2400" dirty="0" smtClean="0"/>
          </a:p>
          <a:p>
            <a:pPr algn="ctr">
              <a:defRPr/>
            </a:pPr>
            <a:r>
              <a:rPr lang="lt-LT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LIETUVOS RESPUBLIKOS SEIMAS</a:t>
            </a:r>
          </a:p>
          <a:p>
            <a:pPr algn="ctr">
              <a:defRPr/>
            </a:pPr>
            <a:r>
              <a:rPr lang="lt-LT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Konstitucijos </a:t>
            </a:r>
            <a:r>
              <a:rPr lang="lt-LT" sz="1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SALĖ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lt-LT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2012 M. BIŽELIO 1 D.</a:t>
            </a:r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lt-LT" dirty="0" smtClean="0"/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lt-LT" dirty="0" smtClean="0"/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lt-LT" dirty="0" smtClean="0"/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lt-LT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48680"/>
            <a:ext cx="6477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31625"/>
            <a:ext cx="809625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81828"/>
            <a:ext cx="17335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mpai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Bangos form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mpa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13</Words>
  <Application>Microsoft Office PowerPoint</Application>
  <PresentationFormat>Demonstracija ekrane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2" baseType="lpstr">
      <vt:lpstr>Kampai</vt:lpstr>
      <vt:lpstr>   KONFERENCIJA  KO REIKIA VAIKO TEISĖMS APGINTI, KAD VAIKAI TURĖTŲ PRIDERAMAS ASMENYBĖS VYSTYMOSI GALIMYBES?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Lietuvoje 2009–2010 m. vykdyti viešieji pirkimai vaistiniam preparatui metadonui įsigyti</dc:title>
  <dc:creator>Ana Ščerba</dc:creator>
  <cp:lastModifiedBy>MIKALAJŪNIENĖ Erika</cp:lastModifiedBy>
  <cp:revision>52</cp:revision>
  <dcterms:created xsi:type="dcterms:W3CDTF">2011-12-09T11:58:54Z</dcterms:created>
  <dcterms:modified xsi:type="dcterms:W3CDTF">2012-05-31T13:32:07Z</dcterms:modified>
</cp:coreProperties>
</file>