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diagrams/quickStyle2.xml" ContentType="application/vnd.openxmlformats-officedocument.drawingml.diagramStyl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57" r:id="rId6"/>
    <p:sldId id="258" r:id="rId7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6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353534448608242E-2"/>
          <c:y val="0.17458837222336837"/>
          <c:w val="0.86228898234311624"/>
          <c:h val="0.69548796108570266"/>
        </c:manualLayout>
      </c:layout>
      <c:areaChart>
        <c:grouping val="stacked"/>
        <c:varyColors val="0"/>
        <c:ser>
          <c:idx val="0"/>
          <c:order val="0"/>
          <c:tx>
            <c:strRef>
              <c:f>Sheet1!$A$14</c:f>
              <c:strCache>
                <c:ptCount val="1"/>
                <c:pt idx="0">
                  <c:v>Nežinomas</c:v>
                </c:pt>
              </c:strCache>
            </c:strRef>
          </c:tx>
          <c:spPr>
            <a:solidFill>
              <a:srgbClr val="FF0000">
                <a:alpha val="70000"/>
              </a:srgbClr>
            </a:solidFill>
            <a:ln>
              <a:noFill/>
            </a:ln>
            <a:effectLst>
              <a:innerShdw blurRad="114300">
                <a:schemeClr val="dk1">
                  <a:tint val="88000"/>
                  <a:lumMod val="75000"/>
                </a:schemeClr>
              </a:innerShdw>
            </a:effectLst>
          </c:spPr>
          <c:dLbls>
            <c:dLbl>
              <c:idx val="0"/>
              <c:layout>
                <c:manualLayout>
                  <c:x val="3.7878787878787866E-2"/>
                  <c:y val="-3.24351297405191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84-4B73-A2A3-BA861C661829}"/>
                </c:ext>
              </c:extLst>
            </c:dLbl>
            <c:dLbl>
              <c:idx val="1"/>
              <c:layout>
                <c:manualLayout>
                  <c:x val="0"/>
                  <c:y val="-3.2435129740518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4-4B73-A2A3-BA861C661829}"/>
                </c:ext>
              </c:extLst>
            </c:dLbl>
            <c:dLbl>
              <c:idx val="2"/>
              <c:layout>
                <c:manualLayout>
                  <c:x val="0"/>
                  <c:y val="-2.49500998003993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A84-4B73-A2A3-BA861C661829}"/>
                </c:ext>
              </c:extLst>
            </c:dLbl>
            <c:dLbl>
              <c:idx val="3"/>
              <c:layout>
                <c:manualLayout>
                  <c:x val="-8.6804552781954499E-17"/>
                  <c:y val="-2.49500998003992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84-4B73-A2A3-BA861C661829}"/>
                </c:ext>
              </c:extLst>
            </c:dLbl>
            <c:dLbl>
              <c:idx val="4"/>
              <c:layout>
                <c:manualLayout>
                  <c:x val="-2.3674242424242425E-3"/>
                  <c:y val="-2.49500998003993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A84-4B73-A2A3-BA861C661829}"/>
                </c:ext>
              </c:extLst>
            </c:dLbl>
            <c:dLbl>
              <c:idx val="5"/>
              <c:layout>
                <c:manualLayout>
                  <c:x val="7.102272727272727E-3"/>
                  <c:y val="-2.24550898203592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84-4B73-A2A3-BA861C661829}"/>
                </c:ext>
              </c:extLst>
            </c:dLbl>
            <c:dLbl>
              <c:idx val="6"/>
              <c:layout>
                <c:manualLayout>
                  <c:x val="-1.4204545454545454E-2"/>
                  <c:y val="-2.24550898203592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4-4B73-A2A3-BA861C6618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Sheet1!$B$13:$H$13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Sheet1!$B$14:$H$14</c:f>
              <c:numCache>
                <c:formatCode>General</c:formatCode>
                <c:ptCount val="7"/>
                <c:pt idx="0">
                  <c:v>1044</c:v>
                </c:pt>
                <c:pt idx="1">
                  <c:v>851</c:v>
                </c:pt>
                <c:pt idx="2">
                  <c:v>831</c:v>
                </c:pt>
                <c:pt idx="3">
                  <c:v>937</c:v>
                </c:pt>
                <c:pt idx="4">
                  <c:v>1248</c:v>
                </c:pt>
                <c:pt idx="5">
                  <c:v>1958</c:v>
                </c:pt>
                <c:pt idx="6">
                  <c:v>461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A84-4B73-A2A3-BA861C661829}"/>
            </c:ext>
          </c:extLst>
        </c:ser>
        <c:ser>
          <c:idx val="1"/>
          <c:order val="1"/>
          <c:tx>
            <c:strRef>
              <c:f>Sheet1!$A$15</c:f>
              <c:strCache>
                <c:ptCount val="1"/>
                <c:pt idx="0">
                  <c:v>Privatus veterinarijos gydytojas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tx2">
                  <a:lumMod val="20000"/>
                  <a:lumOff val="80000"/>
                </a:schemeClr>
              </a:innerShdw>
            </a:effectLst>
          </c:spPr>
          <c:dLbls>
            <c:dLbl>
              <c:idx val="0"/>
              <c:layout>
                <c:manualLayout>
                  <c:x val="3.5511363636363626E-2"/>
                  <c:y val="7.48502994011966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4-4B73-A2A3-BA861C6618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tint val="55000"/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Sheet1!$B$13:$H$13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Sheet1!$B$15:$H$15</c:f>
              <c:numCache>
                <c:formatCode>General</c:formatCode>
                <c:ptCount val="7"/>
                <c:pt idx="0">
                  <c:v>27687</c:v>
                </c:pt>
                <c:pt idx="1">
                  <c:v>24623</c:v>
                </c:pt>
                <c:pt idx="2">
                  <c:v>28405</c:v>
                </c:pt>
                <c:pt idx="3">
                  <c:v>28695</c:v>
                </c:pt>
                <c:pt idx="4">
                  <c:v>34641</c:v>
                </c:pt>
                <c:pt idx="5">
                  <c:v>67927</c:v>
                </c:pt>
                <c:pt idx="6">
                  <c:v>76370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A84-4B73-A2A3-BA861C661829}"/>
            </c:ext>
          </c:extLst>
        </c:ser>
        <c:ser>
          <c:idx val="2"/>
          <c:order val="2"/>
          <c:tx>
            <c:strRef>
              <c:f>Sheet1!$A$16</c:f>
              <c:strCache>
                <c:ptCount val="1"/>
                <c:pt idx="0">
                  <c:v>Ženklintojas, baigęs specialius mokymus</c:v>
                </c:pt>
              </c:strCache>
            </c:strRef>
          </c:tx>
          <c:spPr>
            <a:solidFill>
              <a:schemeClr val="accent4">
                <a:lumMod val="75000"/>
                <a:alpha val="70000"/>
              </a:schemeClr>
            </a:solidFill>
            <a:ln>
              <a:noFill/>
            </a:ln>
            <a:effectLst>
              <a:innerShdw blurRad="114300">
                <a:schemeClr val="dk1">
                  <a:tint val="78000"/>
                  <a:lumMod val="75000"/>
                </a:schemeClr>
              </a:innerShdw>
            </a:effectLst>
          </c:spPr>
          <c:dLbls>
            <c:dLbl>
              <c:idx val="5"/>
              <c:layout>
                <c:manualLayout>
                  <c:x val="-2.1306818181818267E-2"/>
                  <c:y val="-2.74451097804391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A84-4B73-A2A3-BA861C661829}"/>
                </c:ext>
              </c:extLst>
            </c:dLbl>
            <c:dLbl>
              <c:idx val="6"/>
              <c:layout>
                <c:manualLayout>
                  <c:x val="-9.46969696969697E-3"/>
                  <c:y val="-2.9940119760479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A84-4B73-A2A3-BA861C6618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tint val="78000"/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Sheet1!$B$13:$H$13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Sheet1!$B$16:$H$16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184</c:v>
                </c:pt>
                <c:pt idx="6">
                  <c:v>3186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A84-4B73-A2A3-BA861C66182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574847776"/>
        <c:axId val="574848192"/>
      </c:areaChart>
      <c:catAx>
        <c:axId val="574847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574848192"/>
        <c:crosses val="autoZero"/>
        <c:auto val="1"/>
        <c:lblAlgn val="ctr"/>
        <c:lblOffset val="100"/>
        <c:noMultiLvlLbl val="0"/>
      </c:catAx>
      <c:valAx>
        <c:axId val="57484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57484777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191010498687661"/>
          <c:y val="0.94292635202036856"/>
          <c:w val="0.87808986782587228"/>
          <c:h val="4.77971222908513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lt-LT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acrossLinear" id="1">
  <a:schemeClr val="dk1">
    <a:tint val="88000"/>
  </a:schemeClr>
  <a:schemeClr val="dk1">
    <a:tint val="55000"/>
  </a:schemeClr>
  <a:schemeClr val="dk1">
    <a:tint val="78000"/>
  </a:schemeClr>
  <a:schemeClr val="dk1">
    <a:tint val="92000"/>
  </a:schemeClr>
  <a:schemeClr val="dk1">
    <a:tint val="70000"/>
  </a:schemeClr>
  <a:schemeClr val="dk1">
    <a:tint val="30000"/>
  </a:schemeClr>
</cs:colorStyle>
</file>

<file path=ppt/charts/style1.xml><?xml version="1.0" encoding="utf-8"?>
<cs:chartStyle xmlns:cs="http://schemas.microsoft.com/office/drawing/2012/chartStyle" xmlns:a="http://schemas.openxmlformats.org/drawingml/2006/main" id="28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>
        <a:lumMod val="50000"/>
      </cs:styleClr>
    </cs:fontRef>
    <cs:defRPr sz="10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74000"/>
        </a:schemeClr>
      </a:solidFill>
      <a:effectLst>
        <a:innerShdw blurRad="114300">
          <a:schemeClr val="phClr">
            <a:lumMod val="75000"/>
          </a:schemeClr>
        </a:innerShdw>
      </a:effectLst>
    </cs:spPr>
  </cs:dataPoint>
  <cs:dataPoint3D>
    <cs:lnRef idx="0"/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74000"/>
        </a:schemeClr>
      </a:solidFill>
      <a:effectLst>
        <a:innerShdw blurRad="114300">
          <a:schemeClr val="phClr">
            <a:lumMod val="75000"/>
          </a:schemeClr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7058B-BCF3-4CD5-A94E-D4AEB1B4CB9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6B7F99-C0AA-4F02-A859-1750D48B331B}">
      <dgm:prSet/>
      <dgm:spPr/>
      <dgm:t>
        <a:bodyPr/>
        <a:lstStyle/>
        <a:p>
          <a:r>
            <a:rPr lang="lt-LT" dirty="0">
              <a:latin typeface="Times New Roman" panose="02020603050405020304" pitchFamily="18" charset="0"/>
              <a:cs typeface="Times New Roman" panose="02020603050405020304" pitchFamily="18" charset="0"/>
            </a:rPr>
            <a:t>Vakcinavimai				95303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CEDD3-F243-49C2-9125-DE041BC379CA}" type="parTrans" cxnId="{CB4C7C40-4BD0-4891-AF02-094304BE625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E3B689-D0DB-41D5-9FB2-B9A120F98F00}" type="sibTrans" cxnId="{CB4C7C40-4BD0-4891-AF02-094304BE625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A403-2EE0-40C1-AFC7-649EAAA48DF0}">
      <dgm:prSet/>
      <dgm:spPr/>
      <dgm:t>
        <a:bodyPr/>
        <a:lstStyle/>
        <a:p>
          <a:r>
            <a:rPr lang="lt-LT" dirty="0">
              <a:latin typeface="Times New Roman" panose="02020603050405020304" pitchFamily="18" charset="0"/>
              <a:cs typeface="Times New Roman" panose="02020603050405020304" pitchFamily="18" charset="0"/>
            </a:rPr>
            <a:t>Laikytojo pasikeitimai			85658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8A10F7-48EF-476E-9DAB-2C549C5762A5}" type="parTrans" cxnId="{C6868CAD-3F70-4A04-90B7-3C0A1D8BA4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3BA531-FE8B-4A90-9B5A-A6BAC48A8104}" type="sibTrans" cxnId="{C6868CAD-3F70-4A04-90B7-3C0A1D8BA4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15ACA0-3929-493C-A84B-2749E32A9F63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Laikymo vietos pasikeitimai		87678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2F7890-5497-4268-B76F-35207EA71D2B}" type="parTrans" cxnId="{67B52A77-DE0C-4958-A4B3-46FB3ACE3F3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2244C4-7839-44C1-9643-231C9B231935}" type="sibTrans" cxnId="{67B52A77-DE0C-4958-A4B3-46FB3ACE3F3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FD317A-D4AE-4558-83AF-2693CE8F7CAC}">
      <dgm:prSet/>
      <dgm:spPr/>
      <dgm:t>
        <a:bodyPr/>
        <a:lstStyle/>
        <a:p>
          <a:r>
            <a:rPr lang="lt-LT" dirty="0">
              <a:latin typeface="Times New Roman" panose="02020603050405020304" pitchFamily="18" charset="0"/>
              <a:cs typeface="Times New Roman" panose="02020603050405020304" pitchFamily="18" charset="0"/>
            </a:rPr>
            <a:t>Augintinio agresyvumai			7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D7B318-A735-467E-BB7C-1E2F3C61B31C}" type="parTrans" cxnId="{597E6693-8373-4537-A0A3-C46CA130DB4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FA1797-69E8-4A84-956D-80287587DF7B}" type="sibTrans" cxnId="{597E6693-8373-4537-A0A3-C46CA130DB4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DD4005-D531-4534-A83A-42408B1C6780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Suradimai				482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54339-572C-4B7F-97FA-957BCB089E1F}" type="parTrans" cxnId="{4E681CB9-F62C-4410-9980-9C33122FADB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6D748-EE83-43FA-865B-16671197F88C}" type="sibTrans" cxnId="{4E681CB9-F62C-4410-9980-9C33122FADB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3E3305-7CC1-4569-93E8-EAF1578A58AB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Nugaišimai				2278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E65699-00AE-443D-B892-85A5B383BF96}" type="parTrans" cxnId="{2A163F5F-5818-4F8D-BCCF-F13CC1D26F7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2DD2AA-B025-4400-AB11-B0969BD9A085}" type="sibTrans" cxnId="{2A163F5F-5818-4F8D-BCCF-F13CC1D26F7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5CBA25-C8A9-4E3E-BE41-0FF16E43AF8D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Dingimai				2985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3BE36D-2E73-4CED-AFE2-5CF29CC96412}" type="parTrans" cxnId="{F7E4DA9D-E202-4805-B6C3-9A5829DDAE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B048B9-AE2B-431C-B021-017C15C98C42}" type="sibTrans" cxnId="{F7E4DA9D-E202-4805-B6C3-9A5829DDAE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97D3AA-42F9-4784-91AB-1AEDBCC2713C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Nugaišinimai				4651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643F4D-323F-43BE-A976-A279A73436AC}" type="parTrans" cxnId="{6029BE11-705C-4B04-B76A-A07FD1D4BD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583ED0-48ED-4F07-977B-A40B3717F989}" type="sibTrans" cxnId="{6029BE11-705C-4B04-B76A-A07FD1D4BD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F196F6-2ECD-473A-9ED8-899924A31A57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Išvežimai				16799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919C39-03B2-4192-894C-84DC70ED243D}" type="parTrans" cxnId="{5B2ABE83-718A-4641-B41D-F5258AF7DC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2D6203-691D-4F57-B040-D03889CC5163}" type="sibTrans" cxnId="{5B2ABE83-718A-4641-B41D-F5258AF7DC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AC620F-D147-4D08-8A94-F454E4BA0C8E}">
      <dgm:prSet/>
      <dgm:spPr/>
      <dgm:t>
        <a:bodyPr/>
        <a:lstStyle/>
        <a:p>
          <a:r>
            <a:rPr lang="lt-LT">
              <a:latin typeface="Times New Roman" panose="02020603050405020304" pitchFamily="18" charset="0"/>
              <a:cs typeface="Times New Roman" panose="02020603050405020304" pitchFamily="18" charset="0"/>
            </a:rPr>
            <a:t>Ženklinimai ir įregistravimai		306906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FF8BFF-DD0C-4CA3-B7C0-F2F5583CCB28}" type="parTrans" cxnId="{88649278-B24B-4341-B26C-79E33F1850D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BE5705-D9C8-4A91-A91B-C8EC9FAE8174}" type="sibTrans" cxnId="{88649278-B24B-4341-B26C-79E33F1850D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5327A4-0AB0-4FD1-841A-8164A1DD07F0}">
      <dgm:prSet/>
      <dgm:spPr/>
      <dgm:t>
        <a:bodyPr/>
        <a:lstStyle/>
        <a:p>
          <a:r>
            <a:rPr lang="lt-LT" dirty="0">
              <a:latin typeface="Times New Roman" panose="02020603050405020304" pitchFamily="18" charset="0"/>
              <a:cs typeface="Times New Roman" panose="02020603050405020304" pitchFamily="18" charset="0"/>
            </a:rPr>
            <a:t>Savininko pasikeitimai			86097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5BA67F-59DF-4A96-8B8C-566C788CB29E}" type="parTrans" cxnId="{67087E32-9807-4539-B038-F465E96975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2C4B3E-734B-4002-BB41-14877C3DDCD5}" type="sibTrans" cxnId="{67087E32-9807-4539-B038-F465E96975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712E7F-0029-4938-9C3F-1ECF6379BF7A}" type="pres">
      <dgm:prSet presAssocID="{D957058B-BCF3-4CD5-A94E-D4AEB1B4CB9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4048B3DB-0FF2-4F23-BA92-FB8E63602A29}" type="pres">
      <dgm:prSet presAssocID="{856B7F99-C0AA-4F02-A859-1750D48B331B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95CABEC9-ACD0-48A9-BEDA-809B1535711E}" type="pres">
      <dgm:prSet presAssocID="{A8E3B689-D0DB-41D5-9FB2-B9A120F98F00}" presName="spacer" presStyleCnt="0"/>
      <dgm:spPr/>
    </dgm:pt>
    <dgm:pt modelId="{D7ABAC77-6D20-45A1-87DD-4CB968DF0B5E}" type="pres">
      <dgm:prSet presAssocID="{D210A403-2EE0-40C1-AFC7-649EAAA48DF0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600A4DD-1DAB-4DCC-8945-D8231F53F573}" type="pres">
      <dgm:prSet presAssocID="{7D3BA531-FE8B-4A90-9B5A-A6BAC48A8104}" presName="spacer" presStyleCnt="0"/>
      <dgm:spPr/>
    </dgm:pt>
    <dgm:pt modelId="{5DF66B9B-FE55-4364-8E14-270C5D35D016}" type="pres">
      <dgm:prSet presAssocID="{4115ACA0-3929-493C-A84B-2749E32A9F63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BF1A939-6F3B-492D-B86A-EF4091D0A67E}" type="pres">
      <dgm:prSet presAssocID="{0B2244C4-7839-44C1-9643-231C9B231935}" presName="spacer" presStyleCnt="0"/>
      <dgm:spPr/>
    </dgm:pt>
    <dgm:pt modelId="{7496B4E1-8690-4192-9EB3-AC12C5AF622A}" type="pres">
      <dgm:prSet presAssocID="{CDFD317A-D4AE-4558-83AF-2693CE8F7CAC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58D0247F-904D-4122-AE7E-4D131E2A7C91}" type="pres">
      <dgm:prSet presAssocID="{DDFA1797-69E8-4A84-956D-80287587DF7B}" presName="spacer" presStyleCnt="0"/>
      <dgm:spPr/>
    </dgm:pt>
    <dgm:pt modelId="{63330D8F-BD6D-448F-B118-C3DA43C573AA}" type="pres">
      <dgm:prSet presAssocID="{03DD4005-D531-4534-A83A-42408B1C6780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834EABB-A6E8-4622-8121-1AC643DADD88}" type="pres">
      <dgm:prSet presAssocID="{37A6D748-EE83-43FA-865B-16671197F88C}" presName="spacer" presStyleCnt="0"/>
      <dgm:spPr/>
    </dgm:pt>
    <dgm:pt modelId="{846962E4-D199-4E27-8DB6-E2882961FC84}" type="pres">
      <dgm:prSet presAssocID="{603E3305-7CC1-4569-93E8-EAF1578A58AB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3FCF1334-FFEE-4DAB-8862-782F6F310599}" type="pres">
      <dgm:prSet presAssocID="{7A2DD2AA-B025-4400-AB11-B0969BD9A085}" presName="spacer" presStyleCnt="0"/>
      <dgm:spPr/>
    </dgm:pt>
    <dgm:pt modelId="{C888DDAE-7CD7-4129-A098-188ED48E48CC}" type="pres">
      <dgm:prSet presAssocID="{BB5CBA25-C8A9-4E3E-BE41-0FF16E43AF8D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0F5FF45E-56DB-4D1A-8E3B-5AA7BE3F25C1}" type="pres">
      <dgm:prSet presAssocID="{1CB048B9-AE2B-431C-B021-017C15C98C42}" presName="spacer" presStyleCnt="0"/>
      <dgm:spPr/>
    </dgm:pt>
    <dgm:pt modelId="{681A7B98-1DBD-4D79-8A05-32B7FC51BB0A}" type="pres">
      <dgm:prSet presAssocID="{2797D3AA-42F9-4784-91AB-1AEDBCC2713C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F9D8067A-6988-494C-8796-1C8C42DCC877}" type="pres">
      <dgm:prSet presAssocID="{34583ED0-48ED-4F07-977B-A40B3717F989}" presName="spacer" presStyleCnt="0"/>
      <dgm:spPr/>
    </dgm:pt>
    <dgm:pt modelId="{201B1D3D-85B1-4D8C-A535-4505ECFC9BD3}" type="pres">
      <dgm:prSet presAssocID="{05F196F6-2ECD-473A-9ED8-899924A31A57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FDF4019-FB0F-4DCB-AC61-F15B77FC2237}" type="pres">
      <dgm:prSet presAssocID="{462D6203-691D-4F57-B040-D03889CC5163}" presName="spacer" presStyleCnt="0"/>
      <dgm:spPr/>
    </dgm:pt>
    <dgm:pt modelId="{383AFC3F-72F2-49A6-AA80-091F8E6CF0B9}" type="pres">
      <dgm:prSet presAssocID="{36AC620F-D147-4D08-8A94-F454E4BA0C8E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B6036D36-B887-4DA6-B8A5-DA606B32732D}" type="pres">
      <dgm:prSet presAssocID="{C6BE5705-D9C8-4A91-A91B-C8EC9FAE8174}" presName="spacer" presStyleCnt="0"/>
      <dgm:spPr/>
    </dgm:pt>
    <dgm:pt modelId="{889CDB43-69A2-4BB9-BF45-FF8ED6A89DAF}" type="pres">
      <dgm:prSet presAssocID="{EB5327A4-0AB0-4FD1-841A-8164A1DD07F0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5B2ABE83-718A-4641-B41D-F5258AF7DCDF}" srcId="{D957058B-BCF3-4CD5-A94E-D4AEB1B4CB93}" destId="{05F196F6-2ECD-473A-9ED8-899924A31A57}" srcOrd="8" destOrd="0" parTransId="{61919C39-03B2-4192-894C-84DC70ED243D}" sibTransId="{462D6203-691D-4F57-B040-D03889CC5163}"/>
    <dgm:cxn modelId="{CB4C7C40-4BD0-4891-AF02-094304BE625C}" srcId="{D957058B-BCF3-4CD5-A94E-D4AEB1B4CB93}" destId="{856B7F99-C0AA-4F02-A859-1750D48B331B}" srcOrd="0" destOrd="0" parTransId="{27FCEDD3-F243-49C2-9125-DE041BC379CA}" sibTransId="{A8E3B689-D0DB-41D5-9FB2-B9A120F98F00}"/>
    <dgm:cxn modelId="{FE3AC08A-C0F0-4B96-B4DE-1770600A9E53}" type="presOf" srcId="{EB5327A4-0AB0-4FD1-841A-8164A1DD07F0}" destId="{889CDB43-69A2-4BB9-BF45-FF8ED6A89DAF}" srcOrd="0" destOrd="0" presId="urn:microsoft.com/office/officeart/2005/8/layout/vList2"/>
    <dgm:cxn modelId="{AC67DAEA-2940-48C2-83E1-1C7ADCDFF085}" type="presOf" srcId="{36AC620F-D147-4D08-8A94-F454E4BA0C8E}" destId="{383AFC3F-72F2-49A6-AA80-091F8E6CF0B9}" srcOrd="0" destOrd="0" presId="urn:microsoft.com/office/officeart/2005/8/layout/vList2"/>
    <dgm:cxn modelId="{2D64F304-CE2E-4133-9993-42C228C1D437}" type="presOf" srcId="{03DD4005-D531-4534-A83A-42408B1C6780}" destId="{63330D8F-BD6D-448F-B118-C3DA43C573AA}" srcOrd="0" destOrd="0" presId="urn:microsoft.com/office/officeart/2005/8/layout/vList2"/>
    <dgm:cxn modelId="{EED0C60A-70CD-4F6A-ACC0-4DC38BFB65F8}" type="presOf" srcId="{4115ACA0-3929-493C-A84B-2749E32A9F63}" destId="{5DF66B9B-FE55-4364-8E14-270C5D35D016}" srcOrd="0" destOrd="0" presId="urn:microsoft.com/office/officeart/2005/8/layout/vList2"/>
    <dgm:cxn modelId="{5B9BDAA7-AE20-4619-8512-DB5EAB281800}" type="presOf" srcId="{D957058B-BCF3-4CD5-A94E-D4AEB1B4CB93}" destId="{F1712E7F-0029-4938-9C3F-1ECF6379BF7A}" srcOrd="0" destOrd="0" presId="urn:microsoft.com/office/officeart/2005/8/layout/vList2"/>
    <dgm:cxn modelId="{DF4E89CE-691E-4F2C-B8C6-A254F937623F}" type="presOf" srcId="{05F196F6-2ECD-473A-9ED8-899924A31A57}" destId="{201B1D3D-85B1-4D8C-A535-4505ECFC9BD3}" srcOrd="0" destOrd="0" presId="urn:microsoft.com/office/officeart/2005/8/layout/vList2"/>
    <dgm:cxn modelId="{3AA5CCB2-934A-4C5C-980B-70CDAC304CEB}" type="presOf" srcId="{CDFD317A-D4AE-4558-83AF-2693CE8F7CAC}" destId="{7496B4E1-8690-4192-9EB3-AC12C5AF622A}" srcOrd="0" destOrd="0" presId="urn:microsoft.com/office/officeart/2005/8/layout/vList2"/>
    <dgm:cxn modelId="{88649278-B24B-4341-B26C-79E33F1850D0}" srcId="{D957058B-BCF3-4CD5-A94E-D4AEB1B4CB93}" destId="{36AC620F-D147-4D08-8A94-F454E4BA0C8E}" srcOrd="9" destOrd="0" parTransId="{D6FF8BFF-DD0C-4CA3-B7C0-F2F5583CCB28}" sibTransId="{C6BE5705-D9C8-4A91-A91B-C8EC9FAE8174}"/>
    <dgm:cxn modelId="{6029BE11-705C-4B04-B76A-A07FD1D4BDEA}" srcId="{D957058B-BCF3-4CD5-A94E-D4AEB1B4CB93}" destId="{2797D3AA-42F9-4784-91AB-1AEDBCC2713C}" srcOrd="7" destOrd="0" parTransId="{15643F4D-323F-43BE-A976-A279A73436AC}" sibTransId="{34583ED0-48ED-4F07-977B-A40B3717F989}"/>
    <dgm:cxn modelId="{67087E32-9807-4539-B038-F465E969759C}" srcId="{D957058B-BCF3-4CD5-A94E-D4AEB1B4CB93}" destId="{EB5327A4-0AB0-4FD1-841A-8164A1DD07F0}" srcOrd="10" destOrd="0" parTransId="{975BA67F-59DF-4A96-8B8C-566C788CB29E}" sibTransId="{A72C4B3E-734B-4002-BB41-14877C3DDCD5}"/>
    <dgm:cxn modelId="{E5D45BF6-7D31-4DE7-A594-37C6A6891170}" type="presOf" srcId="{603E3305-7CC1-4569-93E8-EAF1578A58AB}" destId="{846962E4-D199-4E27-8DB6-E2882961FC84}" srcOrd="0" destOrd="0" presId="urn:microsoft.com/office/officeart/2005/8/layout/vList2"/>
    <dgm:cxn modelId="{C6868CAD-3F70-4A04-90B7-3C0A1D8BA404}" srcId="{D957058B-BCF3-4CD5-A94E-D4AEB1B4CB93}" destId="{D210A403-2EE0-40C1-AFC7-649EAAA48DF0}" srcOrd="1" destOrd="0" parTransId="{408A10F7-48EF-476E-9DAB-2C549C5762A5}" sibTransId="{7D3BA531-FE8B-4A90-9B5A-A6BAC48A8104}"/>
    <dgm:cxn modelId="{A8CE4587-C02F-4B2B-982F-ECAF196847F6}" type="presOf" srcId="{2797D3AA-42F9-4784-91AB-1AEDBCC2713C}" destId="{681A7B98-1DBD-4D79-8A05-32B7FC51BB0A}" srcOrd="0" destOrd="0" presId="urn:microsoft.com/office/officeart/2005/8/layout/vList2"/>
    <dgm:cxn modelId="{5A396AFA-2F74-4905-9F3A-71B71420F92B}" type="presOf" srcId="{D210A403-2EE0-40C1-AFC7-649EAAA48DF0}" destId="{D7ABAC77-6D20-45A1-87DD-4CB968DF0B5E}" srcOrd="0" destOrd="0" presId="urn:microsoft.com/office/officeart/2005/8/layout/vList2"/>
    <dgm:cxn modelId="{F7E4DA9D-E202-4805-B6C3-9A5829DDAEBB}" srcId="{D957058B-BCF3-4CD5-A94E-D4AEB1B4CB93}" destId="{BB5CBA25-C8A9-4E3E-BE41-0FF16E43AF8D}" srcOrd="6" destOrd="0" parTransId="{493BE36D-2E73-4CED-AFE2-5CF29CC96412}" sibTransId="{1CB048B9-AE2B-431C-B021-017C15C98C42}"/>
    <dgm:cxn modelId="{4E681CB9-F62C-4410-9980-9C33122FADB8}" srcId="{D957058B-BCF3-4CD5-A94E-D4AEB1B4CB93}" destId="{03DD4005-D531-4534-A83A-42408B1C6780}" srcOrd="4" destOrd="0" parTransId="{F0754339-572C-4B7F-97FA-957BCB089E1F}" sibTransId="{37A6D748-EE83-43FA-865B-16671197F88C}"/>
    <dgm:cxn modelId="{2A163F5F-5818-4F8D-BCCF-F13CC1D26F7F}" srcId="{D957058B-BCF3-4CD5-A94E-D4AEB1B4CB93}" destId="{603E3305-7CC1-4569-93E8-EAF1578A58AB}" srcOrd="5" destOrd="0" parTransId="{0EE65699-00AE-443D-B892-85A5B383BF96}" sibTransId="{7A2DD2AA-B025-4400-AB11-B0969BD9A085}"/>
    <dgm:cxn modelId="{597E6693-8373-4537-A0A3-C46CA130DB4B}" srcId="{D957058B-BCF3-4CD5-A94E-D4AEB1B4CB93}" destId="{CDFD317A-D4AE-4558-83AF-2693CE8F7CAC}" srcOrd="3" destOrd="0" parTransId="{51D7B318-A735-467E-BB7C-1E2F3C61B31C}" sibTransId="{DDFA1797-69E8-4A84-956D-80287587DF7B}"/>
    <dgm:cxn modelId="{67B52A77-DE0C-4958-A4B3-46FB3ACE3F34}" srcId="{D957058B-BCF3-4CD5-A94E-D4AEB1B4CB93}" destId="{4115ACA0-3929-493C-A84B-2749E32A9F63}" srcOrd="2" destOrd="0" parTransId="{D22F7890-5497-4268-B76F-35207EA71D2B}" sibTransId="{0B2244C4-7839-44C1-9643-231C9B231935}"/>
    <dgm:cxn modelId="{D77C78A8-2A26-4A5A-94A0-13BE9D449B0F}" type="presOf" srcId="{BB5CBA25-C8A9-4E3E-BE41-0FF16E43AF8D}" destId="{C888DDAE-7CD7-4129-A098-188ED48E48CC}" srcOrd="0" destOrd="0" presId="urn:microsoft.com/office/officeart/2005/8/layout/vList2"/>
    <dgm:cxn modelId="{C5AD1D0D-D758-49FD-9E49-48CD5F053DCE}" type="presOf" srcId="{856B7F99-C0AA-4F02-A859-1750D48B331B}" destId="{4048B3DB-0FF2-4F23-BA92-FB8E63602A29}" srcOrd="0" destOrd="0" presId="urn:microsoft.com/office/officeart/2005/8/layout/vList2"/>
    <dgm:cxn modelId="{5334AB32-629C-4BC9-8B02-E870DE826547}" type="presParOf" srcId="{F1712E7F-0029-4938-9C3F-1ECF6379BF7A}" destId="{4048B3DB-0FF2-4F23-BA92-FB8E63602A29}" srcOrd="0" destOrd="0" presId="urn:microsoft.com/office/officeart/2005/8/layout/vList2"/>
    <dgm:cxn modelId="{7B81A86F-50AC-4431-B19B-776C72C55A5C}" type="presParOf" srcId="{F1712E7F-0029-4938-9C3F-1ECF6379BF7A}" destId="{95CABEC9-ACD0-48A9-BEDA-809B1535711E}" srcOrd="1" destOrd="0" presId="urn:microsoft.com/office/officeart/2005/8/layout/vList2"/>
    <dgm:cxn modelId="{12B2627A-D0C9-45EC-89CF-414B5A539C91}" type="presParOf" srcId="{F1712E7F-0029-4938-9C3F-1ECF6379BF7A}" destId="{D7ABAC77-6D20-45A1-87DD-4CB968DF0B5E}" srcOrd="2" destOrd="0" presId="urn:microsoft.com/office/officeart/2005/8/layout/vList2"/>
    <dgm:cxn modelId="{2384A718-0257-4987-A66A-F62AD9BAE3D7}" type="presParOf" srcId="{F1712E7F-0029-4938-9C3F-1ECF6379BF7A}" destId="{2600A4DD-1DAB-4DCC-8945-D8231F53F573}" srcOrd="3" destOrd="0" presId="urn:microsoft.com/office/officeart/2005/8/layout/vList2"/>
    <dgm:cxn modelId="{44EAA8E4-42F6-44D0-B6C8-9B6F6B2E303B}" type="presParOf" srcId="{F1712E7F-0029-4938-9C3F-1ECF6379BF7A}" destId="{5DF66B9B-FE55-4364-8E14-270C5D35D016}" srcOrd="4" destOrd="0" presId="urn:microsoft.com/office/officeart/2005/8/layout/vList2"/>
    <dgm:cxn modelId="{E82CF917-5C7E-4D4C-8F8A-2ABED8E0DC43}" type="presParOf" srcId="{F1712E7F-0029-4938-9C3F-1ECF6379BF7A}" destId="{2BF1A939-6F3B-492D-B86A-EF4091D0A67E}" srcOrd="5" destOrd="0" presId="urn:microsoft.com/office/officeart/2005/8/layout/vList2"/>
    <dgm:cxn modelId="{776F595A-0ECE-4573-B386-9A28935655C4}" type="presParOf" srcId="{F1712E7F-0029-4938-9C3F-1ECF6379BF7A}" destId="{7496B4E1-8690-4192-9EB3-AC12C5AF622A}" srcOrd="6" destOrd="0" presId="urn:microsoft.com/office/officeart/2005/8/layout/vList2"/>
    <dgm:cxn modelId="{231EE804-5E42-4B00-B0DB-1AA579033D40}" type="presParOf" srcId="{F1712E7F-0029-4938-9C3F-1ECF6379BF7A}" destId="{58D0247F-904D-4122-AE7E-4D131E2A7C91}" srcOrd="7" destOrd="0" presId="urn:microsoft.com/office/officeart/2005/8/layout/vList2"/>
    <dgm:cxn modelId="{FA7A3291-4E17-41EF-B5BA-4ADF3F85C407}" type="presParOf" srcId="{F1712E7F-0029-4938-9C3F-1ECF6379BF7A}" destId="{63330D8F-BD6D-448F-B118-C3DA43C573AA}" srcOrd="8" destOrd="0" presId="urn:microsoft.com/office/officeart/2005/8/layout/vList2"/>
    <dgm:cxn modelId="{8CC70996-DB82-4ED9-89AE-871EEF1B020D}" type="presParOf" srcId="{F1712E7F-0029-4938-9C3F-1ECF6379BF7A}" destId="{2834EABB-A6E8-4622-8121-1AC643DADD88}" srcOrd="9" destOrd="0" presId="urn:microsoft.com/office/officeart/2005/8/layout/vList2"/>
    <dgm:cxn modelId="{6560D625-F543-4E2C-A712-2C7518AA510B}" type="presParOf" srcId="{F1712E7F-0029-4938-9C3F-1ECF6379BF7A}" destId="{846962E4-D199-4E27-8DB6-E2882961FC84}" srcOrd="10" destOrd="0" presId="urn:microsoft.com/office/officeart/2005/8/layout/vList2"/>
    <dgm:cxn modelId="{FF8D2376-270A-42DB-AEF8-90D5EB134ECC}" type="presParOf" srcId="{F1712E7F-0029-4938-9C3F-1ECF6379BF7A}" destId="{3FCF1334-FFEE-4DAB-8862-782F6F310599}" srcOrd="11" destOrd="0" presId="urn:microsoft.com/office/officeart/2005/8/layout/vList2"/>
    <dgm:cxn modelId="{4147FE34-6934-4DB6-BEA9-DC388B627DB2}" type="presParOf" srcId="{F1712E7F-0029-4938-9C3F-1ECF6379BF7A}" destId="{C888DDAE-7CD7-4129-A098-188ED48E48CC}" srcOrd="12" destOrd="0" presId="urn:microsoft.com/office/officeart/2005/8/layout/vList2"/>
    <dgm:cxn modelId="{EA71FC88-8788-49D8-9B31-8EE5FE31C38B}" type="presParOf" srcId="{F1712E7F-0029-4938-9C3F-1ECF6379BF7A}" destId="{0F5FF45E-56DB-4D1A-8E3B-5AA7BE3F25C1}" srcOrd="13" destOrd="0" presId="urn:microsoft.com/office/officeart/2005/8/layout/vList2"/>
    <dgm:cxn modelId="{7ACCE635-BB6E-4087-A0EB-88A6D5D99297}" type="presParOf" srcId="{F1712E7F-0029-4938-9C3F-1ECF6379BF7A}" destId="{681A7B98-1DBD-4D79-8A05-32B7FC51BB0A}" srcOrd="14" destOrd="0" presId="urn:microsoft.com/office/officeart/2005/8/layout/vList2"/>
    <dgm:cxn modelId="{8359C9FF-265C-4734-96FC-E386F5B15D45}" type="presParOf" srcId="{F1712E7F-0029-4938-9C3F-1ECF6379BF7A}" destId="{F9D8067A-6988-494C-8796-1C8C42DCC877}" srcOrd="15" destOrd="0" presId="urn:microsoft.com/office/officeart/2005/8/layout/vList2"/>
    <dgm:cxn modelId="{E686F677-00DA-4321-89F8-882C819833AE}" type="presParOf" srcId="{F1712E7F-0029-4938-9C3F-1ECF6379BF7A}" destId="{201B1D3D-85B1-4D8C-A535-4505ECFC9BD3}" srcOrd="16" destOrd="0" presId="urn:microsoft.com/office/officeart/2005/8/layout/vList2"/>
    <dgm:cxn modelId="{90B6D05C-C142-46D6-972E-189C247B3C4D}" type="presParOf" srcId="{F1712E7F-0029-4938-9C3F-1ECF6379BF7A}" destId="{1FDF4019-FB0F-4DCB-AC61-F15B77FC2237}" srcOrd="17" destOrd="0" presId="urn:microsoft.com/office/officeart/2005/8/layout/vList2"/>
    <dgm:cxn modelId="{3E8141AD-F16F-4666-9235-B9128C7E5230}" type="presParOf" srcId="{F1712E7F-0029-4938-9C3F-1ECF6379BF7A}" destId="{383AFC3F-72F2-49A6-AA80-091F8E6CF0B9}" srcOrd="18" destOrd="0" presId="urn:microsoft.com/office/officeart/2005/8/layout/vList2"/>
    <dgm:cxn modelId="{5C35DED5-2E76-4DDA-8C18-3F93ED6144F4}" type="presParOf" srcId="{F1712E7F-0029-4938-9C3F-1ECF6379BF7A}" destId="{B6036D36-B887-4DA6-B8A5-DA606B32732D}" srcOrd="19" destOrd="0" presId="urn:microsoft.com/office/officeart/2005/8/layout/vList2"/>
    <dgm:cxn modelId="{89429573-1B47-4824-B883-CDC6DAD60A22}" type="presParOf" srcId="{F1712E7F-0029-4938-9C3F-1ECF6379BF7A}" destId="{889CDB43-69A2-4BB9-BF45-FF8ED6A89DAF}" srcOrd="2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FC5E10-FC22-4BFE-8969-7C5040DCC6CF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98C3BE2-3E2C-4A19-9927-D053D1375670}">
      <dgm:prSet custT="1"/>
      <dgm:spPr/>
      <dgm:t>
        <a:bodyPr/>
        <a:lstStyle/>
        <a:p>
          <a:r>
            <a:rPr lang="lt-LT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Asociacijų darbuotojai		4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9F496F-98FB-4A70-8270-4892D952E0D6}" type="parTrans" cxnId="{2EDBB3AC-3943-40C2-B813-854D533E9039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08211C-974C-4D23-BFAB-ACFC91801AFC}" type="sibTrans" cxnId="{2EDBB3AC-3943-40C2-B813-854D533E9039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85BA71-FB38-4969-A02F-4A4131DC59E0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ŽŪM darbuotojai			9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C37710-620B-42A0-BB3C-5D8B435A09CA}" type="parTrans" cxnId="{9502DA06-A26D-4B30-AF76-1FBB02D59C5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18E595-5703-4638-A5D3-065738AC261E}" type="sibTrans" cxnId="{9502DA06-A26D-4B30-AF76-1FBB02D59C5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3135C1-AA2B-4550-A5D0-17DE0C1CBF3C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ŽŪIKVC darbuotojai		19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1D2E67-2650-43EF-9722-BC23683D576C}" type="parTrans" cxnId="{48371935-EC0B-4AB0-BEFC-01E31B773F0F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DBC95-C783-4ECA-B022-C10E655C169B}" type="sibTrans" cxnId="{48371935-EC0B-4AB0-BEFC-01E31B773F0F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F2BFE9-96A8-423D-BD29-C62775B97B50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Ženklintojas			85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CD6E63-4B08-4510-A602-50AF9AC53939}" type="parTrans" cxnId="{383561BD-5F01-4029-8D52-039149CCB9F6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70DB8-3577-4E97-ACC9-E0601B8DEA05}" type="sibTrans" cxnId="{383561BD-5F01-4029-8D52-039149CCB9F6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A5719-465F-4311-B2D7-C4A97724ADD3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Savivaldybių darbuotojai	109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EC548B-A703-4D45-AD42-1A82ED2153FD}" type="parTrans" cxnId="{6F5725A0-544E-4BD0-A639-66C351A90A5D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101EF-7359-4409-B4C6-D541BFF220B2}" type="sibTrans" cxnId="{6F5725A0-544E-4BD0-A639-66C351A90A5D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17EDCA-5EB8-493D-BE9F-924EF4963C3B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VMVT darbuotojai		245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D5F718-144A-4A33-A63B-620963CDCDEC}" type="parTrans" cxnId="{2822943D-ECA8-4DF5-B837-A4FCD86EF69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8D1792-C89D-4208-9A87-D0FA34073990}" type="sibTrans" cxnId="{2822943D-ECA8-4DF5-B837-A4FCD86EF69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9A6CAA-8C01-4540-A831-8AD558E333D8}">
      <dgm:prSet custT="1"/>
      <dgm:spPr/>
      <dgm:t>
        <a:bodyPr/>
        <a:lstStyle/>
        <a:p>
          <a:r>
            <a:rPr lang="lt-LT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Privatūs gydytojai		1263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BD9BA-4451-4B72-A48A-38CA2B6BCA77}" type="parTrans" cxnId="{DD725B32-458C-4393-891B-188D7B710FD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D911B-EC80-499E-BD90-D963EBF74028}" type="sibTrans" cxnId="{DD725B32-458C-4393-891B-188D7B710FD1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25B9E-9C89-4FCD-B231-0164CF5CAF6F}">
      <dgm:prSet custT="1"/>
      <dgm:spPr/>
      <dgm:t>
        <a:bodyPr/>
        <a:lstStyle/>
        <a:p>
          <a:r>
            <a:rPr lang="lt-LT" sz="1400">
              <a:latin typeface="Times New Roman" panose="02020603050405020304" pitchFamily="18" charset="0"/>
              <a:cs typeface="Times New Roman" panose="02020603050405020304" pitchFamily="18" charset="0"/>
            </a:rPr>
            <a:t>Savininkai, laikytojai		214741</a:t>
          </a:r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A73B08-8709-4D1D-AA21-93F38930FF84}" type="parTrans" cxnId="{E20BA773-5140-4CAB-B6F9-827A3B6FE5A7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77E778-0711-4EB3-9085-816A74800301}" type="sibTrans" cxnId="{E20BA773-5140-4CAB-B6F9-827A3B6FE5A7}">
      <dgm:prSet/>
      <dgm:spPr/>
      <dgm:t>
        <a:bodyPr/>
        <a:lstStyle/>
        <a:p>
          <a:endParaRPr lang="en-US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A11CF0-487B-4566-B4A7-FF7F9B7A4774}" type="pres">
      <dgm:prSet presAssocID="{13FC5E10-FC22-4BFE-8969-7C5040DCC6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E6B63D88-FD63-4A61-9470-7E3F65EC78DC}" type="pres">
      <dgm:prSet presAssocID="{13FC5E10-FC22-4BFE-8969-7C5040DCC6CF}" presName="cycle" presStyleCnt="0"/>
      <dgm:spPr/>
    </dgm:pt>
    <dgm:pt modelId="{DE9F2E8A-004E-409A-B213-19E5AE2CA291}" type="pres">
      <dgm:prSet presAssocID="{D98C3BE2-3E2C-4A19-9927-D053D1375670}" presName="nodeFirs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4F323F5-A305-4C51-AF15-471D3216E7E2}" type="pres">
      <dgm:prSet presAssocID="{7408211C-974C-4D23-BFAB-ACFC91801AFC}" presName="sibTransFirstNode" presStyleLbl="bgShp" presStyleIdx="0" presStyleCnt="1"/>
      <dgm:spPr/>
      <dgm:t>
        <a:bodyPr/>
        <a:lstStyle/>
        <a:p>
          <a:endParaRPr lang="lt-LT"/>
        </a:p>
      </dgm:t>
    </dgm:pt>
    <dgm:pt modelId="{94C3A711-DF41-4297-A75A-6AAA51658F57}" type="pres">
      <dgm:prSet presAssocID="{6D85BA71-FB38-4969-A02F-4A4131DC59E0}" presName="nodeFollowingNodes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C533CC2C-47B1-4D86-9B00-53B02C224D8D}" type="pres">
      <dgm:prSet presAssocID="{113135C1-AA2B-4550-A5D0-17DE0C1CBF3C}" presName="nodeFollowingNodes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67749F14-F7F4-4C52-B216-C876DF434B78}" type="pres">
      <dgm:prSet presAssocID="{AAF2BFE9-96A8-423D-BD29-C62775B97B50}" presName="nodeFollowingNodes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877C62C1-1768-4E32-B9AC-8A44AD7AA347}" type="pres">
      <dgm:prSet presAssocID="{A22A5719-465F-4311-B2D7-C4A97724ADD3}" presName="nodeFollowingNodes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03483178-CC41-44EB-86C8-F55841856375}" type="pres">
      <dgm:prSet presAssocID="{CA17EDCA-5EB8-493D-BE9F-924EF4963C3B}" presName="nodeFollowingNodes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F44608C8-993F-4DD6-8550-956EA3AD0625}" type="pres">
      <dgm:prSet presAssocID="{1D9A6CAA-8C01-4540-A831-8AD558E333D8}" presName="nodeFollowingNodes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632D670D-A5EE-448E-BF91-8C86777E7B38}" type="pres">
      <dgm:prSet presAssocID="{9BC25B9E-9C89-4FCD-B231-0164CF5CAF6F}" presName="nodeFollowingNodes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D50AC326-0733-4EC9-9B4E-AF82B2ACA154}" type="presOf" srcId="{9BC25B9E-9C89-4FCD-B231-0164CF5CAF6F}" destId="{632D670D-A5EE-448E-BF91-8C86777E7B38}" srcOrd="0" destOrd="0" presId="urn:microsoft.com/office/officeart/2005/8/layout/cycle3"/>
    <dgm:cxn modelId="{2822943D-ECA8-4DF5-B837-A4FCD86EF691}" srcId="{13FC5E10-FC22-4BFE-8969-7C5040DCC6CF}" destId="{CA17EDCA-5EB8-493D-BE9F-924EF4963C3B}" srcOrd="5" destOrd="0" parTransId="{F6D5F718-144A-4A33-A63B-620963CDCDEC}" sibTransId="{D98D1792-C89D-4208-9A87-D0FA34073990}"/>
    <dgm:cxn modelId="{39C73045-48E1-4E68-8C95-D8F8D74F3AB0}" type="presOf" srcId="{7408211C-974C-4D23-BFAB-ACFC91801AFC}" destId="{44F323F5-A305-4C51-AF15-471D3216E7E2}" srcOrd="0" destOrd="0" presId="urn:microsoft.com/office/officeart/2005/8/layout/cycle3"/>
    <dgm:cxn modelId="{383561BD-5F01-4029-8D52-039149CCB9F6}" srcId="{13FC5E10-FC22-4BFE-8969-7C5040DCC6CF}" destId="{AAF2BFE9-96A8-423D-BD29-C62775B97B50}" srcOrd="3" destOrd="0" parTransId="{EECD6E63-4B08-4510-A602-50AF9AC53939}" sibTransId="{D8C70DB8-3577-4E97-ACC9-E0601B8DEA05}"/>
    <dgm:cxn modelId="{DD725B32-458C-4393-891B-188D7B710FD1}" srcId="{13FC5E10-FC22-4BFE-8969-7C5040DCC6CF}" destId="{1D9A6CAA-8C01-4540-A831-8AD558E333D8}" srcOrd="6" destOrd="0" parTransId="{066BD9BA-4451-4B72-A48A-38CA2B6BCA77}" sibTransId="{9F3D911B-EC80-499E-BD90-D963EBF74028}"/>
    <dgm:cxn modelId="{6F5725A0-544E-4BD0-A639-66C351A90A5D}" srcId="{13FC5E10-FC22-4BFE-8969-7C5040DCC6CF}" destId="{A22A5719-465F-4311-B2D7-C4A97724ADD3}" srcOrd="4" destOrd="0" parTransId="{78EC548B-A703-4D45-AD42-1A82ED2153FD}" sibTransId="{336101EF-7359-4409-B4C6-D541BFF220B2}"/>
    <dgm:cxn modelId="{9502DA06-A26D-4B30-AF76-1FBB02D59C51}" srcId="{13FC5E10-FC22-4BFE-8969-7C5040DCC6CF}" destId="{6D85BA71-FB38-4969-A02F-4A4131DC59E0}" srcOrd="1" destOrd="0" parTransId="{54C37710-620B-42A0-BB3C-5D8B435A09CA}" sibTransId="{ED18E595-5703-4638-A5D3-065738AC261E}"/>
    <dgm:cxn modelId="{2EDBB3AC-3943-40C2-B813-854D533E9039}" srcId="{13FC5E10-FC22-4BFE-8969-7C5040DCC6CF}" destId="{D98C3BE2-3E2C-4A19-9927-D053D1375670}" srcOrd="0" destOrd="0" parTransId="{009F496F-98FB-4A70-8270-4892D952E0D6}" sibTransId="{7408211C-974C-4D23-BFAB-ACFC91801AFC}"/>
    <dgm:cxn modelId="{35688A8A-D3A9-40CE-B04A-458670815473}" type="presOf" srcId="{6D85BA71-FB38-4969-A02F-4A4131DC59E0}" destId="{94C3A711-DF41-4297-A75A-6AAA51658F57}" srcOrd="0" destOrd="0" presId="urn:microsoft.com/office/officeart/2005/8/layout/cycle3"/>
    <dgm:cxn modelId="{CBFC91CA-F538-475C-8759-54E410039399}" type="presOf" srcId="{13FC5E10-FC22-4BFE-8969-7C5040DCC6CF}" destId="{83A11CF0-487B-4566-B4A7-FF7F9B7A4774}" srcOrd="0" destOrd="0" presId="urn:microsoft.com/office/officeart/2005/8/layout/cycle3"/>
    <dgm:cxn modelId="{EC4D4A50-475E-4C96-84F4-1BC9F791A52B}" type="presOf" srcId="{113135C1-AA2B-4550-A5D0-17DE0C1CBF3C}" destId="{C533CC2C-47B1-4D86-9B00-53B02C224D8D}" srcOrd="0" destOrd="0" presId="urn:microsoft.com/office/officeart/2005/8/layout/cycle3"/>
    <dgm:cxn modelId="{8F7D2A1B-E73D-43F8-8891-F23D0E61ABB8}" type="presOf" srcId="{D98C3BE2-3E2C-4A19-9927-D053D1375670}" destId="{DE9F2E8A-004E-409A-B213-19E5AE2CA291}" srcOrd="0" destOrd="0" presId="urn:microsoft.com/office/officeart/2005/8/layout/cycle3"/>
    <dgm:cxn modelId="{81195C1D-AE8A-4962-A523-532BA5CE605A}" type="presOf" srcId="{1D9A6CAA-8C01-4540-A831-8AD558E333D8}" destId="{F44608C8-993F-4DD6-8550-956EA3AD0625}" srcOrd="0" destOrd="0" presId="urn:microsoft.com/office/officeart/2005/8/layout/cycle3"/>
    <dgm:cxn modelId="{48371935-EC0B-4AB0-BEFC-01E31B773F0F}" srcId="{13FC5E10-FC22-4BFE-8969-7C5040DCC6CF}" destId="{113135C1-AA2B-4550-A5D0-17DE0C1CBF3C}" srcOrd="2" destOrd="0" parTransId="{E81D2E67-2650-43EF-9722-BC23683D576C}" sibTransId="{4C1DBC95-C783-4ECA-B022-C10E655C169B}"/>
    <dgm:cxn modelId="{10C51468-FDC5-4932-B5F4-98D02D221727}" type="presOf" srcId="{A22A5719-465F-4311-B2D7-C4A97724ADD3}" destId="{877C62C1-1768-4E32-B9AC-8A44AD7AA347}" srcOrd="0" destOrd="0" presId="urn:microsoft.com/office/officeart/2005/8/layout/cycle3"/>
    <dgm:cxn modelId="{2AC123BB-1584-47F6-871E-EEA6CDAE7B2C}" type="presOf" srcId="{AAF2BFE9-96A8-423D-BD29-C62775B97B50}" destId="{67749F14-F7F4-4C52-B216-C876DF434B78}" srcOrd="0" destOrd="0" presId="urn:microsoft.com/office/officeart/2005/8/layout/cycle3"/>
    <dgm:cxn modelId="{E20BA773-5140-4CAB-B6F9-827A3B6FE5A7}" srcId="{13FC5E10-FC22-4BFE-8969-7C5040DCC6CF}" destId="{9BC25B9E-9C89-4FCD-B231-0164CF5CAF6F}" srcOrd="7" destOrd="0" parTransId="{CAA73B08-8709-4D1D-AA21-93F38930FF84}" sibTransId="{D077E778-0711-4EB3-9085-816A74800301}"/>
    <dgm:cxn modelId="{FC0F6530-7926-478E-9D53-625CDF10778F}" type="presOf" srcId="{CA17EDCA-5EB8-493D-BE9F-924EF4963C3B}" destId="{03483178-CC41-44EB-86C8-F55841856375}" srcOrd="0" destOrd="0" presId="urn:microsoft.com/office/officeart/2005/8/layout/cycle3"/>
    <dgm:cxn modelId="{8C5F5FD0-4D69-4B47-A896-01FC96B63950}" type="presParOf" srcId="{83A11CF0-487B-4566-B4A7-FF7F9B7A4774}" destId="{E6B63D88-FD63-4A61-9470-7E3F65EC78DC}" srcOrd="0" destOrd="0" presId="urn:microsoft.com/office/officeart/2005/8/layout/cycle3"/>
    <dgm:cxn modelId="{231AD8DD-4112-4B40-A070-F58BE4AA84EB}" type="presParOf" srcId="{E6B63D88-FD63-4A61-9470-7E3F65EC78DC}" destId="{DE9F2E8A-004E-409A-B213-19E5AE2CA291}" srcOrd="0" destOrd="0" presId="urn:microsoft.com/office/officeart/2005/8/layout/cycle3"/>
    <dgm:cxn modelId="{C9694BA4-75D0-43F9-B949-F60F9A479803}" type="presParOf" srcId="{E6B63D88-FD63-4A61-9470-7E3F65EC78DC}" destId="{44F323F5-A305-4C51-AF15-471D3216E7E2}" srcOrd="1" destOrd="0" presId="urn:microsoft.com/office/officeart/2005/8/layout/cycle3"/>
    <dgm:cxn modelId="{52DD6178-90BF-4C99-891F-5D11DF1181A1}" type="presParOf" srcId="{E6B63D88-FD63-4A61-9470-7E3F65EC78DC}" destId="{94C3A711-DF41-4297-A75A-6AAA51658F57}" srcOrd="2" destOrd="0" presId="urn:microsoft.com/office/officeart/2005/8/layout/cycle3"/>
    <dgm:cxn modelId="{616C9C4E-94C6-4575-8301-BC92C0478CE3}" type="presParOf" srcId="{E6B63D88-FD63-4A61-9470-7E3F65EC78DC}" destId="{C533CC2C-47B1-4D86-9B00-53B02C224D8D}" srcOrd="3" destOrd="0" presId="urn:microsoft.com/office/officeart/2005/8/layout/cycle3"/>
    <dgm:cxn modelId="{52FBC29A-39B7-4264-9437-1B7D72F025DB}" type="presParOf" srcId="{E6B63D88-FD63-4A61-9470-7E3F65EC78DC}" destId="{67749F14-F7F4-4C52-B216-C876DF434B78}" srcOrd="4" destOrd="0" presId="urn:microsoft.com/office/officeart/2005/8/layout/cycle3"/>
    <dgm:cxn modelId="{A781571C-A462-4BC5-860A-CCF23CC1985F}" type="presParOf" srcId="{E6B63D88-FD63-4A61-9470-7E3F65EC78DC}" destId="{877C62C1-1768-4E32-B9AC-8A44AD7AA347}" srcOrd="5" destOrd="0" presId="urn:microsoft.com/office/officeart/2005/8/layout/cycle3"/>
    <dgm:cxn modelId="{D5B46D32-3055-473D-BAEC-C633F2FCC395}" type="presParOf" srcId="{E6B63D88-FD63-4A61-9470-7E3F65EC78DC}" destId="{03483178-CC41-44EB-86C8-F55841856375}" srcOrd="6" destOrd="0" presId="urn:microsoft.com/office/officeart/2005/8/layout/cycle3"/>
    <dgm:cxn modelId="{DDC86769-8B14-47F3-BE8B-0E93E2331E94}" type="presParOf" srcId="{E6B63D88-FD63-4A61-9470-7E3F65EC78DC}" destId="{F44608C8-993F-4DD6-8550-956EA3AD0625}" srcOrd="7" destOrd="0" presId="urn:microsoft.com/office/officeart/2005/8/layout/cycle3"/>
    <dgm:cxn modelId="{BBBC868F-C763-4DE5-AA82-5C8A6268DAF7}" type="presParOf" srcId="{E6B63D88-FD63-4A61-9470-7E3F65EC78DC}" destId="{632D670D-A5EE-448E-BF91-8C86777E7B38}" srcOrd="8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48B3DB-0FF2-4F23-BA92-FB8E63602A29}">
      <dsp:nvSpPr>
        <dsp:cNvPr id="0" name=""/>
        <dsp:cNvSpPr/>
      </dsp:nvSpPr>
      <dsp:spPr>
        <a:xfrm>
          <a:off x="0" y="29168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Vakcinavimai				95303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46302"/>
        <a:ext cx="10481332" cy="316732"/>
      </dsp:txXfrm>
    </dsp:sp>
    <dsp:sp modelId="{D7ABAC77-6D20-45A1-87DD-4CB968DF0B5E}">
      <dsp:nvSpPr>
        <dsp:cNvPr id="0" name=""/>
        <dsp:cNvSpPr/>
      </dsp:nvSpPr>
      <dsp:spPr>
        <a:xfrm>
          <a:off x="0" y="423368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Laikytojo pasikeitimai			85658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440502"/>
        <a:ext cx="10481332" cy="316732"/>
      </dsp:txXfrm>
    </dsp:sp>
    <dsp:sp modelId="{5DF66B9B-FE55-4364-8E14-270C5D35D016}">
      <dsp:nvSpPr>
        <dsp:cNvPr id="0" name=""/>
        <dsp:cNvSpPr/>
      </dsp:nvSpPr>
      <dsp:spPr>
        <a:xfrm>
          <a:off x="0" y="817568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Laikymo vietos pasikeitimai		87678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834702"/>
        <a:ext cx="10481332" cy="316732"/>
      </dsp:txXfrm>
    </dsp:sp>
    <dsp:sp modelId="{7496B4E1-8690-4192-9EB3-AC12C5AF622A}">
      <dsp:nvSpPr>
        <dsp:cNvPr id="0" name=""/>
        <dsp:cNvSpPr/>
      </dsp:nvSpPr>
      <dsp:spPr>
        <a:xfrm>
          <a:off x="0" y="12117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Augintinio agresyvumai			7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1228903"/>
        <a:ext cx="10481332" cy="316732"/>
      </dsp:txXfrm>
    </dsp:sp>
    <dsp:sp modelId="{63330D8F-BD6D-448F-B118-C3DA43C573AA}">
      <dsp:nvSpPr>
        <dsp:cNvPr id="0" name=""/>
        <dsp:cNvSpPr/>
      </dsp:nvSpPr>
      <dsp:spPr>
        <a:xfrm>
          <a:off x="0" y="16059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Suradimai				482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1623103"/>
        <a:ext cx="10481332" cy="316732"/>
      </dsp:txXfrm>
    </dsp:sp>
    <dsp:sp modelId="{846962E4-D199-4E27-8DB6-E2882961FC84}">
      <dsp:nvSpPr>
        <dsp:cNvPr id="0" name=""/>
        <dsp:cNvSpPr/>
      </dsp:nvSpPr>
      <dsp:spPr>
        <a:xfrm>
          <a:off x="0" y="20001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Nugaišimai				2278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2017303"/>
        <a:ext cx="10481332" cy="316732"/>
      </dsp:txXfrm>
    </dsp:sp>
    <dsp:sp modelId="{C888DDAE-7CD7-4129-A098-188ED48E48CC}">
      <dsp:nvSpPr>
        <dsp:cNvPr id="0" name=""/>
        <dsp:cNvSpPr/>
      </dsp:nvSpPr>
      <dsp:spPr>
        <a:xfrm>
          <a:off x="0" y="23943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Dingimai				2985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2411503"/>
        <a:ext cx="10481332" cy="316732"/>
      </dsp:txXfrm>
    </dsp:sp>
    <dsp:sp modelId="{681A7B98-1DBD-4D79-8A05-32B7FC51BB0A}">
      <dsp:nvSpPr>
        <dsp:cNvPr id="0" name=""/>
        <dsp:cNvSpPr/>
      </dsp:nvSpPr>
      <dsp:spPr>
        <a:xfrm>
          <a:off x="0" y="27885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Nugaišinimai				4651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2805703"/>
        <a:ext cx="10481332" cy="316732"/>
      </dsp:txXfrm>
    </dsp:sp>
    <dsp:sp modelId="{201B1D3D-85B1-4D8C-A535-4505ECFC9BD3}">
      <dsp:nvSpPr>
        <dsp:cNvPr id="0" name=""/>
        <dsp:cNvSpPr/>
      </dsp:nvSpPr>
      <dsp:spPr>
        <a:xfrm>
          <a:off x="0" y="31827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Išvežimai				16799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3199903"/>
        <a:ext cx="10481332" cy="316732"/>
      </dsp:txXfrm>
    </dsp:sp>
    <dsp:sp modelId="{383AFC3F-72F2-49A6-AA80-091F8E6CF0B9}">
      <dsp:nvSpPr>
        <dsp:cNvPr id="0" name=""/>
        <dsp:cNvSpPr/>
      </dsp:nvSpPr>
      <dsp:spPr>
        <a:xfrm>
          <a:off x="0" y="35769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Ženklinimai ir įregistravimai		306906</a:t>
          </a: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3594103"/>
        <a:ext cx="10481332" cy="316732"/>
      </dsp:txXfrm>
    </dsp:sp>
    <dsp:sp modelId="{889CDB43-69A2-4BB9-BF45-FF8ED6A89DAF}">
      <dsp:nvSpPr>
        <dsp:cNvPr id="0" name=""/>
        <dsp:cNvSpPr/>
      </dsp:nvSpPr>
      <dsp:spPr>
        <a:xfrm>
          <a:off x="0" y="3971169"/>
          <a:ext cx="10515600" cy="35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Savininko pasikeitimai			86097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34" y="3988303"/>
        <a:ext cx="10481332" cy="316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F323F5-A305-4C51-AF15-471D3216E7E2}">
      <dsp:nvSpPr>
        <dsp:cNvPr id="0" name=""/>
        <dsp:cNvSpPr/>
      </dsp:nvSpPr>
      <dsp:spPr>
        <a:xfrm>
          <a:off x="2891993" y="-43927"/>
          <a:ext cx="5369787" cy="5369787"/>
        </a:xfrm>
        <a:prstGeom prst="circularArrow">
          <a:avLst>
            <a:gd name="adj1" fmla="val 5544"/>
            <a:gd name="adj2" fmla="val 330680"/>
            <a:gd name="adj3" fmla="val 14618428"/>
            <a:gd name="adj4" fmla="val 16891727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9F2E8A-004E-409A-B213-19E5AE2CA291}">
      <dsp:nvSpPr>
        <dsp:cNvPr id="0" name=""/>
        <dsp:cNvSpPr/>
      </dsp:nvSpPr>
      <dsp:spPr>
        <a:xfrm>
          <a:off x="4802168" y="1657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Asociacijų darbuotojai		4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9987" y="39476"/>
        <a:ext cx="1473799" cy="699080"/>
      </dsp:txXfrm>
    </dsp:sp>
    <dsp:sp modelId="{94C3A711-DF41-4297-A75A-6AAA51658F57}">
      <dsp:nvSpPr>
        <dsp:cNvPr id="0" name=""/>
        <dsp:cNvSpPr/>
      </dsp:nvSpPr>
      <dsp:spPr>
        <a:xfrm>
          <a:off x="6421364" y="672349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ŽŪM darbuotojai			9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59183" y="710168"/>
        <a:ext cx="1473799" cy="699080"/>
      </dsp:txXfrm>
    </dsp:sp>
    <dsp:sp modelId="{C533CC2C-47B1-4D86-9B00-53B02C224D8D}">
      <dsp:nvSpPr>
        <dsp:cNvPr id="0" name=""/>
        <dsp:cNvSpPr/>
      </dsp:nvSpPr>
      <dsp:spPr>
        <a:xfrm>
          <a:off x="7092056" y="2291545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ŽŪIKVC darbuotojai		19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29875" y="2329364"/>
        <a:ext cx="1473799" cy="699080"/>
      </dsp:txXfrm>
    </dsp:sp>
    <dsp:sp modelId="{67749F14-F7F4-4C52-B216-C876DF434B78}">
      <dsp:nvSpPr>
        <dsp:cNvPr id="0" name=""/>
        <dsp:cNvSpPr/>
      </dsp:nvSpPr>
      <dsp:spPr>
        <a:xfrm>
          <a:off x="6421364" y="3910741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Ženklintojas			85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59183" y="3948560"/>
        <a:ext cx="1473799" cy="699080"/>
      </dsp:txXfrm>
    </dsp:sp>
    <dsp:sp modelId="{877C62C1-1768-4E32-B9AC-8A44AD7AA347}">
      <dsp:nvSpPr>
        <dsp:cNvPr id="0" name=""/>
        <dsp:cNvSpPr/>
      </dsp:nvSpPr>
      <dsp:spPr>
        <a:xfrm>
          <a:off x="4802168" y="4581433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Savivaldybių darbuotojai	109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9987" y="4619252"/>
        <a:ext cx="1473799" cy="699080"/>
      </dsp:txXfrm>
    </dsp:sp>
    <dsp:sp modelId="{03483178-CC41-44EB-86C8-F55841856375}">
      <dsp:nvSpPr>
        <dsp:cNvPr id="0" name=""/>
        <dsp:cNvSpPr/>
      </dsp:nvSpPr>
      <dsp:spPr>
        <a:xfrm>
          <a:off x="3182972" y="3910741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VMVT darbuotojai		245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20791" y="3948560"/>
        <a:ext cx="1473799" cy="699080"/>
      </dsp:txXfrm>
    </dsp:sp>
    <dsp:sp modelId="{F44608C8-993F-4DD6-8550-956EA3AD0625}">
      <dsp:nvSpPr>
        <dsp:cNvPr id="0" name=""/>
        <dsp:cNvSpPr/>
      </dsp:nvSpPr>
      <dsp:spPr>
        <a:xfrm>
          <a:off x="2512280" y="2291545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Privatūs gydytojai		1263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0099" y="2329364"/>
        <a:ext cx="1473799" cy="699080"/>
      </dsp:txXfrm>
    </dsp:sp>
    <dsp:sp modelId="{632D670D-A5EE-448E-BF91-8C86777E7B38}">
      <dsp:nvSpPr>
        <dsp:cNvPr id="0" name=""/>
        <dsp:cNvSpPr/>
      </dsp:nvSpPr>
      <dsp:spPr>
        <a:xfrm>
          <a:off x="3182972" y="672349"/>
          <a:ext cx="1549437" cy="774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Savininkai, laikytojai		214741</a:t>
          </a: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20791" y="710168"/>
        <a:ext cx="1473799" cy="699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B2E6B-8691-468B-9BF1-7121752B3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6464F4-4D7F-4725-93FE-D4199F263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66070-15A6-4D42-AC4D-7B3CC3C8C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F9F3AA-00B3-444A-9E99-F725F9632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62B343-3AAD-4787-AED5-52F10FC03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2816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8CA71-DB0F-42D8-A91B-AAA57576C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BE68D-6BA9-4A03-8579-94D2FCDD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EEEE3-2B46-42CF-8B4C-076A74ABF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62029-AA59-402E-9BC9-CE9AE59A2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9BE362-8E96-4812-825F-5AE12480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81907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90EC4-B0C6-4FDB-B2FA-556B0917B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B9945-059B-4B3A-9373-BD4E064C48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4D99B-43CB-4538-9FE4-2DDCE4132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4723A-425E-47D4-9905-02113897A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486B48-06E0-4D96-8461-93BE601ED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11216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12FE8-EB1B-4EB6-97E5-74DEF1702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B35F8-C0A8-473E-A622-B9F24FDBB1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4D92BF-352B-4D43-9BB2-32CE6D315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C2938-6986-44C1-B259-E9E9411F9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5FB248-03B7-4075-8A29-2E90B1FDF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ACA4A-97A2-4EBE-9C88-A5DAA0729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98291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01ED3-91E4-4E24-BE38-F57B0CA7A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4ED6CB-B95A-4FBD-B68B-74D56DA1C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F90F3F-80DD-4932-B090-8AC37A4E71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E82761-2324-4B42-B0C2-5FE2CDFD88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7666E6-E289-4252-8238-AB2FA8BC7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2EEA0C-139A-4C72-A285-FD56FA13B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5803A5-5D84-4627-9305-A6300BE55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6BF4AE-D699-44AA-9FD5-4B7E15CC0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31793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D8ED8-9EBD-449F-956F-E51A1AC88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06DB81-0F95-40E2-852F-7E1F85304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7DAC0-D3B8-4CCB-96B7-8B7CCB91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685A4D-DE6A-4960-B0E5-9A7B0C06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861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C16F17-01A1-487A-B85E-71604CFBF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02A59-EBC5-45BC-9BC8-E7C1042EF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FCB7C-DFA7-42F3-9BB2-8F81F02F9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39606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89D0B-9325-4198-A56A-D9EC7217A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C3A9A-F21B-45D2-A906-74EBD374A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2D2906-E516-4510-817B-3597E1F7B3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D80FA-CB23-4115-957A-0A25FC985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EDDC9-0AD5-4E17-AE71-174BACBED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5B4EC-DE44-4413-9A85-90E15CB53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1770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47A39-DEC1-4A29-9587-26D38A1C3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CA6500-DA48-46B3-8A44-6CB75901B0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2F1B18-07C2-47B1-8A17-3396DDC75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1DB9C-1308-4B29-B113-56105A6D3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39DB9-2C15-4681-8447-33259A8AE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06A079-99F1-4C86-B318-15E1A70CD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25338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552AC-DA1B-4BC3-BABF-1F506B618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3E77F-E347-4ACB-825D-E48BD8856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2F10A-98CA-4104-857A-E759822FF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C63D0-CC95-4687-B2F7-D38B2EC6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1F762-E0DF-4B0B-BB86-B90FF5B7E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06406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A7B766-FF9A-4AF2-8CA0-056F1CC47F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EE5FA8-C58E-46E8-979E-CAE430A25E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0D1865-488C-4476-ABB7-A2C5099AE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3537D-24AA-4AF2-976B-5B7C2C901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62F70-C2EA-4455-B3F6-FE8A5D849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8249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431F86-0CDD-4526-A7E7-4ED1DBDBB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97018-432D-41CC-B69C-9E1F8021E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97A51-1E9F-4A55-B2E3-0276059463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24029-C451-44B4-BF3C-108DD1640D34}" type="datetimeFigureOut">
              <a:rPr lang="lt-LT" smtClean="0"/>
              <a:t>2022-05-16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7A47F-F0CB-4E82-BE6B-B89BE74A21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8B66-9C63-4191-AEFA-E1081CB4FB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3C253-6AC0-4607-818D-D8DA50CF30E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9720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26EE4FD-480F-42A5-9FEB-DA630457CF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A187062F-BE14-42FC-B06A-607DB23849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8" y="1766812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731FE21B-2A45-4BF5-8B03-E12341988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9" y="1423780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2DC5A94D-79ED-48F5-9DC5-96CBB507CE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3" y="1239381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93A3D4BE-AF25-4F9A-9C29-1145CCE24A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2" y="1230651"/>
            <a:ext cx="1020865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9B4AB2-D085-48DD-8BAA-3752F6BEA8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7896" y="936010"/>
            <a:ext cx="9236026" cy="2876680"/>
          </a:xfrm>
        </p:spPr>
        <p:txBody>
          <a:bodyPr anchor="b">
            <a:normAutofit/>
          </a:bodyPr>
          <a:lstStyle/>
          <a:p>
            <a:pPr algn="l"/>
            <a:r>
              <a:rPr lang="lt-LT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GYVŪNŲ AUGINTINIŲ REGISTRAS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1CF4D831-6396-F061-618D-DAA1A4F2F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2000" contrast="2000"/>
          </a:blip>
          <a:srcRect l="27596" t="3942" r="31009" b="60577"/>
          <a:stretch>
            <a:fillRect/>
          </a:stretch>
        </p:blipFill>
        <p:spPr bwMode="auto">
          <a:xfrm>
            <a:off x="5186076" y="1230651"/>
            <a:ext cx="1487044" cy="9559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89AC8A2-325C-196A-2D06-3BC07A2B1AA7}"/>
              </a:ext>
            </a:extLst>
          </p:cNvPr>
          <p:cNvSpPr txBox="1"/>
          <p:nvPr/>
        </p:nvSpPr>
        <p:spPr>
          <a:xfrm>
            <a:off x="3643077" y="2074349"/>
            <a:ext cx="4577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 dirty="0">
                <a:solidFill>
                  <a:schemeClr val="bg1"/>
                </a:solidFill>
              </a:rPr>
              <a:t>VALSTYBĖS ĮMONĖ</a:t>
            </a:r>
            <a:br>
              <a:rPr lang="lt-LT" sz="1400" dirty="0">
                <a:solidFill>
                  <a:schemeClr val="bg1"/>
                </a:solidFill>
              </a:rPr>
            </a:br>
            <a:r>
              <a:rPr lang="lt-LT" sz="1400" dirty="0">
                <a:solidFill>
                  <a:schemeClr val="bg1"/>
                </a:solidFill>
              </a:rPr>
              <a:t>ŽEMĖS ŪKIO INFORMACIJOS IR KAIMO VERSLO CENTRAS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495105-79C2-D20C-14AF-3275107076A6}"/>
              </a:ext>
            </a:extLst>
          </p:cNvPr>
          <p:cNvSpPr txBox="1"/>
          <p:nvPr/>
        </p:nvSpPr>
        <p:spPr>
          <a:xfrm>
            <a:off x="583668" y="4483650"/>
            <a:ext cx="114078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200" b="1" dirty="0">
                <a:solidFill>
                  <a:schemeClr val="bg1"/>
                </a:solidFill>
              </a:rPr>
              <a:t>Gyvūnų ir pašarų subjektų apskaitos skyriaus vadovas ROLANDAS MIKALIŪNAS tel. (8 5) 266 0623  e. p. rolandas.mikaliunas@vic.lt</a:t>
            </a:r>
          </a:p>
          <a:p>
            <a:r>
              <a:rPr lang="lt-LT" sz="1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19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9FDC52-089F-451D-9815-44AB31770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r>
              <a:rPr lang="lt-LT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 klasifikatoriai</a:t>
            </a: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3A631-8B5C-4025-8836-584010490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495426"/>
            <a:ext cx="6198613" cy="4905374"/>
          </a:xfrm>
        </p:spPr>
        <p:txBody>
          <a:bodyPr anchor="ctr">
            <a:normAutofit/>
          </a:bodyPr>
          <a:lstStyle/>
          <a:p>
            <a:r>
              <a:rPr lang="lt-LT" sz="2000" dirty="0">
                <a:solidFill>
                  <a:srgbClr val="FEFFFF"/>
                </a:solidFill>
              </a:rPr>
              <a:t>Rūšių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Šunų, kačių ir kitų gyvūnų augintinių veislių klasifikatoriai</a:t>
            </a:r>
          </a:p>
          <a:p>
            <a:r>
              <a:rPr lang="lt-LT" sz="2000" dirty="0">
                <a:solidFill>
                  <a:srgbClr val="FEFFFF"/>
                </a:solidFill>
              </a:rPr>
              <a:t>Veislinių kategorijų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Lyčių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Įvykių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Spalvingumo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Spalvų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Mikroschemos įterpimo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Mikroschemų gamintojų klasifikatorius</a:t>
            </a:r>
          </a:p>
          <a:p>
            <a:r>
              <a:rPr lang="lt-LT" sz="2000" dirty="0">
                <a:solidFill>
                  <a:srgbClr val="FEFFFF"/>
                </a:solidFill>
              </a:rPr>
              <a:t>Ligų klasifikatorius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9822A6-D757-CEE2-0213-6347D2E354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5184" y="0"/>
            <a:ext cx="982195" cy="63141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E2CB8D5-1E2B-FE94-D129-30F6DEF4AF99}"/>
              </a:ext>
            </a:extLst>
          </p:cNvPr>
          <p:cNvSpPr txBox="1"/>
          <p:nvPr/>
        </p:nvSpPr>
        <p:spPr>
          <a:xfrm>
            <a:off x="10068349" y="631411"/>
            <a:ext cx="1995864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  <a:t>VALSTYBĖS ĮMONĖ</a:t>
            </a:r>
            <a:b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  <a:t>ŽEMĖS ŪKIO INFORMACIJOS IR KAIMO VERSLO CENTRAS</a:t>
            </a:r>
          </a:p>
        </p:txBody>
      </p:sp>
    </p:spTree>
    <p:extLst>
      <p:ext uri="{BB962C8B-B14F-4D97-AF65-F5344CB8AC3E}">
        <p14:creationId xmlns:p14="http://schemas.microsoft.com/office/powerpoint/2010/main" val="880296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80DCB-4136-4EBC-A69F-7F7F9AD7A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84" y="315705"/>
            <a:ext cx="10515600" cy="1325563"/>
          </a:xfrm>
        </p:spPr>
        <p:txBody>
          <a:bodyPr/>
          <a:lstStyle/>
          <a:p>
            <a:pPr algn="ctr"/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Perkėlimo ir kaitos registravimas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73CEA9-A467-2AC1-90F0-10FB4A0DA2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63692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EF3945B-2214-3C09-A77A-6112331271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5184" y="0"/>
            <a:ext cx="982195" cy="6314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48618F2-C1C6-C63D-684B-37FABF430CA1}"/>
              </a:ext>
            </a:extLst>
          </p:cNvPr>
          <p:cNvSpPr txBox="1"/>
          <p:nvPr/>
        </p:nvSpPr>
        <p:spPr>
          <a:xfrm>
            <a:off x="10202662" y="631411"/>
            <a:ext cx="182584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000" b="1" dirty="0">
                <a:solidFill>
                  <a:schemeClr val="accent1">
                    <a:lumMod val="75000"/>
                  </a:schemeClr>
                </a:solidFill>
              </a:rPr>
              <a:t>VALSTYBĖS ĮMONĖ</a:t>
            </a:r>
            <a:br>
              <a:rPr lang="lt-LT" sz="1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lt-LT" sz="1000" b="1" dirty="0">
                <a:solidFill>
                  <a:schemeClr val="accent1">
                    <a:lumMod val="75000"/>
                  </a:schemeClr>
                </a:solidFill>
              </a:rPr>
              <a:t>ŽEMĖS ŪKIO INFORMACIJOS IR KAIMO VERSLO CENTRAS</a:t>
            </a:r>
          </a:p>
        </p:txBody>
      </p:sp>
    </p:spTree>
    <p:extLst>
      <p:ext uri="{BB962C8B-B14F-4D97-AF65-F5344CB8AC3E}">
        <p14:creationId xmlns:p14="http://schemas.microsoft.com/office/powerpoint/2010/main" val="1008862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0DF04-97C1-4D0A-B5A0-AF5CED83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250" y="50916"/>
            <a:ext cx="9041907" cy="1111249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lt-LT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 NAUDOTOJAI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2D81F8F-A133-A88E-63B8-6EFD1FFE5E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3664593"/>
              </p:ext>
            </p:extLst>
          </p:nvPr>
        </p:nvGraphicFramePr>
        <p:xfrm>
          <a:off x="200025" y="1423990"/>
          <a:ext cx="11153775" cy="5357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">
            <a:extLst>
              <a:ext uri="{FF2B5EF4-FFF2-40B4-BE49-F238E27FC236}">
                <a16:creationId xmlns:a16="http://schemas.microsoft.com/office/drawing/2014/main" id="{5BCC4D6A-0537-3DC8-2A95-EEEE0F477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lum bright="2000" contrast="2000"/>
          </a:blip>
          <a:srcRect l="27596" t="3942" r="31009" b="60577"/>
          <a:stretch>
            <a:fillRect/>
          </a:stretch>
        </p:blipFill>
        <p:spPr bwMode="auto">
          <a:xfrm>
            <a:off x="10588737" y="49849"/>
            <a:ext cx="990600" cy="636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6418A5-EBFD-50EF-E578-99FA864A786C}"/>
              </a:ext>
            </a:extLst>
          </p:cNvPr>
          <p:cNvSpPr txBox="1"/>
          <p:nvPr/>
        </p:nvSpPr>
        <p:spPr>
          <a:xfrm>
            <a:off x="10086105" y="659947"/>
            <a:ext cx="1995864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  <a:t>VALSTYBĖS ĮMONĖ</a:t>
            </a:r>
            <a:b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lt-LT" sz="1050" b="1" dirty="0">
                <a:solidFill>
                  <a:schemeClr val="accent1">
                    <a:lumMod val="75000"/>
                  </a:schemeClr>
                </a:solidFill>
              </a:rPr>
              <a:t>ŽEMĖS ŪKIO INFORMACIJOS IR KAIMO VERSLO CENTRAS</a:t>
            </a:r>
          </a:p>
        </p:txBody>
      </p:sp>
    </p:spTree>
    <p:extLst>
      <p:ext uri="{BB962C8B-B14F-4D97-AF65-F5344CB8AC3E}">
        <p14:creationId xmlns:p14="http://schemas.microsoft.com/office/powerpoint/2010/main" val="4076533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48EAC4-6551-4F53-BAA9-CB72F3D5E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9976"/>
            <a:ext cx="8345012" cy="114258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lt-LT" sz="4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Suženklintų gyvūnų augintinių skaičius 2016-2022 metais pagal paslaugų teikėjo tipą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FED8D97-C013-463A-B978-16FCE5172F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480000"/>
              </p:ext>
            </p:extLst>
          </p:nvPr>
        </p:nvGraphicFramePr>
        <p:xfrm>
          <a:off x="401266" y="1242545"/>
          <a:ext cx="10927829" cy="5504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Picture 1">
            <a:extLst>
              <a:ext uri="{FF2B5EF4-FFF2-40B4-BE49-F238E27FC236}">
                <a16:creationId xmlns:a16="http://schemas.microsoft.com/office/drawing/2014/main" id="{F211C441-2AF6-FE83-A286-DE7D66433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2000" contrast="2000"/>
          </a:blip>
          <a:srcRect l="27596" t="3942" r="31009" b="60577"/>
          <a:stretch>
            <a:fillRect/>
          </a:stretch>
        </p:blipFill>
        <p:spPr bwMode="auto">
          <a:xfrm>
            <a:off x="10588737" y="49849"/>
            <a:ext cx="990600" cy="636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5526BA-2E42-1637-23FF-3E0350EF7197}"/>
              </a:ext>
            </a:extLst>
          </p:cNvPr>
          <p:cNvSpPr txBox="1"/>
          <p:nvPr/>
        </p:nvSpPr>
        <p:spPr>
          <a:xfrm>
            <a:off x="10157430" y="842704"/>
            <a:ext cx="1853214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VALSTYBĖS ĮMONĖ</a:t>
            </a:r>
            <a:b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ŽEMĖS ŪKIO INFORMACIJOS IR KAIMO VERSLO CENTRAS</a:t>
            </a:r>
          </a:p>
        </p:txBody>
      </p:sp>
    </p:spTree>
    <p:extLst>
      <p:ext uri="{BB962C8B-B14F-4D97-AF65-F5344CB8AC3E}">
        <p14:creationId xmlns:p14="http://schemas.microsoft.com/office/powerpoint/2010/main" val="692771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568617-2136-415B-91C6-6739650F4CBE}"/>
              </a:ext>
            </a:extLst>
          </p:cNvPr>
          <p:cNvSpPr txBox="1"/>
          <p:nvPr/>
        </p:nvSpPr>
        <p:spPr>
          <a:xfrm>
            <a:off x="582042" y="1184252"/>
            <a:ext cx="2725445" cy="4801314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  <a:reflection blurRad="101600" stA="45000" endPos="16000" dist="50800" dir="5400000" sy="-100000" algn="bl" rotWithShape="0"/>
          </a:effectLst>
        </p:spPr>
        <p:txBody>
          <a:bodyPr wrap="square">
            <a:spAutoFit/>
          </a:bodyPr>
          <a:lstStyle/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r>
              <a:rPr lang="lt-LT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Gyvūnų augintinių pasiskirstymas savivaldybėse</a:t>
            </a:r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  <a:p>
            <a:endParaRPr lang="lt-LT" dirty="0"/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EBE92076-8793-4691-9566-93DB9CCBC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07487" y="807316"/>
            <a:ext cx="8115013" cy="5243368"/>
          </a:xfrm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23805E6F-B7C3-77A8-07D9-DE4629790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2000" contrast="2000"/>
          </a:blip>
          <a:srcRect l="27596" t="3942" r="31009" b="60577"/>
          <a:stretch>
            <a:fillRect/>
          </a:stretch>
        </p:blipFill>
        <p:spPr bwMode="auto">
          <a:xfrm>
            <a:off x="10334625" y="486051"/>
            <a:ext cx="990600" cy="636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B2725E-784E-8442-7072-CBF5B5610DF0}"/>
              </a:ext>
            </a:extLst>
          </p:cNvPr>
          <p:cNvSpPr txBox="1"/>
          <p:nvPr/>
        </p:nvSpPr>
        <p:spPr>
          <a:xfrm>
            <a:off x="9609263" y="1152731"/>
            <a:ext cx="2251969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rgbClr val="549E39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VALSTYBĖS ĮMONĖ</a:t>
            </a:r>
            <a:b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rgbClr val="549E39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lt-LT" sz="1050" b="1" i="0" u="none" strike="noStrike" kern="1200" cap="none" spc="0" normalizeH="0" baseline="0" noProof="0" dirty="0">
                <a:ln>
                  <a:noFill/>
                </a:ln>
                <a:solidFill>
                  <a:srgbClr val="549E39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ŽEMĖS ŪKIO INFORMACIJOS IR KAIMO VERSLO CENTRAS</a:t>
            </a:r>
          </a:p>
        </p:txBody>
      </p:sp>
    </p:spTree>
    <p:extLst>
      <p:ext uri="{BB962C8B-B14F-4D97-AF65-F5344CB8AC3E}">
        <p14:creationId xmlns:p14="http://schemas.microsoft.com/office/powerpoint/2010/main" val="1649137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3B2FD243BF1AFA4B98FDDC15C0A1382E" ma:contentTypeVersion="2" ma:contentTypeDescription="" ma:contentTypeScope="" ma:versionID="33d3bab3959d5dd6bcae936c0ea2b4ec">
  <xsd:schema xmlns:xsd="http://www.w3.org/2001/XMLSchema" xmlns:xs="http://www.w3.org/2001/XMLSchema" xmlns:p="http://schemas.microsoft.com/office/2006/metadata/properties" xmlns:ns1="http://schemas.microsoft.com/sharepoint/v3" xmlns:ns2="b31411fc-6d44-46f9-9a4e-53a2ba024e74" targetNamespace="http://schemas.microsoft.com/office/2006/metadata/properties" ma:root="true" ma:fieldsID="454f2115818b76341e322776920d8197" ns1:_="" ns2:_="">
    <xsd:import namespace="http://schemas.microsoft.com/sharepoint/v3"/>
    <xsd:import namespace="b31411fc-6d44-46f9-9a4e-53a2ba024e7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411fc-6d44-46f9-9a4e-53a2ba024e74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Viesas xmlns="b31411fc-6d44-46f9-9a4e-53a2ba024e74">true</Viesas>
    <rusiavimas xmlns="b31411fc-6d44-46f9-9a4e-53a2ba024e74" xsi:nil="true"/>
    <xd_ProgID xmlns="http://schemas.microsoft.com/sharepoint/v3" xsi:nil="true"/>
    <Pagrindinis xmlns="b31411fc-6d44-46f9-9a4e-53a2ba024e74">false</Pagrindinis>
    <Antrinis xmlns="b31411fc-6d44-46f9-9a4e-53a2ba024e74">true</Antrinis>
  </documentManagement>
</p:properties>
</file>

<file path=customXml/itemProps1.xml><?xml version="1.0" encoding="utf-8"?>
<ds:datastoreItem xmlns:ds="http://schemas.openxmlformats.org/officeDocument/2006/customXml" ds:itemID="{21BBED7D-1336-4688-9957-F0FF30653827}"/>
</file>

<file path=customXml/itemProps2.xml><?xml version="1.0" encoding="utf-8"?>
<ds:datastoreItem xmlns:ds="http://schemas.openxmlformats.org/officeDocument/2006/customXml" ds:itemID="{5201F6F6-BA07-4C70-B1F8-36C8703F67D3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</TotalTime>
  <Words>245</Words>
  <Application>Microsoft Office PowerPoint</Application>
  <PresentationFormat>Plačiaekranė</PresentationFormat>
  <Paragraphs>54</Paragraphs>
  <Slides>6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GYVŪNŲ AUGINTINIŲ REGISTRAS</vt:lpstr>
      <vt:lpstr>GAR klasifikatoriai</vt:lpstr>
      <vt:lpstr>Perkėlimo ir kaitos registravimas</vt:lpstr>
      <vt:lpstr>GAR NAUDOTOJAI</vt:lpstr>
      <vt:lpstr>Suženklintų gyvūnų augintinių skaičius 2016-2022 metais pagal paslaugų teikėjo tipą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GYVŪNŲ AUGINTINIŲ REGISTRAS</dc:title>
  <dc:creator>Rolandas Mikaliūnas</dc:creator>
  <cp:lastModifiedBy>KAIRIENĖ Simantė</cp:lastModifiedBy>
  <cp:revision>2</cp:revision>
  <dcterms:created xsi:type="dcterms:W3CDTF">2022-05-13T10:26:26Z</dcterms:created>
  <dcterms:modified xsi:type="dcterms:W3CDTF">2022-05-16T11:12:24Z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0x01010030D9DBA0AD9F4678BDDB4D5C3B1BB0E2003B2FD243BF1AFA4B98FDDC15C0A1382E</vt:lpwstr>
  </property>
</Properties>
</file>