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1239" r:id="rId5"/>
    <p:sldId id="1278" r:id="rId6"/>
    <p:sldId id="1251" r:id="rId7"/>
    <p:sldId id="1243" r:id="rId8"/>
    <p:sldId id="1293" r:id="rId9"/>
    <p:sldId id="1284" r:id="rId10"/>
    <p:sldId id="1291" r:id="rId11"/>
    <p:sldId id="1292" r:id="rId12"/>
    <p:sldId id="1286" r:id="rId13"/>
    <p:sldId id="1294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7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93C6804-83A0-5B3B-059F-97A56CE691B6}" name="MONKEVIČIENĖ, Dovilė | Turto Bankas" initials="MD|TB" userId="S::Dovile.Monkeviciene@turtas.lt::c8a90f25-b310-44b2-906b-56a5eafc4b52" providerId="AD"/>
  <p188:author id="{6247E725-BA7F-5C16-98E6-C7B55E7C6C55}" name="KRITSKAJA, Jelena | Turto bankas" initials="KJ|Tb" userId="S::Jelena.Kritskaja@turtas.lt::e42c7624-8cb8-45ca-adca-af268e9d6714" providerId="AD"/>
  <p188:author id="{A89B2673-6918-CE82-29EC-3BB624BEDA85}" name="ČEBATORIENĖ, Erika | Turto Bankas" initials="EČ" userId="S::Erika.Cebatoriene@turtas.lt::e6d58873-c08e-4ecf-af4c-0bf4c1c84209" providerId="AD"/>
  <p188:author id="{CB8A2179-3AD2-747C-FBF4-1DF811C5FBF1}" name="ČESOKAS, Ernestas | Turto bankas" initials="ČE|Tb" userId="S::Ernestas.cesokas@turtas.lt::69f889e4-5406-4b55-9e40-e0d1cfe1e77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2222"/>
    <a:srgbClr val="4E724E"/>
    <a:srgbClr val="C00000"/>
    <a:srgbClr val="717475"/>
    <a:srgbClr val="A2697A"/>
    <a:srgbClr val="CBACB5"/>
    <a:srgbClr val="EAEBEB"/>
    <a:srgbClr val="671832"/>
    <a:srgbClr val="4D4D4F"/>
    <a:srgbClr val="D859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DBD69B-8819-4ABE-A0C7-A2A67D299CB7}" v="2" dt="2025-05-06T12:07:11.8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177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1" Type="http://schemas.openxmlformats.org/officeDocument/2006/relationships/slide" Target="slides/slide7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rgbClr val="671832"/>
                </a:solidFill>
                <a:latin typeface="+mn-lt"/>
                <a:ea typeface="+mn-ea"/>
                <a:cs typeface="+mn-cs"/>
              </a:defRPr>
            </a:pPr>
            <a:r>
              <a:rPr lang="lt-LT" sz="1800">
                <a:solidFill>
                  <a:srgbClr val="671832"/>
                </a:solidFill>
                <a:latin typeface="+mj-lt"/>
              </a:rPr>
              <a:t>Pajamos</a:t>
            </a:r>
          </a:p>
        </c:rich>
      </c:tx>
      <c:layout>
        <c:manualLayout>
          <c:xMode val="edge"/>
          <c:yMode val="edge"/>
          <c:x val="0.33476877651853054"/>
          <c:y val="6.54864664740230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rgbClr val="671832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Pajamos, tūkst. Eur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1747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B89-4D1E-BD28-A7783D401026}"/>
              </c:ext>
            </c:extLst>
          </c:dPt>
          <c:dPt>
            <c:idx val="1"/>
            <c:invertIfNegative val="0"/>
            <c:bubble3D val="0"/>
            <c:spPr>
              <a:solidFill>
                <a:srgbClr val="71747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AB89-4D1E-BD28-A7783D401026}"/>
              </c:ext>
            </c:extLst>
          </c:dPt>
          <c:dPt>
            <c:idx val="2"/>
            <c:invertIfNegative val="0"/>
            <c:bubble3D val="0"/>
            <c:spPr>
              <a:solidFill>
                <a:srgbClr val="71747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B89-4D1E-BD28-A7783D401026}"/>
              </c:ext>
            </c:extLst>
          </c:dPt>
          <c:dLbls>
            <c:dLbl>
              <c:idx val="0"/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AB89-4D1E-BD28-A7783D401026}"/>
                </c:ext>
              </c:extLst>
            </c:dLbl>
            <c:dLbl>
              <c:idx val="1"/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rgbClr val="222222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AB89-4D1E-BD28-A7783D401026}"/>
                </c:ext>
              </c:extLst>
            </c:dLbl>
            <c:dLbl>
              <c:idx val="2"/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AB89-4D1E-BD28-A7783D401026}"/>
                </c:ext>
              </c:extLst>
            </c:dLbl>
            <c:numFmt formatCode="#,##0;[Red]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Lapas1!$B$2:$B$4</c:f>
              <c:numCache>
                <c:formatCode>#,##0.00</c:formatCode>
                <c:ptCount val="3"/>
                <c:pt idx="0">
                  <c:v>31136</c:v>
                </c:pt>
                <c:pt idx="1">
                  <c:v>33630</c:v>
                </c:pt>
                <c:pt idx="2">
                  <c:v>42122.37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89-4D1E-BD28-A7783D4010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627906256"/>
        <c:axId val="627921136"/>
      </c:barChart>
      <c:catAx>
        <c:axId val="627906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200" b="1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627921136"/>
        <c:crosses val="autoZero"/>
        <c:auto val="1"/>
        <c:lblAlgn val="ctr"/>
        <c:lblOffset val="200"/>
        <c:noMultiLvlLbl val="0"/>
      </c:catAx>
      <c:valAx>
        <c:axId val="62792113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.0" sourceLinked="0"/>
        <c:majorTickMark val="out"/>
        <c:minorTickMark val="none"/>
        <c:tickLblPos val="nextTo"/>
        <c:crossAx val="62790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 anchor="t" anchorCtr="0"/>
    <a:lstStyle/>
    <a:p>
      <a:pPr>
        <a:defRPr/>
      </a:pPr>
      <a:endParaRPr lang="lt-LT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lt-LT" sz="1800" b="1" i="0" u="none" strike="noStrike" kern="1200" spc="0" baseline="0">
                <a:solidFill>
                  <a:srgbClr val="671832"/>
                </a:solidFill>
                <a:latin typeface="+mj-lt"/>
                <a:ea typeface="+mn-ea"/>
                <a:cs typeface="+mn-cs"/>
              </a:defRPr>
            </a:pPr>
            <a:r>
              <a:rPr lang="lt-LT" sz="1800" b="1" i="0" u="none" strike="noStrike" kern="1200" spc="0" baseline="0">
                <a:solidFill>
                  <a:srgbClr val="671832"/>
                </a:solidFill>
                <a:latin typeface="+mj-lt"/>
                <a:ea typeface="+mn-ea"/>
                <a:cs typeface="+mn-cs"/>
              </a:rPr>
              <a:t>Sąnaudos</a:t>
            </a:r>
          </a:p>
        </c:rich>
      </c:tx>
      <c:layout>
        <c:manualLayout>
          <c:xMode val="edge"/>
          <c:yMode val="edge"/>
          <c:x val="0.31351798544968973"/>
          <c:y val="1.24104335589849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lt-LT" sz="1800" b="1" i="0" u="none" strike="noStrike" kern="1200" spc="0" baseline="0">
              <a:solidFill>
                <a:srgbClr val="671832"/>
              </a:solidFill>
              <a:latin typeface="+mj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Sąnaudos, tūkst. Eur</c:v>
                </c:pt>
              </c:strCache>
            </c:strRef>
          </c:tx>
          <c:spPr>
            <a:solidFill>
              <a:srgbClr val="67183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7183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D86B-46DE-B5D9-E4981D3525FA}"/>
              </c:ext>
            </c:extLst>
          </c:dPt>
          <c:dPt>
            <c:idx val="1"/>
            <c:invertIfNegative val="0"/>
            <c:bubble3D val="0"/>
            <c:spPr>
              <a:solidFill>
                <a:srgbClr val="67183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86B-46DE-B5D9-E4981D3525FA}"/>
              </c:ext>
            </c:extLst>
          </c:dPt>
          <c:dPt>
            <c:idx val="2"/>
            <c:invertIfNegative val="0"/>
            <c:bubble3D val="0"/>
            <c:spPr>
              <a:solidFill>
                <a:srgbClr val="67183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D86B-46DE-B5D9-E4981D3525FA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86B-46DE-B5D9-E4981D3525FA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86B-46DE-B5D9-E4981D3525FA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86B-46DE-B5D9-E4981D3525FA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ctr">
                  <a:defRPr lang="en-US" sz="1200" b="1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Lapas1!$B$2:$B$4</c:f>
              <c:numCache>
                <c:formatCode>#,##0.00</c:formatCode>
                <c:ptCount val="3"/>
                <c:pt idx="0">
                  <c:v>30520</c:v>
                </c:pt>
                <c:pt idx="1">
                  <c:v>32177</c:v>
                </c:pt>
                <c:pt idx="2">
                  <c:v>34699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86B-46DE-B5D9-E4981D3525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627906256"/>
        <c:axId val="627921136"/>
      </c:barChart>
      <c:catAx>
        <c:axId val="627906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200" b="1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627921136"/>
        <c:crosses val="autoZero"/>
        <c:auto val="1"/>
        <c:lblAlgn val="ctr"/>
        <c:lblOffset val="200"/>
        <c:noMultiLvlLbl val="0"/>
      </c:catAx>
      <c:valAx>
        <c:axId val="627921136"/>
        <c:scaling>
          <c:orientation val="minMax"/>
          <c:max val="40000"/>
          <c:min val="0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0"/>
        <c:majorTickMark val="out"/>
        <c:minorTickMark val="none"/>
        <c:tickLblPos val="nextTo"/>
        <c:crossAx val="62790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 algn="ctr">
        <a:defRPr lang="en-US" sz="1200" b="1" i="0" u="none" strike="noStrike" kern="1200" baseline="0">
          <a:solidFill>
            <a:schemeClr val="tx1"/>
          </a:solidFill>
          <a:latin typeface="+mj-lt"/>
          <a:ea typeface="+mn-ea"/>
          <a:cs typeface="Times New Roman" panose="02020603050405020304" pitchFamily="18" charset="0"/>
        </a:defRPr>
      </a:pPr>
      <a:endParaRPr lang="lt-LT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US" sz="1800" b="1" i="0" u="none" strike="noStrike" kern="1200" spc="0" baseline="0">
                <a:solidFill>
                  <a:srgbClr val="671832"/>
                </a:solidFill>
                <a:latin typeface="+mj-lt"/>
                <a:ea typeface="+mn-ea"/>
                <a:cs typeface="+mn-cs"/>
              </a:defRPr>
            </a:pPr>
            <a:r>
              <a:rPr lang="en-US" sz="1800" b="1" i="0" u="none" strike="noStrike" kern="1200" spc="0" baseline="0">
                <a:solidFill>
                  <a:srgbClr val="671832"/>
                </a:solidFill>
                <a:latin typeface="+mj-lt"/>
                <a:ea typeface="+mn-ea"/>
                <a:cs typeface="+mn-cs"/>
              </a:rPr>
              <a:t>EBITDA</a:t>
            </a:r>
          </a:p>
        </c:rich>
      </c:tx>
      <c:layout>
        <c:manualLayout>
          <c:xMode val="edge"/>
          <c:yMode val="edge"/>
          <c:x val="0.34818078853664031"/>
          <c:y val="1.13493379850724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en-US" sz="1800" b="1" i="0" u="none" strike="noStrike" kern="1200" spc="0" baseline="0">
              <a:solidFill>
                <a:srgbClr val="671832"/>
              </a:solidFill>
              <a:latin typeface="+mj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3.001229494373393E-2"/>
          <c:y val="0.18959963018988743"/>
          <c:w val="0.92360506741595005"/>
          <c:h val="0.675303843255192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Lapas1!$C$1</c:f>
              <c:strCache>
                <c:ptCount val="1"/>
                <c:pt idx="0">
                  <c:v>EBITDA, tūkst. Eur</c:v>
                </c:pt>
              </c:strCache>
            </c:strRef>
          </c:tx>
          <c:spPr>
            <a:solidFill>
              <a:srgbClr val="CBACB5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CCD2-4B50-97F4-0DCC37CF21E5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6EC7-4FA4-A62C-ABBE40F3F329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CCD2-4B50-97F4-0DCC37CF21E5}"/>
              </c:ext>
            </c:extLst>
          </c:dPt>
          <c:dLbls>
            <c:numFmt formatCode="#,##0" sourceLinked="0"/>
            <c:spPr>
              <a:solidFill>
                <a:schemeClr val="lt1"/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ln>
                      <a:noFill/>
                    </a:ln>
                    <a:solidFill>
                      <a:srgbClr val="222222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Lapas1!$A$2:$A$4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Lapas1!$C$2:$C$4</c:f>
              <c:numCache>
                <c:formatCode>#,##0.00</c:formatCode>
                <c:ptCount val="3"/>
                <c:pt idx="0">
                  <c:v>5597</c:v>
                </c:pt>
                <c:pt idx="1">
                  <c:v>6773</c:v>
                </c:pt>
                <c:pt idx="2">
                  <c:v>13813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D2-4B50-97F4-0DCC37CF21E5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90"/>
        <c:overlap val="58"/>
        <c:axId val="627906256"/>
        <c:axId val="627921136"/>
      </c:barChart>
      <c:catAx>
        <c:axId val="627906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0" cap="flat" cmpd="sng" algn="ctr">
            <a:solidFill>
              <a:schemeClr val="bg1">
                <a:lumMod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 algn="ctr">
              <a:defRPr lang="en-US" sz="1200" b="1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627921136"/>
        <c:crosses val="autoZero"/>
        <c:auto val="1"/>
        <c:lblAlgn val="ctr"/>
        <c:lblOffset val="200"/>
        <c:tickMarkSkip val="1"/>
        <c:noMultiLvlLbl val="0"/>
      </c:catAx>
      <c:valAx>
        <c:axId val="627921136"/>
        <c:scaling>
          <c:orientation val="minMax"/>
          <c:max val="14000"/>
          <c:min val="-6000"/>
        </c:scaling>
        <c:delete val="0"/>
        <c:axPos val="l"/>
        <c:numFmt formatCode="#,##0.00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62790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lt-LT" sz="1800" b="1" i="0" u="none" strike="noStrike" kern="1200" spc="0" baseline="0" dirty="0">
                <a:solidFill>
                  <a:srgbClr val="671832"/>
                </a:solidFill>
                <a:latin typeface="+mj-lt"/>
                <a:ea typeface="+mn-ea"/>
                <a:cs typeface="+mn-cs"/>
              </a:defRPr>
            </a:pPr>
            <a:r>
              <a:rPr lang="en-US" sz="1800" b="1" i="0" u="none" strike="noStrike" kern="1200" spc="0" baseline="0" err="1">
                <a:solidFill>
                  <a:srgbClr val="671832"/>
                </a:solidFill>
              </a:rPr>
              <a:t>Grynasis</a:t>
            </a:r>
            <a:r>
              <a:rPr lang="en-US" sz="1800" b="1" i="0" u="none" strike="noStrike" kern="1200" spc="0" baseline="0">
                <a:solidFill>
                  <a:srgbClr val="671832"/>
                </a:solidFill>
              </a:rPr>
              <a:t> p</a:t>
            </a:r>
            <a:r>
              <a:rPr lang="lt-LT" sz="1800" b="1" i="0" u="none" strike="noStrike" kern="1200" spc="0" baseline="0">
                <a:solidFill>
                  <a:srgbClr val="671832"/>
                </a:solidFill>
              </a:rPr>
              <a:t>elnas</a:t>
            </a:r>
          </a:p>
        </c:rich>
      </c:tx>
      <c:layout>
        <c:manualLayout>
          <c:xMode val="edge"/>
          <c:yMode val="edge"/>
          <c:x val="0.31351798544968973"/>
          <c:y val="1.24104335589849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lt-LT" sz="1800" b="1" i="0" u="none" strike="noStrike" kern="1200" spc="0" baseline="0" dirty="0">
              <a:solidFill>
                <a:srgbClr val="671832"/>
              </a:solidFill>
              <a:latin typeface="+mj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2.6827672131202948E-2"/>
          <c:y val="0.20144466999467114"/>
          <c:w val="0.94097912131135353"/>
          <c:h val="0.7578137113547212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D5D7D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D5D7D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7F5-473E-9A44-FCA0925E1449}"/>
              </c:ext>
            </c:extLst>
          </c:dPt>
          <c:dPt>
            <c:idx val="1"/>
            <c:invertIfNegative val="0"/>
            <c:bubble3D val="0"/>
            <c:spPr>
              <a:solidFill>
                <a:srgbClr val="D5D7D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7F5-473E-9A44-FCA0925E1449}"/>
              </c:ext>
            </c:extLst>
          </c:dPt>
          <c:dPt>
            <c:idx val="2"/>
            <c:invertIfNegative val="0"/>
            <c:bubble3D val="0"/>
            <c:spPr>
              <a:solidFill>
                <a:srgbClr val="D5D7D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7F5-473E-9A44-FCA0925E1449}"/>
              </c:ext>
            </c:extLst>
          </c:dPt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7F5-473E-9A44-FCA0925E1449}"/>
                </c:ext>
              </c:extLst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7F5-473E-9A44-FCA0925E1449}"/>
                </c:ext>
              </c:extLst>
            </c:dLbl>
            <c:dLbl>
              <c:idx val="2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7F5-473E-9A44-FCA0925E1449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lang="en-US" sz="1200" b="1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Times New Roman" panose="02020603050405020304" pitchFamily="18" charset="0"/>
                  </a:defRPr>
                </a:pPr>
                <a:endParaRPr lang="lt-LT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Lapas1!$B$2:$B$4</c:f>
              <c:numCache>
                <c:formatCode>#,##0.00</c:formatCode>
                <c:ptCount val="3"/>
                <c:pt idx="0">
                  <c:v>84</c:v>
                </c:pt>
                <c:pt idx="1">
                  <c:v>357</c:v>
                </c:pt>
                <c:pt idx="2">
                  <c:v>5858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7F5-473E-9A44-FCA0925E14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627906256"/>
        <c:axId val="627921136"/>
      </c:barChart>
      <c:catAx>
        <c:axId val="627906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200" b="1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627921136"/>
        <c:crosses val="autoZero"/>
        <c:auto val="1"/>
        <c:lblAlgn val="ctr"/>
        <c:lblOffset val="200"/>
        <c:tickLblSkip val="1"/>
        <c:noMultiLvlLbl val="0"/>
      </c:catAx>
      <c:valAx>
        <c:axId val="627921136"/>
        <c:scaling>
          <c:orientation val="minMax"/>
          <c:min val="-7000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0"/>
        <c:majorTickMark val="out"/>
        <c:minorTickMark val="none"/>
        <c:tickLblPos val="nextTo"/>
        <c:crossAx val="62790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 algn="ctr">
        <a:defRPr lang="en-US" sz="1200" b="1" i="0" u="none" strike="noStrike" kern="1200" baseline="0">
          <a:solidFill>
            <a:schemeClr val="tx1"/>
          </a:solidFill>
          <a:latin typeface="+mj-lt"/>
          <a:ea typeface="+mn-ea"/>
          <a:cs typeface="Times New Roman" panose="02020603050405020304" pitchFamily="18" charset="0"/>
        </a:defRPr>
      </a:pPr>
      <a:endParaRPr lang="lt-LT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804279442924088E-2"/>
          <c:y val="2.4522160168850081E-2"/>
          <c:w val="0.89646306391754371"/>
          <c:h val="0.7978878994988141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Lapas1!$A$2</c:f>
              <c:strCache>
                <c:ptCount val="1"/>
                <c:pt idx="0">
                  <c:v>Centralizuotai valdyti perduotas AVNT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Lapas1!$C$1:$J$1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Lapas1!$C$2:$J$2</c:f>
              <c:numCache>
                <c:formatCode>General</c:formatCode>
                <c:ptCount val="8"/>
                <c:pt idx="0">
                  <c:v>137.6</c:v>
                </c:pt>
                <c:pt idx="1">
                  <c:v>394.2</c:v>
                </c:pt>
                <c:pt idx="2">
                  <c:v>584.70000000000005</c:v>
                </c:pt>
                <c:pt idx="3">
                  <c:v>664.7</c:v>
                </c:pt>
                <c:pt idx="4">
                  <c:v>718.4</c:v>
                </c:pt>
                <c:pt idx="5">
                  <c:v>718.6</c:v>
                </c:pt>
                <c:pt idx="6">
                  <c:v>725.8</c:v>
                </c:pt>
                <c:pt idx="7">
                  <c:v>733.7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9A-4999-A511-C1D7B6CE45D8}"/>
            </c:ext>
          </c:extLst>
        </c:ser>
        <c:ser>
          <c:idx val="1"/>
          <c:order val="1"/>
          <c:tx>
            <c:strRef>
              <c:f>Lapas1!$A$3</c:f>
              <c:strCache>
                <c:ptCount val="1"/>
                <c:pt idx="0">
                  <c:v>Viešajame aukcione parduodamas NT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Lapas1!$C$1:$J$1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Lapas1!$C$3:$J$3</c:f>
              <c:numCache>
                <c:formatCode>General</c:formatCode>
                <c:ptCount val="8"/>
                <c:pt idx="0">
                  <c:v>260.7</c:v>
                </c:pt>
                <c:pt idx="1">
                  <c:v>359.3</c:v>
                </c:pt>
                <c:pt idx="2">
                  <c:v>384.7</c:v>
                </c:pt>
                <c:pt idx="3">
                  <c:v>379.6</c:v>
                </c:pt>
                <c:pt idx="4">
                  <c:v>323.60000000000002</c:v>
                </c:pt>
                <c:pt idx="5">
                  <c:v>241.8</c:v>
                </c:pt>
                <c:pt idx="6">
                  <c:v>163.80000000000001</c:v>
                </c:pt>
                <c:pt idx="7">
                  <c:v>85.8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79A-4999-A511-C1D7B6CE45D8}"/>
            </c:ext>
          </c:extLst>
        </c:ser>
        <c:ser>
          <c:idx val="2"/>
          <c:order val="2"/>
          <c:tx>
            <c:strRef>
              <c:f>Lapas1!$A$4</c:f>
              <c:strCache>
                <c:ptCount val="1"/>
                <c:pt idx="0">
                  <c:v>Atnaujinamas NT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Lapas1!$C$1:$J$1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Lapas1!$C$4:$J$4</c:f>
              <c:numCache>
                <c:formatCode>General</c:formatCode>
                <c:ptCount val="8"/>
                <c:pt idx="0">
                  <c:v>70.2</c:v>
                </c:pt>
                <c:pt idx="1">
                  <c:v>71</c:v>
                </c:pt>
                <c:pt idx="2">
                  <c:v>66.900000000000006</c:v>
                </c:pt>
                <c:pt idx="3">
                  <c:v>76.8</c:v>
                </c:pt>
                <c:pt idx="4">
                  <c:v>48</c:v>
                </c:pt>
                <c:pt idx="5">
                  <c:v>46.6</c:v>
                </c:pt>
                <c:pt idx="6">
                  <c:v>51.2</c:v>
                </c:pt>
                <c:pt idx="7">
                  <c:v>33.5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79A-4999-A511-C1D7B6CE45D8}"/>
            </c:ext>
          </c:extLst>
        </c:ser>
        <c:ser>
          <c:idx val="3"/>
          <c:order val="3"/>
          <c:tx>
            <c:strRef>
              <c:f>Lapas1!$A$5</c:f>
              <c:strCache>
                <c:ptCount val="1"/>
                <c:pt idx="0">
                  <c:v>Valstybės paveldėtas NT</c:v>
                </c:pt>
              </c:strCache>
            </c:strRef>
          </c:tx>
          <c:spPr>
            <a:solidFill>
              <a:schemeClr val="accent3">
                <a:lumMod val="9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Lapas1!$C$1:$J$1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Lapas1!$C$5:$J$5</c:f>
              <c:numCache>
                <c:formatCode>General</c:formatCode>
                <c:ptCount val="8"/>
                <c:pt idx="0">
                  <c:v>41.7</c:v>
                </c:pt>
                <c:pt idx="1">
                  <c:v>56.6</c:v>
                </c:pt>
                <c:pt idx="2">
                  <c:v>66.8</c:v>
                </c:pt>
                <c:pt idx="3">
                  <c:v>73.3</c:v>
                </c:pt>
                <c:pt idx="4">
                  <c:v>83</c:v>
                </c:pt>
                <c:pt idx="5">
                  <c:v>83.2</c:v>
                </c:pt>
                <c:pt idx="6">
                  <c:v>89</c:v>
                </c:pt>
                <c:pt idx="7">
                  <c:v>99.7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79A-4999-A511-C1D7B6CE45D8}"/>
            </c:ext>
          </c:extLst>
        </c:ser>
        <c:ser>
          <c:idx val="4"/>
          <c:order val="4"/>
          <c:tx>
            <c:strRef>
              <c:f>Lapas1!$A$6</c:f>
              <c:strCache>
                <c:ptCount val="1"/>
                <c:pt idx="0">
                  <c:v>Įmonės veikloje naudojamas NT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lt-LT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Lapas1!$C$1:$J$1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Lapas1!$C$6:$J$6</c:f>
              <c:numCache>
                <c:formatCode>General</c:formatCode>
                <c:ptCount val="8"/>
                <c:pt idx="0">
                  <c:v>3.5</c:v>
                </c:pt>
                <c:pt idx="1">
                  <c:v>3.5</c:v>
                </c:pt>
                <c:pt idx="2">
                  <c:v>3.5</c:v>
                </c:pt>
                <c:pt idx="3">
                  <c:v>3.5</c:v>
                </c:pt>
                <c:pt idx="4">
                  <c:v>3.3</c:v>
                </c:pt>
                <c:pt idx="5">
                  <c:v>3.3</c:v>
                </c:pt>
                <c:pt idx="6">
                  <c:v>3.3</c:v>
                </c:pt>
                <c:pt idx="7">
                  <c:v>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79A-4999-A511-C1D7B6CE45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overlap val="100"/>
        <c:axId val="598530784"/>
        <c:axId val="598534624"/>
      </c:barChart>
      <c:catAx>
        <c:axId val="598530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rgbClr val="231F20"/>
                </a:solidFill>
                <a:latin typeface="+mj-lt"/>
                <a:ea typeface="+mn-ea"/>
                <a:cs typeface="+mn-cs"/>
              </a:defRPr>
            </a:pPr>
            <a:endParaRPr lang="lt-LT"/>
          </a:p>
        </c:txPr>
        <c:crossAx val="598534624"/>
        <c:crosses val="autoZero"/>
        <c:auto val="1"/>
        <c:lblAlgn val="ctr"/>
        <c:lblOffset val="100"/>
        <c:noMultiLvlLbl val="0"/>
      </c:catAx>
      <c:valAx>
        <c:axId val="5985346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9853078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latin typeface="+mj-lt"/>
        </a:defRPr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0.62287</cdr:x>
      <cdr:y>0.31302</cdr:y>
    </cdr:from>
    <cdr:to>
      <cdr:x>0.72074</cdr:x>
      <cdr:y>0.43616</cdr:y>
    </cdr:to>
    <cdr:cxnSp macro="">
      <cdr:nvCxnSpPr>
        <cdr:cNvPr id="2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B155B611-2017-1B38-A00D-58B86211371D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 flipV="1">
          <a:off x="2739479" y="607059"/>
          <a:ext cx="430463" cy="23880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00B05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0.57997</cdr:x>
      <cdr:y>0.20529</cdr:y>
    </cdr:from>
    <cdr:to>
      <cdr:x>0.72787</cdr:x>
      <cdr:y>0.33146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71F5BAD3-3E48-6B4F-B16C-4F1393085F00}"/>
            </a:ext>
          </a:extLst>
        </cdr:cNvPr>
        <cdr:cNvSpPr txBox="1"/>
      </cdr:nvSpPr>
      <cdr:spPr>
        <a:xfrm xmlns:a="http://schemas.openxmlformats.org/drawingml/2006/main">
          <a:off x="2550785" y="398134"/>
          <a:ext cx="650489" cy="2446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kern="1200" dirty="0">
              <a:solidFill>
                <a:srgbClr val="00B050"/>
              </a:solidFill>
            </a:rPr>
            <a:t>+25%</a:t>
          </a:r>
          <a:endParaRPr lang="lt-LT" sz="1200" kern="1200" dirty="0">
            <a:solidFill>
              <a:srgbClr val="00B05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0.61257</cdr:x>
      <cdr:y>0.2584</cdr:y>
    </cdr:from>
    <cdr:to>
      <cdr:x>0.71424</cdr:x>
      <cdr:y>0.35336</cdr:y>
    </cdr:to>
    <cdr:cxnSp macro="">
      <cdr:nvCxnSpPr>
        <cdr:cNvPr id="2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B155B611-2017-1B38-A00D-58B86211371D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 flipV="1">
          <a:off x="2562269" y="528862"/>
          <a:ext cx="425262" cy="194339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FF000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0.58748</cdr:x>
      <cdr:y>0.16597</cdr:y>
    </cdr:from>
    <cdr:to>
      <cdr:x>0.7659</cdr:x>
      <cdr:y>0.28553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37A19496-FDAB-234A-AE2A-0C2BD6673697}"/>
            </a:ext>
          </a:extLst>
        </cdr:cNvPr>
        <cdr:cNvSpPr txBox="1"/>
      </cdr:nvSpPr>
      <cdr:spPr>
        <a:xfrm xmlns:a="http://schemas.openxmlformats.org/drawingml/2006/main">
          <a:off x="2457335" y="339690"/>
          <a:ext cx="746298" cy="244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kern="1200" dirty="0">
              <a:solidFill>
                <a:srgbClr val="FF0000"/>
              </a:solidFill>
            </a:rPr>
            <a:t>+8%</a:t>
          </a:r>
          <a:endParaRPr lang="lt-LT" sz="1200" kern="1200" dirty="0">
            <a:solidFill>
              <a:srgbClr val="FF0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0.62982</cdr:x>
      <cdr:y>0.3728</cdr:y>
    </cdr:from>
    <cdr:to>
      <cdr:x>0.70612</cdr:x>
      <cdr:y>0.44805</cdr:y>
    </cdr:to>
    <cdr:cxnSp macro="">
      <cdr:nvCxnSpPr>
        <cdr:cNvPr id="2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B155B611-2017-1B38-A00D-58B86211371D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 flipV="1">
          <a:off x="2981539" y="1045898"/>
          <a:ext cx="361191" cy="211113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00B05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0.52028</cdr:x>
      <cdr:y>0.29023</cdr:y>
    </cdr:from>
    <cdr:to>
      <cdr:x>0.71978</cdr:x>
      <cdr:y>0.38222</cdr:y>
    </cdr:to>
    <cdr:sp macro="" textlink="">
      <cdr:nvSpPr>
        <cdr:cNvPr id="3" name="Rectangle 3">
          <a:extLst xmlns:a="http://schemas.openxmlformats.org/drawingml/2006/main">
            <a:ext uri="{FF2B5EF4-FFF2-40B4-BE49-F238E27FC236}">
              <a16:creationId xmlns:a16="http://schemas.microsoft.com/office/drawing/2014/main" id="{E6E72701-53B4-F093-C769-14133809D1EC}"/>
            </a:ext>
          </a:extLst>
        </cdr:cNvPr>
        <cdr:cNvSpPr/>
      </cdr:nvSpPr>
      <cdr:spPr>
        <a:xfrm xmlns:a="http://schemas.openxmlformats.org/drawingml/2006/main">
          <a:off x="2462957" y="814245"/>
          <a:ext cx="944417" cy="25807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200" dirty="0">
              <a:solidFill>
                <a:srgbClr val="00B050"/>
              </a:solidFill>
            </a:rPr>
            <a:t>16 kart</a:t>
          </a:r>
          <a:r>
            <a:rPr lang="lt-LT" sz="1200" dirty="0">
              <a:solidFill>
                <a:srgbClr val="00B050"/>
              </a:solidFill>
            </a:rPr>
            <a:t>ų</a:t>
          </a:r>
          <a:endParaRPr lang="en-US" sz="1200" dirty="0">
            <a:solidFill>
              <a:srgbClr val="00B05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E8E935-DD57-DD7F-0E75-6C03DBC26C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C4A819-18E5-2E49-A48F-C0551E00C5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8830312"/>
            <a:ext cx="3037146" cy="4660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ACF0E-F458-B968-97DF-E86F09731A7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1654" y="8830312"/>
            <a:ext cx="3037146" cy="4660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B30A8-0D33-4A56-A039-0FCF2CFBC4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128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6435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DD141A8D-B1BC-469D-9B9C-31DE29FF1591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7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8"/>
            <a:ext cx="3037840" cy="466434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1102F96E-095E-4224-8E84-651A9B4F4B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266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C155F-17B3-F3B6-5847-71BFF5FC2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>
            <a:extLst>
              <a:ext uri="{FF2B5EF4-FFF2-40B4-BE49-F238E27FC236}">
                <a16:creationId xmlns:a16="http://schemas.microsoft.com/office/drawing/2014/main" id="{6120210B-F7CB-9771-226B-740D3D3899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>
            <a:extLst>
              <a:ext uri="{FF2B5EF4-FFF2-40B4-BE49-F238E27FC236}">
                <a16:creationId xmlns:a16="http://schemas.microsoft.com/office/drawing/2014/main" id="{4A6A97E0-CCE5-AD0E-35D9-85C0056829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30DD2CB0-DEBB-1AFD-334E-188E27BCF2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02F96E-095E-4224-8E84-651A9B4F4BD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22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inis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61C53324-53B9-ADF4-A21B-9FECFD27D3B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733675"/>
            <a:ext cx="3951288" cy="4124325"/>
          </a:xfrm>
          <a:prstGeom prst="rtTriangl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8611F544-4CC2-63D2-8C70-0F68A328D4FD}"/>
              </a:ext>
            </a:extLst>
          </p:cNvPr>
          <p:cNvSpPr/>
          <p:nvPr userDrawn="1"/>
        </p:nvSpPr>
        <p:spPr>
          <a:xfrm rot="10800000">
            <a:off x="0" y="0"/>
            <a:ext cx="1392866" cy="1371601"/>
          </a:xfrm>
          <a:prstGeom prst="triangle">
            <a:avLst>
              <a:gd name="adj" fmla="val 100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EF58795-D110-AA2C-1E1E-52F3142D08D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923" y="374038"/>
            <a:ext cx="625759" cy="1263973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A4016E3-C7F2-117B-0F28-AFCF2797EE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59013" y="1970843"/>
            <a:ext cx="5424487" cy="1748729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latin typeface="Lexend "/>
              </a:defRPr>
            </a:lvl1pPr>
          </a:lstStyle>
          <a:p>
            <a:pPr lvl="0"/>
            <a:r>
              <a:rPr lang="lt-LT"/>
              <a:t>2023 m. SAUSIO MĖN. FINANSINIAI REZULTAI</a:t>
            </a: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456F0A4-F0C0-D4CD-FB54-69A4698D4FD3}"/>
              </a:ext>
            </a:extLst>
          </p:cNvPr>
          <p:cNvSpPr/>
          <p:nvPr userDrawn="1"/>
        </p:nvSpPr>
        <p:spPr>
          <a:xfrm>
            <a:off x="1150677" y="4306426"/>
            <a:ext cx="1734821" cy="1149320"/>
          </a:xfrm>
          <a:custGeom>
            <a:avLst/>
            <a:gdLst>
              <a:gd name="connsiteX0" fmla="*/ 0 w 2183641"/>
              <a:gd name="connsiteY0" fmla="*/ 0 h 1446663"/>
              <a:gd name="connsiteX1" fmla="*/ 1473958 w 2183641"/>
              <a:gd name="connsiteY1" fmla="*/ 1446663 h 1446663"/>
              <a:gd name="connsiteX2" fmla="*/ 2183641 w 2183641"/>
              <a:gd name="connsiteY2" fmla="*/ 1446663 h 1446663"/>
              <a:gd name="connsiteX3" fmla="*/ 723331 w 2183641"/>
              <a:gd name="connsiteY3" fmla="*/ 0 h 1446663"/>
              <a:gd name="connsiteX4" fmla="*/ 0 w 2183641"/>
              <a:gd name="connsiteY4" fmla="*/ 0 h 1446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3641" h="1446663">
                <a:moveTo>
                  <a:pt x="0" y="0"/>
                </a:moveTo>
                <a:lnTo>
                  <a:pt x="1473958" y="1446663"/>
                </a:lnTo>
                <a:lnTo>
                  <a:pt x="2183641" y="1446663"/>
                </a:lnTo>
                <a:lnTo>
                  <a:pt x="723331" y="0"/>
                </a:lnTo>
                <a:lnTo>
                  <a:pt x="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69" hangingPunct="0"/>
            <a:endParaRPr lang="en-US" sz="2400" kern="0">
              <a:solidFill>
                <a:srgbClr val="FFFFFF"/>
              </a:solidFill>
              <a:latin typeface="Helvetica Neue"/>
              <a:sym typeface="Helvetica Neue"/>
            </a:endParaRP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4E5C23F4-A538-AE98-8C33-957461AB7F2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65225" y="5327585"/>
            <a:ext cx="1374763" cy="808230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4"/>
                </a:solidFill>
              </a:defRPr>
            </a:lvl1pPr>
          </a:lstStyle>
          <a:p>
            <a:pPr lvl="0"/>
            <a:r>
              <a:rPr lang="lt-LT"/>
              <a:t>2023 03 09</a:t>
            </a:r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94B3BDA-E0EA-97C2-62EF-5A3279E84EB0}"/>
              </a:ext>
            </a:extLst>
          </p:cNvPr>
          <p:cNvSpPr/>
          <p:nvPr userDrawn="1"/>
        </p:nvSpPr>
        <p:spPr>
          <a:xfrm rot="16200000">
            <a:off x="11168333" y="-4466"/>
            <a:ext cx="1005552" cy="1014485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8715EB80-D9A4-0617-9BD7-B9E1408C856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677469" y="0"/>
            <a:ext cx="6528179" cy="6277970"/>
          </a:xfrm>
          <a:custGeom>
            <a:avLst/>
            <a:gdLst>
              <a:gd name="connsiteX0" fmla="*/ 0 w 6999600"/>
              <a:gd name="connsiteY0" fmla="*/ 0 h 6273164"/>
              <a:gd name="connsiteX1" fmla="*/ 6199164 w 6999600"/>
              <a:gd name="connsiteY1" fmla="*/ 0 h 6273164"/>
              <a:gd name="connsiteX2" fmla="*/ 6999600 w 6999600"/>
              <a:gd name="connsiteY2" fmla="*/ 766323 h 6273164"/>
              <a:gd name="connsiteX3" fmla="*/ 6999600 w 6999600"/>
              <a:gd name="connsiteY3" fmla="*/ 6273164 h 6273164"/>
              <a:gd name="connsiteX4" fmla="*/ 6999599 w 6999600"/>
              <a:gd name="connsiteY4" fmla="*/ 6273164 h 627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99600" h="6273164">
                <a:moveTo>
                  <a:pt x="0" y="0"/>
                </a:moveTo>
                <a:lnTo>
                  <a:pt x="6199164" y="0"/>
                </a:lnTo>
                <a:lnTo>
                  <a:pt x="6999600" y="766323"/>
                </a:lnTo>
                <a:lnTo>
                  <a:pt x="6999600" y="6273164"/>
                </a:lnTo>
                <a:lnTo>
                  <a:pt x="6999599" y="62731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C21CA0D-4A35-E2D1-0AFB-64E0128F98D0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B12F868D-38AA-7A8B-1107-15BC4B027F0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259013" y="3885412"/>
            <a:ext cx="5424487" cy="8082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lt-LT"/>
              <a:t>Finansų departamento direktorius Ernestas </a:t>
            </a:r>
            <a:r>
              <a:rPr lang="lt-LT" err="1"/>
              <a:t>Česokas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9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inis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FC36F2F0-9D9E-55C5-E7ED-AF29853518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09229" y="1"/>
            <a:ext cx="6582771" cy="6858000"/>
          </a:xfrm>
          <a:custGeom>
            <a:avLst/>
            <a:gdLst>
              <a:gd name="connsiteX0" fmla="*/ 3313898 w 8421921"/>
              <a:gd name="connsiteY0" fmla="*/ 0 h 6858000"/>
              <a:gd name="connsiteX1" fmla="*/ 8421921 w 8421921"/>
              <a:gd name="connsiteY1" fmla="*/ 0 h 6858000"/>
              <a:gd name="connsiteX2" fmla="*/ 8421921 w 8421921"/>
              <a:gd name="connsiteY2" fmla="*/ 6858000 h 6858000"/>
              <a:gd name="connsiteX3" fmla="*/ 0 w 842192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21921" h="6858000">
                <a:moveTo>
                  <a:pt x="3313898" y="0"/>
                </a:moveTo>
                <a:lnTo>
                  <a:pt x="8421921" y="0"/>
                </a:lnTo>
                <a:lnTo>
                  <a:pt x="842192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041E7A84-FE3C-715B-EDF3-CA8218F7AF8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68189" y="2274816"/>
            <a:ext cx="5261590" cy="2010121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B50793CA-517C-DD35-6695-347E487217A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8188" y="5321285"/>
            <a:ext cx="3831361" cy="808230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/>
              <a:t>Data</a:t>
            </a:r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BF80FC6D-961B-2253-9D1E-31D52E8968AC}"/>
              </a:ext>
            </a:extLst>
          </p:cNvPr>
          <p:cNvSpPr/>
          <p:nvPr userDrawn="1"/>
        </p:nvSpPr>
        <p:spPr>
          <a:xfrm rot="10800000">
            <a:off x="0" y="-1"/>
            <a:ext cx="805218" cy="992495"/>
          </a:xfrm>
          <a:prstGeom prst="triangle">
            <a:avLst>
              <a:gd name="adj" fmla="val 100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B2EB15D-04D3-20D3-98F0-417333F563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24" y="443061"/>
            <a:ext cx="625759" cy="1263973"/>
          </a:xfrm>
          <a:prstGeom prst="rect">
            <a:avLst/>
          </a:prstGeom>
        </p:spPr>
      </p:pic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B0F3294A-3461-C2BD-29B4-FF72055708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68187" y="4398996"/>
            <a:ext cx="4376649" cy="8082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lt-LT"/>
              <a:t>Pranešėjas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481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inis su QR kod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D39FDA31-E66D-3F71-34FE-96EA92FF51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11439" y="1"/>
            <a:ext cx="9394209" cy="4531057"/>
          </a:xfrm>
          <a:custGeom>
            <a:avLst/>
            <a:gdLst>
              <a:gd name="connsiteX0" fmla="*/ 0 w 9621672"/>
              <a:gd name="connsiteY0" fmla="*/ 0 h 4531057"/>
              <a:gd name="connsiteX1" fmla="*/ 9608024 w 9621672"/>
              <a:gd name="connsiteY1" fmla="*/ 0 h 4531057"/>
              <a:gd name="connsiteX2" fmla="*/ 9621672 w 9621672"/>
              <a:gd name="connsiteY2" fmla="*/ 4517409 h 4531057"/>
              <a:gd name="connsiteX3" fmla="*/ 4640239 w 9621672"/>
              <a:gd name="connsiteY3" fmla="*/ 4531057 h 4531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21672" h="4531057">
                <a:moveTo>
                  <a:pt x="0" y="0"/>
                </a:moveTo>
                <a:lnTo>
                  <a:pt x="9608024" y="0"/>
                </a:lnTo>
                <a:cubicBezTo>
                  <a:pt x="9612573" y="1505803"/>
                  <a:pt x="9617123" y="3011606"/>
                  <a:pt x="9621672" y="4517409"/>
                </a:cubicBezTo>
                <a:lnTo>
                  <a:pt x="4640239" y="453105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2B05CC2-13E0-8898-87BE-6AFFB1FD255F}"/>
              </a:ext>
            </a:extLst>
          </p:cNvPr>
          <p:cNvSpPr/>
          <p:nvPr userDrawn="1"/>
        </p:nvSpPr>
        <p:spPr>
          <a:xfrm>
            <a:off x="7328848" y="4503761"/>
            <a:ext cx="4872251" cy="2374711"/>
          </a:xfrm>
          <a:custGeom>
            <a:avLst/>
            <a:gdLst>
              <a:gd name="connsiteX0" fmla="*/ 0 w 4872251"/>
              <a:gd name="connsiteY0" fmla="*/ 13648 h 2374711"/>
              <a:gd name="connsiteX1" fmla="*/ 2511188 w 4872251"/>
              <a:gd name="connsiteY1" fmla="*/ 2374711 h 2374711"/>
              <a:gd name="connsiteX2" fmla="*/ 4872251 w 4872251"/>
              <a:gd name="connsiteY2" fmla="*/ 2374711 h 2374711"/>
              <a:gd name="connsiteX3" fmla="*/ 4858603 w 4872251"/>
              <a:gd name="connsiteY3" fmla="*/ 0 h 2374711"/>
              <a:gd name="connsiteX4" fmla="*/ 0 w 4872251"/>
              <a:gd name="connsiteY4" fmla="*/ 13648 h 2374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2251" h="2374711">
                <a:moveTo>
                  <a:pt x="0" y="13648"/>
                </a:moveTo>
                <a:lnTo>
                  <a:pt x="2511188" y="2374711"/>
                </a:lnTo>
                <a:lnTo>
                  <a:pt x="4872251" y="2374711"/>
                </a:lnTo>
                <a:cubicBezTo>
                  <a:pt x="4867702" y="1583141"/>
                  <a:pt x="4863152" y="791570"/>
                  <a:pt x="4858603" y="0"/>
                </a:cubicBezTo>
                <a:lnTo>
                  <a:pt x="0" y="1364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A65ECEC3-1CC3-1C2D-43B7-99E9E90BF890}"/>
              </a:ext>
            </a:extLst>
          </p:cNvPr>
          <p:cNvSpPr/>
          <p:nvPr userDrawn="1"/>
        </p:nvSpPr>
        <p:spPr>
          <a:xfrm>
            <a:off x="5024652" y="4531058"/>
            <a:ext cx="4804012" cy="2333766"/>
          </a:xfrm>
          <a:custGeom>
            <a:avLst/>
            <a:gdLst>
              <a:gd name="connsiteX0" fmla="*/ 2320120 w 4804012"/>
              <a:gd name="connsiteY0" fmla="*/ 0 h 2361063"/>
              <a:gd name="connsiteX1" fmla="*/ 0 w 4804012"/>
              <a:gd name="connsiteY1" fmla="*/ 2361063 h 2361063"/>
              <a:gd name="connsiteX2" fmla="*/ 4804012 w 4804012"/>
              <a:gd name="connsiteY2" fmla="*/ 2361063 h 2361063"/>
              <a:gd name="connsiteX3" fmla="*/ 2320120 w 4804012"/>
              <a:gd name="connsiteY3" fmla="*/ 0 h 236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04012" h="2361063">
                <a:moveTo>
                  <a:pt x="2320120" y="0"/>
                </a:moveTo>
                <a:lnTo>
                  <a:pt x="0" y="2361063"/>
                </a:lnTo>
                <a:lnTo>
                  <a:pt x="4804012" y="2361063"/>
                </a:lnTo>
                <a:lnTo>
                  <a:pt x="2320120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4891EE1E-25F3-074B-77D7-D2517E3929D0}"/>
              </a:ext>
            </a:extLst>
          </p:cNvPr>
          <p:cNvSpPr/>
          <p:nvPr userDrawn="1"/>
        </p:nvSpPr>
        <p:spPr>
          <a:xfrm>
            <a:off x="7137778" y="5595582"/>
            <a:ext cx="2690885" cy="1262418"/>
          </a:xfrm>
          <a:prstGeom prst="triangle">
            <a:avLst>
              <a:gd name="adj" fmla="val 4952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8D7043F3-4AA8-89C8-5A32-C7AF49439F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63" y="384775"/>
            <a:ext cx="625759" cy="1263973"/>
          </a:xfrm>
          <a:prstGeom prst="rect">
            <a:avLst/>
          </a:prstGeom>
        </p:spPr>
      </p:pic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C64E6AB9-E909-93B9-C428-2831CF799CD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5775" y="5310807"/>
            <a:ext cx="2724695" cy="808230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/>
              <a:t>Data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8083E7F8-A046-935C-2AE6-2F377003723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5776" y="2517674"/>
            <a:ext cx="4519680" cy="1782411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id="{6E849787-7404-9E97-4350-908C40B8AA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1513" y="4340326"/>
            <a:ext cx="4519681" cy="8082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lt-LT"/>
              <a:t>Pranešėjas</a:t>
            </a:r>
            <a:endParaRPr lang="en-US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C719FD02-D27E-A662-037D-C5DA8A11D4F1}"/>
              </a:ext>
            </a:extLst>
          </p:cNvPr>
          <p:cNvSpPr/>
          <p:nvPr userDrawn="1"/>
        </p:nvSpPr>
        <p:spPr>
          <a:xfrm rot="10800000">
            <a:off x="0" y="-1"/>
            <a:ext cx="805218" cy="992495"/>
          </a:xfrm>
          <a:prstGeom prst="triangle">
            <a:avLst>
              <a:gd name="adj" fmla="val 100000"/>
            </a:avLst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Qr code&#10;&#10;Description automatically generated">
            <a:extLst>
              <a:ext uri="{FF2B5EF4-FFF2-40B4-BE49-F238E27FC236}">
                <a16:creationId xmlns:a16="http://schemas.microsoft.com/office/drawing/2014/main" id="{D0C29E68-DB88-6C27-4633-DB5E226E387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55643" y="5201205"/>
            <a:ext cx="979822" cy="97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00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47">
            <a:extLst>
              <a:ext uri="{FF2B5EF4-FFF2-40B4-BE49-F238E27FC236}">
                <a16:creationId xmlns:a16="http://schemas.microsoft.com/office/drawing/2014/main" id="{AF1F8292-29B6-D28A-84CD-FCE0D4F23E3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9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3D454E4-5053-0EE4-94BF-FFB6512604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BD85DDB-AB64-370B-FB01-B49F87426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3E47964-16EF-4AC7-55AD-33281F7577A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2E1FB59F-915F-13E3-94E1-DE88459212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05398"/>
            <a:ext cx="9722591" cy="1532124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2" name="Text Placeholder 18">
            <a:extLst>
              <a:ext uri="{FF2B5EF4-FFF2-40B4-BE49-F238E27FC236}">
                <a16:creationId xmlns:a16="http://schemas.microsoft.com/office/drawing/2014/main" id="{E445943E-652A-78A9-CCD8-1043C0D9AFF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76447" y="2166730"/>
            <a:ext cx="9722591" cy="4028587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Vieta tekstui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654719CD-98C9-EE0F-96E2-2ABBF1EFFD51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5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skaidrė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899942B-CED5-A6EA-A51B-B22D348DF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89C2C6F-0513-B16B-DD95-606069F2CB8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773C788A-52A2-95E7-71BE-1C03006DAF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505398"/>
            <a:ext cx="9722591" cy="1253993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C49360B6-90D9-4935-CB3D-61AF419A1746}"/>
              </a:ext>
            </a:extLst>
          </p:cNvPr>
          <p:cNvSpPr/>
          <p:nvPr userDrawn="1"/>
        </p:nvSpPr>
        <p:spPr>
          <a:xfrm rot="10800000">
            <a:off x="0" y="5604007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C078523-626E-2B03-5C02-B38C1ADB4B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86254"/>
            <a:ext cx="400310" cy="808588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1A44441-DA70-FD42-3AF7-B705B581DA8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34705" y="2007966"/>
            <a:ext cx="9722591" cy="3274119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Vieta tekstui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CD532F85-6E35-283A-9E6B-3E0365562233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80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skaidrė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3">
            <a:extLst>
              <a:ext uri="{FF2B5EF4-FFF2-40B4-BE49-F238E27FC236}">
                <a16:creationId xmlns:a16="http://schemas.microsoft.com/office/drawing/2014/main" id="{D6706F93-BBA4-CC97-39CD-468F651C4A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1857375"/>
            <a:ext cx="12184264" cy="5000625"/>
          </a:xfrm>
          <a:prstGeom prst="rect">
            <a:avLst/>
          </a:prstGeom>
        </p:spPr>
      </p:pic>
      <p:sp>
        <p:nvSpPr>
          <p:cNvPr id="15" name="object 47">
            <a:extLst>
              <a:ext uri="{FF2B5EF4-FFF2-40B4-BE49-F238E27FC236}">
                <a16:creationId xmlns:a16="http://schemas.microsoft.com/office/drawing/2014/main" id="{2AA7B774-9E0C-4C47-3FBF-B3337895D38A}"/>
              </a:ext>
            </a:extLst>
          </p:cNvPr>
          <p:cNvSpPr/>
          <p:nvPr userDrawn="1"/>
        </p:nvSpPr>
        <p:spPr>
          <a:xfrm rot="10800000">
            <a:off x="0" y="5604007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F2AFAB7C-ADBD-2988-BE8C-8BC9E86F2B1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86254"/>
            <a:ext cx="400310" cy="808588"/>
          </a:xfrm>
          <a:prstGeom prst="rect">
            <a:avLst/>
          </a:prstGeom>
        </p:spPr>
      </p:pic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FDDD57B-681A-2FD6-9C06-471585D38D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505398"/>
            <a:ext cx="9722591" cy="1263767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14B7AC2-668D-D8C1-4648-75FD58BDBE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F870201-7B22-73B3-495E-ADE7E6376D18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34F85D43-2E71-99B0-1CBC-89B97C8AA40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34705" y="2007966"/>
            <a:ext cx="9722591" cy="3274119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Vieta tekstui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90A8639C-7479-380A-60F9-9B574A470FE1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085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3">
            <a:extLst>
              <a:ext uri="{FF2B5EF4-FFF2-40B4-BE49-F238E27FC236}">
                <a16:creationId xmlns:a16="http://schemas.microsoft.com/office/drawing/2014/main" id="{D9A032F8-0FF3-1CE3-0EF6-608B78483594}"/>
              </a:ext>
            </a:extLst>
          </p:cNvPr>
          <p:cNvPicPr/>
          <p:nvPr userDrawn="1"/>
        </p:nvPicPr>
        <p:blipFill rotWithShape="1">
          <a:blip r:embed="rId2" cstate="print">
            <a:alphaModFix am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14737"/>
          <a:stretch/>
        </p:blipFill>
        <p:spPr>
          <a:xfrm>
            <a:off x="1" y="4908882"/>
            <a:ext cx="12192000" cy="1949118"/>
          </a:xfrm>
          <a:prstGeom prst="rect">
            <a:avLst/>
          </a:prstGeom>
        </p:spPr>
      </p:pic>
      <p:sp>
        <p:nvSpPr>
          <p:cNvPr id="6" name="object 47">
            <a:extLst>
              <a:ext uri="{FF2B5EF4-FFF2-40B4-BE49-F238E27FC236}">
                <a16:creationId xmlns:a16="http://schemas.microsoft.com/office/drawing/2014/main" id="{06ED56E9-AAC5-DC0F-16B0-F4931AB0E25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E4D65913-4127-A455-CF87-3E77D282ACE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354698CD-A3A2-DCF8-DA5D-C0E44483910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505398"/>
            <a:ext cx="9722591" cy="1601698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2" name="Text Placeholder 18">
            <a:extLst>
              <a:ext uri="{FF2B5EF4-FFF2-40B4-BE49-F238E27FC236}">
                <a16:creationId xmlns:a16="http://schemas.microsoft.com/office/drawing/2014/main" id="{29DC6B6D-E5A3-C748-3DA2-0B439C43EB7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34705" y="2166730"/>
            <a:ext cx="9722591" cy="4028587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Vieta tekstui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D51A8C7-DE40-68DE-00DE-B1EFD0610E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4B36383-28A5-1EE4-1AED-13E8014AE54A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546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7">
            <a:extLst>
              <a:ext uri="{FF2B5EF4-FFF2-40B4-BE49-F238E27FC236}">
                <a16:creationId xmlns:a16="http://schemas.microsoft.com/office/drawing/2014/main" id="{68EAF3B9-CC8E-12EC-3912-E0D2DC6C1610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47A8F37-6DE2-277C-6FD7-40832EF5D1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2FEAE-0601-1FB5-6E3A-4551BE8CA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94EE214-F3C9-B115-C252-B9C63499D394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C95A1C30-4282-ECC3-FBE0-2A3DABA2C54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01721" y="1164278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A2E74D-659A-545D-B6C0-7676377AB771}"/>
              </a:ext>
            </a:extLst>
          </p:cNvPr>
          <p:cNvSpPr txBox="1"/>
          <p:nvPr userDrawn="1"/>
        </p:nvSpPr>
        <p:spPr>
          <a:xfrm>
            <a:off x="636233" y="934389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>
                <a:solidFill>
                  <a:schemeClr val="accent1"/>
                </a:solidFill>
                <a:latin typeface="Lexend "/>
              </a:rPr>
              <a:t>1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5DE8037-F574-507B-CE92-E5F3082F109D}"/>
              </a:ext>
            </a:extLst>
          </p:cNvPr>
          <p:cNvCxnSpPr/>
          <p:nvPr userDrawn="1"/>
        </p:nvCxnSpPr>
        <p:spPr>
          <a:xfrm>
            <a:off x="1091088" y="1605522"/>
            <a:ext cx="215184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1B67E49-99B8-4EEE-1336-69B4D3E8B31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91087" y="1703830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F465631B-D604-65EF-6B92-1A1BEAF2B04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837293" y="1164278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4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47197F-3D4D-4BF6-4E32-45A0C46E57D5}"/>
              </a:ext>
            </a:extLst>
          </p:cNvPr>
          <p:cNvSpPr txBox="1"/>
          <p:nvPr userDrawn="1"/>
        </p:nvSpPr>
        <p:spPr>
          <a:xfrm>
            <a:off x="4371805" y="934389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2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4934D31-5198-D31E-6E3C-32C7F9EDD62A}"/>
              </a:ext>
            </a:extLst>
          </p:cNvPr>
          <p:cNvCxnSpPr/>
          <p:nvPr userDrawn="1"/>
        </p:nvCxnSpPr>
        <p:spPr>
          <a:xfrm>
            <a:off x="4826660" y="1605522"/>
            <a:ext cx="215184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61FE87C2-6121-EC2F-CE28-2649DAD9772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826659" y="1703830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630E524B-EA6C-1AD9-0D1C-BA5E038F18D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572865" y="1164278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4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C82588-2094-A736-AE1F-46634C1ED184}"/>
              </a:ext>
            </a:extLst>
          </p:cNvPr>
          <p:cNvSpPr txBox="1"/>
          <p:nvPr userDrawn="1"/>
        </p:nvSpPr>
        <p:spPr>
          <a:xfrm>
            <a:off x="8107377" y="934389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3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C8AEEA9-3514-2B89-8822-8247353FBB8F}"/>
              </a:ext>
            </a:extLst>
          </p:cNvPr>
          <p:cNvCxnSpPr/>
          <p:nvPr userDrawn="1"/>
        </p:nvCxnSpPr>
        <p:spPr>
          <a:xfrm>
            <a:off x="8562232" y="1605522"/>
            <a:ext cx="215184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26F21A8A-9720-80E0-42C9-282FE35779D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562231" y="1703830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E0A82FFD-D63B-6FD4-2B4B-A48C8310F37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91086" y="3511460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4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E6C8DD-8E23-AAFC-2840-BCEB549F7120}"/>
              </a:ext>
            </a:extLst>
          </p:cNvPr>
          <p:cNvSpPr txBox="1"/>
          <p:nvPr userDrawn="1"/>
        </p:nvSpPr>
        <p:spPr>
          <a:xfrm>
            <a:off x="625598" y="3281571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4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B0EFA32-2A9A-7891-774B-674ED625327C}"/>
              </a:ext>
            </a:extLst>
          </p:cNvPr>
          <p:cNvCxnSpPr/>
          <p:nvPr userDrawn="1"/>
        </p:nvCxnSpPr>
        <p:spPr>
          <a:xfrm>
            <a:off x="1080453" y="3952704"/>
            <a:ext cx="215184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04A184C6-4848-6FDF-C795-53D8EAA0B09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80452" y="4051012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B120FFCA-F856-E120-5CAC-753860C1568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826658" y="3511460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4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14D67E-267B-C801-A143-1E34E633A3F3}"/>
              </a:ext>
            </a:extLst>
          </p:cNvPr>
          <p:cNvSpPr txBox="1"/>
          <p:nvPr userDrawn="1"/>
        </p:nvSpPr>
        <p:spPr>
          <a:xfrm>
            <a:off x="4361170" y="3281571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5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D6AB571-FF09-9C2B-2703-924D858757C2}"/>
              </a:ext>
            </a:extLst>
          </p:cNvPr>
          <p:cNvCxnSpPr/>
          <p:nvPr userDrawn="1"/>
        </p:nvCxnSpPr>
        <p:spPr>
          <a:xfrm>
            <a:off x="4816025" y="3952704"/>
            <a:ext cx="215184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8D07E41A-0C15-5C4A-8E41-1FAF2B04257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816024" y="4051012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F1215A7B-4FE5-9199-6A5A-334D552F282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562230" y="3511460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4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EBEF40B-21EE-4B36-2CB7-69294DD981D7}"/>
              </a:ext>
            </a:extLst>
          </p:cNvPr>
          <p:cNvSpPr txBox="1"/>
          <p:nvPr userDrawn="1"/>
        </p:nvSpPr>
        <p:spPr>
          <a:xfrm>
            <a:off x="8096742" y="3281571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6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C1FD3C9-5E6F-7D46-0960-BEC875F3207A}"/>
              </a:ext>
            </a:extLst>
          </p:cNvPr>
          <p:cNvCxnSpPr/>
          <p:nvPr userDrawn="1"/>
        </p:nvCxnSpPr>
        <p:spPr>
          <a:xfrm>
            <a:off x="8551597" y="3952704"/>
            <a:ext cx="215184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219CB7BD-4F7F-633D-4B19-468EA3C4373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51596" y="4051012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E5CABF6E-E0B1-2470-ED93-4701E994AE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24008" y="189719"/>
            <a:ext cx="10143985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DB1D6498-E2D5-2F71-8951-A4F1A8DAECCC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97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+ svarb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7">
            <a:extLst>
              <a:ext uri="{FF2B5EF4-FFF2-40B4-BE49-F238E27FC236}">
                <a16:creationId xmlns:a16="http://schemas.microsoft.com/office/drawing/2014/main" id="{461206CB-2BA7-E71B-D71D-5BDB85BDC94B}"/>
              </a:ext>
            </a:extLst>
          </p:cNvPr>
          <p:cNvSpPr/>
          <p:nvPr userDrawn="1"/>
        </p:nvSpPr>
        <p:spPr>
          <a:xfrm>
            <a:off x="6615314" y="1"/>
            <a:ext cx="5576685" cy="3775586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89204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0FDE7329-40C4-123B-5EC7-E816F6F6034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05398"/>
            <a:ext cx="5739227" cy="1305549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latin typeface="Lexend "/>
              </a:defRPr>
            </a:lvl1pPr>
          </a:lstStyle>
          <a:p>
            <a:pPr lvl="0"/>
            <a:r>
              <a:rPr lang="en-US"/>
              <a:t>Antra</a:t>
            </a:r>
            <a:r>
              <a:rPr lang="lt-LT" err="1"/>
              <a:t>štė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D4CA3-C4A1-1644-435C-4C514E04DD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4FD1205-3603-F9E8-1804-2E8F589905C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ject 47">
            <a:extLst>
              <a:ext uri="{FF2B5EF4-FFF2-40B4-BE49-F238E27FC236}">
                <a16:creationId xmlns:a16="http://schemas.microsoft.com/office/drawing/2014/main" id="{FE624D92-F682-9999-6EAC-D2064DABF173}"/>
              </a:ext>
            </a:extLst>
          </p:cNvPr>
          <p:cNvSpPr/>
          <p:nvPr userDrawn="1"/>
        </p:nvSpPr>
        <p:spPr>
          <a:xfrm rot="10800000">
            <a:off x="0" y="5604007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E8DFB5B-2EAB-B419-48BF-87970CDDF2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86254"/>
            <a:ext cx="400310" cy="808588"/>
          </a:xfrm>
          <a:prstGeom prst="rect">
            <a:avLst/>
          </a:prstGeom>
        </p:spPr>
      </p:pic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1EA7EF1E-4A33-CFF4-9DB2-2C0F8BDC79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16994" y="1225297"/>
            <a:ext cx="4475366" cy="814902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Svarbus tekstas</a:t>
            </a:r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D4BE9CD1-FF8C-D510-3630-206FBA2F97D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76448" y="1974105"/>
            <a:ext cx="5938866" cy="1070377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en-US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lt-LT"/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2E70D717-9C0E-78FD-E63C-022FA3508DD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76448" y="3182269"/>
            <a:ext cx="6463388" cy="1196235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A4FD40F8-1C1A-E080-31D1-DE0608D130A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6447" y="4524396"/>
            <a:ext cx="11110543" cy="687089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en-US"/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711A85F-047C-EAE1-3E8C-3B2C89493563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354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projek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F15D9BCC-F8F5-2498-31FD-E399B0C406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0472"/>
            <a:ext cx="12192000" cy="687847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C9584F8-ABE5-5FE7-597D-B26AA56BD7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0202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63955F9-6BAA-E55D-27B4-E349EA20BD98}"/>
              </a:ext>
            </a:extLst>
          </p:cNvPr>
          <p:cNvGrpSpPr/>
          <p:nvPr userDrawn="1"/>
        </p:nvGrpSpPr>
        <p:grpSpPr>
          <a:xfrm>
            <a:off x="0" y="-20472"/>
            <a:ext cx="12191390" cy="6878472"/>
            <a:chOff x="0" y="-13648"/>
            <a:chExt cx="12191390" cy="6878472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FBF8A7F-9070-0478-8F80-18FD018DB3A6}"/>
                </a:ext>
              </a:extLst>
            </p:cNvPr>
            <p:cNvSpPr/>
            <p:nvPr userDrawn="1"/>
          </p:nvSpPr>
          <p:spPr>
            <a:xfrm>
              <a:off x="10999898" y="3444"/>
              <a:ext cx="1191492" cy="1286270"/>
            </a:xfrm>
            <a:custGeom>
              <a:avLst/>
              <a:gdLst>
                <a:gd name="connsiteX0" fmla="*/ 1191492 w 1191492"/>
                <a:gd name="connsiteY0" fmla="*/ 0 h 1286270"/>
                <a:gd name="connsiteX1" fmla="*/ 1191492 w 1191492"/>
                <a:gd name="connsiteY1" fmla="*/ 1055432 h 1286270"/>
                <a:gd name="connsiteX2" fmla="*/ 982639 w 1191492"/>
                <a:gd name="connsiteY2" fmla="*/ 1286270 h 1286270"/>
                <a:gd name="connsiteX3" fmla="*/ 0 w 1191492"/>
                <a:gd name="connsiteY3" fmla="*/ 1286270 h 128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1492" h="1286270">
                  <a:moveTo>
                    <a:pt x="1191492" y="0"/>
                  </a:moveTo>
                  <a:lnTo>
                    <a:pt x="1191492" y="1055432"/>
                  </a:lnTo>
                  <a:lnTo>
                    <a:pt x="982639" y="1286270"/>
                  </a:lnTo>
                  <a:lnTo>
                    <a:pt x="0" y="12862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8CC9018-B2DF-E830-A166-619A24E9B187}"/>
                </a:ext>
              </a:extLst>
            </p:cNvPr>
            <p:cNvSpPr/>
            <p:nvPr userDrawn="1"/>
          </p:nvSpPr>
          <p:spPr>
            <a:xfrm>
              <a:off x="0" y="586854"/>
              <a:ext cx="1255594" cy="1351128"/>
            </a:xfrm>
            <a:custGeom>
              <a:avLst/>
              <a:gdLst>
                <a:gd name="connsiteX0" fmla="*/ 0 w 1187355"/>
                <a:gd name="connsiteY0" fmla="*/ 1282889 h 1282889"/>
                <a:gd name="connsiteX1" fmla="*/ 1187355 w 1187355"/>
                <a:gd name="connsiteY1" fmla="*/ 0 h 1282889"/>
                <a:gd name="connsiteX2" fmla="*/ 204717 w 1187355"/>
                <a:gd name="connsiteY2" fmla="*/ 13647 h 1282889"/>
                <a:gd name="connsiteX3" fmla="*/ 0 w 1187355"/>
                <a:gd name="connsiteY3" fmla="*/ 272955 h 1282889"/>
                <a:gd name="connsiteX4" fmla="*/ 0 w 1187355"/>
                <a:gd name="connsiteY4" fmla="*/ 1282889 h 128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7355" h="1282889">
                  <a:moveTo>
                    <a:pt x="0" y="1282889"/>
                  </a:moveTo>
                  <a:lnTo>
                    <a:pt x="1187355" y="0"/>
                  </a:lnTo>
                  <a:lnTo>
                    <a:pt x="204717" y="13647"/>
                  </a:lnTo>
                  <a:lnTo>
                    <a:pt x="0" y="272955"/>
                  </a:lnTo>
                  <a:lnTo>
                    <a:pt x="0" y="128288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142B30D-B262-C3D1-8E0D-2295F814C026}"/>
                </a:ext>
              </a:extLst>
            </p:cNvPr>
            <p:cNvSpPr/>
            <p:nvPr userDrawn="1"/>
          </p:nvSpPr>
          <p:spPr>
            <a:xfrm>
              <a:off x="0" y="-13648"/>
              <a:ext cx="7397088" cy="6878472"/>
            </a:xfrm>
            <a:custGeom>
              <a:avLst/>
              <a:gdLst>
                <a:gd name="connsiteX0" fmla="*/ 2213324 w 7397088"/>
                <a:gd name="connsiteY0" fmla="*/ 0 h 6878472"/>
                <a:gd name="connsiteX1" fmla="*/ 7397088 w 7397088"/>
                <a:gd name="connsiteY1" fmla="*/ 0 h 6878472"/>
                <a:gd name="connsiteX2" fmla="*/ 900104 w 7397088"/>
                <a:gd name="connsiteY2" fmla="*/ 6878472 h 6878472"/>
                <a:gd name="connsiteX3" fmla="*/ 0 w 7397088"/>
                <a:gd name="connsiteY3" fmla="*/ 6878472 h 6878472"/>
                <a:gd name="connsiteX4" fmla="*/ 0 w 7397088"/>
                <a:gd name="connsiteY4" fmla="*/ 2314508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7088" h="6878472">
                  <a:moveTo>
                    <a:pt x="2213324" y="0"/>
                  </a:moveTo>
                  <a:lnTo>
                    <a:pt x="7397088" y="0"/>
                  </a:lnTo>
                  <a:lnTo>
                    <a:pt x="900104" y="6878472"/>
                  </a:lnTo>
                  <a:lnTo>
                    <a:pt x="0" y="6878472"/>
                  </a:lnTo>
                  <a:lnTo>
                    <a:pt x="0" y="23145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CF1FA25B-4070-B6EE-B031-4952FB75FC75}"/>
                </a:ext>
              </a:extLst>
            </p:cNvPr>
            <p:cNvSpPr/>
            <p:nvPr userDrawn="1"/>
          </p:nvSpPr>
          <p:spPr>
            <a:xfrm rot="10800000">
              <a:off x="4285397" y="2019867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50F62040-550B-E75C-B1EC-03AC58B3E9CB}"/>
                </a:ext>
              </a:extLst>
            </p:cNvPr>
            <p:cNvSpPr/>
            <p:nvPr userDrawn="1"/>
          </p:nvSpPr>
          <p:spPr>
            <a:xfrm>
              <a:off x="1446663" y="1501366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D6CBC3E7-921B-F668-4FF9-4847CEA73A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24100" y="2675980"/>
            <a:ext cx="8893226" cy="2010121"/>
          </a:xfrm>
        </p:spPr>
        <p:txBody>
          <a:bodyPr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0F07E83-D94A-79CA-80D9-1F16CFE01985}"/>
              </a:ext>
            </a:extLst>
          </p:cNvPr>
          <p:cNvGrpSpPr/>
          <p:nvPr userDrawn="1"/>
        </p:nvGrpSpPr>
        <p:grpSpPr>
          <a:xfrm>
            <a:off x="1" y="5620048"/>
            <a:ext cx="1804085" cy="1253993"/>
            <a:chOff x="1" y="5604006"/>
            <a:chExt cx="1804085" cy="1253993"/>
          </a:xfrm>
        </p:grpSpPr>
        <p:sp>
          <p:nvSpPr>
            <p:cNvPr id="30" name="object 47">
              <a:extLst>
                <a:ext uri="{FF2B5EF4-FFF2-40B4-BE49-F238E27FC236}">
                  <a16:creationId xmlns:a16="http://schemas.microsoft.com/office/drawing/2014/main" id="{F4D1C0CE-6214-BEDA-BAF1-3C0B414B9991}"/>
                </a:ext>
              </a:extLst>
            </p:cNvPr>
            <p:cNvSpPr/>
            <p:nvPr/>
          </p:nvSpPr>
          <p:spPr>
            <a:xfrm rot="10800000">
              <a:off x="1" y="5604006"/>
              <a:ext cx="1804085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31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11263CFF-F50C-A073-A78F-09E0FE0B52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D39C3E49-246C-6233-66B5-B6E647FEE107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0261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464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darbo vi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indoor, ceiling, wall&#10;&#10;Description automatically generated">
            <a:extLst>
              <a:ext uri="{FF2B5EF4-FFF2-40B4-BE49-F238E27FC236}">
                <a16:creationId xmlns:a16="http://schemas.microsoft.com/office/drawing/2014/main" id="{D9387FB0-3BCA-D4A2-E036-1C1A2084C8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E33B6C3-2970-CCA0-42B2-625A725C0CEC}"/>
              </a:ext>
            </a:extLst>
          </p:cNvPr>
          <p:cNvSpPr/>
          <p:nvPr userDrawn="1"/>
        </p:nvSpPr>
        <p:spPr>
          <a:xfrm>
            <a:off x="0" y="0"/>
            <a:ext cx="12191390" cy="6858000"/>
          </a:xfrm>
          <a:prstGeom prst="rect">
            <a:avLst/>
          </a:prstGeom>
          <a:solidFill>
            <a:srgbClr val="010202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7D75B2D-A8EC-032D-9BA8-DAF424D5CD14}"/>
              </a:ext>
            </a:extLst>
          </p:cNvPr>
          <p:cNvGrpSpPr/>
          <p:nvPr userDrawn="1"/>
        </p:nvGrpSpPr>
        <p:grpSpPr>
          <a:xfrm>
            <a:off x="0" y="-20472"/>
            <a:ext cx="12191390" cy="6878472"/>
            <a:chOff x="0" y="-13648"/>
            <a:chExt cx="12191390" cy="6878472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EA89842-0A02-5A1B-1416-FD267D3A6CE7}"/>
                </a:ext>
              </a:extLst>
            </p:cNvPr>
            <p:cNvSpPr/>
            <p:nvPr userDrawn="1"/>
          </p:nvSpPr>
          <p:spPr>
            <a:xfrm>
              <a:off x="10999898" y="3444"/>
              <a:ext cx="1191492" cy="1286270"/>
            </a:xfrm>
            <a:custGeom>
              <a:avLst/>
              <a:gdLst>
                <a:gd name="connsiteX0" fmla="*/ 1191492 w 1191492"/>
                <a:gd name="connsiteY0" fmla="*/ 0 h 1286270"/>
                <a:gd name="connsiteX1" fmla="*/ 1191492 w 1191492"/>
                <a:gd name="connsiteY1" fmla="*/ 1055432 h 1286270"/>
                <a:gd name="connsiteX2" fmla="*/ 982639 w 1191492"/>
                <a:gd name="connsiteY2" fmla="*/ 1286270 h 1286270"/>
                <a:gd name="connsiteX3" fmla="*/ 0 w 1191492"/>
                <a:gd name="connsiteY3" fmla="*/ 1286270 h 128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1492" h="1286270">
                  <a:moveTo>
                    <a:pt x="1191492" y="0"/>
                  </a:moveTo>
                  <a:lnTo>
                    <a:pt x="1191492" y="1055432"/>
                  </a:lnTo>
                  <a:lnTo>
                    <a:pt x="982639" y="1286270"/>
                  </a:lnTo>
                  <a:lnTo>
                    <a:pt x="0" y="12862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3D14744-74B4-BD47-B3D7-ADE382E9BA59}"/>
                </a:ext>
              </a:extLst>
            </p:cNvPr>
            <p:cNvSpPr/>
            <p:nvPr userDrawn="1"/>
          </p:nvSpPr>
          <p:spPr>
            <a:xfrm>
              <a:off x="0" y="586854"/>
              <a:ext cx="1255594" cy="1351128"/>
            </a:xfrm>
            <a:custGeom>
              <a:avLst/>
              <a:gdLst>
                <a:gd name="connsiteX0" fmla="*/ 0 w 1187355"/>
                <a:gd name="connsiteY0" fmla="*/ 1282889 h 1282889"/>
                <a:gd name="connsiteX1" fmla="*/ 1187355 w 1187355"/>
                <a:gd name="connsiteY1" fmla="*/ 0 h 1282889"/>
                <a:gd name="connsiteX2" fmla="*/ 204717 w 1187355"/>
                <a:gd name="connsiteY2" fmla="*/ 13647 h 1282889"/>
                <a:gd name="connsiteX3" fmla="*/ 0 w 1187355"/>
                <a:gd name="connsiteY3" fmla="*/ 272955 h 1282889"/>
                <a:gd name="connsiteX4" fmla="*/ 0 w 1187355"/>
                <a:gd name="connsiteY4" fmla="*/ 1282889 h 128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7355" h="1282889">
                  <a:moveTo>
                    <a:pt x="0" y="1282889"/>
                  </a:moveTo>
                  <a:lnTo>
                    <a:pt x="1187355" y="0"/>
                  </a:lnTo>
                  <a:lnTo>
                    <a:pt x="204717" y="13647"/>
                  </a:lnTo>
                  <a:lnTo>
                    <a:pt x="0" y="272955"/>
                  </a:lnTo>
                  <a:lnTo>
                    <a:pt x="0" y="128288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0BCB5C9-72C9-65D1-29E9-2854E1D41A9C}"/>
                </a:ext>
              </a:extLst>
            </p:cNvPr>
            <p:cNvSpPr/>
            <p:nvPr userDrawn="1"/>
          </p:nvSpPr>
          <p:spPr>
            <a:xfrm>
              <a:off x="0" y="-13648"/>
              <a:ext cx="7397088" cy="6878472"/>
            </a:xfrm>
            <a:custGeom>
              <a:avLst/>
              <a:gdLst>
                <a:gd name="connsiteX0" fmla="*/ 2213324 w 7397088"/>
                <a:gd name="connsiteY0" fmla="*/ 0 h 6878472"/>
                <a:gd name="connsiteX1" fmla="*/ 7397088 w 7397088"/>
                <a:gd name="connsiteY1" fmla="*/ 0 h 6878472"/>
                <a:gd name="connsiteX2" fmla="*/ 900104 w 7397088"/>
                <a:gd name="connsiteY2" fmla="*/ 6878472 h 6878472"/>
                <a:gd name="connsiteX3" fmla="*/ 0 w 7397088"/>
                <a:gd name="connsiteY3" fmla="*/ 6878472 h 6878472"/>
                <a:gd name="connsiteX4" fmla="*/ 0 w 7397088"/>
                <a:gd name="connsiteY4" fmla="*/ 2314508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7088" h="6878472">
                  <a:moveTo>
                    <a:pt x="2213324" y="0"/>
                  </a:moveTo>
                  <a:lnTo>
                    <a:pt x="7397088" y="0"/>
                  </a:lnTo>
                  <a:lnTo>
                    <a:pt x="900104" y="6878472"/>
                  </a:lnTo>
                  <a:lnTo>
                    <a:pt x="0" y="6878472"/>
                  </a:lnTo>
                  <a:lnTo>
                    <a:pt x="0" y="23145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6E583361-6246-66C3-A0EF-E71926B11D56}"/>
                </a:ext>
              </a:extLst>
            </p:cNvPr>
            <p:cNvSpPr/>
            <p:nvPr userDrawn="1"/>
          </p:nvSpPr>
          <p:spPr>
            <a:xfrm rot="10800000">
              <a:off x="4285397" y="2019867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58041A2F-0F24-2DD9-9F36-65446C250FB8}"/>
                </a:ext>
              </a:extLst>
            </p:cNvPr>
            <p:cNvSpPr/>
            <p:nvPr userDrawn="1"/>
          </p:nvSpPr>
          <p:spPr>
            <a:xfrm>
              <a:off x="1446663" y="1501366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53BF470-27B4-390D-470B-D95510D75A7E}"/>
              </a:ext>
            </a:extLst>
          </p:cNvPr>
          <p:cNvGrpSpPr/>
          <p:nvPr userDrawn="1"/>
        </p:nvGrpSpPr>
        <p:grpSpPr>
          <a:xfrm>
            <a:off x="1" y="5620048"/>
            <a:ext cx="1804085" cy="1253993"/>
            <a:chOff x="1" y="5604006"/>
            <a:chExt cx="1804085" cy="1253993"/>
          </a:xfrm>
        </p:grpSpPr>
        <p:sp>
          <p:nvSpPr>
            <p:cNvPr id="25" name="object 47">
              <a:extLst>
                <a:ext uri="{FF2B5EF4-FFF2-40B4-BE49-F238E27FC236}">
                  <a16:creationId xmlns:a16="http://schemas.microsoft.com/office/drawing/2014/main" id="{9B190540-C94D-F425-DBEB-AEA255A6B72D}"/>
                </a:ext>
              </a:extLst>
            </p:cNvPr>
            <p:cNvSpPr/>
            <p:nvPr/>
          </p:nvSpPr>
          <p:spPr>
            <a:xfrm rot="10800000">
              <a:off x="1" y="5604006"/>
              <a:ext cx="1804085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26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2EE08689-ECD9-1973-380E-E93898B301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66CB7B-567A-F0AA-DCC9-91150BF21D48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1CE357AC-92F1-602D-9057-E18A183F4CC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66049" y="2697808"/>
            <a:ext cx="8893226" cy="2010121"/>
          </a:xfrm>
        </p:spPr>
        <p:txBody>
          <a:bodyPr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</p:spTree>
    <p:extLst>
      <p:ext uri="{BB962C8B-B14F-4D97-AF65-F5344CB8AC3E}">
        <p14:creationId xmlns:p14="http://schemas.microsoft.com/office/powerpoint/2010/main" val="215400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Strategi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ath through a forest&#10;&#10;Description automatically generated with medium confidence">
            <a:extLst>
              <a:ext uri="{FF2B5EF4-FFF2-40B4-BE49-F238E27FC236}">
                <a16:creationId xmlns:a16="http://schemas.microsoft.com/office/drawing/2014/main" id="{50197740-146D-2CCC-1F77-52DA357412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893F4A2-E557-BC45-5FC5-B098D1F3433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0202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FD03136-F7B5-BBE7-33A2-E885E1BFE1F3}"/>
              </a:ext>
            </a:extLst>
          </p:cNvPr>
          <p:cNvGrpSpPr/>
          <p:nvPr userDrawn="1"/>
        </p:nvGrpSpPr>
        <p:grpSpPr>
          <a:xfrm>
            <a:off x="0" y="-3380"/>
            <a:ext cx="12191390" cy="6861380"/>
            <a:chOff x="0" y="3444"/>
            <a:chExt cx="12191390" cy="686138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43B5A7A7-3E17-1721-59F4-CE52740FA445}"/>
                </a:ext>
              </a:extLst>
            </p:cNvPr>
            <p:cNvSpPr/>
            <p:nvPr userDrawn="1"/>
          </p:nvSpPr>
          <p:spPr>
            <a:xfrm>
              <a:off x="10999898" y="3444"/>
              <a:ext cx="1191492" cy="1286270"/>
            </a:xfrm>
            <a:custGeom>
              <a:avLst/>
              <a:gdLst>
                <a:gd name="connsiteX0" fmla="*/ 1191492 w 1191492"/>
                <a:gd name="connsiteY0" fmla="*/ 0 h 1286270"/>
                <a:gd name="connsiteX1" fmla="*/ 1191492 w 1191492"/>
                <a:gd name="connsiteY1" fmla="*/ 1055432 h 1286270"/>
                <a:gd name="connsiteX2" fmla="*/ 982639 w 1191492"/>
                <a:gd name="connsiteY2" fmla="*/ 1286270 h 1286270"/>
                <a:gd name="connsiteX3" fmla="*/ 0 w 1191492"/>
                <a:gd name="connsiteY3" fmla="*/ 1286270 h 128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1492" h="1286270">
                  <a:moveTo>
                    <a:pt x="1191492" y="0"/>
                  </a:moveTo>
                  <a:lnTo>
                    <a:pt x="1191492" y="1055432"/>
                  </a:lnTo>
                  <a:lnTo>
                    <a:pt x="982639" y="1286270"/>
                  </a:lnTo>
                  <a:lnTo>
                    <a:pt x="0" y="12862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B3A81B0-6B0F-A256-4CAA-F47E281FC92C}"/>
                </a:ext>
              </a:extLst>
            </p:cNvPr>
            <p:cNvSpPr/>
            <p:nvPr userDrawn="1"/>
          </p:nvSpPr>
          <p:spPr>
            <a:xfrm>
              <a:off x="0" y="586854"/>
              <a:ext cx="1255594" cy="1351128"/>
            </a:xfrm>
            <a:custGeom>
              <a:avLst/>
              <a:gdLst>
                <a:gd name="connsiteX0" fmla="*/ 0 w 1187355"/>
                <a:gd name="connsiteY0" fmla="*/ 1282889 h 1282889"/>
                <a:gd name="connsiteX1" fmla="*/ 1187355 w 1187355"/>
                <a:gd name="connsiteY1" fmla="*/ 0 h 1282889"/>
                <a:gd name="connsiteX2" fmla="*/ 204717 w 1187355"/>
                <a:gd name="connsiteY2" fmla="*/ 13647 h 1282889"/>
                <a:gd name="connsiteX3" fmla="*/ 0 w 1187355"/>
                <a:gd name="connsiteY3" fmla="*/ 272955 h 1282889"/>
                <a:gd name="connsiteX4" fmla="*/ 0 w 1187355"/>
                <a:gd name="connsiteY4" fmla="*/ 1282889 h 128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7355" h="1282889">
                  <a:moveTo>
                    <a:pt x="0" y="1282889"/>
                  </a:moveTo>
                  <a:lnTo>
                    <a:pt x="1187355" y="0"/>
                  </a:lnTo>
                  <a:lnTo>
                    <a:pt x="204717" y="13647"/>
                  </a:lnTo>
                  <a:lnTo>
                    <a:pt x="0" y="272955"/>
                  </a:lnTo>
                  <a:lnTo>
                    <a:pt x="0" y="128288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7CCE5C5-2980-9EBD-45BE-37903B186EC5}"/>
                </a:ext>
              </a:extLst>
            </p:cNvPr>
            <p:cNvSpPr/>
            <p:nvPr userDrawn="1"/>
          </p:nvSpPr>
          <p:spPr>
            <a:xfrm>
              <a:off x="0" y="6824"/>
              <a:ext cx="7397088" cy="6858000"/>
            </a:xfrm>
            <a:custGeom>
              <a:avLst/>
              <a:gdLst>
                <a:gd name="connsiteX0" fmla="*/ 2213324 w 7397088"/>
                <a:gd name="connsiteY0" fmla="*/ 0 h 6878472"/>
                <a:gd name="connsiteX1" fmla="*/ 7397088 w 7397088"/>
                <a:gd name="connsiteY1" fmla="*/ 0 h 6878472"/>
                <a:gd name="connsiteX2" fmla="*/ 900104 w 7397088"/>
                <a:gd name="connsiteY2" fmla="*/ 6878472 h 6878472"/>
                <a:gd name="connsiteX3" fmla="*/ 0 w 7397088"/>
                <a:gd name="connsiteY3" fmla="*/ 6878472 h 6878472"/>
                <a:gd name="connsiteX4" fmla="*/ 0 w 7397088"/>
                <a:gd name="connsiteY4" fmla="*/ 2314508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7088" h="6878472">
                  <a:moveTo>
                    <a:pt x="2213324" y="0"/>
                  </a:moveTo>
                  <a:lnTo>
                    <a:pt x="7397088" y="0"/>
                  </a:lnTo>
                  <a:lnTo>
                    <a:pt x="900104" y="6878472"/>
                  </a:lnTo>
                  <a:lnTo>
                    <a:pt x="0" y="6878472"/>
                  </a:lnTo>
                  <a:lnTo>
                    <a:pt x="0" y="23145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6D7C0231-8324-1A0E-9B53-71D0EF8883FB}"/>
                </a:ext>
              </a:extLst>
            </p:cNvPr>
            <p:cNvSpPr/>
            <p:nvPr userDrawn="1"/>
          </p:nvSpPr>
          <p:spPr>
            <a:xfrm rot="10800000">
              <a:off x="4285397" y="2019867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B9CC9F18-F59A-5483-FA28-28793277A4C2}"/>
                </a:ext>
              </a:extLst>
            </p:cNvPr>
            <p:cNvSpPr/>
            <p:nvPr userDrawn="1"/>
          </p:nvSpPr>
          <p:spPr>
            <a:xfrm>
              <a:off x="1446663" y="1501366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2873942-8649-ED2F-7625-E0B00232FF6D}"/>
              </a:ext>
            </a:extLst>
          </p:cNvPr>
          <p:cNvGrpSpPr/>
          <p:nvPr userDrawn="1"/>
        </p:nvGrpSpPr>
        <p:grpSpPr>
          <a:xfrm>
            <a:off x="1" y="5620048"/>
            <a:ext cx="1804085" cy="1253993"/>
            <a:chOff x="1" y="5604006"/>
            <a:chExt cx="1804085" cy="1253993"/>
          </a:xfrm>
        </p:grpSpPr>
        <p:sp>
          <p:nvSpPr>
            <p:cNvPr id="14" name="object 47">
              <a:extLst>
                <a:ext uri="{FF2B5EF4-FFF2-40B4-BE49-F238E27FC236}">
                  <a16:creationId xmlns:a16="http://schemas.microsoft.com/office/drawing/2014/main" id="{21B1A805-EA8E-D299-1CF6-A45A0D662209}"/>
                </a:ext>
              </a:extLst>
            </p:cNvPr>
            <p:cNvSpPr/>
            <p:nvPr/>
          </p:nvSpPr>
          <p:spPr>
            <a:xfrm rot="10800000">
              <a:off x="1" y="5604006"/>
              <a:ext cx="1804085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15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445D02B6-C8BE-292F-4D1E-87A0A45F1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6B07B0E-1280-7491-4B4D-DC05CD6D9B30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0727B03F-A16B-F96A-A832-5E9BBAE8043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66049" y="2697808"/>
            <a:ext cx="8893226" cy="2010121"/>
          </a:xfrm>
        </p:spPr>
        <p:txBody>
          <a:bodyPr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</p:spTree>
    <p:extLst>
      <p:ext uri="{BB962C8B-B14F-4D97-AF65-F5344CB8AC3E}">
        <p14:creationId xmlns:p14="http://schemas.microsoft.com/office/powerpoint/2010/main" val="4232938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ateit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looking at a solar panel&#10;&#10;Description automatically generated with medium confidence">
            <a:extLst>
              <a:ext uri="{FF2B5EF4-FFF2-40B4-BE49-F238E27FC236}">
                <a16:creationId xmlns:a16="http://schemas.microsoft.com/office/drawing/2014/main" id="{4D94C93D-0B0A-219E-9E89-D0D841B99B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8EB925-D023-B18B-6CC0-30198CA2790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0202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662FA3B-1BE4-625F-28E6-A0A8E2C1152A}"/>
              </a:ext>
            </a:extLst>
          </p:cNvPr>
          <p:cNvGrpSpPr/>
          <p:nvPr userDrawn="1"/>
        </p:nvGrpSpPr>
        <p:grpSpPr>
          <a:xfrm>
            <a:off x="0" y="-3380"/>
            <a:ext cx="12191390" cy="6861380"/>
            <a:chOff x="0" y="3444"/>
            <a:chExt cx="12191390" cy="686138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4E5E458-EF37-AC08-36A1-2CE5E04E5A8E}"/>
                </a:ext>
              </a:extLst>
            </p:cNvPr>
            <p:cNvSpPr/>
            <p:nvPr userDrawn="1"/>
          </p:nvSpPr>
          <p:spPr>
            <a:xfrm>
              <a:off x="10999898" y="3444"/>
              <a:ext cx="1191492" cy="1286270"/>
            </a:xfrm>
            <a:custGeom>
              <a:avLst/>
              <a:gdLst>
                <a:gd name="connsiteX0" fmla="*/ 1191492 w 1191492"/>
                <a:gd name="connsiteY0" fmla="*/ 0 h 1286270"/>
                <a:gd name="connsiteX1" fmla="*/ 1191492 w 1191492"/>
                <a:gd name="connsiteY1" fmla="*/ 1055432 h 1286270"/>
                <a:gd name="connsiteX2" fmla="*/ 982639 w 1191492"/>
                <a:gd name="connsiteY2" fmla="*/ 1286270 h 1286270"/>
                <a:gd name="connsiteX3" fmla="*/ 0 w 1191492"/>
                <a:gd name="connsiteY3" fmla="*/ 1286270 h 128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1492" h="1286270">
                  <a:moveTo>
                    <a:pt x="1191492" y="0"/>
                  </a:moveTo>
                  <a:lnTo>
                    <a:pt x="1191492" y="1055432"/>
                  </a:lnTo>
                  <a:lnTo>
                    <a:pt x="982639" y="1286270"/>
                  </a:lnTo>
                  <a:lnTo>
                    <a:pt x="0" y="12862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EA70C641-C678-BE00-694D-D9CE1F581233}"/>
                </a:ext>
              </a:extLst>
            </p:cNvPr>
            <p:cNvSpPr/>
            <p:nvPr userDrawn="1"/>
          </p:nvSpPr>
          <p:spPr>
            <a:xfrm>
              <a:off x="0" y="586854"/>
              <a:ext cx="1255594" cy="1351128"/>
            </a:xfrm>
            <a:custGeom>
              <a:avLst/>
              <a:gdLst>
                <a:gd name="connsiteX0" fmla="*/ 0 w 1187355"/>
                <a:gd name="connsiteY0" fmla="*/ 1282889 h 1282889"/>
                <a:gd name="connsiteX1" fmla="*/ 1187355 w 1187355"/>
                <a:gd name="connsiteY1" fmla="*/ 0 h 1282889"/>
                <a:gd name="connsiteX2" fmla="*/ 204717 w 1187355"/>
                <a:gd name="connsiteY2" fmla="*/ 13647 h 1282889"/>
                <a:gd name="connsiteX3" fmla="*/ 0 w 1187355"/>
                <a:gd name="connsiteY3" fmla="*/ 272955 h 1282889"/>
                <a:gd name="connsiteX4" fmla="*/ 0 w 1187355"/>
                <a:gd name="connsiteY4" fmla="*/ 1282889 h 128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7355" h="1282889">
                  <a:moveTo>
                    <a:pt x="0" y="1282889"/>
                  </a:moveTo>
                  <a:lnTo>
                    <a:pt x="1187355" y="0"/>
                  </a:lnTo>
                  <a:lnTo>
                    <a:pt x="204717" y="13647"/>
                  </a:lnTo>
                  <a:lnTo>
                    <a:pt x="0" y="272955"/>
                  </a:lnTo>
                  <a:lnTo>
                    <a:pt x="0" y="128288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8B29AE1-1747-D3B0-6497-5EDC669DE3E7}"/>
                </a:ext>
              </a:extLst>
            </p:cNvPr>
            <p:cNvSpPr/>
            <p:nvPr userDrawn="1"/>
          </p:nvSpPr>
          <p:spPr>
            <a:xfrm>
              <a:off x="0" y="6824"/>
              <a:ext cx="7397088" cy="6858000"/>
            </a:xfrm>
            <a:custGeom>
              <a:avLst/>
              <a:gdLst>
                <a:gd name="connsiteX0" fmla="*/ 2213324 w 7397088"/>
                <a:gd name="connsiteY0" fmla="*/ 0 h 6878472"/>
                <a:gd name="connsiteX1" fmla="*/ 7397088 w 7397088"/>
                <a:gd name="connsiteY1" fmla="*/ 0 h 6878472"/>
                <a:gd name="connsiteX2" fmla="*/ 900104 w 7397088"/>
                <a:gd name="connsiteY2" fmla="*/ 6878472 h 6878472"/>
                <a:gd name="connsiteX3" fmla="*/ 0 w 7397088"/>
                <a:gd name="connsiteY3" fmla="*/ 6878472 h 6878472"/>
                <a:gd name="connsiteX4" fmla="*/ 0 w 7397088"/>
                <a:gd name="connsiteY4" fmla="*/ 2314508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7088" h="6878472">
                  <a:moveTo>
                    <a:pt x="2213324" y="0"/>
                  </a:moveTo>
                  <a:lnTo>
                    <a:pt x="7397088" y="0"/>
                  </a:lnTo>
                  <a:lnTo>
                    <a:pt x="900104" y="6878472"/>
                  </a:lnTo>
                  <a:lnTo>
                    <a:pt x="0" y="6878472"/>
                  </a:lnTo>
                  <a:lnTo>
                    <a:pt x="0" y="23145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FB15C14E-5EA6-5865-F92A-DFD190B03156}"/>
                </a:ext>
              </a:extLst>
            </p:cNvPr>
            <p:cNvSpPr/>
            <p:nvPr userDrawn="1"/>
          </p:nvSpPr>
          <p:spPr>
            <a:xfrm rot="10800000">
              <a:off x="4285397" y="2019867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838AD32D-484E-ADBB-D59E-0882CDC71A26}"/>
                </a:ext>
              </a:extLst>
            </p:cNvPr>
            <p:cNvSpPr/>
            <p:nvPr userDrawn="1"/>
          </p:nvSpPr>
          <p:spPr>
            <a:xfrm>
              <a:off x="1446663" y="1501366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2972DDB-3EF8-D712-0B70-67FB9A2A0201}"/>
              </a:ext>
            </a:extLst>
          </p:cNvPr>
          <p:cNvGrpSpPr/>
          <p:nvPr userDrawn="1"/>
        </p:nvGrpSpPr>
        <p:grpSpPr>
          <a:xfrm>
            <a:off x="1" y="5620048"/>
            <a:ext cx="1804085" cy="1253993"/>
            <a:chOff x="1" y="5604006"/>
            <a:chExt cx="1804085" cy="1253993"/>
          </a:xfrm>
        </p:grpSpPr>
        <p:sp>
          <p:nvSpPr>
            <p:cNvPr id="14" name="object 47">
              <a:extLst>
                <a:ext uri="{FF2B5EF4-FFF2-40B4-BE49-F238E27FC236}">
                  <a16:creationId xmlns:a16="http://schemas.microsoft.com/office/drawing/2014/main" id="{2EE26B89-1602-8996-07B2-A1E8A91BA740}"/>
                </a:ext>
              </a:extLst>
            </p:cNvPr>
            <p:cNvSpPr/>
            <p:nvPr/>
          </p:nvSpPr>
          <p:spPr>
            <a:xfrm rot="10800000">
              <a:off x="1" y="5604006"/>
              <a:ext cx="1804085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15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39625269-80F3-D99A-E2C8-6C79893741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9E1FC14-1D7E-F7B5-458F-6070F3803804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69A777C7-9176-A84D-9035-AA02657413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66049" y="2697808"/>
            <a:ext cx="8893226" cy="2010121"/>
          </a:xfrm>
        </p:spPr>
        <p:txBody>
          <a:bodyPr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</p:spTree>
    <p:extLst>
      <p:ext uri="{BB962C8B-B14F-4D97-AF65-F5344CB8AC3E}">
        <p14:creationId xmlns:p14="http://schemas.microsoft.com/office/powerpoint/2010/main" val="3432360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rtukas komandinis dar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rowing a boat&#10;&#10;Description automatically generated">
            <a:extLst>
              <a:ext uri="{FF2B5EF4-FFF2-40B4-BE49-F238E27FC236}">
                <a16:creationId xmlns:a16="http://schemas.microsoft.com/office/drawing/2014/main" id="{0018375A-4B2D-A4CC-E68E-F28BB1DCDF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229F99-2F23-C7DE-37DD-76BAF78BB7D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0202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F3A0616-8808-FE52-8284-4D379DDA73B9}"/>
              </a:ext>
            </a:extLst>
          </p:cNvPr>
          <p:cNvGrpSpPr/>
          <p:nvPr userDrawn="1"/>
        </p:nvGrpSpPr>
        <p:grpSpPr>
          <a:xfrm>
            <a:off x="0" y="-3380"/>
            <a:ext cx="12191390" cy="6861380"/>
            <a:chOff x="0" y="3444"/>
            <a:chExt cx="12191390" cy="686138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2546DC7-639D-A119-1AF8-E9B06FFCFD0B}"/>
                </a:ext>
              </a:extLst>
            </p:cNvPr>
            <p:cNvSpPr/>
            <p:nvPr userDrawn="1"/>
          </p:nvSpPr>
          <p:spPr>
            <a:xfrm>
              <a:off x="10999898" y="3444"/>
              <a:ext cx="1191492" cy="1286270"/>
            </a:xfrm>
            <a:custGeom>
              <a:avLst/>
              <a:gdLst>
                <a:gd name="connsiteX0" fmla="*/ 1191492 w 1191492"/>
                <a:gd name="connsiteY0" fmla="*/ 0 h 1286270"/>
                <a:gd name="connsiteX1" fmla="*/ 1191492 w 1191492"/>
                <a:gd name="connsiteY1" fmla="*/ 1055432 h 1286270"/>
                <a:gd name="connsiteX2" fmla="*/ 982639 w 1191492"/>
                <a:gd name="connsiteY2" fmla="*/ 1286270 h 1286270"/>
                <a:gd name="connsiteX3" fmla="*/ 0 w 1191492"/>
                <a:gd name="connsiteY3" fmla="*/ 1286270 h 128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1492" h="1286270">
                  <a:moveTo>
                    <a:pt x="1191492" y="0"/>
                  </a:moveTo>
                  <a:lnTo>
                    <a:pt x="1191492" y="1055432"/>
                  </a:lnTo>
                  <a:lnTo>
                    <a:pt x="982639" y="1286270"/>
                  </a:lnTo>
                  <a:lnTo>
                    <a:pt x="0" y="12862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9AD9AE8-5A0A-3FB3-E06D-81166F4CB736}"/>
                </a:ext>
              </a:extLst>
            </p:cNvPr>
            <p:cNvSpPr/>
            <p:nvPr userDrawn="1"/>
          </p:nvSpPr>
          <p:spPr>
            <a:xfrm>
              <a:off x="0" y="586854"/>
              <a:ext cx="1255594" cy="1351128"/>
            </a:xfrm>
            <a:custGeom>
              <a:avLst/>
              <a:gdLst>
                <a:gd name="connsiteX0" fmla="*/ 0 w 1187355"/>
                <a:gd name="connsiteY0" fmla="*/ 1282889 h 1282889"/>
                <a:gd name="connsiteX1" fmla="*/ 1187355 w 1187355"/>
                <a:gd name="connsiteY1" fmla="*/ 0 h 1282889"/>
                <a:gd name="connsiteX2" fmla="*/ 204717 w 1187355"/>
                <a:gd name="connsiteY2" fmla="*/ 13647 h 1282889"/>
                <a:gd name="connsiteX3" fmla="*/ 0 w 1187355"/>
                <a:gd name="connsiteY3" fmla="*/ 272955 h 1282889"/>
                <a:gd name="connsiteX4" fmla="*/ 0 w 1187355"/>
                <a:gd name="connsiteY4" fmla="*/ 1282889 h 128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7355" h="1282889">
                  <a:moveTo>
                    <a:pt x="0" y="1282889"/>
                  </a:moveTo>
                  <a:lnTo>
                    <a:pt x="1187355" y="0"/>
                  </a:lnTo>
                  <a:lnTo>
                    <a:pt x="204717" y="13647"/>
                  </a:lnTo>
                  <a:lnTo>
                    <a:pt x="0" y="272955"/>
                  </a:lnTo>
                  <a:lnTo>
                    <a:pt x="0" y="128288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F0FD6A4-7312-633E-5BE0-1437DF208A39}"/>
                </a:ext>
              </a:extLst>
            </p:cNvPr>
            <p:cNvSpPr/>
            <p:nvPr userDrawn="1"/>
          </p:nvSpPr>
          <p:spPr>
            <a:xfrm>
              <a:off x="0" y="6824"/>
              <a:ext cx="7397088" cy="6858000"/>
            </a:xfrm>
            <a:custGeom>
              <a:avLst/>
              <a:gdLst>
                <a:gd name="connsiteX0" fmla="*/ 2213324 w 7397088"/>
                <a:gd name="connsiteY0" fmla="*/ 0 h 6878472"/>
                <a:gd name="connsiteX1" fmla="*/ 7397088 w 7397088"/>
                <a:gd name="connsiteY1" fmla="*/ 0 h 6878472"/>
                <a:gd name="connsiteX2" fmla="*/ 900104 w 7397088"/>
                <a:gd name="connsiteY2" fmla="*/ 6878472 h 6878472"/>
                <a:gd name="connsiteX3" fmla="*/ 0 w 7397088"/>
                <a:gd name="connsiteY3" fmla="*/ 6878472 h 6878472"/>
                <a:gd name="connsiteX4" fmla="*/ 0 w 7397088"/>
                <a:gd name="connsiteY4" fmla="*/ 2314508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7088" h="6878472">
                  <a:moveTo>
                    <a:pt x="2213324" y="0"/>
                  </a:moveTo>
                  <a:lnTo>
                    <a:pt x="7397088" y="0"/>
                  </a:lnTo>
                  <a:lnTo>
                    <a:pt x="900104" y="6878472"/>
                  </a:lnTo>
                  <a:lnTo>
                    <a:pt x="0" y="6878472"/>
                  </a:lnTo>
                  <a:lnTo>
                    <a:pt x="0" y="23145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85B04CD0-51F1-C99E-D912-20DA22AFC710}"/>
                </a:ext>
              </a:extLst>
            </p:cNvPr>
            <p:cNvSpPr/>
            <p:nvPr userDrawn="1"/>
          </p:nvSpPr>
          <p:spPr>
            <a:xfrm rot="10800000">
              <a:off x="4285397" y="2019867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BA20AF80-DBE9-199F-AEEC-204A818711D5}"/>
                </a:ext>
              </a:extLst>
            </p:cNvPr>
            <p:cNvSpPr/>
            <p:nvPr userDrawn="1"/>
          </p:nvSpPr>
          <p:spPr>
            <a:xfrm>
              <a:off x="1446663" y="1501366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8AC47D5-D6A7-03F4-09AE-943C2FE443FE}"/>
              </a:ext>
            </a:extLst>
          </p:cNvPr>
          <p:cNvGrpSpPr/>
          <p:nvPr userDrawn="1"/>
        </p:nvGrpSpPr>
        <p:grpSpPr>
          <a:xfrm>
            <a:off x="1" y="5620048"/>
            <a:ext cx="1804085" cy="1253993"/>
            <a:chOff x="1" y="5604006"/>
            <a:chExt cx="1804085" cy="1253993"/>
          </a:xfrm>
        </p:grpSpPr>
        <p:sp>
          <p:nvSpPr>
            <p:cNvPr id="14" name="object 47">
              <a:extLst>
                <a:ext uri="{FF2B5EF4-FFF2-40B4-BE49-F238E27FC236}">
                  <a16:creationId xmlns:a16="http://schemas.microsoft.com/office/drawing/2014/main" id="{3A43D75E-B99D-859B-DC97-9B16027762D1}"/>
                </a:ext>
              </a:extLst>
            </p:cNvPr>
            <p:cNvSpPr/>
            <p:nvPr/>
          </p:nvSpPr>
          <p:spPr>
            <a:xfrm rot="10800000">
              <a:off x="1" y="5604006"/>
              <a:ext cx="1804085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15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8BFD097E-931E-2CDF-9D01-1C27585FF5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B277D15-AEF1-F946-9FD4-76A4E9DC1B6F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47BC1A8F-6601-9BCF-27BD-CA1FDA00A48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66049" y="2697808"/>
            <a:ext cx="8893226" cy="2010121"/>
          </a:xfrm>
        </p:spPr>
        <p:txBody>
          <a:bodyPr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</p:spTree>
    <p:extLst>
      <p:ext uri="{BB962C8B-B14F-4D97-AF65-F5344CB8AC3E}">
        <p14:creationId xmlns:p14="http://schemas.microsoft.com/office/powerpoint/2010/main" val="1420438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koma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ose-up of people holding hands&#10;&#10;Description automatically generated with low confidence">
            <a:extLst>
              <a:ext uri="{FF2B5EF4-FFF2-40B4-BE49-F238E27FC236}">
                <a16:creationId xmlns:a16="http://schemas.microsoft.com/office/drawing/2014/main" id="{20EFB4E8-6459-2E99-46F0-0CDF972A7B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FC9159-F809-7BF7-E6D4-7A643A6D661C}"/>
              </a:ext>
            </a:extLst>
          </p:cNvPr>
          <p:cNvSpPr/>
          <p:nvPr userDrawn="1"/>
        </p:nvSpPr>
        <p:spPr>
          <a:xfrm>
            <a:off x="0" y="0"/>
            <a:ext cx="12191390" cy="6858000"/>
          </a:xfrm>
          <a:prstGeom prst="rect">
            <a:avLst/>
          </a:prstGeom>
          <a:solidFill>
            <a:srgbClr val="010202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556B458-A133-A729-1894-9A4E8E78C0D3}"/>
              </a:ext>
            </a:extLst>
          </p:cNvPr>
          <p:cNvGrpSpPr/>
          <p:nvPr userDrawn="1"/>
        </p:nvGrpSpPr>
        <p:grpSpPr>
          <a:xfrm>
            <a:off x="0" y="-3380"/>
            <a:ext cx="12191390" cy="6861380"/>
            <a:chOff x="0" y="3444"/>
            <a:chExt cx="12191390" cy="686138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4B03956-41A8-167A-4062-F14A99A98F4F}"/>
                </a:ext>
              </a:extLst>
            </p:cNvPr>
            <p:cNvSpPr/>
            <p:nvPr userDrawn="1"/>
          </p:nvSpPr>
          <p:spPr>
            <a:xfrm>
              <a:off x="10999898" y="3444"/>
              <a:ext cx="1191492" cy="1286270"/>
            </a:xfrm>
            <a:custGeom>
              <a:avLst/>
              <a:gdLst>
                <a:gd name="connsiteX0" fmla="*/ 1191492 w 1191492"/>
                <a:gd name="connsiteY0" fmla="*/ 0 h 1286270"/>
                <a:gd name="connsiteX1" fmla="*/ 1191492 w 1191492"/>
                <a:gd name="connsiteY1" fmla="*/ 1055432 h 1286270"/>
                <a:gd name="connsiteX2" fmla="*/ 982639 w 1191492"/>
                <a:gd name="connsiteY2" fmla="*/ 1286270 h 1286270"/>
                <a:gd name="connsiteX3" fmla="*/ 0 w 1191492"/>
                <a:gd name="connsiteY3" fmla="*/ 1286270 h 128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1492" h="1286270">
                  <a:moveTo>
                    <a:pt x="1191492" y="0"/>
                  </a:moveTo>
                  <a:lnTo>
                    <a:pt x="1191492" y="1055432"/>
                  </a:lnTo>
                  <a:lnTo>
                    <a:pt x="982639" y="1286270"/>
                  </a:lnTo>
                  <a:lnTo>
                    <a:pt x="0" y="128627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9A42946-6A48-D1C3-B6F0-0E9350A0826C}"/>
                </a:ext>
              </a:extLst>
            </p:cNvPr>
            <p:cNvSpPr/>
            <p:nvPr userDrawn="1"/>
          </p:nvSpPr>
          <p:spPr>
            <a:xfrm>
              <a:off x="0" y="586854"/>
              <a:ext cx="1255594" cy="1351128"/>
            </a:xfrm>
            <a:custGeom>
              <a:avLst/>
              <a:gdLst>
                <a:gd name="connsiteX0" fmla="*/ 0 w 1187355"/>
                <a:gd name="connsiteY0" fmla="*/ 1282889 h 1282889"/>
                <a:gd name="connsiteX1" fmla="*/ 1187355 w 1187355"/>
                <a:gd name="connsiteY1" fmla="*/ 0 h 1282889"/>
                <a:gd name="connsiteX2" fmla="*/ 204717 w 1187355"/>
                <a:gd name="connsiteY2" fmla="*/ 13647 h 1282889"/>
                <a:gd name="connsiteX3" fmla="*/ 0 w 1187355"/>
                <a:gd name="connsiteY3" fmla="*/ 272955 h 1282889"/>
                <a:gd name="connsiteX4" fmla="*/ 0 w 1187355"/>
                <a:gd name="connsiteY4" fmla="*/ 1282889 h 128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7355" h="1282889">
                  <a:moveTo>
                    <a:pt x="0" y="1282889"/>
                  </a:moveTo>
                  <a:lnTo>
                    <a:pt x="1187355" y="0"/>
                  </a:lnTo>
                  <a:lnTo>
                    <a:pt x="204717" y="13647"/>
                  </a:lnTo>
                  <a:lnTo>
                    <a:pt x="0" y="272955"/>
                  </a:lnTo>
                  <a:lnTo>
                    <a:pt x="0" y="128288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3B49FA7-ACF1-EA98-3441-D30D2CD991F5}"/>
                </a:ext>
              </a:extLst>
            </p:cNvPr>
            <p:cNvSpPr/>
            <p:nvPr userDrawn="1"/>
          </p:nvSpPr>
          <p:spPr>
            <a:xfrm>
              <a:off x="0" y="6824"/>
              <a:ext cx="7397088" cy="6858000"/>
            </a:xfrm>
            <a:custGeom>
              <a:avLst/>
              <a:gdLst>
                <a:gd name="connsiteX0" fmla="*/ 2213324 w 7397088"/>
                <a:gd name="connsiteY0" fmla="*/ 0 h 6878472"/>
                <a:gd name="connsiteX1" fmla="*/ 7397088 w 7397088"/>
                <a:gd name="connsiteY1" fmla="*/ 0 h 6878472"/>
                <a:gd name="connsiteX2" fmla="*/ 900104 w 7397088"/>
                <a:gd name="connsiteY2" fmla="*/ 6878472 h 6878472"/>
                <a:gd name="connsiteX3" fmla="*/ 0 w 7397088"/>
                <a:gd name="connsiteY3" fmla="*/ 6878472 h 6878472"/>
                <a:gd name="connsiteX4" fmla="*/ 0 w 7397088"/>
                <a:gd name="connsiteY4" fmla="*/ 2314508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7088" h="6878472">
                  <a:moveTo>
                    <a:pt x="2213324" y="0"/>
                  </a:moveTo>
                  <a:lnTo>
                    <a:pt x="7397088" y="0"/>
                  </a:lnTo>
                  <a:lnTo>
                    <a:pt x="900104" y="6878472"/>
                  </a:lnTo>
                  <a:lnTo>
                    <a:pt x="0" y="6878472"/>
                  </a:lnTo>
                  <a:lnTo>
                    <a:pt x="0" y="23145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A19265E3-E952-C5AF-5FC6-84CEF4816C0D}"/>
                </a:ext>
              </a:extLst>
            </p:cNvPr>
            <p:cNvSpPr/>
            <p:nvPr userDrawn="1"/>
          </p:nvSpPr>
          <p:spPr>
            <a:xfrm rot="10800000">
              <a:off x="4285397" y="2019867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96BBB431-B39B-B9FA-C58A-820833277926}"/>
                </a:ext>
              </a:extLst>
            </p:cNvPr>
            <p:cNvSpPr/>
            <p:nvPr userDrawn="1"/>
          </p:nvSpPr>
          <p:spPr>
            <a:xfrm>
              <a:off x="1446663" y="1501366"/>
              <a:ext cx="504967" cy="27947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18E6F30-3575-0D71-00D6-55DDABBC626D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AB23716F-3F97-7EDA-FD7E-243BFA5EA1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66049" y="2697808"/>
            <a:ext cx="8893226" cy="2010121"/>
          </a:xfrm>
        </p:spPr>
        <p:txBody>
          <a:bodyPr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5E644E9-5454-AAA2-57FF-AF09A5A25040}"/>
              </a:ext>
            </a:extLst>
          </p:cNvPr>
          <p:cNvGrpSpPr/>
          <p:nvPr userDrawn="1"/>
        </p:nvGrpSpPr>
        <p:grpSpPr>
          <a:xfrm>
            <a:off x="1" y="5620048"/>
            <a:ext cx="1804085" cy="1253993"/>
            <a:chOff x="1" y="5604006"/>
            <a:chExt cx="1804085" cy="1253993"/>
          </a:xfrm>
        </p:grpSpPr>
        <p:sp>
          <p:nvSpPr>
            <p:cNvPr id="15" name="object 47">
              <a:extLst>
                <a:ext uri="{FF2B5EF4-FFF2-40B4-BE49-F238E27FC236}">
                  <a16:creationId xmlns:a16="http://schemas.microsoft.com/office/drawing/2014/main" id="{DE292C46-DEE2-9558-7D88-8CBCE36A4BBF}"/>
                </a:ext>
              </a:extLst>
            </p:cNvPr>
            <p:cNvSpPr/>
            <p:nvPr/>
          </p:nvSpPr>
          <p:spPr>
            <a:xfrm rot="10800000">
              <a:off x="1" y="5604006"/>
              <a:ext cx="1804085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16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F1947287-9691-00E3-D4D0-CB08A5B49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92445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ir 3 punktai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EE2DA0-D46A-34AD-9557-ADF547EA650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030576" y="1"/>
            <a:ext cx="9161424" cy="6858001"/>
          </a:xfrm>
          <a:custGeom>
            <a:avLst/>
            <a:gdLst>
              <a:gd name="connsiteX0" fmla="*/ 5865120 w 9161424"/>
              <a:gd name="connsiteY0" fmla="*/ 0 h 6858001"/>
              <a:gd name="connsiteX1" fmla="*/ 9161424 w 9161424"/>
              <a:gd name="connsiteY1" fmla="*/ 0 h 6858001"/>
              <a:gd name="connsiteX2" fmla="*/ 9161424 w 9161424"/>
              <a:gd name="connsiteY2" fmla="*/ 3555367 h 6858001"/>
              <a:gd name="connsiteX3" fmla="*/ 6317836 w 9161424"/>
              <a:gd name="connsiteY3" fmla="*/ 6858001 h 6858001"/>
              <a:gd name="connsiteX4" fmla="*/ 0 w 9161424"/>
              <a:gd name="connsiteY4" fmla="*/ 6858001 h 6858001"/>
              <a:gd name="connsiteX5" fmla="*/ 672977 w 9161424"/>
              <a:gd name="connsiteY5" fmla="*/ 6071100 h 6858001"/>
              <a:gd name="connsiteX6" fmla="*/ 3824320 w 9161424"/>
              <a:gd name="connsiteY6" fmla="*/ 6079957 h 6858001"/>
              <a:gd name="connsiteX7" fmla="*/ 4749844 w 9161424"/>
              <a:gd name="connsiteY7" fmla="*/ 4571999 h 6858001"/>
              <a:gd name="connsiteX8" fmla="*/ 1955043 w 9161424"/>
              <a:gd name="connsiteY8" fmla="*/ 4571999 h 6858001"/>
              <a:gd name="connsiteX9" fmla="*/ 2092238 w 9161424"/>
              <a:gd name="connsiteY9" fmla="*/ 4411579 h 6858001"/>
              <a:gd name="connsiteX10" fmla="*/ 3162115 w 9161424"/>
              <a:gd name="connsiteY10" fmla="*/ 4411579 h 6858001"/>
              <a:gd name="connsiteX11" fmla="*/ 3899613 w 9161424"/>
              <a:gd name="connsiteY11" fmla="*/ 3449353 h 6858001"/>
              <a:gd name="connsiteX12" fmla="*/ 2915155 w 9161424"/>
              <a:gd name="connsiteY12" fmla="*/ 3449353 h 6858001"/>
              <a:gd name="connsiteX13" fmla="*/ 3055100 w 9161424"/>
              <a:gd name="connsiteY13" fmla="*/ 3285717 h 6858001"/>
              <a:gd name="connsiteX14" fmla="*/ 4276728 w 9161424"/>
              <a:gd name="connsiteY14" fmla="*/ 3288630 h 6858001"/>
              <a:gd name="connsiteX15" fmla="*/ 5263192 w 9161424"/>
              <a:gd name="connsiteY15" fmla="*/ 1925051 h 6858001"/>
              <a:gd name="connsiteX16" fmla="*/ 4218772 w 9161424"/>
              <a:gd name="connsiteY16" fmla="*/ 192505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161424" h="6858001">
                <a:moveTo>
                  <a:pt x="5865120" y="0"/>
                </a:moveTo>
                <a:lnTo>
                  <a:pt x="9161424" y="0"/>
                </a:lnTo>
                <a:lnTo>
                  <a:pt x="9161424" y="3555367"/>
                </a:lnTo>
                <a:lnTo>
                  <a:pt x="6317836" y="6858001"/>
                </a:lnTo>
                <a:lnTo>
                  <a:pt x="0" y="6858001"/>
                </a:lnTo>
                <a:lnTo>
                  <a:pt x="672977" y="6071100"/>
                </a:lnTo>
                <a:lnTo>
                  <a:pt x="3824320" y="6079957"/>
                </a:lnTo>
                <a:lnTo>
                  <a:pt x="4749844" y="4571999"/>
                </a:lnTo>
                <a:lnTo>
                  <a:pt x="1955043" y="4571999"/>
                </a:lnTo>
                <a:lnTo>
                  <a:pt x="2092238" y="4411579"/>
                </a:lnTo>
                <a:lnTo>
                  <a:pt x="3162115" y="4411579"/>
                </a:lnTo>
                <a:lnTo>
                  <a:pt x="3899613" y="3449353"/>
                </a:lnTo>
                <a:lnTo>
                  <a:pt x="2915155" y="3449353"/>
                </a:lnTo>
                <a:lnTo>
                  <a:pt x="3055100" y="3285717"/>
                </a:lnTo>
                <a:lnTo>
                  <a:pt x="4276728" y="3288630"/>
                </a:lnTo>
                <a:lnTo>
                  <a:pt x="5263192" y="1925051"/>
                </a:lnTo>
                <a:lnTo>
                  <a:pt x="4218772" y="192505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EC9F630-C550-F93B-3C50-896F072E8560}"/>
              </a:ext>
            </a:extLst>
          </p:cNvPr>
          <p:cNvSpPr/>
          <p:nvPr userDrawn="1"/>
        </p:nvSpPr>
        <p:spPr>
          <a:xfrm>
            <a:off x="0" y="4555959"/>
            <a:ext cx="7860632" cy="1556083"/>
          </a:xfrm>
          <a:custGeom>
            <a:avLst/>
            <a:gdLst>
              <a:gd name="connsiteX0" fmla="*/ 14920 w 7875160"/>
              <a:gd name="connsiteY0" fmla="*/ 0 h 1351547"/>
              <a:gd name="connsiteX1" fmla="*/ 7875160 w 7875160"/>
              <a:gd name="connsiteY1" fmla="*/ 0 h 1351547"/>
              <a:gd name="connsiteX2" fmla="*/ 7037100 w 7875160"/>
              <a:gd name="connsiteY2" fmla="*/ 1351547 h 1351547"/>
              <a:gd name="connsiteX3" fmla="*/ 0 w 7875160"/>
              <a:gd name="connsiteY3" fmla="*/ 1351547 h 1351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5160" h="1351547">
                <a:moveTo>
                  <a:pt x="14920" y="0"/>
                </a:moveTo>
                <a:lnTo>
                  <a:pt x="7875160" y="0"/>
                </a:lnTo>
                <a:lnTo>
                  <a:pt x="7037100" y="1351547"/>
                </a:lnTo>
                <a:lnTo>
                  <a:pt x="0" y="13515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6F608590-08A4-CADB-1793-9C06F2BDC2D4}"/>
              </a:ext>
            </a:extLst>
          </p:cNvPr>
          <p:cNvSpPr/>
          <p:nvPr userDrawn="1"/>
        </p:nvSpPr>
        <p:spPr>
          <a:xfrm>
            <a:off x="-14528" y="1948816"/>
            <a:ext cx="8388143" cy="1355858"/>
          </a:xfrm>
          <a:custGeom>
            <a:avLst/>
            <a:gdLst>
              <a:gd name="connsiteX0" fmla="*/ 15627 w 8388143"/>
              <a:gd name="connsiteY0" fmla="*/ 0 h 1191126"/>
              <a:gd name="connsiteX1" fmla="*/ 8388143 w 8388143"/>
              <a:gd name="connsiteY1" fmla="*/ 0 h 1191126"/>
              <a:gd name="connsiteX2" fmla="*/ 7510375 w 8388143"/>
              <a:gd name="connsiteY2" fmla="*/ 1191126 h 1191126"/>
              <a:gd name="connsiteX3" fmla="*/ 0 w 8388143"/>
              <a:gd name="connsiteY3" fmla="*/ 1191126 h 1191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88143" h="1191126">
                <a:moveTo>
                  <a:pt x="15627" y="0"/>
                </a:moveTo>
                <a:lnTo>
                  <a:pt x="8388143" y="0"/>
                </a:lnTo>
                <a:lnTo>
                  <a:pt x="7510375" y="1191126"/>
                </a:lnTo>
                <a:lnTo>
                  <a:pt x="0" y="119112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0197F513-C0B6-6D54-2D9E-15AA72E1C6E9}"/>
              </a:ext>
            </a:extLst>
          </p:cNvPr>
          <p:cNvSpPr/>
          <p:nvPr userDrawn="1"/>
        </p:nvSpPr>
        <p:spPr>
          <a:xfrm>
            <a:off x="9545782" y="3768436"/>
            <a:ext cx="2646218" cy="3089564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D86835D9-937D-6412-3E13-078D3B7E4D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357" y="303495"/>
            <a:ext cx="6838517" cy="105683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A500C478-55D8-B484-AF9A-0545D6E217A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9019" y="1461926"/>
            <a:ext cx="5424487" cy="38291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Po antra</a:t>
            </a:r>
            <a:r>
              <a:rPr lang="lt-LT" err="1"/>
              <a:t>štė</a:t>
            </a:r>
            <a:endParaRPr lang="en-US"/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E47ADD09-BC39-5C5B-F853-51627F3C46F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95663" y="2176258"/>
            <a:ext cx="5983705" cy="919869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F6A4818B-DA09-1FE7-3983-B4780F492C4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95662" y="4721880"/>
            <a:ext cx="5534527" cy="1245783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4D6ECA8-B32B-920D-0973-668B9A85F3C0}"/>
              </a:ext>
            </a:extLst>
          </p:cNvPr>
          <p:cNvSpPr/>
          <p:nvPr userDrawn="1"/>
        </p:nvSpPr>
        <p:spPr>
          <a:xfrm>
            <a:off x="0" y="3470595"/>
            <a:ext cx="6930189" cy="940985"/>
          </a:xfrm>
          <a:custGeom>
            <a:avLst/>
            <a:gdLst>
              <a:gd name="connsiteX0" fmla="*/ 14920 w 7875160"/>
              <a:gd name="connsiteY0" fmla="*/ 0 h 1351547"/>
              <a:gd name="connsiteX1" fmla="*/ 7875160 w 7875160"/>
              <a:gd name="connsiteY1" fmla="*/ 0 h 1351547"/>
              <a:gd name="connsiteX2" fmla="*/ 7037100 w 7875160"/>
              <a:gd name="connsiteY2" fmla="*/ 1351547 h 1351547"/>
              <a:gd name="connsiteX3" fmla="*/ 0 w 7875160"/>
              <a:gd name="connsiteY3" fmla="*/ 1351547 h 1351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5160" h="1351547">
                <a:moveTo>
                  <a:pt x="14920" y="0"/>
                </a:moveTo>
                <a:lnTo>
                  <a:pt x="7875160" y="0"/>
                </a:lnTo>
                <a:lnTo>
                  <a:pt x="7037100" y="1351547"/>
                </a:lnTo>
                <a:lnTo>
                  <a:pt x="0" y="13515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EB5CA578-DC59-C0E7-CE44-AB26E2DDC50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85351" y="3586903"/>
            <a:ext cx="4710649" cy="696339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770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B8F257A-D046-4E31-BD90-9A8C4DAD258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2422356"/>
            <a:ext cx="2703274" cy="4435644"/>
          </a:xfrm>
          <a:custGeom>
            <a:avLst/>
            <a:gdLst>
              <a:gd name="connsiteX0" fmla="*/ 0 w 2703274"/>
              <a:gd name="connsiteY0" fmla="*/ 0 h 4435644"/>
              <a:gd name="connsiteX1" fmla="*/ 2703274 w 2703274"/>
              <a:gd name="connsiteY1" fmla="*/ 0 h 4435644"/>
              <a:gd name="connsiteX2" fmla="*/ 1985703 w 2703274"/>
              <a:gd name="connsiteY2" fmla="*/ 4435644 h 4435644"/>
              <a:gd name="connsiteX3" fmla="*/ 0 w 2703274"/>
              <a:gd name="connsiteY3" fmla="*/ 4435644 h 4435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3274" h="4435644">
                <a:moveTo>
                  <a:pt x="0" y="0"/>
                </a:moveTo>
                <a:lnTo>
                  <a:pt x="2703274" y="0"/>
                </a:lnTo>
                <a:lnTo>
                  <a:pt x="1985703" y="4435644"/>
                </a:lnTo>
                <a:lnTo>
                  <a:pt x="0" y="443564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18D93F-A2AC-5424-16B5-D1E01E664C4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177351" y="2422357"/>
            <a:ext cx="3854481" cy="4435644"/>
          </a:xfrm>
          <a:custGeom>
            <a:avLst/>
            <a:gdLst>
              <a:gd name="connsiteX0" fmla="*/ 724253 w 3854481"/>
              <a:gd name="connsiteY0" fmla="*/ 0 h 4459705"/>
              <a:gd name="connsiteX1" fmla="*/ 3854481 w 3854481"/>
              <a:gd name="connsiteY1" fmla="*/ 0 h 4459705"/>
              <a:gd name="connsiteX2" fmla="*/ 3112168 w 3854481"/>
              <a:gd name="connsiteY2" fmla="*/ 4459705 h 4459705"/>
              <a:gd name="connsiteX3" fmla="*/ 0 w 3854481"/>
              <a:gd name="connsiteY3" fmla="*/ 4459705 h 445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54481" h="4459705">
                <a:moveTo>
                  <a:pt x="724253" y="0"/>
                </a:moveTo>
                <a:lnTo>
                  <a:pt x="3854481" y="0"/>
                </a:lnTo>
                <a:lnTo>
                  <a:pt x="3112168" y="4459705"/>
                </a:lnTo>
                <a:lnTo>
                  <a:pt x="0" y="445970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040827F-F2A7-6386-06CE-B020E28CE77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490324" y="2422358"/>
            <a:ext cx="3853328" cy="4435642"/>
          </a:xfrm>
          <a:custGeom>
            <a:avLst/>
            <a:gdLst>
              <a:gd name="connsiteX0" fmla="*/ 723032 w 3853328"/>
              <a:gd name="connsiteY0" fmla="*/ 0 h 4435642"/>
              <a:gd name="connsiteX1" fmla="*/ 3853328 w 3853328"/>
              <a:gd name="connsiteY1" fmla="*/ 0 h 4435642"/>
              <a:gd name="connsiteX2" fmla="*/ 3112265 w 3853328"/>
              <a:gd name="connsiteY2" fmla="*/ 4435642 h 4435642"/>
              <a:gd name="connsiteX3" fmla="*/ 0 w 3853328"/>
              <a:gd name="connsiteY3" fmla="*/ 4435642 h 443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53328" h="4435642">
                <a:moveTo>
                  <a:pt x="723032" y="0"/>
                </a:moveTo>
                <a:lnTo>
                  <a:pt x="3853328" y="0"/>
                </a:lnTo>
                <a:lnTo>
                  <a:pt x="3112265" y="4435642"/>
                </a:lnTo>
                <a:lnTo>
                  <a:pt x="0" y="443564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042F0D8-3C1E-2BAD-601A-48460C0D654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694821" y="2414337"/>
            <a:ext cx="3497179" cy="4443663"/>
          </a:xfrm>
          <a:custGeom>
            <a:avLst/>
            <a:gdLst>
              <a:gd name="connsiteX0" fmla="*/ 770021 w 3497179"/>
              <a:gd name="connsiteY0" fmla="*/ 0 h 4443663"/>
              <a:gd name="connsiteX1" fmla="*/ 3497179 w 3497179"/>
              <a:gd name="connsiteY1" fmla="*/ 0 h 4443663"/>
              <a:gd name="connsiteX2" fmla="*/ 3497179 w 3497179"/>
              <a:gd name="connsiteY2" fmla="*/ 2229853 h 4443663"/>
              <a:gd name="connsiteX3" fmla="*/ 3096126 w 3497179"/>
              <a:gd name="connsiteY3" fmla="*/ 4443663 h 4443663"/>
              <a:gd name="connsiteX4" fmla="*/ 0 w 3497179"/>
              <a:gd name="connsiteY4" fmla="*/ 4443663 h 4443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7179" h="4443663">
                <a:moveTo>
                  <a:pt x="770021" y="0"/>
                </a:moveTo>
                <a:lnTo>
                  <a:pt x="3497179" y="0"/>
                </a:lnTo>
                <a:lnTo>
                  <a:pt x="3497179" y="2229853"/>
                </a:lnTo>
                <a:lnTo>
                  <a:pt x="3096126" y="4443663"/>
                </a:lnTo>
                <a:lnTo>
                  <a:pt x="0" y="444366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50885EE1-F40E-C663-B8A6-C1C3058AEE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2358" y="159117"/>
            <a:ext cx="7347284" cy="1324198"/>
          </a:xfrm>
        </p:spPr>
        <p:txBody>
          <a:bodyPr anchor="ctr"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9" name="object 47">
            <a:extLst>
              <a:ext uri="{FF2B5EF4-FFF2-40B4-BE49-F238E27FC236}">
                <a16:creationId xmlns:a16="http://schemas.microsoft.com/office/drawing/2014/main" id="{FD26D117-55BA-A034-1F3B-305EB6516B5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5835FA7-7F0E-D929-88E8-313665377C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87925C55-218D-23AE-F5F3-66BF438D116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7949" y="1597981"/>
            <a:ext cx="11587377" cy="701690"/>
          </a:xfrm>
        </p:spPr>
        <p:txBody>
          <a:bodyPr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Projekto trumpas a</a:t>
            </a:r>
            <a:r>
              <a:rPr lang="lt-LT"/>
              <a:t>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948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arbus projek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7970184-ABC7-C3E7-D064-4B3B24948AC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158836"/>
            <a:ext cx="3740725" cy="2590664"/>
          </a:xfrm>
          <a:custGeom>
            <a:avLst/>
            <a:gdLst>
              <a:gd name="connsiteX0" fmla="*/ 346362 w 3740725"/>
              <a:gd name="connsiteY0" fmla="*/ 0 h 2590664"/>
              <a:gd name="connsiteX1" fmla="*/ 3740725 w 3740725"/>
              <a:gd name="connsiteY1" fmla="*/ 0 h 2590664"/>
              <a:gd name="connsiteX2" fmla="*/ 2798616 w 3740725"/>
              <a:gd name="connsiteY2" fmla="*/ 2576945 h 2590664"/>
              <a:gd name="connsiteX3" fmla="*/ 0 w 3740725"/>
              <a:gd name="connsiteY3" fmla="*/ 2590664 h 2590664"/>
              <a:gd name="connsiteX4" fmla="*/ 0 w 3740725"/>
              <a:gd name="connsiteY4" fmla="*/ 931594 h 2590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725" h="2590664">
                <a:moveTo>
                  <a:pt x="346362" y="0"/>
                </a:moveTo>
                <a:lnTo>
                  <a:pt x="3740725" y="0"/>
                </a:lnTo>
                <a:lnTo>
                  <a:pt x="2798616" y="2576945"/>
                </a:lnTo>
                <a:lnTo>
                  <a:pt x="0" y="2590664"/>
                </a:lnTo>
                <a:lnTo>
                  <a:pt x="0" y="93159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74DE69E-DDFE-21B2-E7BA-774CDA585D5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670871" y="2549168"/>
            <a:ext cx="4980433" cy="3810000"/>
          </a:xfrm>
          <a:custGeom>
            <a:avLst/>
            <a:gdLst>
              <a:gd name="connsiteX0" fmla="*/ 1383671 w 4980433"/>
              <a:gd name="connsiteY0" fmla="*/ 0 h 3810000"/>
              <a:gd name="connsiteX1" fmla="*/ 4980433 w 4980433"/>
              <a:gd name="connsiteY1" fmla="*/ 0 h 3810000"/>
              <a:gd name="connsiteX2" fmla="*/ 3643746 w 4980433"/>
              <a:gd name="connsiteY2" fmla="*/ 3810000 h 3810000"/>
              <a:gd name="connsiteX3" fmla="*/ 0 w 4980433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80433" h="3810000">
                <a:moveTo>
                  <a:pt x="1383671" y="0"/>
                </a:moveTo>
                <a:lnTo>
                  <a:pt x="4980433" y="0"/>
                </a:lnTo>
                <a:lnTo>
                  <a:pt x="3643746" y="3810000"/>
                </a:lnTo>
                <a:lnTo>
                  <a:pt x="0" y="3810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AA7E32C-2FDF-FB8F-C3A9-903FC4031A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53195" y="4128584"/>
            <a:ext cx="3131127" cy="1870364"/>
          </a:xfrm>
          <a:custGeom>
            <a:avLst/>
            <a:gdLst>
              <a:gd name="connsiteX0" fmla="*/ 3131127 w 3131127"/>
              <a:gd name="connsiteY0" fmla="*/ 0 h 1870364"/>
              <a:gd name="connsiteX1" fmla="*/ 2452254 w 3131127"/>
              <a:gd name="connsiteY1" fmla="*/ 1870364 h 1870364"/>
              <a:gd name="connsiteX2" fmla="*/ 0 w 3131127"/>
              <a:gd name="connsiteY2" fmla="*/ 1856509 h 1870364"/>
              <a:gd name="connsiteX3" fmla="*/ 678872 w 3131127"/>
              <a:gd name="connsiteY3" fmla="*/ 13855 h 18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31127" h="1870364">
                <a:moveTo>
                  <a:pt x="3131127" y="0"/>
                </a:moveTo>
                <a:lnTo>
                  <a:pt x="2452254" y="1870364"/>
                </a:lnTo>
                <a:lnTo>
                  <a:pt x="0" y="1856509"/>
                </a:lnTo>
                <a:lnTo>
                  <a:pt x="678872" y="1385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DFEB13B-512E-E707-8EDB-BB63A97545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11962" y="4137242"/>
            <a:ext cx="3089563" cy="2092036"/>
          </a:xfrm>
          <a:custGeom>
            <a:avLst/>
            <a:gdLst>
              <a:gd name="connsiteX0" fmla="*/ 772391 w 3089563"/>
              <a:gd name="connsiteY0" fmla="*/ 0 h 2092036"/>
              <a:gd name="connsiteX1" fmla="*/ 3075770 w 3089563"/>
              <a:gd name="connsiteY1" fmla="*/ 27709 h 2092036"/>
              <a:gd name="connsiteX2" fmla="*/ 3089563 w 3089563"/>
              <a:gd name="connsiteY2" fmla="*/ 1066800 h 2092036"/>
              <a:gd name="connsiteX3" fmla="*/ 2717160 w 3089563"/>
              <a:gd name="connsiteY3" fmla="*/ 2092036 h 2092036"/>
              <a:gd name="connsiteX4" fmla="*/ 0 w 3089563"/>
              <a:gd name="connsiteY4" fmla="*/ 2092036 h 2092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9563" h="2092036">
                <a:moveTo>
                  <a:pt x="772391" y="0"/>
                </a:moveTo>
                <a:lnTo>
                  <a:pt x="3075770" y="27709"/>
                </a:lnTo>
                <a:lnTo>
                  <a:pt x="3089563" y="1066800"/>
                </a:lnTo>
                <a:lnTo>
                  <a:pt x="2717160" y="2092036"/>
                </a:lnTo>
                <a:lnTo>
                  <a:pt x="0" y="209203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A5CE62DF-B943-2325-9E34-173B8B1FD7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357" y="383705"/>
            <a:ext cx="8989234" cy="105683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914417E5-52DF-EFA1-E233-F2AC31089E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A80231F-570C-7AE7-2954-EE719679A4CD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05DFA88-D024-11DD-33C6-849178529F79}"/>
              </a:ext>
            </a:extLst>
          </p:cNvPr>
          <p:cNvSpPr/>
          <p:nvPr userDrawn="1"/>
        </p:nvSpPr>
        <p:spPr>
          <a:xfrm>
            <a:off x="7322668" y="2230247"/>
            <a:ext cx="4799588" cy="1759192"/>
          </a:xfrm>
          <a:custGeom>
            <a:avLst/>
            <a:gdLst>
              <a:gd name="connsiteX0" fmla="*/ 692727 w 6109855"/>
              <a:gd name="connsiteY0" fmla="*/ 0 h 1884219"/>
              <a:gd name="connsiteX1" fmla="*/ 0 w 6109855"/>
              <a:gd name="connsiteY1" fmla="*/ 1884219 h 1884219"/>
              <a:gd name="connsiteX2" fmla="*/ 5514109 w 6109855"/>
              <a:gd name="connsiteY2" fmla="*/ 1884219 h 1884219"/>
              <a:gd name="connsiteX3" fmla="*/ 6109855 w 6109855"/>
              <a:gd name="connsiteY3" fmla="*/ 0 h 1884219"/>
              <a:gd name="connsiteX4" fmla="*/ 692727 w 6109855"/>
              <a:gd name="connsiteY4" fmla="*/ 0 h 1884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09855" h="1884219">
                <a:moveTo>
                  <a:pt x="692727" y="0"/>
                </a:moveTo>
                <a:lnTo>
                  <a:pt x="0" y="1884219"/>
                </a:lnTo>
                <a:lnTo>
                  <a:pt x="5514109" y="1884219"/>
                </a:lnTo>
                <a:lnTo>
                  <a:pt x="6109855" y="0"/>
                </a:lnTo>
                <a:lnTo>
                  <a:pt x="692727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bject 47">
            <a:extLst>
              <a:ext uri="{FF2B5EF4-FFF2-40B4-BE49-F238E27FC236}">
                <a16:creationId xmlns:a16="http://schemas.microsoft.com/office/drawing/2014/main" id="{7386E85C-E628-54AC-875E-3B93E4738A2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2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9646D276-014A-6366-7079-D9DB506942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811C2FD0-4FB5-5129-1B74-7369F1B1F6C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19782" y="2325403"/>
            <a:ext cx="3605360" cy="397168"/>
          </a:xfrm>
        </p:spPr>
        <p:txBody>
          <a:bodyPr>
            <a:normAutofit/>
          </a:bodyPr>
          <a:lstStyle>
            <a:lvl1pPr marL="0" indent="0" algn="l">
              <a:buNone/>
              <a:defRPr sz="1600" b="1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4AB13195-E621-C3C2-CE60-6E6C4D4A8C5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05927" y="2815294"/>
            <a:ext cx="3619215" cy="1047165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Apra</a:t>
            </a:r>
            <a:r>
              <a:rPr lang="lt-LT"/>
              <a:t>š</a:t>
            </a:r>
            <a:r>
              <a:rPr lang="en-US" err="1"/>
              <a:t>ymas</a:t>
            </a:r>
            <a:endParaRPr lang="en-US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50425358-8A50-8C0F-A182-44F5B7411AE8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550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arbus projektas 2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7970184-ABC7-C3E7-D064-4B3B24948AC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158836"/>
            <a:ext cx="3740725" cy="2590664"/>
          </a:xfrm>
          <a:custGeom>
            <a:avLst/>
            <a:gdLst>
              <a:gd name="connsiteX0" fmla="*/ 346362 w 3740725"/>
              <a:gd name="connsiteY0" fmla="*/ 0 h 2590664"/>
              <a:gd name="connsiteX1" fmla="*/ 3740725 w 3740725"/>
              <a:gd name="connsiteY1" fmla="*/ 0 h 2590664"/>
              <a:gd name="connsiteX2" fmla="*/ 2798616 w 3740725"/>
              <a:gd name="connsiteY2" fmla="*/ 2576945 h 2590664"/>
              <a:gd name="connsiteX3" fmla="*/ 0 w 3740725"/>
              <a:gd name="connsiteY3" fmla="*/ 2590664 h 2590664"/>
              <a:gd name="connsiteX4" fmla="*/ 0 w 3740725"/>
              <a:gd name="connsiteY4" fmla="*/ 931594 h 2590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725" h="2590664">
                <a:moveTo>
                  <a:pt x="346362" y="0"/>
                </a:moveTo>
                <a:lnTo>
                  <a:pt x="3740725" y="0"/>
                </a:lnTo>
                <a:lnTo>
                  <a:pt x="2798616" y="2576945"/>
                </a:lnTo>
                <a:lnTo>
                  <a:pt x="0" y="2590664"/>
                </a:lnTo>
                <a:lnTo>
                  <a:pt x="0" y="93159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74DE69E-DDFE-21B2-E7BA-774CDA585D5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670871" y="2549168"/>
            <a:ext cx="4980433" cy="3810000"/>
          </a:xfrm>
          <a:custGeom>
            <a:avLst/>
            <a:gdLst>
              <a:gd name="connsiteX0" fmla="*/ 1383671 w 4980433"/>
              <a:gd name="connsiteY0" fmla="*/ 0 h 3810000"/>
              <a:gd name="connsiteX1" fmla="*/ 4980433 w 4980433"/>
              <a:gd name="connsiteY1" fmla="*/ 0 h 3810000"/>
              <a:gd name="connsiteX2" fmla="*/ 3643746 w 4980433"/>
              <a:gd name="connsiteY2" fmla="*/ 3810000 h 3810000"/>
              <a:gd name="connsiteX3" fmla="*/ 0 w 4980433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80433" h="3810000">
                <a:moveTo>
                  <a:pt x="1383671" y="0"/>
                </a:moveTo>
                <a:lnTo>
                  <a:pt x="4980433" y="0"/>
                </a:lnTo>
                <a:lnTo>
                  <a:pt x="3643746" y="3810000"/>
                </a:lnTo>
                <a:lnTo>
                  <a:pt x="0" y="3810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AA7E32C-2FDF-FB8F-C3A9-903FC4031A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53195" y="4128584"/>
            <a:ext cx="3131127" cy="1870364"/>
          </a:xfrm>
          <a:custGeom>
            <a:avLst/>
            <a:gdLst>
              <a:gd name="connsiteX0" fmla="*/ 3131127 w 3131127"/>
              <a:gd name="connsiteY0" fmla="*/ 0 h 1870364"/>
              <a:gd name="connsiteX1" fmla="*/ 2452254 w 3131127"/>
              <a:gd name="connsiteY1" fmla="*/ 1870364 h 1870364"/>
              <a:gd name="connsiteX2" fmla="*/ 0 w 3131127"/>
              <a:gd name="connsiteY2" fmla="*/ 1856509 h 1870364"/>
              <a:gd name="connsiteX3" fmla="*/ 678872 w 3131127"/>
              <a:gd name="connsiteY3" fmla="*/ 13855 h 18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31127" h="1870364">
                <a:moveTo>
                  <a:pt x="3131127" y="0"/>
                </a:moveTo>
                <a:lnTo>
                  <a:pt x="2452254" y="1870364"/>
                </a:lnTo>
                <a:lnTo>
                  <a:pt x="0" y="1856509"/>
                </a:lnTo>
                <a:lnTo>
                  <a:pt x="678872" y="1385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DFEB13B-512E-E707-8EDB-BB63A97545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02437" y="4156292"/>
            <a:ext cx="3089563" cy="2092036"/>
          </a:xfrm>
          <a:custGeom>
            <a:avLst/>
            <a:gdLst>
              <a:gd name="connsiteX0" fmla="*/ 772391 w 3089563"/>
              <a:gd name="connsiteY0" fmla="*/ 0 h 2092036"/>
              <a:gd name="connsiteX1" fmla="*/ 3075770 w 3089563"/>
              <a:gd name="connsiteY1" fmla="*/ 27709 h 2092036"/>
              <a:gd name="connsiteX2" fmla="*/ 3089563 w 3089563"/>
              <a:gd name="connsiteY2" fmla="*/ 1066800 h 2092036"/>
              <a:gd name="connsiteX3" fmla="*/ 2717160 w 3089563"/>
              <a:gd name="connsiteY3" fmla="*/ 2092036 h 2092036"/>
              <a:gd name="connsiteX4" fmla="*/ 0 w 3089563"/>
              <a:gd name="connsiteY4" fmla="*/ 2092036 h 2092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9563" h="2092036">
                <a:moveTo>
                  <a:pt x="772391" y="0"/>
                </a:moveTo>
                <a:lnTo>
                  <a:pt x="3075770" y="27709"/>
                </a:lnTo>
                <a:lnTo>
                  <a:pt x="3089563" y="1066800"/>
                </a:lnTo>
                <a:lnTo>
                  <a:pt x="2717160" y="2092036"/>
                </a:lnTo>
                <a:lnTo>
                  <a:pt x="0" y="209203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A5CE62DF-B943-2325-9E34-173B8B1FD7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357" y="383705"/>
            <a:ext cx="9307288" cy="105683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914417E5-52DF-EFA1-E233-F2AC31089E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A80231F-570C-7AE7-2954-EE719679A4CD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05DFA88-D024-11DD-33C6-849178529F79}"/>
              </a:ext>
            </a:extLst>
          </p:cNvPr>
          <p:cNvSpPr/>
          <p:nvPr userDrawn="1"/>
        </p:nvSpPr>
        <p:spPr>
          <a:xfrm>
            <a:off x="7322668" y="2230247"/>
            <a:ext cx="4799588" cy="1759192"/>
          </a:xfrm>
          <a:custGeom>
            <a:avLst/>
            <a:gdLst>
              <a:gd name="connsiteX0" fmla="*/ 692727 w 6109855"/>
              <a:gd name="connsiteY0" fmla="*/ 0 h 1884219"/>
              <a:gd name="connsiteX1" fmla="*/ 0 w 6109855"/>
              <a:gd name="connsiteY1" fmla="*/ 1884219 h 1884219"/>
              <a:gd name="connsiteX2" fmla="*/ 5514109 w 6109855"/>
              <a:gd name="connsiteY2" fmla="*/ 1884219 h 1884219"/>
              <a:gd name="connsiteX3" fmla="*/ 6109855 w 6109855"/>
              <a:gd name="connsiteY3" fmla="*/ 0 h 1884219"/>
              <a:gd name="connsiteX4" fmla="*/ 692727 w 6109855"/>
              <a:gd name="connsiteY4" fmla="*/ 0 h 1884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09855" h="1884219">
                <a:moveTo>
                  <a:pt x="692727" y="0"/>
                </a:moveTo>
                <a:lnTo>
                  <a:pt x="0" y="1884219"/>
                </a:lnTo>
                <a:lnTo>
                  <a:pt x="5514109" y="1884219"/>
                </a:lnTo>
                <a:lnTo>
                  <a:pt x="6109855" y="0"/>
                </a:lnTo>
                <a:lnTo>
                  <a:pt x="692727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bject 47">
            <a:extLst>
              <a:ext uri="{FF2B5EF4-FFF2-40B4-BE49-F238E27FC236}">
                <a16:creationId xmlns:a16="http://schemas.microsoft.com/office/drawing/2014/main" id="{7386E85C-E628-54AC-875E-3B93E4738A2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2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9646D276-014A-6366-7079-D9DB506942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811C2FD0-4FB5-5129-1B74-7369F1B1F6C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19782" y="2325403"/>
            <a:ext cx="3605360" cy="39716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4AB13195-E621-C3C2-CE60-6E6C4D4A8C5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05927" y="2815294"/>
            <a:ext cx="3619215" cy="1047165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Apra</a:t>
            </a:r>
            <a:r>
              <a:rPr lang="lt-LT"/>
              <a:t>š</a:t>
            </a:r>
            <a:r>
              <a:rPr lang="en-US"/>
              <a:t>ymas</a:t>
            </a:r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541FFAF2-25F2-DCD3-3504-6C03960A3C2E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665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+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7">
            <a:extLst>
              <a:ext uri="{FF2B5EF4-FFF2-40B4-BE49-F238E27FC236}">
                <a16:creationId xmlns:a16="http://schemas.microsoft.com/office/drawing/2014/main" id="{ED842620-9ADB-8040-9040-ED53C8B907E0}"/>
              </a:ext>
            </a:extLst>
          </p:cNvPr>
          <p:cNvSpPr/>
          <p:nvPr userDrawn="1"/>
        </p:nvSpPr>
        <p:spPr>
          <a:xfrm flipH="1">
            <a:off x="0" y="0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DA66C96-4D2A-8C6C-177F-4E13AD05C5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04" y="157389"/>
            <a:ext cx="400310" cy="808588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8ADC649-009B-FE22-D69C-3F2A671580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" y="1898074"/>
            <a:ext cx="4949061" cy="4959927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object 22">
            <a:extLst>
              <a:ext uri="{FF2B5EF4-FFF2-40B4-BE49-F238E27FC236}">
                <a16:creationId xmlns:a16="http://schemas.microsoft.com/office/drawing/2014/main" id="{AC470ABD-6E7C-E228-DF8A-2E5EEA0BA2F9}"/>
              </a:ext>
            </a:extLst>
          </p:cNvPr>
          <p:cNvSpPr/>
          <p:nvPr userDrawn="1"/>
        </p:nvSpPr>
        <p:spPr>
          <a:xfrm>
            <a:off x="9150350" y="3809683"/>
            <a:ext cx="3041650" cy="3048318"/>
          </a:xfrm>
          <a:custGeom>
            <a:avLst/>
            <a:gdLst/>
            <a:ahLst/>
            <a:cxnLst/>
            <a:rect l="l" t="t" r="r" b="b"/>
            <a:pathLst>
              <a:path w="6083300" h="6096634">
                <a:moveTo>
                  <a:pt x="4848412" y="0"/>
                </a:moveTo>
                <a:lnTo>
                  <a:pt x="4735453" y="5739"/>
                </a:lnTo>
                <a:lnTo>
                  <a:pt x="4623150" y="20051"/>
                </a:lnTo>
                <a:lnTo>
                  <a:pt x="4512048" y="42930"/>
                </a:lnTo>
                <a:lnTo>
                  <a:pt x="4402695" y="74368"/>
                </a:lnTo>
                <a:lnTo>
                  <a:pt x="4295636" y="114359"/>
                </a:lnTo>
                <a:lnTo>
                  <a:pt x="4191416" y="162896"/>
                </a:lnTo>
                <a:lnTo>
                  <a:pt x="4090583" y="219970"/>
                </a:lnTo>
                <a:lnTo>
                  <a:pt x="3993682" y="285577"/>
                </a:lnTo>
                <a:lnTo>
                  <a:pt x="3901259" y="359707"/>
                </a:lnTo>
                <a:lnTo>
                  <a:pt x="3813860" y="442355"/>
                </a:lnTo>
                <a:lnTo>
                  <a:pt x="415690" y="3928793"/>
                </a:lnTo>
                <a:lnTo>
                  <a:pt x="335309" y="4018282"/>
                </a:lnTo>
                <a:lnTo>
                  <a:pt x="263572" y="4112574"/>
                </a:lnTo>
                <a:lnTo>
                  <a:pt x="200471" y="4211125"/>
                </a:lnTo>
                <a:lnTo>
                  <a:pt x="146000" y="4313388"/>
                </a:lnTo>
                <a:lnTo>
                  <a:pt x="100151" y="4418817"/>
                </a:lnTo>
                <a:lnTo>
                  <a:pt x="62918" y="4526866"/>
                </a:lnTo>
                <a:lnTo>
                  <a:pt x="34293" y="4636989"/>
                </a:lnTo>
                <a:lnTo>
                  <a:pt x="14270" y="4748640"/>
                </a:lnTo>
                <a:lnTo>
                  <a:pt x="2841" y="4861274"/>
                </a:lnTo>
                <a:lnTo>
                  <a:pt x="0" y="4974343"/>
                </a:lnTo>
                <a:lnTo>
                  <a:pt x="5739" y="5087302"/>
                </a:lnTo>
                <a:lnTo>
                  <a:pt x="20051" y="5199605"/>
                </a:lnTo>
                <a:lnTo>
                  <a:pt x="42930" y="5310707"/>
                </a:lnTo>
                <a:lnTo>
                  <a:pt x="74369" y="5420060"/>
                </a:lnTo>
                <a:lnTo>
                  <a:pt x="114360" y="5527119"/>
                </a:lnTo>
                <a:lnTo>
                  <a:pt x="162896" y="5631338"/>
                </a:lnTo>
                <a:lnTo>
                  <a:pt x="219971" y="5732172"/>
                </a:lnTo>
                <a:lnTo>
                  <a:pt x="285577" y="5829073"/>
                </a:lnTo>
                <a:lnTo>
                  <a:pt x="359708" y="5921496"/>
                </a:lnTo>
                <a:lnTo>
                  <a:pt x="442356" y="6008895"/>
                </a:lnTo>
                <a:lnTo>
                  <a:pt x="532381" y="6096641"/>
                </a:lnTo>
                <a:lnTo>
                  <a:pt x="6083278" y="6096641"/>
                </a:lnTo>
                <a:lnTo>
                  <a:pt x="6083278" y="600216"/>
                </a:lnTo>
                <a:lnTo>
                  <a:pt x="5893962" y="415690"/>
                </a:lnTo>
                <a:lnTo>
                  <a:pt x="5804473" y="335309"/>
                </a:lnTo>
                <a:lnTo>
                  <a:pt x="5710180" y="263572"/>
                </a:lnTo>
                <a:lnTo>
                  <a:pt x="5611630" y="200471"/>
                </a:lnTo>
                <a:lnTo>
                  <a:pt x="5509367" y="146000"/>
                </a:lnTo>
                <a:lnTo>
                  <a:pt x="5403938" y="100151"/>
                </a:lnTo>
                <a:lnTo>
                  <a:pt x="5295889" y="62918"/>
                </a:lnTo>
                <a:lnTo>
                  <a:pt x="5185766" y="34293"/>
                </a:lnTo>
                <a:lnTo>
                  <a:pt x="5074115" y="14270"/>
                </a:lnTo>
                <a:lnTo>
                  <a:pt x="4961481" y="2841"/>
                </a:lnTo>
                <a:lnTo>
                  <a:pt x="4848412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EE6AFBAD-D267-4255-16CC-7E902AA596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3E2266-A6BC-1C58-EEF2-A450F70A8D55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AFE58C6-EE4E-05C0-45F3-B22575B032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606540" y="1"/>
            <a:ext cx="3585459" cy="2492600"/>
          </a:xfrm>
          <a:custGeom>
            <a:avLst/>
            <a:gdLst>
              <a:gd name="connsiteX0" fmla="*/ 0 w 3764820"/>
              <a:gd name="connsiteY0" fmla="*/ 0 h 2617291"/>
              <a:gd name="connsiteX1" fmla="*/ 3764820 w 3764820"/>
              <a:gd name="connsiteY1" fmla="*/ 0 h 2617291"/>
              <a:gd name="connsiteX2" fmla="*/ 3764820 w 3764820"/>
              <a:gd name="connsiteY2" fmla="*/ 2111777 h 2617291"/>
              <a:gd name="connsiteX3" fmla="*/ 1742952 w 3764820"/>
              <a:gd name="connsiteY3" fmla="*/ 2587780 h 2617291"/>
              <a:gd name="connsiteX4" fmla="*/ 1606268 w 3764820"/>
              <a:gd name="connsiteY4" fmla="*/ 2611158 h 2617291"/>
              <a:gd name="connsiteX5" fmla="*/ 1470788 w 3764820"/>
              <a:gd name="connsiteY5" fmla="*/ 2617291 h 2617291"/>
              <a:gd name="connsiteX6" fmla="*/ 1337760 w 3764820"/>
              <a:gd name="connsiteY6" fmla="*/ 2606948 h 2617291"/>
              <a:gd name="connsiteX7" fmla="*/ 1208426 w 3764820"/>
              <a:gd name="connsiteY7" fmla="*/ 2580903 h 2617291"/>
              <a:gd name="connsiteX8" fmla="*/ 1084033 w 3764820"/>
              <a:gd name="connsiteY8" fmla="*/ 2539915 h 2617291"/>
              <a:gd name="connsiteX9" fmla="*/ 965827 w 3764820"/>
              <a:gd name="connsiteY9" fmla="*/ 2484760 h 2617291"/>
              <a:gd name="connsiteX10" fmla="*/ 855052 w 3764820"/>
              <a:gd name="connsiteY10" fmla="*/ 2416203 h 2617291"/>
              <a:gd name="connsiteX11" fmla="*/ 752953 w 3764820"/>
              <a:gd name="connsiteY11" fmla="*/ 2335014 h 2617291"/>
              <a:gd name="connsiteX12" fmla="*/ 660776 w 3764820"/>
              <a:gd name="connsiteY12" fmla="*/ 2241961 h 2617291"/>
              <a:gd name="connsiteX13" fmla="*/ 579768 w 3764820"/>
              <a:gd name="connsiteY13" fmla="*/ 2137813 h 2617291"/>
              <a:gd name="connsiteX14" fmla="*/ 511170 w 3764820"/>
              <a:gd name="connsiteY14" fmla="*/ 2023341 h 2617291"/>
              <a:gd name="connsiteX15" fmla="*/ 456231 w 3764820"/>
              <a:gd name="connsiteY15" fmla="*/ 1899311 h 2617291"/>
              <a:gd name="connsiteX16" fmla="*/ 416196 w 3764820"/>
              <a:gd name="connsiteY16" fmla="*/ 1766487 h 261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64820" h="2617291">
                <a:moveTo>
                  <a:pt x="0" y="0"/>
                </a:moveTo>
                <a:lnTo>
                  <a:pt x="3764820" y="0"/>
                </a:lnTo>
                <a:lnTo>
                  <a:pt x="3764820" y="2111777"/>
                </a:lnTo>
                <a:lnTo>
                  <a:pt x="1742952" y="2587780"/>
                </a:lnTo>
                <a:lnTo>
                  <a:pt x="1606268" y="2611158"/>
                </a:lnTo>
                <a:lnTo>
                  <a:pt x="1470788" y="2617291"/>
                </a:lnTo>
                <a:lnTo>
                  <a:pt x="1337760" y="2606948"/>
                </a:lnTo>
                <a:lnTo>
                  <a:pt x="1208426" y="2580903"/>
                </a:lnTo>
                <a:lnTo>
                  <a:pt x="1084033" y="2539915"/>
                </a:lnTo>
                <a:lnTo>
                  <a:pt x="965827" y="2484760"/>
                </a:lnTo>
                <a:lnTo>
                  <a:pt x="855052" y="2416203"/>
                </a:lnTo>
                <a:lnTo>
                  <a:pt x="752953" y="2335014"/>
                </a:lnTo>
                <a:lnTo>
                  <a:pt x="660776" y="2241961"/>
                </a:lnTo>
                <a:lnTo>
                  <a:pt x="579768" y="2137813"/>
                </a:lnTo>
                <a:lnTo>
                  <a:pt x="511170" y="2023341"/>
                </a:lnTo>
                <a:lnTo>
                  <a:pt x="456231" y="1899311"/>
                </a:lnTo>
                <a:lnTo>
                  <a:pt x="416196" y="17664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22247241-08C5-83D5-F7C0-981FA381B4C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38055" y="1961965"/>
            <a:ext cx="5915891" cy="1607893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C08131B1-0860-8C24-1A99-F82E981513E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114799" y="3637540"/>
            <a:ext cx="3962401" cy="1144009"/>
          </a:xfrm>
        </p:spPr>
        <p:txBody>
          <a:bodyPr>
            <a:normAutofit/>
          </a:bodyPr>
          <a:lstStyle>
            <a:lvl1pPr marL="0" indent="0" algn="ctr">
              <a:buNone/>
              <a:defRPr sz="14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lt-LT" noProof="0"/>
              <a:t>Trumpas tekstas</a:t>
            </a:r>
          </a:p>
        </p:txBody>
      </p:sp>
    </p:spTree>
    <p:extLst>
      <p:ext uri="{BB962C8B-B14F-4D97-AF65-F5344CB8AC3E}">
        <p14:creationId xmlns:p14="http://schemas.microsoft.com/office/powerpoint/2010/main" val="38384230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+ tekst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9B6F9DA-AD41-35E5-0971-F467C898F68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" y="1898074"/>
            <a:ext cx="4949061" cy="4959927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object 47">
            <a:extLst>
              <a:ext uri="{FF2B5EF4-FFF2-40B4-BE49-F238E27FC236}">
                <a16:creationId xmlns:a16="http://schemas.microsoft.com/office/drawing/2014/main" id="{965B3DFF-A38A-F054-DA44-099B35ADECC2}"/>
              </a:ext>
            </a:extLst>
          </p:cNvPr>
          <p:cNvSpPr/>
          <p:nvPr userDrawn="1"/>
        </p:nvSpPr>
        <p:spPr>
          <a:xfrm flipH="1">
            <a:off x="0" y="0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9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87EA61C-5430-A461-7893-B23E45AB4E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04" y="157389"/>
            <a:ext cx="400310" cy="808588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9922DC-5A6B-1E88-3859-477F6F75346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427163" y="0"/>
            <a:ext cx="3764820" cy="2617291"/>
          </a:xfrm>
          <a:custGeom>
            <a:avLst/>
            <a:gdLst>
              <a:gd name="connsiteX0" fmla="*/ 0 w 3764820"/>
              <a:gd name="connsiteY0" fmla="*/ 0 h 2617291"/>
              <a:gd name="connsiteX1" fmla="*/ 3764820 w 3764820"/>
              <a:gd name="connsiteY1" fmla="*/ 0 h 2617291"/>
              <a:gd name="connsiteX2" fmla="*/ 3764820 w 3764820"/>
              <a:gd name="connsiteY2" fmla="*/ 2111777 h 2617291"/>
              <a:gd name="connsiteX3" fmla="*/ 1742952 w 3764820"/>
              <a:gd name="connsiteY3" fmla="*/ 2587780 h 2617291"/>
              <a:gd name="connsiteX4" fmla="*/ 1606268 w 3764820"/>
              <a:gd name="connsiteY4" fmla="*/ 2611158 h 2617291"/>
              <a:gd name="connsiteX5" fmla="*/ 1470788 w 3764820"/>
              <a:gd name="connsiteY5" fmla="*/ 2617291 h 2617291"/>
              <a:gd name="connsiteX6" fmla="*/ 1337760 w 3764820"/>
              <a:gd name="connsiteY6" fmla="*/ 2606948 h 2617291"/>
              <a:gd name="connsiteX7" fmla="*/ 1208426 w 3764820"/>
              <a:gd name="connsiteY7" fmla="*/ 2580903 h 2617291"/>
              <a:gd name="connsiteX8" fmla="*/ 1084033 w 3764820"/>
              <a:gd name="connsiteY8" fmla="*/ 2539915 h 2617291"/>
              <a:gd name="connsiteX9" fmla="*/ 965827 w 3764820"/>
              <a:gd name="connsiteY9" fmla="*/ 2484760 h 2617291"/>
              <a:gd name="connsiteX10" fmla="*/ 855052 w 3764820"/>
              <a:gd name="connsiteY10" fmla="*/ 2416203 h 2617291"/>
              <a:gd name="connsiteX11" fmla="*/ 752953 w 3764820"/>
              <a:gd name="connsiteY11" fmla="*/ 2335014 h 2617291"/>
              <a:gd name="connsiteX12" fmla="*/ 660776 w 3764820"/>
              <a:gd name="connsiteY12" fmla="*/ 2241961 h 2617291"/>
              <a:gd name="connsiteX13" fmla="*/ 579768 w 3764820"/>
              <a:gd name="connsiteY13" fmla="*/ 2137813 h 2617291"/>
              <a:gd name="connsiteX14" fmla="*/ 511170 w 3764820"/>
              <a:gd name="connsiteY14" fmla="*/ 2023341 h 2617291"/>
              <a:gd name="connsiteX15" fmla="*/ 456231 w 3764820"/>
              <a:gd name="connsiteY15" fmla="*/ 1899311 h 2617291"/>
              <a:gd name="connsiteX16" fmla="*/ 416196 w 3764820"/>
              <a:gd name="connsiteY16" fmla="*/ 1766487 h 261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64820" h="2617291">
                <a:moveTo>
                  <a:pt x="0" y="0"/>
                </a:moveTo>
                <a:lnTo>
                  <a:pt x="3764820" y="0"/>
                </a:lnTo>
                <a:lnTo>
                  <a:pt x="3764820" y="2111777"/>
                </a:lnTo>
                <a:lnTo>
                  <a:pt x="1742952" y="2587780"/>
                </a:lnTo>
                <a:lnTo>
                  <a:pt x="1606268" y="2611158"/>
                </a:lnTo>
                <a:lnTo>
                  <a:pt x="1470788" y="2617291"/>
                </a:lnTo>
                <a:lnTo>
                  <a:pt x="1337760" y="2606948"/>
                </a:lnTo>
                <a:lnTo>
                  <a:pt x="1208426" y="2580903"/>
                </a:lnTo>
                <a:lnTo>
                  <a:pt x="1084033" y="2539915"/>
                </a:lnTo>
                <a:lnTo>
                  <a:pt x="965827" y="2484760"/>
                </a:lnTo>
                <a:lnTo>
                  <a:pt x="855052" y="2416203"/>
                </a:lnTo>
                <a:lnTo>
                  <a:pt x="752953" y="2335014"/>
                </a:lnTo>
                <a:lnTo>
                  <a:pt x="660776" y="2241961"/>
                </a:lnTo>
                <a:lnTo>
                  <a:pt x="579768" y="2137813"/>
                </a:lnTo>
                <a:lnTo>
                  <a:pt x="511170" y="2023341"/>
                </a:lnTo>
                <a:lnTo>
                  <a:pt x="456231" y="1899311"/>
                </a:lnTo>
                <a:lnTo>
                  <a:pt x="416196" y="17664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2" name="object 22">
            <a:extLst>
              <a:ext uri="{FF2B5EF4-FFF2-40B4-BE49-F238E27FC236}">
                <a16:creationId xmlns:a16="http://schemas.microsoft.com/office/drawing/2014/main" id="{717C1793-5A07-E377-D0EB-EABA08A43CA9}"/>
              </a:ext>
            </a:extLst>
          </p:cNvPr>
          <p:cNvSpPr/>
          <p:nvPr userDrawn="1"/>
        </p:nvSpPr>
        <p:spPr>
          <a:xfrm>
            <a:off x="9150350" y="3809683"/>
            <a:ext cx="3041650" cy="3048318"/>
          </a:xfrm>
          <a:custGeom>
            <a:avLst/>
            <a:gdLst/>
            <a:ahLst/>
            <a:cxnLst/>
            <a:rect l="l" t="t" r="r" b="b"/>
            <a:pathLst>
              <a:path w="6083300" h="6096634">
                <a:moveTo>
                  <a:pt x="4848412" y="0"/>
                </a:moveTo>
                <a:lnTo>
                  <a:pt x="4735453" y="5739"/>
                </a:lnTo>
                <a:lnTo>
                  <a:pt x="4623150" y="20051"/>
                </a:lnTo>
                <a:lnTo>
                  <a:pt x="4512048" y="42930"/>
                </a:lnTo>
                <a:lnTo>
                  <a:pt x="4402695" y="74368"/>
                </a:lnTo>
                <a:lnTo>
                  <a:pt x="4295636" y="114359"/>
                </a:lnTo>
                <a:lnTo>
                  <a:pt x="4191416" y="162896"/>
                </a:lnTo>
                <a:lnTo>
                  <a:pt x="4090583" y="219970"/>
                </a:lnTo>
                <a:lnTo>
                  <a:pt x="3993682" y="285577"/>
                </a:lnTo>
                <a:lnTo>
                  <a:pt x="3901259" y="359707"/>
                </a:lnTo>
                <a:lnTo>
                  <a:pt x="3813860" y="442355"/>
                </a:lnTo>
                <a:lnTo>
                  <a:pt x="415690" y="3928793"/>
                </a:lnTo>
                <a:lnTo>
                  <a:pt x="335309" y="4018282"/>
                </a:lnTo>
                <a:lnTo>
                  <a:pt x="263572" y="4112574"/>
                </a:lnTo>
                <a:lnTo>
                  <a:pt x="200471" y="4211125"/>
                </a:lnTo>
                <a:lnTo>
                  <a:pt x="146000" y="4313388"/>
                </a:lnTo>
                <a:lnTo>
                  <a:pt x="100151" y="4418817"/>
                </a:lnTo>
                <a:lnTo>
                  <a:pt x="62918" y="4526866"/>
                </a:lnTo>
                <a:lnTo>
                  <a:pt x="34293" y="4636989"/>
                </a:lnTo>
                <a:lnTo>
                  <a:pt x="14270" y="4748640"/>
                </a:lnTo>
                <a:lnTo>
                  <a:pt x="2841" y="4861274"/>
                </a:lnTo>
                <a:lnTo>
                  <a:pt x="0" y="4974343"/>
                </a:lnTo>
                <a:lnTo>
                  <a:pt x="5739" y="5087302"/>
                </a:lnTo>
                <a:lnTo>
                  <a:pt x="20051" y="5199605"/>
                </a:lnTo>
                <a:lnTo>
                  <a:pt x="42930" y="5310707"/>
                </a:lnTo>
                <a:lnTo>
                  <a:pt x="74369" y="5420060"/>
                </a:lnTo>
                <a:lnTo>
                  <a:pt x="114360" y="5527119"/>
                </a:lnTo>
                <a:lnTo>
                  <a:pt x="162896" y="5631338"/>
                </a:lnTo>
                <a:lnTo>
                  <a:pt x="219971" y="5732172"/>
                </a:lnTo>
                <a:lnTo>
                  <a:pt x="285577" y="5829073"/>
                </a:lnTo>
                <a:lnTo>
                  <a:pt x="359708" y="5921496"/>
                </a:lnTo>
                <a:lnTo>
                  <a:pt x="442356" y="6008895"/>
                </a:lnTo>
                <a:lnTo>
                  <a:pt x="532381" y="6096641"/>
                </a:lnTo>
                <a:lnTo>
                  <a:pt x="6083278" y="6096641"/>
                </a:lnTo>
                <a:lnTo>
                  <a:pt x="6083278" y="600216"/>
                </a:lnTo>
                <a:lnTo>
                  <a:pt x="5893962" y="415690"/>
                </a:lnTo>
                <a:lnTo>
                  <a:pt x="5804473" y="335309"/>
                </a:lnTo>
                <a:lnTo>
                  <a:pt x="5710180" y="263572"/>
                </a:lnTo>
                <a:lnTo>
                  <a:pt x="5611630" y="200471"/>
                </a:lnTo>
                <a:lnTo>
                  <a:pt x="5509367" y="146000"/>
                </a:lnTo>
                <a:lnTo>
                  <a:pt x="5403938" y="100151"/>
                </a:lnTo>
                <a:lnTo>
                  <a:pt x="5295889" y="62918"/>
                </a:lnTo>
                <a:lnTo>
                  <a:pt x="5185766" y="34293"/>
                </a:lnTo>
                <a:lnTo>
                  <a:pt x="5074115" y="14270"/>
                </a:lnTo>
                <a:lnTo>
                  <a:pt x="4961481" y="2841"/>
                </a:lnTo>
                <a:lnTo>
                  <a:pt x="484841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484A2DBF-5A2B-0CF5-7833-78C68F11A1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188F5FD-88A7-A7F4-4362-9E29C8EFC20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E9833C2-AEAC-7683-20CD-575D956EB73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38055" y="2015231"/>
            <a:ext cx="5915891" cy="1554627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4E229B2A-A139-91D5-8A8A-F2301D6825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114799" y="3637540"/>
            <a:ext cx="3962401" cy="1448809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lt-LT" noProof="0"/>
              <a:t>Trumpas tekstas</a:t>
            </a:r>
          </a:p>
        </p:txBody>
      </p:sp>
    </p:spTree>
    <p:extLst>
      <p:ext uri="{BB962C8B-B14F-4D97-AF65-F5344CB8AC3E}">
        <p14:creationId xmlns:p14="http://schemas.microsoft.com/office/powerpoint/2010/main" val="41572555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F49AADF-FF0C-BBAF-5BCD-A79420432B3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50549" y="952755"/>
            <a:ext cx="8841451" cy="5905245"/>
          </a:xfrm>
          <a:custGeom>
            <a:avLst/>
            <a:gdLst>
              <a:gd name="connsiteX0" fmla="*/ 6986751 w 8841451"/>
              <a:gd name="connsiteY0" fmla="*/ 0 h 5905245"/>
              <a:gd name="connsiteX1" fmla="*/ 7131362 w 8841451"/>
              <a:gd name="connsiteY1" fmla="*/ 1361 h 5905245"/>
              <a:gd name="connsiteX2" fmla="*/ 7275167 w 8841451"/>
              <a:gd name="connsiteY2" fmla="*/ 13722 h 5905245"/>
              <a:gd name="connsiteX3" fmla="*/ 7417485 w 8841451"/>
              <a:gd name="connsiteY3" fmla="*/ 36945 h 5905245"/>
              <a:gd name="connsiteX4" fmla="*/ 7557632 w 8841451"/>
              <a:gd name="connsiteY4" fmla="*/ 70889 h 5905245"/>
              <a:gd name="connsiteX5" fmla="*/ 7694927 w 8841451"/>
              <a:gd name="connsiteY5" fmla="*/ 115419 h 5905245"/>
              <a:gd name="connsiteX6" fmla="*/ 7828687 w 8841451"/>
              <a:gd name="connsiteY6" fmla="*/ 170396 h 5905245"/>
              <a:gd name="connsiteX7" fmla="*/ 7958229 w 8841451"/>
              <a:gd name="connsiteY7" fmla="*/ 235680 h 5905245"/>
              <a:gd name="connsiteX8" fmla="*/ 8082873 w 8841451"/>
              <a:gd name="connsiteY8" fmla="*/ 311135 h 5905245"/>
              <a:gd name="connsiteX9" fmla="*/ 8201934 w 8841451"/>
              <a:gd name="connsiteY9" fmla="*/ 396623 h 5905245"/>
              <a:gd name="connsiteX10" fmla="*/ 8314732 w 8841451"/>
              <a:gd name="connsiteY10" fmla="*/ 492004 h 5905245"/>
              <a:gd name="connsiteX11" fmla="*/ 8420582 w 8841451"/>
              <a:gd name="connsiteY11" fmla="*/ 597143 h 5905245"/>
              <a:gd name="connsiteX12" fmla="*/ 8518804 w 8841451"/>
              <a:gd name="connsiteY12" fmla="*/ 711899 h 5905245"/>
              <a:gd name="connsiteX13" fmla="*/ 8608714 w 8841451"/>
              <a:gd name="connsiteY13" fmla="*/ 836134 h 5905245"/>
              <a:gd name="connsiteX14" fmla="*/ 8841451 w 8841451"/>
              <a:gd name="connsiteY14" fmla="*/ 1186984 h 5905245"/>
              <a:gd name="connsiteX15" fmla="*/ 8841451 w 8841451"/>
              <a:gd name="connsiteY15" fmla="*/ 5905245 h 5905245"/>
              <a:gd name="connsiteX16" fmla="*/ 97439 w 8841451"/>
              <a:gd name="connsiteY16" fmla="*/ 5905245 h 5905245"/>
              <a:gd name="connsiteX17" fmla="*/ 61865 w 8841451"/>
              <a:gd name="connsiteY17" fmla="*/ 5786669 h 5905245"/>
              <a:gd name="connsiteX18" fmla="*/ 34415 w 8841451"/>
              <a:gd name="connsiteY18" fmla="*/ 5666768 h 5905245"/>
              <a:gd name="connsiteX19" fmla="*/ 15010 w 8841451"/>
              <a:gd name="connsiteY19" fmla="*/ 5545944 h 5905245"/>
              <a:gd name="connsiteX20" fmla="*/ 3564 w 8841451"/>
              <a:gd name="connsiteY20" fmla="*/ 5424600 h 5905245"/>
              <a:gd name="connsiteX21" fmla="*/ 0 w 8841451"/>
              <a:gd name="connsiteY21" fmla="*/ 5303138 h 5905245"/>
              <a:gd name="connsiteX22" fmla="*/ 4234 w 8841451"/>
              <a:gd name="connsiteY22" fmla="*/ 5181963 h 5905245"/>
              <a:gd name="connsiteX23" fmla="*/ 16186 w 8841451"/>
              <a:gd name="connsiteY23" fmla="*/ 5061477 h 5905245"/>
              <a:gd name="connsiteX24" fmla="*/ 35774 w 8841451"/>
              <a:gd name="connsiteY24" fmla="*/ 4942083 h 5905245"/>
              <a:gd name="connsiteX25" fmla="*/ 62916 w 8841451"/>
              <a:gd name="connsiteY25" fmla="*/ 4824183 h 5905245"/>
              <a:gd name="connsiteX26" fmla="*/ 97532 w 8841451"/>
              <a:gd name="connsiteY26" fmla="*/ 4708182 h 5905245"/>
              <a:gd name="connsiteX27" fmla="*/ 139539 w 8841451"/>
              <a:gd name="connsiteY27" fmla="*/ 4594482 h 5905245"/>
              <a:gd name="connsiteX28" fmla="*/ 188858 w 8841451"/>
              <a:gd name="connsiteY28" fmla="*/ 4483486 h 5905245"/>
              <a:gd name="connsiteX29" fmla="*/ 245405 w 8841451"/>
              <a:gd name="connsiteY29" fmla="*/ 4375596 h 5905245"/>
              <a:gd name="connsiteX30" fmla="*/ 309099 w 8841451"/>
              <a:gd name="connsiteY30" fmla="*/ 4271217 h 5905245"/>
              <a:gd name="connsiteX31" fmla="*/ 379861 w 8841451"/>
              <a:gd name="connsiteY31" fmla="*/ 4170750 h 5905245"/>
              <a:gd name="connsiteX32" fmla="*/ 457607 w 8841451"/>
              <a:gd name="connsiteY32" fmla="*/ 4074600 h 5905245"/>
              <a:gd name="connsiteX33" fmla="*/ 542257 w 8841451"/>
              <a:gd name="connsiteY33" fmla="*/ 3983168 h 5905245"/>
              <a:gd name="connsiteX34" fmla="*/ 633729 w 8841451"/>
              <a:gd name="connsiteY34" fmla="*/ 3896858 h 5905245"/>
              <a:gd name="connsiteX35" fmla="*/ 731943 w 8841451"/>
              <a:gd name="connsiteY35" fmla="*/ 3816073 h 5905245"/>
              <a:gd name="connsiteX36" fmla="*/ 836815 w 8841451"/>
              <a:gd name="connsiteY36" fmla="*/ 3741215 h 5905245"/>
              <a:gd name="connsiteX37" fmla="*/ 6009239 w 8841451"/>
              <a:gd name="connsiteY37" fmla="*/ 310042 h 5905245"/>
              <a:gd name="connsiteX38" fmla="*/ 6140383 w 8841451"/>
              <a:gd name="connsiteY38" fmla="*/ 230543 h 5905245"/>
              <a:gd name="connsiteX39" fmla="*/ 6275498 w 8841451"/>
              <a:gd name="connsiteY39" fmla="*/ 163009 h 5905245"/>
              <a:gd name="connsiteX40" fmla="*/ 6413899 w 8841451"/>
              <a:gd name="connsiteY40" fmla="*/ 107304 h 5905245"/>
              <a:gd name="connsiteX41" fmla="*/ 6554909 w 8841451"/>
              <a:gd name="connsiteY41" fmla="*/ 63289 h 5905245"/>
              <a:gd name="connsiteX42" fmla="*/ 6697842 w 8841451"/>
              <a:gd name="connsiteY42" fmla="*/ 30825 h 5905245"/>
              <a:gd name="connsiteX43" fmla="*/ 6842017 w 8841451"/>
              <a:gd name="connsiteY43" fmla="*/ 9775 h 5905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8841451" h="5905245">
                <a:moveTo>
                  <a:pt x="6986751" y="0"/>
                </a:moveTo>
                <a:lnTo>
                  <a:pt x="7131362" y="1361"/>
                </a:lnTo>
                <a:lnTo>
                  <a:pt x="7275167" y="13722"/>
                </a:lnTo>
                <a:lnTo>
                  <a:pt x="7417485" y="36945"/>
                </a:lnTo>
                <a:lnTo>
                  <a:pt x="7557632" y="70889"/>
                </a:lnTo>
                <a:lnTo>
                  <a:pt x="7694927" y="115419"/>
                </a:lnTo>
                <a:lnTo>
                  <a:pt x="7828687" y="170396"/>
                </a:lnTo>
                <a:lnTo>
                  <a:pt x="7958229" y="235680"/>
                </a:lnTo>
                <a:lnTo>
                  <a:pt x="8082873" y="311135"/>
                </a:lnTo>
                <a:lnTo>
                  <a:pt x="8201934" y="396623"/>
                </a:lnTo>
                <a:lnTo>
                  <a:pt x="8314732" y="492004"/>
                </a:lnTo>
                <a:lnTo>
                  <a:pt x="8420582" y="597143"/>
                </a:lnTo>
                <a:lnTo>
                  <a:pt x="8518804" y="711899"/>
                </a:lnTo>
                <a:lnTo>
                  <a:pt x="8608714" y="836134"/>
                </a:lnTo>
                <a:lnTo>
                  <a:pt x="8841451" y="1186984"/>
                </a:lnTo>
                <a:lnTo>
                  <a:pt x="8841451" y="5905245"/>
                </a:lnTo>
                <a:lnTo>
                  <a:pt x="97439" y="5905245"/>
                </a:lnTo>
                <a:lnTo>
                  <a:pt x="61865" y="5786669"/>
                </a:lnTo>
                <a:lnTo>
                  <a:pt x="34415" y="5666768"/>
                </a:lnTo>
                <a:lnTo>
                  <a:pt x="15010" y="5545944"/>
                </a:lnTo>
                <a:lnTo>
                  <a:pt x="3564" y="5424600"/>
                </a:lnTo>
                <a:lnTo>
                  <a:pt x="0" y="5303138"/>
                </a:lnTo>
                <a:lnTo>
                  <a:pt x="4234" y="5181963"/>
                </a:lnTo>
                <a:lnTo>
                  <a:pt x="16186" y="5061477"/>
                </a:lnTo>
                <a:lnTo>
                  <a:pt x="35774" y="4942083"/>
                </a:lnTo>
                <a:lnTo>
                  <a:pt x="62916" y="4824183"/>
                </a:lnTo>
                <a:lnTo>
                  <a:pt x="97532" y="4708182"/>
                </a:lnTo>
                <a:lnTo>
                  <a:pt x="139539" y="4594482"/>
                </a:lnTo>
                <a:lnTo>
                  <a:pt x="188858" y="4483486"/>
                </a:lnTo>
                <a:lnTo>
                  <a:pt x="245405" y="4375596"/>
                </a:lnTo>
                <a:lnTo>
                  <a:pt x="309099" y="4271217"/>
                </a:lnTo>
                <a:lnTo>
                  <a:pt x="379861" y="4170750"/>
                </a:lnTo>
                <a:lnTo>
                  <a:pt x="457607" y="4074600"/>
                </a:lnTo>
                <a:lnTo>
                  <a:pt x="542257" y="3983168"/>
                </a:lnTo>
                <a:lnTo>
                  <a:pt x="633729" y="3896858"/>
                </a:lnTo>
                <a:lnTo>
                  <a:pt x="731943" y="3816073"/>
                </a:lnTo>
                <a:lnTo>
                  <a:pt x="836815" y="3741215"/>
                </a:lnTo>
                <a:lnTo>
                  <a:pt x="6009239" y="310042"/>
                </a:lnTo>
                <a:lnTo>
                  <a:pt x="6140383" y="230543"/>
                </a:lnTo>
                <a:lnTo>
                  <a:pt x="6275498" y="163009"/>
                </a:lnTo>
                <a:lnTo>
                  <a:pt x="6413899" y="107304"/>
                </a:lnTo>
                <a:lnTo>
                  <a:pt x="6554909" y="63289"/>
                </a:lnTo>
                <a:lnTo>
                  <a:pt x="6697842" y="30825"/>
                </a:lnTo>
                <a:lnTo>
                  <a:pt x="6842017" y="977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just">
              <a:buNone/>
              <a:defRPr/>
            </a:lvl1pPr>
          </a:lstStyle>
          <a:p>
            <a:endParaRPr lang="en-US"/>
          </a:p>
        </p:txBody>
      </p:sp>
      <p:sp>
        <p:nvSpPr>
          <p:cNvPr id="11" name="object 17">
            <a:extLst>
              <a:ext uri="{FF2B5EF4-FFF2-40B4-BE49-F238E27FC236}">
                <a16:creationId xmlns:a16="http://schemas.microsoft.com/office/drawing/2014/main" id="{B18FFAC9-9AC9-9E3C-267F-BFD83335B3E7}"/>
              </a:ext>
            </a:extLst>
          </p:cNvPr>
          <p:cNvSpPr/>
          <p:nvPr userDrawn="1"/>
        </p:nvSpPr>
        <p:spPr>
          <a:xfrm>
            <a:off x="0" y="1"/>
            <a:ext cx="1233545" cy="3428999"/>
          </a:xfrm>
          <a:custGeom>
            <a:avLst/>
            <a:gdLst/>
            <a:ahLst/>
            <a:cxnLst/>
            <a:rect l="l" t="t" r="r" b="b"/>
            <a:pathLst>
              <a:path w="2941320" h="8176259">
                <a:moveTo>
                  <a:pt x="0" y="0"/>
                </a:moveTo>
                <a:lnTo>
                  <a:pt x="0" y="8175783"/>
                </a:lnTo>
                <a:lnTo>
                  <a:pt x="2729800" y="2954455"/>
                </a:lnTo>
                <a:lnTo>
                  <a:pt x="2794987" y="2816344"/>
                </a:lnTo>
                <a:lnTo>
                  <a:pt x="2847911" y="2675536"/>
                </a:lnTo>
                <a:lnTo>
                  <a:pt x="2888781" y="2532693"/>
                </a:lnTo>
                <a:lnTo>
                  <a:pt x="2917802" y="2388477"/>
                </a:lnTo>
                <a:lnTo>
                  <a:pt x="2935184" y="2243549"/>
                </a:lnTo>
                <a:lnTo>
                  <a:pt x="2941133" y="2098571"/>
                </a:lnTo>
                <a:lnTo>
                  <a:pt x="2935855" y="1954205"/>
                </a:lnTo>
                <a:lnTo>
                  <a:pt x="2919560" y="1811112"/>
                </a:lnTo>
                <a:lnTo>
                  <a:pt x="2892453" y="1669953"/>
                </a:lnTo>
                <a:lnTo>
                  <a:pt x="2854742" y="1531391"/>
                </a:lnTo>
                <a:lnTo>
                  <a:pt x="2806635" y="1396086"/>
                </a:lnTo>
                <a:lnTo>
                  <a:pt x="2748339" y="1264701"/>
                </a:lnTo>
                <a:lnTo>
                  <a:pt x="2680061" y="1137896"/>
                </a:lnTo>
                <a:lnTo>
                  <a:pt x="2602009" y="1016335"/>
                </a:lnTo>
                <a:lnTo>
                  <a:pt x="2514389" y="900677"/>
                </a:lnTo>
                <a:lnTo>
                  <a:pt x="2417409" y="791585"/>
                </a:lnTo>
                <a:lnTo>
                  <a:pt x="2311276" y="689720"/>
                </a:lnTo>
                <a:lnTo>
                  <a:pt x="2196199" y="595745"/>
                </a:lnTo>
                <a:lnTo>
                  <a:pt x="2072383" y="510319"/>
                </a:lnTo>
                <a:lnTo>
                  <a:pt x="1940036" y="434106"/>
                </a:lnTo>
                <a:lnTo>
                  <a:pt x="1109718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pic>
        <p:nvPicPr>
          <p:cNvPr id="1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FEDFE32-2D21-25D9-F829-199A7A2B1F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9279" y="144167"/>
            <a:ext cx="400310" cy="808588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25D820C4-1E7C-0A81-FD02-F8B95560FAD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50501" y="2083836"/>
            <a:ext cx="3455413" cy="2126214"/>
          </a:xfrm>
        </p:spPr>
        <p:txBody>
          <a:bodyPr>
            <a:normAutofit/>
          </a:bodyPr>
          <a:lstStyle>
            <a:lvl1pPr marL="0" indent="0" algn="l">
              <a:buNone/>
              <a:defRPr sz="4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</p:spTree>
    <p:extLst>
      <p:ext uri="{BB962C8B-B14F-4D97-AF65-F5344CB8AC3E}">
        <p14:creationId xmlns:p14="http://schemas.microsoft.com/office/powerpoint/2010/main" val="23532287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unktai +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0D1B445-6686-DD93-D6E1-BA0BC1A0C2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14470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3446950 h 6858000"/>
              <a:gd name="connsiteX3" fmla="*/ 2478289 w 12192000"/>
              <a:gd name="connsiteY3" fmla="*/ 0 h 6858000"/>
              <a:gd name="connsiteX4" fmla="*/ 5356528 w 12192000"/>
              <a:gd name="connsiteY4" fmla="*/ 0 h 6858000"/>
              <a:gd name="connsiteX5" fmla="*/ 3924101 w 12192000"/>
              <a:gd name="connsiteY5" fmla="*/ 1586233 h 6858000"/>
              <a:gd name="connsiteX6" fmla="*/ 0 w 12192000"/>
              <a:gd name="connsiteY6" fmla="*/ 0 h 6858000"/>
              <a:gd name="connsiteX7" fmla="*/ 1959919 w 12192000"/>
              <a:gd name="connsiteY7" fmla="*/ 0 h 6858000"/>
              <a:gd name="connsiteX8" fmla="*/ 8212156 w 12192000"/>
              <a:gd name="connsiteY8" fmla="*/ 6858000 h 6858000"/>
              <a:gd name="connsiteX9" fmla="*/ 5678905 w 12192000"/>
              <a:gd name="connsiteY9" fmla="*/ 6858000 h 6858000"/>
              <a:gd name="connsiteX10" fmla="*/ 4042610 w 12192000"/>
              <a:gd name="connsiteY10" fmla="*/ 5141494 h 6858000"/>
              <a:gd name="connsiteX11" fmla="*/ 2406315 w 12192000"/>
              <a:gd name="connsiteY11" fmla="*/ 6858000 h 6858000"/>
              <a:gd name="connsiteX12" fmla="*/ 0 w 12192000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6858000">
                <a:moveTo>
                  <a:pt x="9144706" y="0"/>
                </a:moveTo>
                <a:lnTo>
                  <a:pt x="12192000" y="0"/>
                </a:lnTo>
                <a:lnTo>
                  <a:pt x="12192000" y="3446950"/>
                </a:lnTo>
                <a:close/>
                <a:moveTo>
                  <a:pt x="2478289" y="0"/>
                </a:moveTo>
                <a:lnTo>
                  <a:pt x="5356528" y="0"/>
                </a:lnTo>
                <a:lnTo>
                  <a:pt x="3924101" y="1586233"/>
                </a:lnTo>
                <a:close/>
                <a:moveTo>
                  <a:pt x="0" y="0"/>
                </a:moveTo>
                <a:lnTo>
                  <a:pt x="1959919" y="0"/>
                </a:lnTo>
                <a:lnTo>
                  <a:pt x="8212156" y="6858000"/>
                </a:lnTo>
                <a:lnTo>
                  <a:pt x="5678905" y="6858000"/>
                </a:lnTo>
                <a:lnTo>
                  <a:pt x="4042610" y="5141494"/>
                </a:lnTo>
                <a:lnTo>
                  <a:pt x="2406315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C3DF14FB-5C41-B364-AE9C-3C21CC31C898}"/>
              </a:ext>
            </a:extLst>
          </p:cNvPr>
          <p:cNvSpPr/>
          <p:nvPr userDrawn="1"/>
        </p:nvSpPr>
        <p:spPr>
          <a:xfrm>
            <a:off x="2406315" y="5141494"/>
            <a:ext cx="3272590" cy="171650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7B50A612-811B-D160-0380-F06D9ED4D79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58163" y="407504"/>
            <a:ext cx="3998132" cy="1530626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803E3164-0D5A-C016-9E08-F76E300FB75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18146" y="2103512"/>
            <a:ext cx="5007224" cy="366971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4954B5A-052B-9866-7CC2-209D3F81B3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87220" y="3951367"/>
            <a:ext cx="4348104" cy="366971"/>
          </a:xfrm>
        </p:spPr>
        <p:txBody>
          <a:bodyPr>
            <a:noAutofit/>
          </a:bodyPr>
          <a:lstStyle>
            <a:lvl1pPr marL="0" indent="0">
              <a:buNone/>
              <a:defRPr lang="en-US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lt-LT"/>
              <a:t>P</a:t>
            </a:r>
            <a:r>
              <a:rPr lang="en-US"/>
              <a:t>avadinimas</a:t>
            </a:r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67E63A42-86A2-158B-74F8-91356FFE645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18147" y="2518926"/>
            <a:ext cx="5007224" cy="1094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DEE28030-5DA3-5BE5-54A0-A7B06F533F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87220" y="4394171"/>
            <a:ext cx="4348105" cy="1541407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369CEF-09C9-2183-6803-7E6C69D0621B}"/>
              </a:ext>
            </a:extLst>
          </p:cNvPr>
          <p:cNvSpPr txBox="1"/>
          <p:nvPr userDrawn="1"/>
        </p:nvSpPr>
        <p:spPr>
          <a:xfrm>
            <a:off x="5258163" y="2086942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7B0FCB-A480-EB0D-C528-646FCEF7E5DF}"/>
              </a:ext>
            </a:extLst>
          </p:cNvPr>
          <p:cNvSpPr txBox="1"/>
          <p:nvPr userDrawn="1"/>
        </p:nvSpPr>
        <p:spPr>
          <a:xfrm>
            <a:off x="6917376" y="3927438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02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416B7B2-7280-43F6-D794-59F6002AF9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4FC9A1-BEDB-EAEF-5915-5A0D5CDB867F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94540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3 blokai + foto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DF293C9-A597-7AB1-BC56-C2E3C7BCC5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D253925-7745-F4DF-CE67-CD6731BD484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ject 3">
            <a:extLst>
              <a:ext uri="{FF2B5EF4-FFF2-40B4-BE49-F238E27FC236}">
                <a16:creationId xmlns:a16="http://schemas.microsoft.com/office/drawing/2014/main" id="{59BE9AFF-4420-3488-AB18-33AC9A9C1427}"/>
              </a:ext>
            </a:extLst>
          </p:cNvPr>
          <p:cNvSpPr/>
          <p:nvPr userDrawn="1"/>
        </p:nvSpPr>
        <p:spPr>
          <a:xfrm>
            <a:off x="512070" y="1472771"/>
            <a:ext cx="3555979" cy="4856945"/>
          </a:xfrm>
          <a:prstGeom prst="roundRect">
            <a:avLst>
              <a:gd name="adj" fmla="val 7099"/>
            </a:avLst>
          </a:prstGeom>
          <a:solidFill>
            <a:srgbClr val="892043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73DC7914-998D-593B-FC7E-2CF64629255A}"/>
              </a:ext>
            </a:extLst>
          </p:cNvPr>
          <p:cNvSpPr/>
          <p:nvPr userDrawn="1"/>
        </p:nvSpPr>
        <p:spPr>
          <a:xfrm>
            <a:off x="4318010" y="1462138"/>
            <a:ext cx="3555979" cy="4856945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7" name="object 3">
            <a:extLst>
              <a:ext uri="{FF2B5EF4-FFF2-40B4-BE49-F238E27FC236}">
                <a16:creationId xmlns:a16="http://schemas.microsoft.com/office/drawing/2014/main" id="{8504DDD8-2AE0-A956-3F16-CBAA6AEB15A5}"/>
              </a:ext>
            </a:extLst>
          </p:cNvPr>
          <p:cNvSpPr/>
          <p:nvPr userDrawn="1"/>
        </p:nvSpPr>
        <p:spPr>
          <a:xfrm>
            <a:off x="8123951" y="1472772"/>
            <a:ext cx="3555979" cy="4898378"/>
          </a:xfrm>
          <a:prstGeom prst="roundRect">
            <a:avLst>
              <a:gd name="adj" fmla="val 8295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008FDF5-CE28-13F6-7974-C0149A32D3A8}"/>
              </a:ext>
            </a:extLst>
          </p:cNvPr>
          <p:cNvCxnSpPr/>
          <p:nvPr userDrawn="1"/>
        </p:nvCxnSpPr>
        <p:spPr>
          <a:xfrm>
            <a:off x="1774025" y="6056377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BAD20FB-EC26-5AB4-0F84-E560BAF3E784}"/>
              </a:ext>
            </a:extLst>
          </p:cNvPr>
          <p:cNvCxnSpPr>
            <a:cxnSpLocks/>
          </p:cNvCxnSpPr>
          <p:nvPr userDrawn="1"/>
        </p:nvCxnSpPr>
        <p:spPr>
          <a:xfrm>
            <a:off x="5628400" y="6067010"/>
            <a:ext cx="93520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484F11B-BEBE-4A0E-51DF-53D408B3978C}"/>
              </a:ext>
            </a:extLst>
          </p:cNvPr>
          <p:cNvCxnSpPr>
            <a:cxnSpLocks/>
          </p:cNvCxnSpPr>
          <p:nvPr userDrawn="1"/>
        </p:nvCxnSpPr>
        <p:spPr>
          <a:xfrm>
            <a:off x="9626242" y="6067010"/>
            <a:ext cx="93520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DA462B1-0725-0657-2E48-1EE521295979}"/>
              </a:ext>
            </a:extLst>
          </p:cNvPr>
          <p:cNvCxnSpPr>
            <a:cxnSpLocks/>
          </p:cNvCxnSpPr>
          <p:nvPr userDrawn="1"/>
        </p:nvCxnSpPr>
        <p:spPr>
          <a:xfrm>
            <a:off x="1886733" y="5975205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FA61AAA5-1148-806B-D7C4-093676EA897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9133" y="3604437"/>
            <a:ext cx="3001852" cy="398567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90B25591-AA97-BA40-F18E-5937A2D8EFC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9133" y="4100337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4" name="object 47">
            <a:extLst>
              <a:ext uri="{FF2B5EF4-FFF2-40B4-BE49-F238E27FC236}">
                <a16:creationId xmlns:a16="http://schemas.microsoft.com/office/drawing/2014/main" id="{7071732D-D575-2922-DCEA-62F0BD1CDB29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2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DCBEFB7-76E0-5C49-AA60-AB9648DC08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FB46B8F5-505B-EF2F-A2EE-7285DB7F944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22147" y="3604438"/>
            <a:ext cx="300185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0C9321A9-527A-5896-5B63-DFC34BC8938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22147" y="4115792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1E229150-8AD1-0479-3F04-F8B27F253FC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401015" y="3598968"/>
            <a:ext cx="300185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id="{365E469F-9EF6-B7DB-2663-F66890F3F00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401015" y="4110322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538072F9-1319-E915-A813-B920BECA6CBA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12070" y="1472771"/>
            <a:ext cx="3555978" cy="1956229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38" name="Picture Placeholder 36">
            <a:extLst>
              <a:ext uri="{FF2B5EF4-FFF2-40B4-BE49-F238E27FC236}">
                <a16:creationId xmlns:a16="http://schemas.microsoft.com/office/drawing/2014/main" id="{DC269625-A9BA-924C-A39A-8281AA283692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4318009" y="1463304"/>
            <a:ext cx="3555978" cy="1956229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39" name="Picture Placeholder 36">
            <a:extLst>
              <a:ext uri="{FF2B5EF4-FFF2-40B4-BE49-F238E27FC236}">
                <a16:creationId xmlns:a16="http://schemas.microsoft.com/office/drawing/2014/main" id="{6F6D0C71-2387-CAF0-F0BA-14AE0C3B958B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123952" y="1475240"/>
            <a:ext cx="3555978" cy="1956229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84BE1290-676B-8256-7CBD-731212844E5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407CE46D-4002-C5A5-B459-0F679245B28F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21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3 blokai + foto 2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DF293C9-A597-7AB1-BC56-C2E3C7BCC5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D253925-7745-F4DF-CE67-CD6731BD484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ject 47">
            <a:extLst>
              <a:ext uri="{FF2B5EF4-FFF2-40B4-BE49-F238E27FC236}">
                <a16:creationId xmlns:a16="http://schemas.microsoft.com/office/drawing/2014/main" id="{7071732D-D575-2922-DCEA-62F0BD1CDB29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2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DCBEFB7-76E0-5C49-AA60-AB9648DC08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84BE1290-676B-8256-7CBD-731212844E5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991736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E3A90F29-B701-5CC6-9A7E-7C23FED07BAB}"/>
              </a:ext>
            </a:extLst>
          </p:cNvPr>
          <p:cNvSpPr/>
          <p:nvPr userDrawn="1"/>
        </p:nvSpPr>
        <p:spPr>
          <a:xfrm>
            <a:off x="318106" y="1682719"/>
            <a:ext cx="2868439" cy="4514771"/>
          </a:xfrm>
          <a:prstGeom prst="roundRect">
            <a:avLst>
              <a:gd name="adj" fmla="val 7099"/>
            </a:avLst>
          </a:prstGeom>
          <a:solidFill>
            <a:srgbClr val="892043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390C3DB0-45F6-82D9-D6BA-A5379CBC4D1F}"/>
              </a:ext>
            </a:extLst>
          </p:cNvPr>
          <p:cNvSpPr/>
          <p:nvPr userDrawn="1"/>
        </p:nvSpPr>
        <p:spPr>
          <a:xfrm>
            <a:off x="3260247" y="1697322"/>
            <a:ext cx="2868439" cy="4514771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C13C081A-9750-6563-7CE5-A71FBE09DC00}"/>
              </a:ext>
            </a:extLst>
          </p:cNvPr>
          <p:cNvSpPr/>
          <p:nvPr userDrawn="1"/>
        </p:nvSpPr>
        <p:spPr>
          <a:xfrm>
            <a:off x="6202388" y="1697322"/>
            <a:ext cx="2868439" cy="4514771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D21718E9-F932-2811-32A3-D78F8B710338}"/>
              </a:ext>
            </a:extLst>
          </p:cNvPr>
          <p:cNvSpPr/>
          <p:nvPr userDrawn="1"/>
        </p:nvSpPr>
        <p:spPr>
          <a:xfrm>
            <a:off x="9142980" y="1682718"/>
            <a:ext cx="2868439" cy="4514771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6" name="Picture Placeholder 36">
            <a:extLst>
              <a:ext uri="{FF2B5EF4-FFF2-40B4-BE49-F238E27FC236}">
                <a16:creationId xmlns:a16="http://schemas.microsoft.com/office/drawing/2014/main" id="{ECBB3076-1737-11D4-FECE-8F3D92A970A9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18106" y="1676539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7" name="Picture Placeholder 36">
            <a:extLst>
              <a:ext uri="{FF2B5EF4-FFF2-40B4-BE49-F238E27FC236}">
                <a16:creationId xmlns:a16="http://schemas.microsoft.com/office/drawing/2014/main" id="{DE23068E-3365-4F67-FC75-91F15A35400D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3267174" y="1697322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8" name="Picture Placeholder 36">
            <a:extLst>
              <a:ext uri="{FF2B5EF4-FFF2-40B4-BE49-F238E27FC236}">
                <a16:creationId xmlns:a16="http://schemas.microsoft.com/office/drawing/2014/main" id="{BD383D84-9EBF-8647-7E2A-4EF079A145E4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6216243" y="1697322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9" name="Picture Placeholder 36">
            <a:extLst>
              <a:ext uri="{FF2B5EF4-FFF2-40B4-BE49-F238E27FC236}">
                <a16:creationId xmlns:a16="http://schemas.microsoft.com/office/drawing/2014/main" id="{DA20F5EA-C8AE-927E-1FDA-605CA596380D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9156835" y="1676539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7E6C26D-D518-7D4A-8C50-A0CDC83465BB}"/>
              </a:ext>
            </a:extLst>
          </p:cNvPr>
          <p:cNvCxnSpPr/>
          <p:nvPr userDrawn="1"/>
        </p:nvCxnSpPr>
        <p:spPr>
          <a:xfrm>
            <a:off x="1247546" y="6064109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C579C0-8797-6C7D-4C6C-6A13A3B7A224}"/>
              </a:ext>
            </a:extLst>
          </p:cNvPr>
          <p:cNvCxnSpPr>
            <a:cxnSpLocks/>
          </p:cNvCxnSpPr>
          <p:nvPr userDrawn="1"/>
        </p:nvCxnSpPr>
        <p:spPr>
          <a:xfrm>
            <a:off x="1401819" y="5982937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A5551424-CCE5-5743-44F3-42F47F5C5D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6624" y="3612169"/>
            <a:ext cx="2563667" cy="398567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DA4E3D8C-0F1F-24DC-FFC5-5BCC8925E24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56624" y="4108069"/>
            <a:ext cx="2563667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917A7F87-807D-C2A5-3AE0-26035AF703D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25063" y="3596715"/>
            <a:ext cx="270952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52C0E094-7104-5FA2-8CBC-28916C2441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25063" y="4108069"/>
            <a:ext cx="2709522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1816F978-F60B-8E09-FB06-0151E7974C7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281059" y="3596715"/>
            <a:ext cx="270952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EB3E87D9-EBC5-5A37-BFF7-8EFC0C84FAB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281059" y="4108069"/>
            <a:ext cx="2709522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6391AB09-1919-CD95-04F1-86F2CBC78BF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250532" y="3596715"/>
            <a:ext cx="262336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0D5257B-902A-DBBF-EA84-2F5D8249CCF6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250532" y="4108069"/>
            <a:ext cx="2623362" cy="182108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8F9CB3D-1DEB-8E16-EAB3-E1C16C9DCAD4}"/>
              </a:ext>
            </a:extLst>
          </p:cNvPr>
          <p:cNvCxnSpPr/>
          <p:nvPr userDrawn="1"/>
        </p:nvCxnSpPr>
        <p:spPr>
          <a:xfrm>
            <a:off x="4249680" y="6081865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B085C71-04C8-DC95-9B5F-8FD1B312188F}"/>
              </a:ext>
            </a:extLst>
          </p:cNvPr>
          <p:cNvCxnSpPr/>
          <p:nvPr userDrawn="1"/>
        </p:nvCxnSpPr>
        <p:spPr>
          <a:xfrm>
            <a:off x="7283610" y="6064109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3AAD307-98C4-AB60-4095-6D8F6AF78A1F}"/>
              </a:ext>
            </a:extLst>
          </p:cNvPr>
          <p:cNvCxnSpPr/>
          <p:nvPr userDrawn="1"/>
        </p:nvCxnSpPr>
        <p:spPr>
          <a:xfrm>
            <a:off x="10120354" y="6064109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4">
            <a:extLst>
              <a:ext uri="{FF2B5EF4-FFF2-40B4-BE49-F238E27FC236}">
                <a16:creationId xmlns:a16="http://schemas.microsoft.com/office/drawing/2014/main" id="{751AA39D-D61F-A978-3033-492A00DC44EC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0771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4 blok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634AEB56-CD40-1B4F-BC6C-D34EA56DF7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1072192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5" name="object 47">
            <a:extLst>
              <a:ext uri="{FF2B5EF4-FFF2-40B4-BE49-F238E27FC236}">
                <a16:creationId xmlns:a16="http://schemas.microsoft.com/office/drawing/2014/main" id="{FC1530AE-B09E-10BB-3E07-31F6ABCDDAE3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3D379C6-3EAB-816A-DF63-B691440950B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ECAAA508-3070-BC68-4465-103070C669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1343444"/>
            <a:ext cx="8021746" cy="67449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4C50BD1-1BBA-B70D-96CF-66D629463878}"/>
              </a:ext>
            </a:extLst>
          </p:cNvPr>
          <p:cNvSpPr/>
          <p:nvPr userDrawn="1"/>
        </p:nvSpPr>
        <p:spPr>
          <a:xfrm>
            <a:off x="144255" y="2249653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89204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EEEE10F-801F-D894-5EE7-FD7DD1B2E3B5}"/>
              </a:ext>
            </a:extLst>
          </p:cNvPr>
          <p:cNvSpPr/>
          <p:nvPr userDrawn="1"/>
        </p:nvSpPr>
        <p:spPr>
          <a:xfrm>
            <a:off x="3142080" y="2124209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534F1D1-1E7D-FC3B-510A-27C78A4611D9}"/>
              </a:ext>
            </a:extLst>
          </p:cNvPr>
          <p:cNvSpPr/>
          <p:nvPr userDrawn="1"/>
        </p:nvSpPr>
        <p:spPr>
          <a:xfrm>
            <a:off x="6126762" y="2124208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EB035C6-656F-02E0-C454-817E2DC8E68E}"/>
              </a:ext>
            </a:extLst>
          </p:cNvPr>
          <p:cNvSpPr/>
          <p:nvPr userDrawn="1"/>
        </p:nvSpPr>
        <p:spPr>
          <a:xfrm>
            <a:off x="9111444" y="2235045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87496A4-F35B-9CB4-359B-B3E84511F770}"/>
              </a:ext>
            </a:extLst>
          </p:cNvPr>
          <p:cNvCxnSpPr/>
          <p:nvPr userDrawn="1"/>
        </p:nvCxnSpPr>
        <p:spPr>
          <a:xfrm>
            <a:off x="1136072" y="6428516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F3A2D10-9C65-491E-1726-1C18D09B3A91}"/>
              </a:ext>
            </a:extLst>
          </p:cNvPr>
          <p:cNvCxnSpPr/>
          <p:nvPr userDrawn="1"/>
        </p:nvCxnSpPr>
        <p:spPr>
          <a:xfrm>
            <a:off x="4197925" y="63176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8A27BE-B0BC-7D3F-0B0B-C3A42337A18D}"/>
              </a:ext>
            </a:extLst>
          </p:cNvPr>
          <p:cNvCxnSpPr/>
          <p:nvPr userDrawn="1"/>
        </p:nvCxnSpPr>
        <p:spPr>
          <a:xfrm>
            <a:off x="7232075" y="630382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D89CE09-F92C-3CDE-07B2-7CE3E3ECAF85}"/>
              </a:ext>
            </a:extLst>
          </p:cNvPr>
          <p:cNvCxnSpPr/>
          <p:nvPr userDrawn="1"/>
        </p:nvCxnSpPr>
        <p:spPr>
          <a:xfrm>
            <a:off x="10205074" y="6428516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501B9312-F010-21AB-FD24-3F7E30C20D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3185" y="3299223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C1A0FEAD-69B6-B6C0-0F81-44AC4FF5F30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7040" y="4267861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D55DAE5C-63EB-5C17-A3F1-670D4BDBB94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24793" y="3299223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7E5D8B38-002C-2D27-F0F1-6250BFB79B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24794" y="4267861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33CF2A7D-D989-0ECE-D41F-6B69D8327EB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37512" y="3299223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ECB57226-A873-8180-9713-4248A313269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451367" y="4267861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D50D38B4-FBC3-92C1-FF91-F009A3D2969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385186" y="3306150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DFE562BA-2F8D-BFD3-1C75-B6C606B12DF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399041" y="4274788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9730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ug punkt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329D66C1-B153-ABBA-E15B-0281D2AD7D15}"/>
              </a:ext>
            </a:extLst>
          </p:cNvPr>
          <p:cNvGrpSpPr/>
          <p:nvPr userDrawn="1"/>
        </p:nvGrpSpPr>
        <p:grpSpPr>
          <a:xfrm>
            <a:off x="344129" y="1820676"/>
            <a:ext cx="11503742" cy="3480619"/>
            <a:chOff x="1232702" y="4183693"/>
            <a:chExt cx="19707983" cy="5420543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EA093B0E-D895-E281-C714-745F120661B0}"/>
                </a:ext>
              </a:extLst>
            </p:cNvPr>
            <p:cNvSpPr/>
            <p:nvPr/>
          </p:nvSpPr>
          <p:spPr>
            <a:xfrm>
              <a:off x="1232702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97209BDD-2738-3A56-9CBD-635D79327CE7}"/>
                </a:ext>
              </a:extLst>
            </p:cNvPr>
            <p:cNvSpPr/>
            <p:nvPr/>
          </p:nvSpPr>
          <p:spPr>
            <a:xfrm>
              <a:off x="4559831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6BD7C56-B220-D624-00BB-BBA3A43EBF42}"/>
                </a:ext>
              </a:extLst>
            </p:cNvPr>
            <p:cNvSpPr/>
            <p:nvPr/>
          </p:nvSpPr>
          <p:spPr>
            <a:xfrm>
              <a:off x="7886960" y="4212925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96E6A7D7-95D4-B8E7-A5D7-CD0A71925B53}"/>
                </a:ext>
              </a:extLst>
            </p:cNvPr>
            <p:cNvSpPr/>
            <p:nvPr/>
          </p:nvSpPr>
          <p:spPr>
            <a:xfrm>
              <a:off x="11214089" y="4183693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C6A071E-3E9A-5F7D-B52F-E0EAF04F203B}"/>
                </a:ext>
              </a:extLst>
            </p:cNvPr>
            <p:cNvSpPr/>
            <p:nvPr/>
          </p:nvSpPr>
          <p:spPr>
            <a:xfrm>
              <a:off x="14541218" y="4183693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F6E78D6-2D2D-CE94-304E-D0ABDEC4834C}"/>
                </a:ext>
              </a:extLst>
            </p:cNvPr>
            <p:cNvSpPr/>
            <p:nvPr/>
          </p:nvSpPr>
          <p:spPr>
            <a:xfrm>
              <a:off x="17868347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D682B1F-987B-8982-DBB8-8C4C4AFC8633}"/>
                </a:ext>
              </a:extLst>
            </p:cNvPr>
            <p:cNvSpPr/>
            <p:nvPr/>
          </p:nvSpPr>
          <p:spPr>
            <a:xfrm>
              <a:off x="1232702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F4A5D5AA-3ABA-C7D6-B2A3-CB60D6557815}"/>
                </a:ext>
              </a:extLst>
            </p:cNvPr>
            <p:cNvSpPr/>
            <p:nvPr/>
          </p:nvSpPr>
          <p:spPr>
            <a:xfrm>
              <a:off x="4559831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443A509B-5538-3F74-A866-3534F9D1A5F8}"/>
                </a:ext>
              </a:extLst>
            </p:cNvPr>
            <p:cNvSpPr/>
            <p:nvPr/>
          </p:nvSpPr>
          <p:spPr>
            <a:xfrm>
              <a:off x="7886960" y="7096250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1B9289C-4558-102D-7B36-96F65A9E81D5}"/>
                </a:ext>
              </a:extLst>
            </p:cNvPr>
            <p:cNvSpPr/>
            <p:nvPr/>
          </p:nvSpPr>
          <p:spPr>
            <a:xfrm>
              <a:off x="11214089" y="7067018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5147435-1719-21A2-ABB8-EF91CCD3D095}"/>
                </a:ext>
              </a:extLst>
            </p:cNvPr>
            <p:cNvSpPr/>
            <p:nvPr/>
          </p:nvSpPr>
          <p:spPr>
            <a:xfrm>
              <a:off x="14541218" y="7067018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50E81E3-D03A-D95E-ECD4-8B888163B330}"/>
                </a:ext>
              </a:extLst>
            </p:cNvPr>
            <p:cNvSpPr/>
            <p:nvPr/>
          </p:nvSpPr>
          <p:spPr>
            <a:xfrm>
              <a:off x="17868347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130" name="object 9">
            <a:extLst>
              <a:ext uri="{FF2B5EF4-FFF2-40B4-BE49-F238E27FC236}">
                <a16:creationId xmlns:a16="http://schemas.microsoft.com/office/drawing/2014/main" id="{4DF4B018-665E-22CA-6BED-82673429AEDC}"/>
              </a:ext>
            </a:extLst>
          </p:cNvPr>
          <p:cNvSpPr/>
          <p:nvPr userDrawn="1"/>
        </p:nvSpPr>
        <p:spPr>
          <a:xfrm>
            <a:off x="6095999" y="5586457"/>
            <a:ext cx="6096001" cy="1271543"/>
          </a:xfrm>
          <a:custGeom>
            <a:avLst/>
            <a:gdLst/>
            <a:ahLst/>
            <a:cxnLst/>
            <a:rect l="l" t="t" r="r" b="b"/>
            <a:pathLst>
              <a:path w="10647045" h="2910840">
                <a:moveTo>
                  <a:pt x="2128623" y="0"/>
                </a:moveTo>
                <a:lnTo>
                  <a:pt x="1963800" y="4541"/>
                </a:lnTo>
                <a:lnTo>
                  <a:pt x="1801488" y="22079"/>
                </a:lnTo>
                <a:lnTo>
                  <a:pt x="1642317" y="52172"/>
                </a:lnTo>
                <a:lnTo>
                  <a:pt x="1486917" y="94381"/>
                </a:lnTo>
                <a:lnTo>
                  <a:pt x="1335920" y="148263"/>
                </a:lnTo>
                <a:lnTo>
                  <a:pt x="1189957" y="213378"/>
                </a:lnTo>
                <a:lnTo>
                  <a:pt x="1049657" y="289286"/>
                </a:lnTo>
                <a:lnTo>
                  <a:pt x="915652" y="375546"/>
                </a:lnTo>
                <a:lnTo>
                  <a:pt x="788573" y="471717"/>
                </a:lnTo>
                <a:lnTo>
                  <a:pt x="669049" y="577359"/>
                </a:lnTo>
                <a:lnTo>
                  <a:pt x="557713" y="692030"/>
                </a:lnTo>
                <a:lnTo>
                  <a:pt x="455194" y="815291"/>
                </a:lnTo>
                <a:lnTo>
                  <a:pt x="362123" y="946700"/>
                </a:lnTo>
                <a:lnTo>
                  <a:pt x="279131" y="1085817"/>
                </a:lnTo>
                <a:lnTo>
                  <a:pt x="206848" y="1232201"/>
                </a:lnTo>
                <a:lnTo>
                  <a:pt x="145906" y="1385412"/>
                </a:lnTo>
                <a:lnTo>
                  <a:pt x="96935" y="1545008"/>
                </a:lnTo>
                <a:lnTo>
                  <a:pt x="60566" y="1710549"/>
                </a:lnTo>
                <a:lnTo>
                  <a:pt x="3" y="2052056"/>
                </a:lnTo>
                <a:lnTo>
                  <a:pt x="3" y="2910742"/>
                </a:lnTo>
                <a:lnTo>
                  <a:pt x="10646866" y="2910742"/>
                </a:lnTo>
                <a:lnTo>
                  <a:pt x="10623064" y="2784063"/>
                </a:lnTo>
                <a:lnTo>
                  <a:pt x="10591563" y="2659721"/>
                </a:lnTo>
                <a:lnTo>
                  <a:pt x="10552585" y="2538037"/>
                </a:lnTo>
                <a:lnTo>
                  <a:pt x="10506353" y="2419328"/>
                </a:lnTo>
                <a:lnTo>
                  <a:pt x="10453088" y="2303914"/>
                </a:lnTo>
                <a:lnTo>
                  <a:pt x="10393011" y="2192110"/>
                </a:lnTo>
                <a:lnTo>
                  <a:pt x="10326344" y="2084236"/>
                </a:lnTo>
                <a:lnTo>
                  <a:pt x="10253309" y="1980608"/>
                </a:lnTo>
                <a:lnTo>
                  <a:pt x="10174127" y="1881545"/>
                </a:lnTo>
                <a:lnTo>
                  <a:pt x="10089020" y="1787363"/>
                </a:lnTo>
                <a:lnTo>
                  <a:pt x="9998209" y="1698381"/>
                </a:lnTo>
                <a:lnTo>
                  <a:pt x="9901917" y="1614916"/>
                </a:lnTo>
                <a:lnTo>
                  <a:pt x="9800364" y="1537286"/>
                </a:lnTo>
                <a:lnTo>
                  <a:pt x="9693772" y="1465809"/>
                </a:lnTo>
                <a:lnTo>
                  <a:pt x="9582363" y="1400802"/>
                </a:lnTo>
                <a:lnTo>
                  <a:pt x="9466359" y="1342583"/>
                </a:lnTo>
                <a:lnTo>
                  <a:pt x="9345980" y="1291470"/>
                </a:lnTo>
                <a:lnTo>
                  <a:pt x="9221449" y="1247780"/>
                </a:lnTo>
                <a:lnTo>
                  <a:pt x="9092988" y="1211831"/>
                </a:lnTo>
                <a:lnTo>
                  <a:pt x="8960817" y="1183941"/>
                </a:lnTo>
                <a:lnTo>
                  <a:pt x="2463278" y="31667"/>
                </a:lnTo>
                <a:lnTo>
                  <a:pt x="2295326" y="8895"/>
                </a:lnTo>
                <a:lnTo>
                  <a:pt x="2128623" y="0"/>
                </a:lnTo>
              </a:path>
            </a:pathLst>
          </a:custGeom>
          <a:solidFill>
            <a:srgbClr val="8920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Text Placeholder 14">
            <a:extLst>
              <a:ext uri="{FF2B5EF4-FFF2-40B4-BE49-F238E27FC236}">
                <a16:creationId xmlns:a16="http://schemas.microsoft.com/office/drawing/2014/main" id="{D93F2A72-A71E-E2A9-A642-99C47C8B89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32" name="object 47">
            <a:extLst>
              <a:ext uri="{FF2B5EF4-FFF2-40B4-BE49-F238E27FC236}">
                <a16:creationId xmlns:a16="http://schemas.microsoft.com/office/drawing/2014/main" id="{CE84471C-4BCE-513B-95C5-C5AE8A5C554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EBA4866-D00E-17B8-412A-F211E8C5BC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34" name="Text Placeholder 14">
            <a:extLst>
              <a:ext uri="{FF2B5EF4-FFF2-40B4-BE49-F238E27FC236}">
                <a16:creationId xmlns:a16="http://schemas.microsoft.com/office/drawing/2014/main" id="{8B531F93-C524-1C42-F947-31F7D36324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894043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5" name="Text Placeholder 14">
            <a:extLst>
              <a:ext uri="{FF2B5EF4-FFF2-40B4-BE49-F238E27FC236}">
                <a16:creationId xmlns:a16="http://schemas.microsoft.com/office/drawing/2014/main" id="{C97ECA19-C808-C9D1-0AF3-C46AFAFCB30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0948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6" name="Text Placeholder 14">
            <a:extLst>
              <a:ext uri="{FF2B5EF4-FFF2-40B4-BE49-F238E27FC236}">
                <a16:creationId xmlns:a16="http://schemas.microsoft.com/office/drawing/2014/main" id="{EB9586E4-0DC3-2A06-8A1E-6D0A346F4B9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0948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7" name="Text Placeholder 14">
            <a:extLst>
              <a:ext uri="{FF2B5EF4-FFF2-40B4-BE49-F238E27FC236}">
                <a16:creationId xmlns:a16="http://schemas.microsoft.com/office/drawing/2014/main" id="{EBE31024-4A6F-8105-18CA-2738376F3F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443025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8" name="Text Placeholder 14">
            <a:extLst>
              <a:ext uri="{FF2B5EF4-FFF2-40B4-BE49-F238E27FC236}">
                <a16:creationId xmlns:a16="http://schemas.microsoft.com/office/drawing/2014/main" id="{422F0C13-9104-68EA-2E20-6C155683697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43025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9" name="Text Placeholder 14">
            <a:extLst>
              <a:ext uri="{FF2B5EF4-FFF2-40B4-BE49-F238E27FC236}">
                <a16:creationId xmlns:a16="http://schemas.microsoft.com/office/drawing/2014/main" id="{EE4A8FDF-07C2-DCD1-F562-342863B5EA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85103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0" name="Text Placeholder 14">
            <a:extLst>
              <a:ext uri="{FF2B5EF4-FFF2-40B4-BE49-F238E27FC236}">
                <a16:creationId xmlns:a16="http://schemas.microsoft.com/office/drawing/2014/main" id="{5A0EADD1-F791-ED97-8FA8-0B31724F456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385103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1" name="Text Placeholder 14">
            <a:extLst>
              <a:ext uri="{FF2B5EF4-FFF2-40B4-BE49-F238E27FC236}">
                <a16:creationId xmlns:a16="http://schemas.microsoft.com/office/drawing/2014/main" id="{07C4B6CB-62AB-FF14-5B41-B9AABD49DC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27181" y="2584156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2" name="Text Placeholder 14">
            <a:extLst>
              <a:ext uri="{FF2B5EF4-FFF2-40B4-BE49-F238E27FC236}">
                <a16:creationId xmlns:a16="http://schemas.microsoft.com/office/drawing/2014/main" id="{DE2197E1-DE0F-B16B-7FA5-EE5E3DF10E9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327181" y="447558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3" name="Text Placeholder 14">
            <a:extLst>
              <a:ext uri="{FF2B5EF4-FFF2-40B4-BE49-F238E27FC236}">
                <a16:creationId xmlns:a16="http://schemas.microsoft.com/office/drawing/2014/main" id="{0A306665-3E70-8EEA-ACD6-B3716EBB014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269259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4" name="Text Placeholder 14">
            <a:extLst>
              <a:ext uri="{FF2B5EF4-FFF2-40B4-BE49-F238E27FC236}">
                <a16:creationId xmlns:a16="http://schemas.microsoft.com/office/drawing/2014/main" id="{A3F33B74-1D04-F3E3-F568-1697B3B35F7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69259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5" name="Text Placeholder 14">
            <a:extLst>
              <a:ext uri="{FF2B5EF4-FFF2-40B4-BE49-F238E27FC236}">
                <a16:creationId xmlns:a16="http://schemas.microsoft.com/office/drawing/2014/main" id="{0813FA0A-6D46-7B2D-6A2E-E1E05B6516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189316" y="2584156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6" name="Text Placeholder 14">
            <a:extLst>
              <a:ext uri="{FF2B5EF4-FFF2-40B4-BE49-F238E27FC236}">
                <a16:creationId xmlns:a16="http://schemas.microsoft.com/office/drawing/2014/main" id="{CABC6571-E496-4DF2-69CB-43CCE0B7BB4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0189316" y="447558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B01B9501-E65C-1279-C871-22E12561DF6F}"/>
              </a:ext>
            </a:extLst>
          </p:cNvPr>
          <p:cNvSpPr txBox="1"/>
          <p:nvPr userDrawn="1"/>
        </p:nvSpPr>
        <p:spPr>
          <a:xfrm>
            <a:off x="1634836" y="1909580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1A4BB7C5-BF39-3F93-7FBA-26E868D3D18D}"/>
              </a:ext>
            </a:extLst>
          </p:cNvPr>
          <p:cNvSpPr txBox="1"/>
          <p:nvPr userDrawn="1"/>
        </p:nvSpPr>
        <p:spPr>
          <a:xfrm>
            <a:off x="3629269" y="1889579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02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C54E0884-81FA-9C12-54FE-2205DC6BA420}"/>
              </a:ext>
            </a:extLst>
          </p:cNvPr>
          <p:cNvSpPr txBox="1"/>
          <p:nvPr userDrawn="1"/>
        </p:nvSpPr>
        <p:spPr>
          <a:xfrm>
            <a:off x="5554641" y="1909580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03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CE2C8230-DA1B-66AC-9058-4D93196F3E60}"/>
              </a:ext>
            </a:extLst>
          </p:cNvPr>
          <p:cNvSpPr txBox="1"/>
          <p:nvPr userDrawn="1"/>
        </p:nvSpPr>
        <p:spPr>
          <a:xfrm>
            <a:off x="7513425" y="1896892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04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EE0B0B9A-1D40-6BEB-128F-8516EDDE3103}"/>
              </a:ext>
            </a:extLst>
          </p:cNvPr>
          <p:cNvSpPr txBox="1"/>
          <p:nvPr userDrawn="1"/>
        </p:nvSpPr>
        <p:spPr>
          <a:xfrm>
            <a:off x="9455502" y="1910746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05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9545D989-300E-3A8F-2E47-A558140161E7}"/>
              </a:ext>
            </a:extLst>
          </p:cNvPr>
          <p:cNvSpPr txBox="1"/>
          <p:nvPr userDrawn="1"/>
        </p:nvSpPr>
        <p:spPr>
          <a:xfrm>
            <a:off x="11315397" y="1896892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06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14A9662A-1CE3-6240-4BB6-851AF3588236}"/>
              </a:ext>
            </a:extLst>
          </p:cNvPr>
          <p:cNvSpPr txBox="1"/>
          <p:nvPr userDrawn="1"/>
        </p:nvSpPr>
        <p:spPr>
          <a:xfrm>
            <a:off x="1634836" y="3779650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07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9A60C175-EB59-9666-58CF-06ED5E2EAA44}"/>
              </a:ext>
            </a:extLst>
          </p:cNvPr>
          <p:cNvSpPr txBox="1"/>
          <p:nvPr userDrawn="1"/>
        </p:nvSpPr>
        <p:spPr>
          <a:xfrm>
            <a:off x="3629269" y="3759649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08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69157EC1-86CF-FCEA-109A-529CE39C01CA}"/>
              </a:ext>
            </a:extLst>
          </p:cNvPr>
          <p:cNvSpPr txBox="1"/>
          <p:nvPr userDrawn="1"/>
        </p:nvSpPr>
        <p:spPr>
          <a:xfrm>
            <a:off x="5554641" y="3779650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09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507ACED-C686-8FAB-CBBC-6D050D64035D}"/>
              </a:ext>
            </a:extLst>
          </p:cNvPr>
          <p:cNvSpPr txBox="1"/>
          <p:nvPr userDrawn="1"/>
        </p:nvSpPr>
        <p:spPr>
          <a:xfrm>
            <a:off x="7513425" y="3766962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10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5B513EE0-DBDE-4322-0D56-973C941E54D2}"/>
              </a:ext>
            </a:extLst>
          </p:cNvPr>
          <p:cNvSpPr txBox="1"/>
          <p:nvPr userDrawn="1"/>
        </p:nvSpPr>
        <p:spPr>
          <a:xfrm>
            <a:off x="9455502" y="3780816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11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757FDF8B-6422-5119-96CD-86E76514AC3B}"/>
              </a:ext>
            </a:extLst>
          </p:cNvPr>
          <p:cNvSpPr txBox="1"/>
          <p:nvPr userDrawn="1"/>
        </p:nvSpPr>
        <p:spPr>
          <a:xfrm>
            <a:off x="11315397" y="3766962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tx2"/>
                </a:solidFill>
                <a:latin typeface="Lexend "/>
                <a:cs typeface="Calibri" panose="020F0502020204030204" pitchFamily="34" charset="0"/>
              </a:rPr>
              <a:t>12</a:t>
            </a:r>
            <a:endParaRPr lang="en-US" sz="900" kern="1200">
              <a:solidFill>
                <a:schemeClr val="tx2"/>
              </a:solidFill>
              <a:latin typeface="Lexend 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AA99A14-3524-D1F4-F2D4-FA095AC05143}"/>
              </a:ext>
            </a:extLst>
          </p:cNvPr>
          <p:cNvCxnSpPr/>
          <p:nvPr userDrawn="1"/>
        </p:nvCxnSpPr>
        <p:spPr>
          <a:xfrm>
            <a:off x="727970" y="3375732"/>
            <a:ext cx="924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22A57A8-17B0-D61A-97CD-874E495A6012}"/>
              </a:ext>
            </a:extLst>
          </p:cNvPr>
          <p:cNvCxnSpPr/>
          <p:nvPr userDrawn="1"/>
        </p:nvCxnSpPr>
        <p:spPr>
          <a:xfrm>
            <a:off x="2720703" y="3360116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09D4CD-A53A-B3E5-5B86-5B8419E749D0}"/>
              </a:ext>
            </a:extLst>
          </p:cNvPr>
          <p:cNvCxnSpPr/>
          <p:nvPr userDrawn="1"/>
        </p:nvCxnSpPr>
        <p:spPr>
          <a:xfrm>
            <a:off x="4709086" y="3368994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B748099-78A8-D9F2-1E2B-CF33C27228D1}"/>
              </a:ext>
            </a:extLst>
          </p:cNvPr>
          <p:cNvCxnSpPr/>
          <p:nvPr userDrawn="1"/>
        </p:nvCxnSpPr>
        <p:spPr>
          <a:xfrm>
            <a:off x="6604859" y="33533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34306B5-265E-0129-14D1-C4F3412D054E}"/>
              </a:ext>
            </a:extLst>
          </p:cNvPr>
          <p:cNvCxnSpPr/>
          <p:nvPr userDrawn="1"/>
        </p:nvCxnSpPr>
        <p:spPr>
          <a:xfrm>
            <a:off x="8582447" y="33533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19886AC-D533-0D20-F8DB-DBCE090C91A5}"/>
              </a:ext>
            </a:extLst>
          </p:cNvPr>
          <p:cNvCxnSpPr/>
          <p:nvPr userDrawn="1"/>
        </p:nvCxnSpPr>
        <p:spPr>
          <a:xfrm>
            <a:off x="10488449" y="3364396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D50CFD0-8E73-91C8-64A4-5CD92CB0E249}"/>
              </a:ext>
            </a:extLst>
          </p:cNvPr>
          <p:cNvCxnSpPr/>
          <p:nvPr userDrawn="1"/>
        </p:nvCxnSpPr>
        <p:spPr>
          <a:xfrm>
            <a:off x="772358" y="5222287"/>
            <a:ext cx="924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D4DCD0D-8710-BA68-A964-27E65332D937}"/>
              </a:ext>
            </a:extLst>
          </p:cNvPr>
          <p:cNvCxnSpPr/>
          <p:nvPr userDrawn="1"/>
        </p:nvCxnSpPr>
        <p:spPr>
          <a:xfrm>
            <a:off x="2765091" y="5206671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8D1DF4C-B8E7-D69B-D4BC-FDEA35C787BC}"/>
              </a:ext>
            </a:extLst>
          </p:cNvPr>
          <p:cNvCxnSpPr/>
          <p:nvPr userDrawn="1"/>
        </p:nvCxnSpPr>
        <p:spPr>
          <a:xfrm>
            <a:off x="4753474" y="5215549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4310D25-B7D1-500D-8C3E-8E335C5F7148}"/>
              </a:ext>
            </a:extLst>
          </p:cNvPr>
          <p:cNvCxnSpPr/>
          <p:nvPr userDrawn="1"/>
        </p:nvCxnSpPr>
        <p:spPr>
          <a:xfrm>
            <a:off x="6649247" y="519993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350717-5EBD-FF8E-6DEE-E00AC053AC02}"/>
              </a:ext>
            </a:extLst>
          </p:cNvPr>
          <p:cNvCxnSpPr/>
          <p:nvPr userDrawn="1"/>
        </p:nvCxnSpPr>
        <p:spPr>
          <a:xfrm>
            <a:off x="8626835" y="519993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C2741DF-9CEB-FAE5-F7A5-D2CAE18BCE6E}"/>
              </a:ext>
            </a:extLst>
          </p:cNvPr>
          <p:cNvCxnSpPr/>
          <p:nvPr userDrawn="1"/>
        </p:nvCxnSpPr>
        <p:spPr>
          <a:xfrm>
            <a:off x="10532837" y="5210951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49840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ug punktų bor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object 9">
            <a:extLst>
              <a:ext uri="{FF2B5EF4-FFF2-40B4-BE49-F238E27FC236}">
                <a16:creationId xmlns:a16="http://schemas.microsoft.com/office/drawing/2014/main" id="{4DF4B018-665E-22CA-6BED-82673429AEDC}"/>
              </a:ext>
            </a:extLst>
          </p:cNvPr>
          <p:cNvSpPr/>
          <p:nvPr userDrawn="1"/>
        </p:nvSpPr>
        <p:spPr>
          <a:xfrm>
            <a:off x="6095999" y="5586457"/>
            <a:ext cx="6096001" cy="1271543"/>
          </a:xfrm>
          <a:custGeom>
            <a:avLst/>
            <a:gdLst/>
            <a:ahLst/>
            <a:cxnLst/>
            <a:rect l="l" t="t" r="r" b="b"/>
            <a:pathLst>
              <a:path w="10647045" h="2910840">
                <a:moveTo>
                  <a:pt x="2128623" y="0"/>
                </a:moveTo>
                <a:lnTo>
                  <a:pt x="1963800" y="4541"/>
                </a:lnTo>
                <a:lnTo>
                  <a:pt x="1801488" y="22079"/>
                </a:lnTo>
                <a:lnTo>
                  <a:pt x="1642317" y="52172"/>
                </a:lnTo>
                <a:lnTo>
                  <a:pt x="1486917" y="94381"/>
                </a:lnTo>
                <a:lnTo>
                  <a:pt x="1335920" y="148263"/>
                </a:lnTo>
                <a:lnTo>
                  <a:pt x="1189957" y="213378"/>
                </a:lnTo>
                <a:lnTo>
                  <a:pt x="1049657" y="289286"/>
                </a:lnTo>
                <a:lnTo>
                  <a:pt x="915652" y="375546"/>
                </a:lnTo>
                <a:lnTo>
                  <a:pt x="788573" y="471717"/>
                </a:lnTo>
                <a:lnTo>
                  <a:pt x="669049" y="577359"/>
                </a:lnTo>
                <a:lnTo>
                  <a:pt x="557713" y="692030"/>
                </a:lnTo>
                <a:lnTo>
                  <a:pt x="455194" y="815291"/>
                </a:lnTo>
                <a:lnTo>
                  <a:pt x="362123" y="946700"/>
                </a:lnTo>
                <a:lnTo>
                  <a:pt x="279131" y="1085817"/>
                </a:lnTo>
                <a:lnTo>
                  <a:pt x="206848" y="1232201"/>
                </a:lnTo>
                <a:lnTo>
                  <a:pt x="145906" y="1385412"/>
                </a:lnTo>
                <a:lnTo>
                  <a:pt x="96935" y="1545008"/>
                </a:lnTo>
                <a:lnTo>
                  <a:pt x="60566" y="1710549"/>
                </a:lnTo>
                <a:lnTo>
                  <a:pt x="3" y="2052056"/>
                </a:lnTo>
                <a:lnTo>
                  <a:pt x="3" y="2910742"/>
                </a:lnTo>
                <a:lnTo>
                  <a:pt x="10646866" y="2910742"/>
                </a:lnTo>
                <a:lnTo>
                  <a:pt x="10623064" y="2784063"/>
                </a:lnTo>
                <a:lnTo>
                  <a:pt x="10591563" y="2659721"/>
                </a:lnTo>
                <a:lnTo>
                  <a:pt x="10552585" y="2538037"/>
                </a:lnTo>
                <a:lnTo>
                  <a:pt x="10506353" y="2419328"/>
                </a:lnTo>
                <a:lnTo>
                  <a:pt x="10453088" y="2303914"/>
                </a:lnTo>
                <a:lnTo>
                  <a:pt x="10393011" y="2192110"/>
                </a:lnTo>
                <a:lnTo>
                  <a:pt x="10326344" y="2084236"/>
                </a:lnTo>
                <a:lnTo>
                  <a:pt x="10253309" y="1980608"/>
                </a:lnTo>
                <a:lnTo>
                  <a:pt x="10174127" y="1881545"/>
                </a:lnTo>
                <a:lnTo>
                  <a:pt x="10089020" y="1787363"/>
                </a:lnTo>
                <a:lnTo>
                  <a:pt x="9998209" y="1698381"/>
                </a:lnTo>
                <a:lnTo>
                  <a:pt x="9901917" y="1614916"/>
                </a:lnTo>
                <a:lnTo>
                  <a:pt x="9800364" y="1537286"/>
                </a:lnTo>
                <a:lnTo>
                  <a:pt x="9693772" y="1465809"/>
                </a:lnTo>
                <a:lnTo>
                  <a:pt x="9582363" y="1400802"/>
                </a:lnTo>
                <a:lnTo>
                  <a:pt x="9466359" y="1342583"/>
                </a:lnTo>
                <a:lnTo>
                  <a:pt x="9345980" y="1291470"/>
                </a:lnTo>
                <a:lnTo>
                  <a:pt x="9221449" y="1247780"/>
                </a:lnTo>
                <a:lnTo>
                  <a:pt x="9092988" y="1211831"/>
                </a:lnTo>
                <a:lnTo>
                  <a:pt x="8960817" y="1183941"/>
                </a:lnTo>
                <a:lnTo>
                  <a:pt x="2463278" y="31667"/>
                </a:lnTo>
                <a:lnTo>
                  <a:pt x="2295326" y="8895"/>
                </a:lnTo>
                <a:lnTo>
                  <a:pt x="2128623" y="0"/>
                </a:lnTo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Text Placeholder 14">
            <a:extLst>
              <a:ext uri="{FF2B5EF4-FFF2-40B4-BE49-F238E27FC236}">
                <a16:creationId xmlns:a16="http://schemas.microsoft.com/office/drawing/2014/main" id="{D93F2A72-A71E-E2A9-A642-99C47C8B89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32" name="object 47">
            <a:extLst>
              <a:ext uri="{FF2B5EF4-FFF2-40B4-BE49-F238E27FC236}">
                <a16:creationId xmlns:a16="http://schemas.microsoft.com/office/drawing/2014/main" id="{CE84471C-4BCE-513B-95C5-C5AE8A5C554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EBA4866-D00E-17B8-412A-F211E8C5BC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34" name="Text Placeholder 14">
            <a:extLst>
              <a:ext uri="{FF2B5EF4-FFF2-40B4-BE49-F238E27FC236}">
                <a16:creationId xmlns:a16="http://schemas.microsoft.com/office/drawing/2014/main" id="{8B531F93-C524-1C42-F947-31F7D36324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894043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8D06179-0BFF-032C-55A6-709E1D8B6FCA}"/>
              </a:ext>
            </a:extLst>
          </p:cNvPr>
          <p:cNvGrpSpPr/>
          <p:nvPr userDrawn="1"/>
        </p:nvGrpSpPr>
        <p:grpSpPr>
          <a:xfrm>
            <a:off x="344129" y="1918331"/>
            <a:ext cx="11503742" cy="3480618"/>
            <a:chOff x="1232702" y="4183693"/>
            <a:chExt cx="19707983" cy="5420543"/>
          </a:xfrm>
          <a:solidFill>
            <a:schemeClr val="accent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5333CF42-FD30-F4E7-BA6C-19B197766166}"/>
                </a:ext>
              </a:extLst>
            </p:cNvPr>
            <p:cNvSpPr/>
            <p:nvPr/>
          </p:nvSpPr>
          <p:spPr>
            <a:xfrm>
              <a:off x="1232702" y="4198309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99D7934-3D83-67BE-F707-8E0DA47BA430}"/>
                </a:ext>
              </a:extLst>
            </p:cNvPr>
            <p:cNvSpPr/>
            <p:nvPr/>
          </p:nvSpPr>
          <p:spPr>
            <a:xfrm>
              <a:off x="4559832" y="4198309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FC553511-8410-4147-32D1-92B9726B0297}"/>
                </a:ext>
              </a:extLst>
            </p:cNvPr>
            <p:cNvSpPr/>
            <p:nvPr/>
          </p:nvSpPr>
          <p:spPr>
            <a:xfrm>
              <a:off x="7886959" y="4212924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B52FA22B-A416-668C-B703-FC5A9766D465}"/>
                </a:ext>
              </a:extLst>
            </p:cNvPr>
            <p:cNvSpPr/>
            <p:nvPr/>
          </p:nvSpPr>
          <p:spPr>
            <a:xfrm>
              <a:off x="11214089" y="4183693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3285B6B8-712C-5F2B-A931-4D03D8AF000D}"/>
                </a:ext>
              </a:extLst>
            </p:cNvPr>
            <p:cNvSpPr/>
            <p:nvPr/>
          </p:nvSpPr>
          <p:spPr>
            <a:xfrm>
              <a:off x="14541219" y="4183693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A958A6C0-DE5D-1F33-573A-B6A755C6FF16}"/>
                </a:ext>
              </a:extLst>
            </p:cNvPr>
            <p:cNvSpPr/>
            <p:nvPr/>
          </p:nvSpPr>
          <p:spPr>
            <a:xfrm>
              <a:off x="17868346" y="4198309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BD9EAC10-BD8B-F1FB-6EDA-F7ABC5FA9519}"/>
                </a:ext>
              </a:extLst>
            </p:cNvPr>
            <p:cNvSpPr/>
            <p:nvPr/>
          </p:nvSpPr>
          <p:spPr>
            <a:xfrm>
              <a:off x="1232702" y="7081632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9CA5B4CB-0D4A-5B19-5D92-2457E4E44B60}"/>
                </a:ext>
              </a:extLst>
            </p:cNvPr>
            <p:cNvSpPr/>
            <p:nvPr/>
          </p:nvSpPr>
          <p:spPr>
            <a:xfrm>
              <a:off x="4559832" y="7081632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0A9AD2B0-6006-B0E4-D87E-661AB2BF0C77}"/>
                </a:ext>
              </a:extLst>
            </p:cNvPr>
            <p:cNvSpPr/>
            <p:nvPr/>
          </p:nvSpPr>
          <p:spPr>
            <a:xfrm>
              <a:off x="7886959" y="7096249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A98928EB-2EEF-DEF4-C1E2-2B89BD06E3B7}"/>
                </a:ext>
              </a:extLst>
            </p:cNvPr>
            <p:cNvSpPr/>
            <p:nvPr/>
          </p:nvSpPr>
          <p:spPr>
            <a:xfrm>
              <a:off x="11214089" y="7067018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ACED04B-60FD-9667-6162-ED4A59156B40}"/>
                </a:ext>
              </a:extLst>
            </p:cNvPr>
            <p:cNvSpPr/>
            <p:nvPr/>
          </p:nvSpPr>
          <p:spPr>
            <a:xfrm>
              <a:off x="14541219" y="7067018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FD33664-D92E-6E07-DBED-D5F9B07E5601}"/>
                </a:ext>
              </a:extLst>
            </p:cNvPr>
            <p:cNvSpPr/>
            <p:nvPr/>
          </p:nvSpPr>
          <p:spPr>
            <a:xfrm>
              <a:off x="17868346" y="7081634"/>
              <a:ext cx="3072339" cy="2507987"/>
            </a:xfrm>
            <a:prstGeom prst="roundRect">
              <a:avLst>
                <a:gd name="adj" fmla="val 9831"/>
              </a:avLst>
            </a:prstGeom>
            <a:grp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1D7F3DA2-31B8-A6FE-8ABA-19C8ED8447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0948" y="270230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EBBB3190-5CB5-F350-3599-44EE1F69F43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0948" y="4593740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6BA4A979-D11D-533F-36B5-D2816F9F466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443025" y="270230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14CBDCB6-F104-A209-9377-0CA04A78E60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43025" y="4593740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DB0E7AD4-9EA7-739A-F2DE-3DDF43B5584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85103" y="270230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6A12E8FC-05E8-1761-C3BC-30CA6FF5031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385103" y="4593740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45F35FDE-A7AA-15C7-BF41-8735088A37E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27181" y="2681811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id="{BDAA9EB2-CFC3-269B-A527-F879DBFEFD5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327181" y="457324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6068B50B-4660-D2BF-44AF-27503E9D14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269259" y="270230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83CD7576-7A00-AF1C-6953-AA88FF31C16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69259" y="4593740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EB87A266-B1FD-CDF3-9F27-90D590CEF4B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189316" y="2681811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B14728F7-BABC-BC3D-E4E7-ADA746AD862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0189316" y="457324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36F4A8F-4ED8-9966-C5B3-112E67381063}"/>
              </a:ext>
            </a:extLst>
          </p:cNvPr>
          <p:cNvSpPr txBox="1"/>
          <p:nvPr userDrawn="1"/>
        </p:nvSpPr>
        <p:spPr>
          <a:xfrm>
            <a:off x="1634836" y="2007235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4774534-6193-8A38-4F6D-56F4682CBDEF}"/>
              </a:ext>
            </a:extLst>
          </p:cNvPr>
          <p:cNvSpPr txBox="1"/>
          <p:nvPr userDrawn="1"/>
        </p:nvSpPr>
        <p:spPr>
          <a:xfrm>
            <a:off x="3629269" y="1987234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02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6BF91AC-3C59-82BA-F61A-420BFFFA1E4A}"/>
              </a:ext>
            </a:extLst>
          </p:cNvPr>
          <p:cNvSpPr txBox="1"/>
          <p:nvPr userDrawn="1"/>
        </p:nvSpPr>
        <p:spPr>
          <a:xfrm>
            <a:off x="5554641" y="2007235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03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3BFB8AF-BEB3-00F1-EF8C-BABD18B5BEE1}"/>
              </a:ext>
            </a:extLst>
          </p:cNvPr>
          <p:cNvSpPr txBox="1"/>
          <p:nvPr userDrawn="1"/>
        </p:nvSpPr>
        <p:spPr>
          <a:xfrm>
            <a:off x="7513425" y="1994547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04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5B15FF4-10D3-DD04-8D2F-7FE4AAB24298}"/>
              </a:ext>
            </a:extLst>
          </p:cNvPr>
          <p:cNvSpPr txBox="1"/>
          <p:nvPr userDrawn="1"/>
        </p:nvSpPr>
        <p:spPr>
          <a:xfrm>
            <a:off x="9455502" y="2008401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05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CA1B9D1-1917-3795-55E1-3C6DA9602F4F}"/>
              </a:ext>
            </a:extLst>
          </p:cNvPr>
          <p:cNvSpPr txBox="1"/>
          <p:nvPr userDrawn="1"/>
        </p:nvSpPr>
        <p:spPr>
          <a:xfrm>
            <a:off x="11315397" y="1994547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06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E84126C-2643-AE1A-D671-16CA39B0EA64}"/>
              </a:ext>
            </a:extLst>
          </p:cNvPr>
          <p:cNvSpPr txBox="1"/>
          <p:nvPr userDrawn="1"/>
        </p:nvSpPr>
        <p:spPr>
          <a:xfrm>
            <a:off x="1634836" y="3877305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07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9FF319C-C4F6-DFF9-973F-3240FD809725}"/>
              </a:ext>
            </a:extLst>
          </p:cNvPr>
          <p:cNvSpPr txBox="1"/>
          <p:nvPr userDrawn="1"/>
        </p:nvSpPr>
        <p:spPr>
          <a:xfrm>
            <a:off x="3629269" y="3857304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08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BB40A2C-D8DC-44FC-6C30-C65156D3B649}"/>
              </a:ext>
            </a:extLst>
          </p:cNvPr>
          <p:cNvSpPr txBox="1"/>
          <p:nvPr userDrawn="1"/>
        </p:nvSpPr>
        <p:spPr>
          <a:xfrm>
            <a:off x="5554641" y="3877305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09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15F9209-AF20-5799-669D-EA5FA2B79FED}"/>
              </a:ext>
            </a:extLst>
          </p:cNvPr>
          <p:cNvSpPr txBox="1"/>
          <p:nvPr userDrawn="1"/>
        </p:nvSpPr>
        <p:spPr>
          <a:xfrm>
            <a:off x="7513425" y="3864617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10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793B119-FAA2-DA09-72B2-34D06D550CAC}"/>
              </a:ext>
            </a:extLst>
          </p:cNvPr>
          <p:cNvSpPr txBox="1"/>
          <p:nvPr userDrawn="1"/>
        </p:nvSpPr>
        <p:spPr>
          <a:xfrm>
            <a:off x="9455502" y="3878471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11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923D40B-222C-94CB-B54C-71DAA46131FA}"/>
              </a:ext>
            </a:extLst>
          </p:cNvPr>
          <p:cNvSpPr txBox="1"/>
          <p:nvPr userDrawn="1"/>
        </p:nvSpPr>
        <p:spPr>
          <a:xfrm>
            <a:off x="11315397" y="3864617"/>
            <a:ext cx="45029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050" kern="1200">
                <a:solidFill>
                  <a:schemeClr val="bg1"/>
                </a:solidFill>
                <a:latin typeface="Lexend "/>
                <a:cs typeface="Calibri" panose="020F0502020204030204" pitchFamily="34" charset="0"/>
              </a:rPr>
              <a:t>12</a:t>
            </a:r>
            <a:endParaRPr lang="en-US" sz="900" kern="1200">
              <a:solidFill>
                <a:schemeClr val="bg1"/>
              </a:solidFill>
              <a:latin typeface="Lexend 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0C9BDE9-E5B6-BC1B-09C7-73439190DCB4}"/>
              </a:ext>
            </a:extLst>
          </p:cNvPr>
          <p:cNvCxnSpPr/>
          <p:nvPr userDrawn="1"/>
        </p:nvCxnSpPr>
        <p:spPr>
          <a:xfrm>
            <a:off x="727970" y="3473387"/>
            <a:ext cx="924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94C40AA-7D5C-87C1-B987-DBB0AD7DE3D2}"/>
              </a:ext>
            </a:extLst>
          </p:cNvPr>
          <p:cNvCxnSpPr/>
          <p:nvPr userDrawn="1"/>
        </p:nvCxnSpPr>
        <p:spPr>
          <a:xfrm>
            <a:off x="2720703" y="3457771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4C418A8-8EAC-E517-F9A3-5D5B219556E5}"/>
              </a:ext>
            </a:extLst>
          </p:cNvPr>
          <p:cNvCxnSpPr/>
          <p:nvPr userDrawn="1"/>
        </p:nvCxnSpPr>
        <p:spPr>
          <a:xfrm>
            <a:off x="4709086" y="3466649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3AB83F70-4B7C-9F36-E0C0-A0B940423420}"/>
              </a:ext>
            </a:extLst>
          </p:cNvPr>
          <p:cNvCxnSpPr/>
          <p:nvPr userDrawn="1"/>
        </p:nvCxnSpPr>
        <p:spPr>
          <a:xfrm>
            <a:off x="6604859" y="345103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6F7C876-CC09-7C8A-FD15-B134587791BE}"/>
              </a:ext>
            </a:extLst>
          </p:cNvPr>
          <p:cNvCxnSpPr/>
          <p:nvPr userDrawn="1"/>
        </p:nvCxnSpPr>
        <p:spPr>
          <a:xfrm>
            <a:off x="8582447" y="345103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68B7B83-F794-5933-84FE-15C6A027FD4B}"/>
              </a:ext>
            </a:extLst>
          </p:cNvPr>
          <p:cNvCxnSpPr/>
          <p:nvPr userDrawn="1"/>
        </p:nvCxnSpPr>
        <p:spPr>
          <a:xfrm>
            <a:off x="10488449" y="3462051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919691DD-B950-15D3-6FF2-196F5A0D0332}"/>
              </a:ext>
            </a:extLst>
          </p:cNvPr>
          <p:cNvCxnSpPr/>
          <p:nvPr userDrawn="1"/>
        </p:nvCxnSpPr>
        <p:spPr>
          <a:xfrm>
            <a:off x="772358" y="5319942"/>
            <a:ext cx="924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A9431AE-9C2D-92F8-3A99-FAE6FB65C0C5}"/>
              </a:ext>
            </a:extLst>
          </p:cNvPr>
          <p:cNvCxnSpPr/>
          <p:nvPr userDrawn="1"/>
        </p:nvCxnSpPr>
        <p:spPr>
          <a:xfrm>
            <a:off x="2765091" y="5304326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503FCAE-B139-A495-5CD5-61500FA77B6B}"/>
              </a:ext>
            </a:extLst>
          </p:cNvPr>
          <p:cNvCxnSpPr/>
          <p:nvPr userDrawn="1"/>
        </p:nvCxnSpPr>
        <p:spPr>
          <a:xfrm>
            <a:off x="4753474" y="5313204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88A524AE-0DEA-15C2-5C4E-3F4B00D2E63D}"/>
              </a:ext>
            </a:extLst>
          </p:cNvPr>
          <p:cNvCxnSpPr/>
          <p:nvPr userDrawn="1"/>
        </p:nvCxnSpPr>
        <p:spPr>
          <a:xfrm>
            <a:off x="6649247" y="529758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8198945F-A689-6BBB-5400-24E7BE56D433}"/>
              </a:ext>
            </a:extLst>
          </p:cNvPr>
          <p:cNvCxnSpPr/>
          <p:nvPr userDrawn="1"/>
        </p:nvCxnSpPr>
        <p:spPr>
          <a:xfrm>
            <a:off x="8626835" y="529758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5F0B3EC0-ECAF-4629-D872-0D935DC8BF79}"/>
              </a:ext>
            </a:extLst>
          </p:cNvPr>
          <p:cNvCxnSpPr/>
          <p:nvPr userDrawn="1"/>
        </p:nvCxnSpPr>
        <p:spPr>
          <a:xfrm>
            <a:off x="10532837" y="5308606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76161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ir 3 blok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7">
            <a:extLst>
              <a:ext uri="{FF2B5EF4-FFF2-40B4-BE49-F238E27FC236}">
                <a16:creationId xmlns:a16="http://schemas.microsoft.com/office/drawing/2014/main" id="{453F4AE4-AECE-8221-DD4A-55605B8C8AE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A9C7FB9-239B-CE42-0E2C-FBD1B4AA26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A04FC-1751-3BBA-9A71-18F2491955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D2CB97B-9F7A-2E6D-E0A4-46E2DF75FBF8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9A10FA8-9208-C995-DCB2-827BC5E685E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82613" y="527050"/>
            <a:ext cx="4127500" cy="5791200"/>
          </a:xfrm>
          <a:custGeom>
            <a:avLst/>
            <a:gdLst>
              <a:gd name="connsiteX0" fmla="*/ 161468 w 4127500"/>
              <a:gd name="connsiteY0" fmla="*/ 0 h 5791200"/>
              <a:gd name="connsiteX1" fmla="*/ 3966032 w 4127500"/>
              <a:gd name="connsiteY1" fmla="*/ 0 h 5791200"/>
              <a:gd name="connsiteX2" fmla="*/ 4127500 w 4127500"/>
              <a:gd name="connsiteY2" fmla="*/ 161468 h 5791200"/>
              <a:gd name="connsiteX3" fmla="*/ 4127500 w 4127500"/>
              <a:gd name="connsiteY3" fmla="*/ 2645641 h 5791200"/>
              <a:gd name="connsiteX4" fmla="*/ 1935449 w 4127500"/>
              <a:gd name="connsiteY4" fmla="*/ 2645641 h 5791200"/>
              <a:gd name="connsiteX5" fmla="*/ 1728194 w 4127500"/>
              <a:gd name="connsiteY5" fmla="*/ 2852896 h 5791200"/>
              <a:gd name="connsiteX6" fmla="*/ 1728194 w 4127500"/>
              <a:gd name="connsiteY6" fmla="*/ 5056895 h 5791200"/>
              <a:gd name="connsiteX7" fmla="*/ 1935449 w 4127500"/>
              <a:gd name="connsiteY7" fmla="*/ 5264150 h 5791200"/>
              <a:gd name="connsiteX8" fmla="*/ 4127500 w 4127500"/>
              <a:gd name="connsiteY8" fmla="*/ 5264150 h 5791200"/>
              <a:gd name="connsiteX9" fmla="*/ 4127500 w 4127500"/>
              <a:gd name="connsiteY9" fmla="*/ 5629732 h 5791200"/>
              <a:gd name="connsiteX10" fmla="*/ 3966032 w 4127500"/>
              <a:gd name="connsiteY10" fmla="*/ 5791200 h 5791200"/>
              <a:gd name="connsiteX11" fmla="*/ 161468 w 4127500"/>
              <a:gd name="connsiteY11" fmla="*/ 5791200 h 5791200"/>
              <a:gd name="connsiteX12" fmla="*/ 0 w 4127500"/>
              <a:gd name="connsiteY12" fmla="*/ 5629732 h 5791200"/>
              <a:gd name="connsiteX13" fmla="*/ 0 w 4127500"/>
              <a:gd name="connsiteY13" fmla="*/ 161468 h 5791200"/>
              <a:gd name="connsiteX14" fmla="*/ 161468 w 4127500"/>
              <a:gd name="connsiteY14" fmla="*/ 0 h 57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27500" h="5791200">
                <a:moveTo>
                  <a:pt x="161468" y="0"/>
                </a:moveTo>
                <a:lnTo>
                  <a:pt x="3966032" y="0"/>
                </a:lnTo>
                <a:cubicBezTo>
                  <a:pt x="4055208" y="0"/>
                  <a:pt x="4127500" y="72292"/>
                  <a:pt x="4127500" y="161468"/>
                </a:cubicBezTo>
                <a:lnTo>
                  <a:pt x="4127500" y="2645641"/>
                </a:lnTo>
                <a:lnTo>
                  <a:pt x="1935449" y="2645641"/>
                </a:lnTo>
                <a:cubicBezTo>
                  <a:pt x="1820985" y="2645641"/>
                  <a:pt x="1728194" y="2738432"/>
                  <a:pt x="1728194" y="2852896"/>
                </a:cubicBezTo>
                <a:lnTo>
                  <a:pt x="1728194" y="5056895"/>
                </a:lnTo>
                <a:cubicBezTo>
                  <a:pt x="1728194" y="5171359"/>
                  <a:pt x="1820985" y="5264150"/>
                  <a:pt x="1935449" y="5264150"/>
                </a:cubicBezTo>
                <a:lnTo>
                  <a:pt x="4127500" y="5264150"/>
                </a:lnTo>
                <a:lnTo>
                  <a:pt x="4127500" y="5629732"/>
                </a:lnTo>
                <a:cubicBezTo>
                  <a:pt x="4127500" y="5718908"/>
                  <a:pt x="4055208" y="5791200"/>
                  <a:pt x="3966032" y="5791200"/>
                </a:cubicBezTo>
                <a:lnTo>
                  <a:pt x="161468" y="5791200"/>
                </a:lnTo>
                <a:cubicBezTo>
                  <a:pt x="72292" y="5791200"/>
                  <a:pt x="0" y="5718908"/>
                  <a:pt x="0" y="5629732"/>
                </a:cubicBezTo>
                <a:lnTo>
                  <a:pt x="0" y="161468"/>
                </a:lnTo>
                <a:cubicBezTo>
                  <a:pt x="0" y="72292"/>
                  <a:pt x="72292" y="0"/>
                  <a:pt x="16146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9B99811-DB6C-16F1-0139-79E5001550F9}"/>
              </a:ext>
            </a:extLst>
          </p:cNvPr>
          <p:cNvSpPr/>
          <p:nvPr userDrawn="1"/>
        </p:nvSpPr>
        <p:spPr>
          <a:xfrm>
            <a:off x="2258291" y="3135591"/>
            <a:ext cx="3025528" cy="2780300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B40C739-675A-FC87-7BB7-7DC45109FB5D}"/>
              </a:ext>
            </a:extLst>
          </p:cNvPr>
          <p:cNvSpPr/>
          <p:nvPr userDrawn="1"/>
        </p:nvSpPr>
        <p:spPr>
          <a:xfrm>
            <a:off x="5446733" y="3135591"/>
            <a:ext cx="3025528" cy="2780300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FF8C844-9EA8-8212-35BE-7795BCD3AAA5}"/>
              </a:ext>
            </a:extLst>
          </p:cNvPr>
          <p:cNvSpPr/>
          <p:nvPr userDrawn="1"/>
        </p:nvSpPr>
        <p:spPr>
          <a:xfrm>
            <a:off x="8667182" y="3135591"/>
            <a:ext cx="3025528" cy="2780300"/>
          </a:xfrm>
          <a:prstGeom prst="roundRect">
            <a:avLst>
              <a:gd name="adj" fmla="val 7915"/>
            </a:avLst>
          </a:prstGeom>
          <a:solidFill>
            <a:schemeClr val="tx2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DEDFCFE-02A9-1BF7-6154-7863C4614B0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05513" y="3292474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01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8703A1D2-0DA2-EAE9-0DEC-3C6C0F487BB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797414" y="3292474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02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38718ED-F0AF-23A4-9293-7D26D09A168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1008725" y="3292473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03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9E6BB2DC-3B0D-1900-B09A-66D10FFB5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70376" y="3640709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9980F8A0-C3CD-70F7-26AD-39DCFC4F2EE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59665" y="3640709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0B6A15EC-8BB1-DB2F-7027-C140C389BF7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80114" y="3640709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46BB4EC0-C698-AC1F-E41F-B0F60E82F91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370376" y="4364185"/>
            <a:ext cx="2811947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5A9EB970-4D87-1158-D295-0E7B9923345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559664" y="4364185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7EB53AFA-CAF2-98CE-3E1C-F1D65E3B97A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780114" y="4398820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4642BAEA-858F-5A58-55BC-DB94178B64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70039" y="811204"/>
            <a:ext cx="5878353" cy="1100724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A3BB9459-04AF-867B-56BC-435E1EF2B7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70039" y="1988792"/>
            <a:ext cx="5878353" cy="1034449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C091300C-69C7-D9F6-E8E3-70ED69C24464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0441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kai aprašimams ir foto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5379248-2EF7-B375-D4D6-B13A0921D1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" y="4475163"/>
            <a:ext cx="12191999" cy="2382837"/>
          </a:xfrm>
          <a:custGeom>
            <a:avLst/>
            <a:gdLst>
              <a:gd name="connsiteX0" fmla="*/ 0 w 12191999"/>
              <a:gd name="connsiteY0" fmla="*/ 0 h 2382837"/>
              <a:gd name="connsiteX1" fmla="*/ 1025233 w 12191999"/>
              <a:gd name="connsiteY1" fmla="*/ 0 h 2382837"/>
              <a:gd name="connsiteX2" fmla="*/ 1025233 w 12191999"/>
              <a:gd name="connsiteY2" fmla="*/ 773737 h 2382837"/>
              <a:gd name="connsiteX3" fmla="*/ 1221170 w 12191999"/>
              <a:gd name="connsiteY3" fmla="*/ 969673 h 2382837"/>
              <a:gd name="connsiteX4" fmla="*/ 3932718 w 12191999"/>
              <a:gd name="connsiteY4" fmla="*/ 969673 h 2382837"/>
              <a:gd name="connsiteX5" fmla="*/ 4128654 w 12191999"/>
              <a:gd name="connsiteY5" fmla="*/ 773737 h 2382837"/>
              <a:gd name="connsiteX6" fmla="*/ 4128654 w 12191999"/>
              <a:gd name="connsiteY6" fmla="*/ 0 h 2382837"/>
              <a:gd name="connsiteX7" fmla="*/ 4544288 w 12191999"/>
              <a:gd name="connsiteY7" fmla="*/ 0 h 2382837"/>
              <a:gd name="connsiteX8" fmla="*/ 4544288 w 12191999"/>
              <a:gd name="connsiteY8" fmla="*/ 773737 h 2382837"/>
              <a:gd name="connsiteX9" fmla="*/ 4740224 w 12191999"/>
              <a:gd name="connsiteY9" fmla="*/ 969673 h 2382837"/>
              <a:gd name="connsiteX10" fmla="*/ 7451772 w 12191999"/>
              <a:gd name="connsiteY10" fmla="*/ 969673 h 2382837"/>
              <a:gd name="connsiteX11" fmla="*/ 7647708 w 12191999"/>
              <a:gd name="connsiteY11" fmla="*/ 773737 h 2382837"/>
              <a:gd name="connsiteX12" fmla="*/ 7647708 w 12191999"/>
              <a:gd name="connsiteY12" fmla="*/ 0 h 2382837"/>
              <a:gd name="connsiteX13" fmla="*/ 8063343 w 12191999"/>
              <a:gd name="connsiteY13" fmla="*/ 0 h 2382837"/>
              <a:gd name="connsiteX14" fmla="*/ 8063343 w 12191999"/>
              <a:gd name="connsiteY14" fmla="*/ 773737 h 2382837"/>
              <a:gd name="connsiteX15" fmla="*/ 8259279 w 12191999"/>
              <a:gd name="connsiteY15" fmla="*/ 969673 h 2382837"/>
              <a:gd name="connsiteX16" fmla="*/ 10970827 w 12191999"/>
              <a:gd name="connsiteY16" fmla="*/ 969673 h 2382837"/>
              <a:gd name="connsiteX17" fmla="*/ 11166763 w 12191999"/>
              <a:gd name="connsiteY17" fmla="*/ 773737 h 2382837"/>
              <a:gd name="connsiteX18" fmla="*/ 11166763 w 12191999"/>
              <a:gd name="connsiteY18" fmla="*/ 0 h 2382837"/>
              <a:gd name="connsiteX19" fmla="*/ 12191999 w 12191999"/>
              <a:gd name="connsiteY19" fmla="*/ 0 h 2382837"/>
              <a:gd name="connsiteX20" fmla="*/ 12191999 w 12191999"/>
              <a:gd name="connsiteY20" fmla="*/ 2382837 h 2382837"/>
              <a:gd name="connsiteX21" fmla="*/ 0 w 12191999"/>
              <a:gd name="connsiteY21" fmla="*/ 2382837 h 23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191999" h="2382837">
                <a:moveTo>
                  <a:pt x="0" y="0"/>
                </a:moveTo>
                <a:lnTo>
                  <a:pt x="1025233" y="0"/>
                </a:lnTo>
                <a:lnTo>
                  <a:pt x="1025233" y="773737"/>
                </a:lnTo>
                <a:cubicBezTo>
                  <a:pt x="1025233" y="881949"/>
                  <a:pt x="1112958" y="969673"/>
                  <a:pt x="1221170" y="969673"/>
                </a:cubicBezTo>
                <a:lnTo>
                  <a:pt x="3932718" y="969673"/>
                </a:lnTo>
                <a:cubicBezTo>
                  <a:pt x="4040930" y="969673"/>
                  <a:pt x="4128654" y="881949"/>
                  <a:pt x="4128654" y="773737"/>
                </a:cubicBezTo>
                <a:lnTo>
                  <a:pt x="4128654" y="0"/>
                </a:lnTo>
                <a:lnTo>
                  <a:pt x="4544288" y="0"/>
                </a:lnTo>
                <a:lnTo>
                  <a:pt x="4544288" y="773737"/>
                </a:lnTo>
                <a:cubicBezTo>
                  <a:pt x="4544288" y="881949"/>
                  <a:pt x="4632012" y="969673"/>
                  <a:pt x="4740224" y="969673"/>
                </a:cubicBezTo>
                <a:lnTo>
                  <a:pt x="7451772" y="969673"/>
                </a:lnTo>
                <a:cubicBezTo>
                  <a:pt x="7559984" y="969673"/>
                  <a:pt x="7647708" y="881949"/>
                  <a:pt x="7647708" y="773737"/>
                </a:cubicBezTo>
                <a:lnTo>
                  <a:pt x="7647708" y="0"/>
                </a:lnTo>
                <a:lnTo>
                  <a:pt x="8063343" y="0"/>
                </a:lnTo>
                <a:lnTo>
                  <a:pt x="8063343" y="773737"/>
                </a:lnTo>
                <a:cubicBezTo>
                  <a:pt x="8063343" y="881949"/>
                  <a:pt x="8151067" y="969673"/>
                  <a:pt x="8259279" y="969673"/>
                </a:cubicBezTo>
                <a:lnTo>
                  <a:pt x="10970827" y="969673"/>
                </a:lnTo>
                <a:cubicBezTo>
                  <a:pt x="11079039" y="969673"/>
                  <a:pt x="11166763" y="881949"/>
                  <a:pt x="11166763" y="773737"/>
                </a:cubicBezTo>
                <a:lnTo>
                  <a:pt x="11166763" y="0"/>
                </a:lnTo>
                <a:lnTo>
                  <a:pt x="12191999" y="0"/>
                </a:lnTo>
                <a:lnTo>
                  <a:pt x="12191999" y="2382837"/>
                </a:lnTo>
                <a:lnTo>
                  <a:pt x="0" y="23828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623B42C-CD10-506D-DE75-A656D853EE1A}"/>
              </a:ext>
            </a:extLst>
          </p:cNvPr>
          <p:cNvSpPr/>
          <p:nvPr userDrawn="1"/>
        </p:nvSpPr>
        <p:spPr>
          <a:xfrm>
            <a:off x="1021333" y="2606784"/>
            <a:ext cx="3103420" cy="2838052"/>
          </a:xfrm>
          <a:prstGeom prst="roundRect">
            <a:avLst>
              <a:gd name="adj" fmla="val 7915"/>
            </a:avLst>
          </a:prstGeom>
          <a:solidFill>
            <a:schemeClr val="tx2"/>
          </a:solidFill>
          <a:ln w="76200">
            <a:noFill/>
          </a:ln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11C0D10-B744-CA85-BF44-95033DB5462C}"/>
              </a:ext>
            </a:extLst>
          </p:cNvPr>
          <p:cNvSpPr/>
          <p:nvPr userDrawn="1"/>
        </p:nvSpPr>
        <p:spPr>
          <a:xfrm>
            <a:off x="4563121" y="2606784"/>
            <a:ext cx="3103420" cy="2846930"/>
          </a:xfrm>
          <a:prstGeom prst="roundRect">
            <a:avLst>
              <a:gd name="adj" fmla="val 7915"/>
            </a:avLst>
          </a:prstGeom>
          <a:solidFill>
            <a:srgbClr val="F3F3F3"/>
          </a:solidFill>
          <a:ln w="76200">
            <a:noFill/>
          </a:ln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EDB3AC1-0ED9-435E-53DC-CF66BE031BF9}"/>
              </a:ext>
            </a:extLst>
          </p:cNvPr>
          <p:cNvSpPr/>
          <p:nvPr userDrawn="1"/>
        </p:nvSpPr>
        <p:spPr>
          <a:xfrm>
            <a:off x="8082176" y="2606784"/>
            <a:ext cx="3103420" cy="2838052"/>
          </a:xfrm>
          <a:prstGeom prst="roundRect">
            <a:avLst>
              <a:gd name="adj" fmla="val 7915"/>
            </a:avLst>
          </a:prstGeom>
          <a:solidFill>
            <a:srgbClr val="F3F3F3"/>
          </a:solidFill>
          <a:ln w="76200">
            <a:noFill/>
          </a:ln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04506DA9-CFFB-07E4-D404-966114801000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179F928B-64CD-D5F5-2F9F-6DDA792A90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2CD54EDA-80FB-90C5-BD54-F80FEBAA2F6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E6D804E-7172-1321-4B59-97E7396816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25234" y="1413164"/>
            <a:ext cx="9545784" cy="1034449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364FEEA2-1295-0DDE-9893-FD11CEAEF1A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13573" y="2825729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01</a:t>
            </a:r>
            <a:endParaRPr lang="en-US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957EE555-0233-68A2-D3F9-674AE3AF16D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78436" y="3173964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A9117505-6E29-BC57-6042-DD663A880F3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78436" y="3897440"/>
            <a:ext cx="2811947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A28FCCCB-7B79-5E09-979E-5597A845673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933918" y="2825729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02</a:t>
            </a:r>
            <a:endParaRPr lang="en-US"/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256AD713-5669-4052-A4FC-64B65B0DC2D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96169" y="3173964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6199D55D-C826-EB25-E69E-F82EA7BB15A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96168" y="3897440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2F73A963-5A4A-AD7F-FA15-3263489EC1D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448133" y="2825729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03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CBE61424-2971-3231-D88E-5287024073C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210384" y="3173964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6C0A3C87-C263-5924-1538-2A1F79F4EEE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10383" y="3897440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0562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unktai ir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C4DA5A1-F9E9-A19A-6840-C081C377A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3E7E29-1BAD-6EC6-185A-477502B9AC46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05BDC2E-7650-CEF7-3BFD-021A5130CBDF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12069" y="648586"/>
            <a:ext cx="4570293" cy="5560828"/>
          </a:xfrm>
          <a:prstGeom prst="roundRect">
            <a:avLst>
              <a:gd name="adj" fmla="val 5733"/>
            </a:avLst>
          </a:pr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A8B9B3A2-9E14-84B1-924F-EE6DB3882E5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99321" y="648586"/>
            <a:ext cx="6815469" cy="1286540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38599BD-A277-FDE4-28CA-C164A904FC0D}"/>
              </a:ext>
            </a:extLst>
          </p:cNvPr>
          <p:cNvSpPr/>
          <p:nvPr userDrawn="1"/>
        </p:nvSpPr>
        <p:spPr>
          <a:xfrm>
            <a:off x="5199321" y="2068144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0A2AFC-AB29-8E7D-6F79-9B0C60B6EBAA}"/>
              </a:ext>
            </a:extLst>
          </p:cNvPr>
          <p:cNvSpPr/>
          <p:nvPr userDrawn="1"/>
        </p:nvSpPr>
        <p:spPr>
          <a:xfrm>
            <a:off x="7442792" y="2068144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A7853C-C678-6C93-1718-4B013A9BB706}"/>
              </a:ext>
            </a:extLst>
          </p:cNvPr>
          <p:cNvSpPr/>
          <p:nvPr userDrawn="1"/>
        </p:nvSpPr>
        <p:spPr>
          <a:xfrm>
            <a:off x="9686263" y="2068143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3A85383-DDC0-DE06-3511-3FD12D8C0E99}"/>
              </a:ext>
            </a:extLst>
          </p:cNvPr>
          <p:cNvSpPr/>
          <p:nvPr userDrawn="1"/>
        </p:nvSpPr>
        <p:spPr>
          <a:xfrm>
            <a:off x="5199321" y="4098956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04E0E72-FE32-D8E4-5127-3FF7C99A4070}"/>
              </a:ext>
            </a:extLst>
          </p:cNvPr>
          <p:cNvSpPr/>
          <p:nvPr userDrawn="1"/>
        </p:nvSpPr>
        <p:spPr>
          <a:xfrm>
            <a:off x="7442792" y="4098956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50759F8-BCD4-7268-7D52-1B2F52D747DA}"/>
              </a:ext>
            </a:extLst>
          </p:cNvPr>
          <p:cNvSpPr/>
          <p:nvPr userDrawn="1"/>
        </p:nvSpPr>
        <p:spPr>
          <a:xfrm>
            <a:off x="9686263" y="4098955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6" name="object 47">
            <a:extLst>
              <a:ext uri="{FF2B5EF4-FFF2-40B4-BE49-F238E27FC236}">
                <a16:creationId xmlns:a16="http://schemas.microsoft.com/office/drawing/2014/main" id="{35380FF8-1483-2BB1-E792-AD9F7C3C4AF6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818F920-4392-1CAF-6714-3198E2B316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B2ABE02D-C377-BCA2-B0A1-6B73A9B0BFD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88996" y="2174502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9F4BEFA2-4551-3DF4-B4B8-D35FF918875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632467" y="2174501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887EAFBD-F896-6A21-37F5-7561F1FEAF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849273" y="2174500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B3DB727C-3ACA-B625-445A-8E9F2F64D5A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388996" y="4194688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CD5AA953-7B09-94AB-FD50-DAA112C9A09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632466" y="4194687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8F931966-334E-79CF-5024-40284260CE6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849273" y="4194686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6A319DE6-9679-7895-A2E9-5356F269315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388995" y="2801821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636FB937-01F9-54F7-FC70-56674213617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632466" y="2796399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680C13A8-9654-E1CE-A5F7-E64D4488103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849272" y="2796398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27BB7A19-471D-91B5-4267-70587F7F198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388994" y="4814015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C5A8AE31-6F85-255C-0F9C-BA5BD35FE2E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632466" y="4814014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D4A21EFD-B29E-6F1D-BF25-4888499F46C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849273" y="4814014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8CB60815-CE8A-2426-B104-6A340EEE7BFF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3175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3 blok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1A5905-3A0E-4575-BFA6-7305F2911AF5}"/>
              </a:ext>
            </a:extLst>
          </p:cNvPr>
          <p:cNvSpPr/>
          <p:nvPr userDrawn="1"/>
        </p:nvSpPr>
        <p:spPr>
          <a:xfrm>
            <a:off x="753857" y="2036618"/>
            <a:ext cx="3394399" cy="4537760"/>
          </a:xfrm>
          <a:prstGeom prst="roundRect">
            <a:avLst>
              <a:gd name="adj" fmla="val 7915"/>
            </a:avLst>
          </a:prstGeom>
          <a:solidFill>
            <a:srgbClr val="89204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BB0721A-6408-139B-8572-39F619394873}"/>
              </a:ext>
            </a:extLst>
          </p:cNvPr>
          <p:cNvSpPr/>
          <p:nvPr userDrawn="1"/>
        </p:nvSpPr>
        <p:spPr>
          <a:xfrm>
            <a:off x="4398801" y="2036616"/>
            <a:ext cx="3394399" cy="4537760"/>
          </a:xfrm>
          <a:prstGeom prst="roundRect">
            <a:avLst>
              <a:gd name="adj" fmla="val 7915"/>
            </a:avLst>
          </a:prstGeom>
          <a:solidFill>
            <a:schemeClr val="bg1">
              <a:lumMod val="95000"/>
            </a:schemeClr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620265-5AB2-2F54-1AF4-E6EA5748B5FE}"/>
              </a:ext>
            </a:extLst>
          </p:cNvPr>
          <p:cNvSpPr/>
          <p:nvPr userDrawn="1"/>
        </p:nvSpPr>
        <p:spPr>
          <a:xfrm>
            <a:off x="8043745" y="2036615"/>
            <a:ext cx="3394399" cy="4537760"/>
          </a:xfrm>
          <a:prstGeom prst="roundRect">
            <a:avLst>
              <a:gd name="adj" fmla="val 7915"/>
            </a:avLst>
          </a:prstGeom>
          <a:solidFill>
            <a:schemeClr val="bg1">
              <a:lumMod val="95000"/>
            </a:schemeClr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69B138-C6BA-E280-6B64-F927FD207ABC}"/>
              </a:ext>
            </a:extLst>
          </p:cNvPr>
          <p:cNvCxnSpPr>
            <a:cxnSpLocks/>
          </p:cNvCxnSpPr>
          <p:nvPr userDrawn="1"/>
        </p:nvCxnSpPr>
        <p:spPr>
          <a:xfrm>
            <a:off x="2047730" y="6017735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484A1B-8FD1-7329-4498-DA243F15E611}"/>
              </a:ext>
            </a:extLst>
          </p:cNvPr>
          <p:cNvCxnSpPr>
            <a:cxnSpLocks/>
          </p:cNvCxnSpPr>
          <p:nvPr userDrawn="1"/>
        </p:nvCxnSpPr>
        <p:spPr>
          <a:xfrm>
            <a:off x="5692235" y="6054954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7ABAD86-C8A4-8924-B692-074ADA09C9A6}"/>
              </a:ext>
            </a:extLst>
          </p:cNvPr>
          <p:cNvCxnSpPr>
            <a:cxnSpLocks/>
          </p:cNvCxnSpPr>
          <p:nvPr userDrawn="1"/>
        </p:nvCxnSpPr>
        <p:spPr>
          <a:xfrm>
            <a:off x="9347489" y="6068549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A4760FF-8350-23FB-DFEA-9C7CBB45246C}"/>
              </a:ext>
            </a:extLst>
          </p:cNvPr>
          <p:cNvCxnSpPr>
            <a:cxnSpLocks/>
          </p:cNvCxnSpPr>
          <p:nvPr userDrawn="1"/>
        </p:nvCxnSpPr>
        <p:spPr>
          <a:xfrm>
            <a:off x="2047731" y="6068549"/>
            <a:ext cx="8075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AA24FE6E-412D-3978-1F90-54E55F1421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71C272DD-FF71-15D3-285F-C389D3D7999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7D8F553-E25B-2594-8159-80B2BCF730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CEC5E5E-BF19-0B4E-C75F-2CFF4C1883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894043"/>
            <a:ext cx="8021746" cy="103444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793526F-1B40-FD61-54F5-3E8FE0E6DAB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0130" y="3160501"/>
            <a:ext cx="3001852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F0F94F1A-6836-EF0C-042C-D778478C29C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94971" y="3160501"/>
            <a:ext cx="3001852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F0C6E971-A9EE-ADC5-1CC8-C95541DE725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40018" y="3160501"/>
            <a:ext cx="3001852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7E905459-135D-DCE1-6C76-9B17C4240A6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996276" y="2150433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1E9721BB-1F2E-0377-7ADC-BA22DF58A49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687291" y="2150432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3A3F75F6-4DD6-5C04-76EF-38D7F43E973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332234" y="2150431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D18E25E3-C22E-5A5E-5C3C-C5A46A46D2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08564E1-53AB-A12E-8463-C3804E8840E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A5DE4BAA-FE43-2B2C-EC96-AA0744B67C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0130" y="4142867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475D08A5-3ED3-6607-C3C7-9796CB0BEF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594971" y="4148482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1FB7BE0F-EC5D-3955-7963-B7325F68F66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5585" y="2139916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01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10551F0C-E8C5-9250-8CA0-17BD3667A1F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17237" y="2154806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02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45FEF744-1F11-EB8A-DD3D-7FCF38B005F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0758174" y="2199783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03</a:t>
            </a:r>
            <a:endParaRPr lang="en-US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1CA0FFD8-14C8-8141-05E5-AFF5DD9DB60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40017" y="4138168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306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oto ir 3 pun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47FA67-EF56-18C3-AE0B-78B5E0F8908F}"/>
              </a:ext>
            </a:extLst>
          </p:cNvPr>
          <p:cNvSpPr/>
          <p:nvPr userDrawn="1"/>
        </p:nvSpPr>
        <p:spPr>
          <a:xfrm>
            <a:off x="0" y="0"/>
            <a:ext cx="3625516" cy="34290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207098-3C0D-87DA-5A56-63AD6CC435B8}"/>
              </a:ext>
            </a:extLst>
          </p:cNvPr>
          <p:cNvSpPr/>
          <p:nvPr userDrawn="1"/>
        </p:nvSpPr>
        <p:spPr>
          <a:xfrm>
            <a:off x="7251032" y="-1"/>
            <a:ext cx="4940968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235222-E397-C3A2-ADA4-AC06D568A744}"/>
              </a:ext>
            </a:extLst>
          </p:cNvPr>
          <p:cNvSpPr/>
          <p:nvPr userDrawn="1"/>
        </p:nvSpPr>
        <p:spPr>
          <a:xfrm>
            <a:off x="3625516" y="3428998"/>
            <a:ext cx="3625516" cy="3429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6251EB0-B497-152E-337D-1F12E6F322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429000"/>
            <a:ext cx="3625850" cy="3429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6D423-A9A7-695C-7945-BF0A85D712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625850" y="0"/>
            <a:ext cx="3624263" cy="3429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EC74AA6-9B94-F7D8-03F5-4DF6E81C6E5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250113" y="3429000"/>
            <a:ext cx="4940300" cy="3429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5CBBE26-CFEF-96D9-72ED-95BF4B7873B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017" y="290754"/>
            <a:ext cx="3338150" cy="366971"/>
          </a:xfrm>
        </p:spPr>
        <p:txBody>
          <a:bodyPr>
            <a:noAutofit/>
          </a:bodyPr>
          <a:lstStyle>
            <a:lvl1pPr marL="0" indent="0" algn="ctr">
              <a:buNone/>
              <a:defRPr sz="1600" b="1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D200861D-97B7-31EE-1D2D-648CC1E9FD7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44017" y="730891"/>
            <a:ext cx="3338150" cy="244544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77A300C6-F2C5-8545-E5EE-6754DDF035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768280" y="3700709"/>
            <a:ext cx="3338150" cy="366971"/>
          </a:xfrm>
        </p:spPr>
        <p:txBody>
          <a:bodyPr>
            <a:noAutofit/>
          </a:bodyPr>
          <a:lstStyle>
            <a:lvl1pPr marL="0" indent="0" algn="ctr">
              <a:buNone/>
              <a:defRPr sz="1600" b="1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992A6AF1-7E0A-F1AE-5A3C-D9CFA174C60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768280" y="4140846"/>
            <a:ext cx="3338150" cy="244544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6918236E-1CDE-983C-57E1-8803B414DB1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538870" y="217588"/>
            <a:ext cx="4363453" cy="440136"/>
          </a:xfrm>
        </p:spPr>
        <p:txBody>
          <a:bodyPr>
            <a:no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759E4827-0962-D084-C553-22944C6AA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539789" y="695825"/>
            <a:ext cx="4363453" cy="251861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5181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4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BC135FA6-D13A-C394-F569-89B5BF0E38B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523873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8A56FF80-0756-56C9-56FF-722F1E3C439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641305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0AD3C28C-976B-E273-D0C7-3D1D4CEBD1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23873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42D4B295-A350-10D0-C677-54A3AD80FE2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641304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84D3A58-C7C5-F456-9D20-A5EC7F7F070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74568" y="2358190"/>
            <a:ext cx="2550695" cy="229402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E26D73-39E0-EE06-D592-B86A47A47277}"/>
              </a:ext>
            </a:extLst>
          </p:cNvPr>
          <p:cNvSpPr/>
          <p:nvPr userDrawn="1"/>
        </p:nvSpPr>
        <p:spPr>
          <a:xfrm>
            <a:off x="7074568" y="-1"/>
            <a:ext cx="2566736" cy="2358189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7C65FBE-5C02-F656-A993-4CADE7D4FC11}"/>
              </a:ext>
            </a:extLst>
          </p:cNvPr>
          <p:cNvSpPr/>
          <p:nvPr userDrawn="1"/>
        </p:nvSpPr>
        <p:spPr>
          <a:xfrm>
            <a:off x="4523872" y="2358188"/>
            <a:ext cx="2534654" cy="2326107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A9375D-2B88-D7E5-1807-84BC03BAB580}"/>
              </a:ext>
            </a:extLst>
          </p:cNvPr>
          <p:cNvSpPr/>
          <p:nvPr userDrawn="1"/>
        </p:nvSpPr>
        <p:spPr>
          <a:xfrm>
            <a:off x="9625263" y="2358188"/>
            <a:ext cx="2566736" cy="2358189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BBDEC92-6ECF-EC22-8FC0-46D253D2B57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3656" y="196359"/>
            <a:ext cx="3789585" cy="113242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2207133C-3B7F-8B4D-3FC2-8279792EF36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3655" y="1581122"/>
            <a:ext cx="3789585" cy="3809025"/>
          </a:xfrm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CCD96E-B9E2-FA9F-BACD-3BDAA7E74110}"/>
              </a:ext>
            </a:extLst>
          </p:cNvPr>
          <p:cNvSpPr/>
          <p:nvPr userDrawn="1"/>
        </p:nvSpPr>
        <p:spPr>
          <a:xfrm>
            <a:off x="7042485" y="4716377"/>
            <a:ext cx="2566736" cy="2141624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47">
            <a:extLst>
              <a:ext uri="{FF2B5EF4-FFF2-40B4-BE49-F238E27FC236}">
                <a16:creationId xmlns:a16="http://schemas.microsoft.com/office/drawing/2014/main" id="{13C68A37-4305-70DB-717E-EA102BD4719D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467B23C-AC46-667C-4A8D-84AF7D41C4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55432E72-8C98-19C8-14E4-7F0CE0263ED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83116" y="196358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98B93838-299D-790A-9C11-D2724D1BABE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08358" y="2528557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D5727694-A175-7F8F-C5CF-4D4AC896A43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234990" y="4794505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3F3F3B5F-2702-B2F1-9C7F-672EC9A08B1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817768" y="2544599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4898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4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BC135FA6-D13A-C394-F569-89B5BF0E38B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523873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8A56FF80-0756-56C9-56FF-722F1E3C439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641305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0AD3C28C-976B-E273-D0C7-3D1D4CEBD1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23873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42D4B295-A350-10D0-C677-54A3AD80FE2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641304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84D3A58-C7C5-F456-9D20-A5EC7F7F070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74568" y="2358190"/>
            <a:ext cx="2550695" cy="229402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E26D73-39E0-EE06-D592-B86A47A47277}"/>
              </a:ext>
            </a:extLst>
          </p:cNvPr>
          <p:cNvSpPr/>
          <p:nvPr userDrawn="1"/>
        </p:nvSpPr>
        <p:spPr>
          <a:xfrm>
            <a:off x="7074568" y="-1"/>
            <a:ext cx="2566736" cy="23581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7C65FBE-5C02-F656-A993-4CADE7D4FC11}"/>
              </a:ext>
            </a:extLst>
          </p:cNvPr>
          <p:cNvSpPr/>
          <p:nvPr userDrawn="1"/>
        </p:nvSpPr>
        <p:spPr>
          <a:xfrm>
            <a:off x="4523872" y="2358188"/>
            <a:ext cx="2534654" cy="2326107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A9375D-2B88-D7E5-1807-84BC03BAB580}"/>
              </a:ext>
            </a:extLst>
          </p:cNvPr>
          <p:cNvSpPr/>
          <p:nvPr userDrawn="1"/>
        </p:nvSpPr>
        <p:spPr>
          <a:xfrm>
            <a:off x="9625263" y="2358188"/>
            <a:ext cx="2566736" cy="2358189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BBDEC92-6ECF-EC22-8FC0-46D253D2B57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3656" y="328475"/>
            <a:ext cx="3789585" cy="1000306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2207133C-3B7F-8B4D-3FC2-8279792EF36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3655" y="1581122"/>
            <a:ext cx="3789585" cy="3809025"/>
          </a:xfrm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CCD96E-B9E2-FA9F-BACD-3BDAA7E74110}"/>
              </a:ext>
            </a:extLst>
          </p:cNvPr>
          <p:cNvSpPr/>
          <p:nvPr userDrawn="1"/>
        </p:nvSpPr>
        <p:spPr>
          <a:xfrm>
            <a:off x="7042485" y="4716377"/>
            <a:ext cx="2566736" cy="21416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47">
            <a:extLst>
              <a:ext uri="{FF2B5EF4-FFF2-40B4-BE49-F238E27FC236}">
                <a16:creationId xmlns:a16="http://schemas.microsoft.com/office/drawing/2014/main" id="{13C68A37-4305-70DB-717E-EA102BD4719D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467B23C-AC46-667C-4A8D-84AF7D41C4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55432E72-8C98-19C8-14E4-7F0CE0263ED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83116" y="196358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98B93838-299D-790A-9C11-D2724D1BABE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08358" y="2528557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D5727694-A175-7F8F-C5CF-4D4AC896A43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234990" y="4794505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3F3F3B5F-2702-B2F1-9C7F-672EC9A08B1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817768" y="2544599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4742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e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 143">
            <a:extLst>
              <a:ext uri="{FF2B5EF4-FFF2-40B4-BE49-F238E27FC236}">
                <a16:creationId xmlns:a16="http://schemas.microsoft.com/office/drawing/2014/main" id="{636686A6-2DA6-98B8-47AA-2CDF2B1052F4}"/>
              </a:ext>
            </a:extLst>
          </p:cNvPr>
          <p:cNvSpPr/>
          <p:nvPr userDrawn="1"/>
        </p:nvSpPr>
        <p:spPr>
          <a:xfrm>
            <a:off x="0" y="4126167"/>
            <a:ext cx="12192000" cy="2731833"/>
          </a:xfrm>
          <a:prstGeom prst="rect">
            <a:avLst/>
          </a:prstGeom>
          <a:solidFill>
            <a:srgbClr val="F3F3F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EE78AA-40F4-5258-55B2-77FB2F83FBFD}"/>
              </a:ext>
            </a:extLst>
          </p:cNvPr>
          <p:cNvGrpSpPr/>
          <p:nvPr userDrawn="1"/>
        </p:nvGrpSpPr>
        <p:grpSpPr>
          <a:xfrm>
            <a:off x="2836351" y="2077986"/>
            <a:ext cx="6675199" cy="719899"/>
            <a:chOff x="5135539" y="3412530"/>
            <a:chExt cx="14451063" cy="2155140"/>
          </a:xfrm>
        </p:grpSpPr>
        <p:cxnSp>
          <p:nvCxnSpPr>
            <p:cNvPr id="6" name="Elbow Connector 9">
              <a:extLst>
                <a:ext uri="{FF2B5EF4-FFF2-40B4-BE49-F238E27FC236}">
                  <a16:creationId xmlns:a16="http://schemas.microsoft.com/office/drawing/2014/main" id="{33BFE9C6-8506-154B-8F29-7E07B83D352E}"/>
                </a:ext>
              </a:extLst>
            </p:cNvPr>
            <p:cNvCxnSpPr>
              <a:endCxn id="19" idx="3"/>
            </p:cNvCxnSpPr>
            <p:nvPr/>
          </p:nvCxnSpPr>
          <p:spPr bwMode="auto">
            <a:xfrm rot="10800000" flipV="1">
              <a:off x="5135539" y="3551448"/>
              <a:ext cx="5927342" cy="2016222"/>
            </a:xfrm>
            <a:prstGeom prst="bentConnector2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38100" cap="flat" cmpd="sng" algn="ctr">
              <a:solidFill>
                <a:srgbClr val="F3F3F3"/>
              </a:solidFill>
              <a:prstDash val="solid"/>
              <a:miter lim="400000"/>
              <a:headEnd type="none" w="med" len="med"/>
              <a:tailEnd type="triangle"/>
            </a:ln>
            <a:effectLst/>
          </p:spPr>
        </p:cxnSp>
        <p:cxnSp>
          <p:nvCxnSpPr>
            <p:cNvPr id="7" name="Elbow Connector 17">
              <a:extLst>
                <a:ext uri="{FF2B5EF4-FFF2-40B4-BE49-F238E27FC236}">
                  <a16:creationId xmlns:a16="http://schemas.microsoft.com/office/drawing/2014/main" id="{92F693B3-B18A-DD48-0D8F-ED4F2955B4D8}"/>
                </a:ext>
              </a:extLst>
            </p:cNvPr>
            <p:cNvCxnSpPr>
              <a:endCxn id="21" idx="3"/>
            </p:cNvCxnSpPr>
            <p:nvPr/>
          </p:nvCxnSpPr>
          <p:spPr bwMode="auto">
            <a:xfrm>
              <a:off x="13321124" y="3412530"/>
              <a:ext cx="5927344" cy="2016222"/>
            </a:xfrm>
            <a:prstGeom prst="bentConnector2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38100" cap="flat" cmpd="sng" algn="ctr">
              <a:solidFill>
                <a:srgbClr val="F3F3F3"/>
              </a:solidFill>
              <a:prstDash val="solid"/>
              <a:miter lim="400000"/>
              <a:headEnd type="none" w="med" len="med"/>
              <a:tailEnd type="triangle"/>
            </a:ln>
            <a:effectLst/>
          </p:spPr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66DAB42B-F28D-8AED-2A17-492E5FC4667C}"/>
                </a:ext>
              </a:extLst>
            </p:cNvPr>
            <p:cNvCxnSpPr/>
            <p:nvPr/>
          </p:nvCxnSpPr>
          <p:spPr bwMode="auto">
            <a:xfrm>
              <a:off x="12192000" y="3779485"/>
              <a:ext cx="0" cy="1512167"/>
            </a:xfrm>
            <a:prstGeom prst="straightConnector1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38100" cap="flat" cmpd="sng" algn="ctr">
              <a:solidFill>
                <a:srgbClr val="F3F3F3"/>
              </a:solidFill>
              <a:prstDash val="solid"/>
              <a:miter lim="400000"/>
              <a:headEnd type="none" w="med" len="med"/>
              <a:tailEnd type="triangle"/>
            </a:ln>
            <a:effectLst/>
          </p:spPr>
        </p:cxnSp>
        <p:sp>
          <p:nvSpPr>
            <p:cNvPr id="13" name="Text Box 3">
              <a:extLst>
                <a:ext uri="{FF2B5EF4-FFF2-40B4-BE49-F238E27FC236}">
                  <a16:creationId xmlns:a16="http://schemas.microsoft.com/office/drawing/2014/main" id="{585BF297-C519-CA20-C272-211C445E67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900802" y="3869726"/>
              <a:ext cx="685800" cy="3810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/>
            <a:lstStyle/>
            <a:p>
              <a:pPr algn="ctr" eaLnBrk="1">
                <a:defRPr/>
              </a:pPr>
              <a:endParaRPr lang="x-none" altLang="x-none" b="1">
                <a:solidFill>
                  <a:schemeClr val="tx2"/>
                </a:solidFill>
                <a:latin typeface="Open Sans Semibold" charset="0"/>
                <a:ea typeface="Open Sans Semibold" charset="0"/>
                <a:cs typeface="Open Sans Semibold" charset="0"/>
                <a:sym typeface="Poppins Medium" charset="0"/>
              </a:endParaRPr>
            </a:p>
          </p:txBody>
        </p:sp>
      </p:grpSp>
      <p:sp>
        <p:nvSpPr>
          <p:cNvPr id="19" name="Pentagon 1">
            <a:extLst>
              <a:ext uri="{FF2B5EF4-FFF2-40B4-BE49-F238E27FC236}">
                <a16:creationId xmlns:a16="http://schemas.microsoft.com/office/drawing/2014/main" id="{8626CFD7-30FC-D240-42AF-EB0C8C3F9F26}"/>
              </a:ext>
            </a:extLst>
          </p:cNvPr>
          <p:cNvSpPr/>
          <p:nvPr/>
        </p:nvSpPr>
        <p:spPr bwMode="auto">
          <a:xfrm rot="16200000">
            <a:off x="1189892" y="3308513"/>
            <a:ext cx="3292915" cy="2727169"/>
          </a:xfrm>
          <a:prstGeom prst="homePlate">
            <a:avLst>
              <a:gd name="adj" fmla="val 22371"/>
            </a:avLst>
          </a:prstGeom>
          <a:solidFill>
            <a:srgbClr val="F3F3F3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0" name="Pentagon 14">
            <a:extLst>
              <a:ext uri="{FF2B5EF4-FFF2-40B4-BE49-F238E27FC236}">
                <a16:creationId xmlns:a16="http://schemas.microsoft.com/office/drawing/2014/main" id="{F7B6590F-0403-7B03-2DB6-950E25F87F45}"/>
              </a:ext>
            </a:extLst>
          </p:cNvPr>
          <p:cNvSpPr/>
          <p:nvPr/>
        </p:nvSpPr>
        <p:spPr bwMode="auto">
          <a:xfrm rot="16200000">
            <a:off x="4449397" y="3244345"/>
            <a:ext cx="3292915" cy="2727169"/>
          </a:xfrm>
          <a:prstGeom prst="homePlate">
            <a:avLst>
              <a:gd name="adj" fmla="val 22371"/>
            </a:avLst>
          </a:prstGeom>
          <a:solidFill>
            <a:srgbClr val="F3F3F3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1" name="Pentagon 15">
            <a:extLst>
              <a:ext uri="{FF2B5EF4-FFF2-40B4-BE49-F238E27FC236}">
                <a16:creationId xmlns:a16="http://schemas.microsoft.com/office/drawing/2014/main" id="{FE12EF1F-CE99-1AE9-D98C-651F45F40F28}"/>
              </a:ext>
            </a:extLst>
          </p:cNvPr>
          <p:cNvSpPr/>
          <p:nvPr/>
        </p:nvSpPr>
        <p:spPr bwMode="auto">
          <a:xfrm rot="16200000">
            <a:off x="7708901" y="3244345"/>
            <a:ext cx="3292915" cy="2727169"/>
          </a:xfrm>
          <a:prstGeom prst="homePlate">
            <a:avLst>
              <a:gd name="adj" fmla="val 22371"/>
            </a:avLst>
          </a:prstGeom>
          <a:solidFill>
            <a:srgbClr val="F3F3F3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74" name="object 47">
            <a:extLst>
              <a:ext uri="{FF2B5EF4-FFF2-40B4-BE49-F238E27FC236}">
                <a16:creationId xmlns:a16="http://schemas.microsoft.com/office/drawing/2014/main" id="{80109158-D244-0E44-DFB4-C40FE3D7B22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D774239-C7B0-456F-AFF9-4D52513F85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6" name="Text Placeholder 14">
            <a:extLst>
              <a:ext uri="{FF2B5EF4-FFF2-40B4-BE49-F238E27FC236}">
                <a16:creationId xmlns:a16="http://schemas.microsoft.com/office/drawing/2014/main" id="{134E47AE-2433-89EC-7149-C3E513C5022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77" name="Text Placeholder 14">
            <a:extLst>
              <a:ext uri="{FF2B5EF4-FFF2-40B4-BE49-F238E27FC236}">
                <a16:creationId xmlns:a16="http://schemas.microsoft.com/office/drawing/2014/main" id="{6F09E8BE-C85A-6309-E66A-3040E23DB9F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666481" y="4236517"/>
            <a:ext cx="2339736" cy="724222"/>
          </a:xfrm>
        </p:spPr>
        <p:txBody>
          <a:bodyPr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78" name="Text Placeholder 14">
            <a:extLst>
              <a:ext uri="{FF2B5EF4-FFF2-40B4-BE49-F238E27FC236}">
                <a16:creationId xmlns:a16="http://schemas.microsoft.com/office/drawing/2014/main" id="{1A7D3B43-3CBC-2DB9-50D8-039903FA0CA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25986" y="4277902"/>
            <a:ext cx="2339736" cy="724222"/>
          </a:xfrm>
        </p:spPr>
        <p:txBody>
          <a:bodyPr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79" name="Text Placeholder 14">
            <a:extLst>
              <a:ext uri="{FF2B5EF4-FFF2-40B4-BE49-F238E27FC236}">
                <a16:creationId xmlns:a16="http://schemas.microsoft.com/office/drawing/2014/main" id="{43EE8BEE-7C4D-DD16-2321-0412E08AF3A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183290" y="4277902"/>
            <a:ext cx="2339736" cy="724222"/>
          </a:xfrm>
        </p:spPr>
        <p:txBody>
          <a:bodyPr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80" name="Text Placeholder 14">
            <a:extLst>
              <a:ext uri="{FF2B5EF4-FFF2-40B4-BE49-F238E27FC236}">
                <a16:creationId xmlns:a16="http://schemas.microsoft.com/office/drawing/2014/main" id="{BBFCB134-E761-2B2B-51BB-5267EDEC254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666482" y="5054079"/>
            <a:ext cx="2339736" cy="1149621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81" name="Text Placeholder 14">
            <a:extLst>
              <a:ext uri="{FF2B5EF4-FFF2-40B4-BE49-F238E27FC236}">
                <a16:creationId xmlns:a16="http://schemas.microsoft.com/office/drawing/2014/main" id="{229F3FAB-0BB2-9EC1-C226-1F004682DE0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25986" y="5054079"/>
            <a:ext cx="2339736" cy="1149621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82" name="Text Placeholder 14">
            <a:extLst>
              <a:ext uri="{FF2B5EF4-FFF2-40B4-BE49-F238E27FC236}">
                <a16:creationId xmlns:a16="http://schemas.microsoft.com/office/drawing/2014/main" id="{DE5B6C2F-48C8-B424-9989-F4017D54930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183290" y="5069487"/>
            <a:ext cx="2339736" cy="1149621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47BFA124-1F14-B899-5ECC-8ED5AC40960B}"/>
              </a:ext>
            </a:extLst>
          </p:cNvPr>
          <p:cNvGrpSpPr/>
          <p:nvPr userDrawn="1"/>
        </p:nvGrpSpPr>
        <p:grpSpPr>
          <a:xfrm>
            <a:off x="5726269" y="1355505"/>
            <a:ext cx="739170" cy="739169"/>
            <a:chOff x="-5587675" y="-583318"/>
            <a:chExt cx="4389165" cy="4389156"/>
          </a:xfrm>
          <a:solidFill>
            <a:schemeClr val="accent1"/>
          </a:solidFill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6959C19-B892-5844-13BC-FDF879C07775}"/>
                </a:ext>
              </a:extLst>
            </p:cNvPr>
            <p:cNvSpPr/>
            <p:nvPr/>
          </p:nvSpPr>
          <p:spPr>
            <a:xfrm>
              <a:off x="-2294124" y="660056"/>
              <a:ext cx="406973" cy="459893"/>
            </a:xfrm>
            <a:custGeom>
              <a:avLst/>
              <a:gdLst>
                <a:gd name="connsiteX0" fmla="*/ 54849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2 w 406973"/>
                <a:gd name="connsiteY7" fmla="*/ 459894 h 459893"/>
                <a:gd name="connsiteX8" fmla="*/ 109690 w 406973"/>
                <a:gd name="connsiteY8" fmla="*/ 203522 h 459893"/>
                <a:gd name="connsiteX9" fmla="*/ 203452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9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2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2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F9A119FA-9089-D56B-41A6-5343C7DBE7E6}"/>
                </a:ext>
              </a:extLst>
            </p:cNvPr>
            <p:cNvSpPr/>
            <p:nvPr/>
          </p:nvSpPr>
          <p:spPr>
            <a:xfrm>
              <a:off x="-2883911" y="660056"/>
              <a:ext cx="406973" cy="459893"/>
            </a:xfrm>
            <a:custGeom>
              <a:avLst/>
              <a:gdLst>
                <a:gd name="connsiteX0" fmla="*/ 54848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1 w 406973"/>
                <a:gd name="connsiteY7" fmla="*/ 459894 h 459893"/>
                <a:gd name="connsiteX8" fmla="*/ 109690 w 406973"/>
                <a:gd name="connsiteY8" fmla="*/ 203522 h 459893"/>
                <a:gd name="connsiteX9" fmla="*/ 203451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8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1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1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9C667A56-1C86-EC98-8DE1-264A8431E1CB}"/>
                </a:ext>
              </a:extLst>
            </p:cNvPr>
            <p:cNvSpPr/>
            <p:nvPr/>
          </p:nvSpPr>
          <p:spPr>
            <a:xfrm>
              <a:off x="-2291494" y="127993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9FBD261C-6B7B-2433-97AF-B70E675E02C9}"/>
                </a:ext>
              </a:extLst>
            </p:cNvPr>
            <p:cNvSpPr/>
            <p:nvPr/>
          </p:nvSpPr>
          <p:spPr>
            <a:xfrm>
              <a:off x="-2881282" y="127993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B6F79B39-4CEA-94E2-6FCA-B73C14F6957D}"/>
                </a:ext>
              </a:extLst>
            </p:cNvPr>
            <p:cNvSpPr/>
            <p:nvPr/>
          </p:nvSpPr>
          <p:spPr>
            <a:xfrm>
              <a:off x="-2291494" y="189715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8C5EE016-C802-18F6-5A8A-1CF45AAD0454}"/>
                </a:ext>
              </a:extLst>
            </p:cNvPr>
            <p:cNvSpPr/>
            <p:nvPr/>
          </p:nvSpPr>
          <p:spPr>
            <a:xfrm>
              <a:off x="-2881282" y="189715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7066F128-3921-0CC4-9915-CF0875E6E21C}"/>
                </a:ext>
              </a:extLst>
            </p:cNvPr>
            <p:cNvSpPr/>
            <p:nvPr/>
          </p:nvSpPr>
          <p:spPr>
            <a:xfrm>
              <a:off x="-4992386" y="2206863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3C5B77A4-B619-FA00-7070-A8304A044AFA}"/>
                </a:ext>
              </a:extLst>
            </p:cNvPr>
            <p:cNvSpPr/>
            <p:nvPr/>
          </p:nvSpPr>
          <p:spPr>
            <a:xfrm>
              <a:off x="-4992386" y="1555450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9 w 355148"/>
                <a:gd name="connsiteY2" fmla="*/ 417913 h 472793"/>
                <a:gd name="connsiteX3" fmla="*/ 355149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C591E1FD-C41D-4848-BB09-C207A2277D58}"/>
                </a:ext>
              </a:extLst>
            </p:cNvPr>
            <p:cNvSpPr/>
            <p:nvPr/>
          </p:nvSpPr>
          <p:spPr>
            <a:xfrm>
              <a:off x="-4422290" y="2206863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2"/>
                    <a:pt x="54880" y="472792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8B5A16F4-17EB-DDFC-FEA5-43F583CD5D4A}"/>
                </a:ext>
              </a:extLst>
            </p:cNvPr>
            <p:cNvSpPr/>
            <p:nvPr/>
          </p:nvSpPr>
          <p:spPr>
            <a:xfrm>
              <a:off x="-4422290" y="1555450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0 w 355148"/>
                <a:gd name="connsiteY7" fmla="*/ 417952 h 472793"/>
                <a:gd name="connsiteX8" fmla="*/ 54880 w 355148"/>
                <a:gd name="connsiteY8" fmla="*/ 472793 h 472793"/>
                <a:gd name="connsiteX9" fmla="*/ 109721 w 355148"/>
                <a:gd name="connsiteY9" fmla="*/ 109720 h 472793"/>
                <a:gd name="connsiteX10" fmla="*/ 245392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52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20"/>
                  </a:moveTo>
                  <a:lnTo>
                    <a:pt x="245392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D71E4BB5-B0FC-0E7C-402A-51C05B00EE5B}"/>
                </a:ext>
              </a:extLst>
            </p:cNvPr>
            <p:cNvSpPr/>
            <p:nvPr/>
          </p:nvSpPr>
          <p:spPr>
            <a:xfrm>
              <a:off x="-3852194" y="2206863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D0C4EF47-7A2D-D13C-8384-E0B58B76B26C}"/>
                </a:ext>
              </a:extLst>
            </p:cNvPr>
            <p:cNvSpPr/>
            <p:nvPr/>
          </p:nvSpPr>
          <p:spPr>
            <a:xfrm>
              <a:off x="-3852194" y="1555450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88D889C1-2113-4FBC-5479-F1571D35DA37}"/>
                </a:ext>
              </a:extLst>
            </p:cNvPr>
            <p:cNvSpPr/>
            <p:nvPr/>
          </p:nvSpPr>
          <p:spPr>
            <a:xfrm>
              <a:off x="-3852194" y="2860332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60 h 472792"/>
                <a:gd name="connsiteX10" fmla="*/ 245430 w 355148"/>
                <a:gd name="connsiteY10" fmla="*/ 109760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60"/>
                  </a:moveTo>
                  <a:lnTo>
                    <a:pt x="245430" y="10976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4AD271A7-7474-F55D-6736-D2EF2C18E3FD}"/>
                </a:ext>
              </a:extLst>
            </p:cNvPr>
            <p:cNvSpPr/>
            <p:nvPr/>
          </p:nvSpPr>
          <p:spPr>
            <a:xfrm>
              <a:off x="-4992386" y="904038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C51A3422-7C52-F9CD-EC3A-7DEC4F4A7D26}"/>
                </a:ext>
              </a:extLst>
            </p:cNvPr>
            <p:cNvSpPr/>
            <p:nvPr/>
          </p:nvSpPr>
          <p:spPr>
            <a:xfrm>
              <a:off x="-4422290" y="904038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23C4FB59-5177-F45F-12E7-2C98788AFB8D}"/>
                </a:ext>
              </a:extLst>
            </p:cNvPr>
            <p:cNvSpPr/>
            <p:nvPr/>
          </p:nvSpPr>
          <p:spPr>
            <a:xfrm>
              <a:off x="-3852194" y="904038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BE3900B-A489-25C8-2DFD-B9309E28B605}"/>
                </a:ext>
              </a:extLst>
            </p:cNvPr>
            <p:cNvSpPr/>
            <p:nvPr/>
          </p:nvSpPr>
          <p:spPr>
            <a:xfrm>
              <a:off x="-5587675" y="-583318"/>
              <a:ext cx="4389165" cy="4389156"/>
            </a:xfrm>
            <a:custGeom>
              <a:avLst/>
              <a:gdLst>
                <a:gd name="connsiteX0" fmla="*/ 54894 w 4389165"/>
                <a:gd name="connsiteY0" fmla="*/ 4389156 h 4389156"/>
                <a:gd name="connsiteX1" fmla="*/ 4334287 w 4389165"/>
                <a:gd name="connsiteY1" fmla="*/ 4389156 h 4389156"/>
                <a:gd name="connsiteX2" fmla="*/ 4389166 w 4389165"/>
                <a:gd name="connsiteY2" fmla="*/ 4334276 h 4389156"/>
                <a:gd name="connsiteX3" fmla="*/ 4334287 w 4389165"/>
                <a:gd name="connsiteY3" fmla="*/ 4279396 h 4389156"/>
                <a:gd name="connsiteX4" fmla="*/ 4074124 w 4389165"/>
                <a:gd name="connsiteY4" fmla="*/ 4279396 h 4389156"/>
                <a:gd name="connsiteX5" fmla="*/ 4074774 w 4389165"/>
                <a:gd name="connsiteY5" fmla="*/ 4005497 h 4389156"/>
                <a:gd name="connsiteX6" fmla="*/ 4382238 w 4389165"/>
                <a:gd name="connsiteY6" fmla="*/ 3670709 h 4389156"/>
                <a:gd name="connsiteX7" fmla="*/ 4319895 w 4389165"/>
                <a:gd name="connsiteY7" fmla="*/ 3480429 h 4389156"/>
                <a:gd name="connsiteX8" fmla="*/ 4336276 w 4389165"/>
                <a:gd name="connsiteY8" fmla="*/ 3386744 h 4389156"/>
                <a:gd name="connsiteX9" fmla="*/ 4282124 w 4389165"/>
                <a:gd name="connsiteY9" fmla="*/ 3220839 h 4389156"/>
                <a:gd name="connsiteX10" fmla="*/ 4294256 w 4389165"/>
                <a:gd name="connsiteY10" fmla="*/ 3145294 h 4389156"/>
                <a:gd name="connsiteX11" fmla="*/ 4075887 w 4389165"/>
                <a:gd name="connsiteY11" fmla="*/ 2893214 h 4389156"/>
                <a:gd name="connsiteX12" fmla="*/ 4075887 w 4389165"/>
                <a:gd name="connsiteY12" fmla="*/ 442067 h 4389156"/>
                <a:gd name="connsiteX13" fmla="*/ 4103825 w 4389165"/>
                <a:gd name="connsiteY13" fmla="*/ 442067 h 4389156"/>
                <a:gd name="connsiteX14" fmla="*/ 4158704 w 4389165"/>
                <a:gd name="connsiteY14" fmla="*/ 387187 h 4389156"/>
                <a:gd name="connsiteX15" fmla="*/ 4158666 w 4389165"/>
                <a:gd name="connsiteY15" fmla="*/ 54888 h 4389156"/>
                <a:gd name="connsiteX16" fmla="*/ 4103786 w 4389165"/>
                <a:gd name="connsiteY16" fmla="*/ 8 h 4389156"/>
                <a:gd name="connsiteX17" fmla="*/ 2303169 w 4389165"/>
                <a:gd name="connsiteY17" fmla="*/ 8 h 4389156"/>
                <a:gd name="connsiteX18" fmla="*/ 2248290 w 4389165"/>
                <a:gd name="connsiteY18" fmla="*/ 54888 h 4389156"/>
                <a:gd name="connsiteX19" fmla="*/ 2248290 w 4389165"/>
                <a:gd name="connsiteY19" fmla="*/ 387187 h 4389156"/>
                <a:gd name="connsiteX20" fmla="*/ 2303169 w 4389165"/>
                <a:gd name="connsiteY20" fmla="*/ 442067 h 4389156"/>
                <a:gd name="connsiteX21" fmla="*/ 2326705 w 4389165"/>
                <a:gd name="connsiteY21" fmla="*/ 442067 h 4389156"/>
                <a:gd name="connsiteX22" fmla="*/ 2326705 w 4389165"/>
                <a:gd name="connsiteY22" fmla="*/ 890629 h 4389156"/>
                <a:gd name="connsiteX23" fmla="*/ 1405009 w 4389165"/>
                <a:gd name="connsiteY23" fmla="*/ 890629 h 4389156"/>
                <a:gd name="connsiteX24" fmla="*/ 1405009 w 4389165"/>
                <a:gd name="connsiteY24" fmla="*/ 723960 h 4389156"/>
                <a:gd name="connsiteX25" fmla="*/ 1887097 w 4389165"/>
                <a:gd name="connsiteY25" fmla="*/ 723960 h 4389156"/>
                <a:gd name="connsiteX26" fmla="*/ 1927587 w 4389165"/>
                <a:gd name="connsiteY26" fmla="*/ 706126 h 4389156"/>
                <a:gd name="connsiteX27" fmla="*/ 1941747 w 4389165"/>
                <a:gd name="connsiteY27" fmla="*/ 664221 h 4389156"/>
                <a:gd name="connsiteX28" fmla="*/ 1886867 w 4389165"/>
                <a:gd name="connsiteY28" fmla="*/ 50058 h 4389156"/>
                <a:gd name="connsiteX29" fmla="*/ 1832256 w 4389165"/>
                <a:gd name="connsiteY29" fmla="*/ 0 h 4389156"/>
                <a:gd name="connsiteX30" fmla="*/ 853805 w 4389165"/>
                <a:gd name="connsiteY30" fmla="*/ 0 h 4389156"/>
                <a:gd name="connsiteX31" fmla="*/ 799156 w 4389165"/>
                <a:gd name="connsiteY31" fmla="*/ 49981 h 4389156"/>
                <a:gd name="connsiteX32" fmla="*/ 744276 w 4389165"/>
                <a:gd name="connsiteY32" fmla="*/ 664144 h 4389156"/>
                <a:gd name="connsiteX33" fmla="*/ 758436 w 4389165"/>
                <a:gd name="connsiteY33" fmla="*/ 706050 h 4389156"/>
                <a:gd name="connsiteX34" fmla="*/ 798926 w 4389165"/>
                <a:gd name="connsiteY34" fmla="*/ 723884 h 4389156"/>
                <a:gd name="connsiteX35" fmla="*/ 1295288 w 4389165"/>
                <a:gd name="connsiteY35" fmla="*/ 723884 h 4389156"/>
                <a:gd name="connsiteX36" fmla="*/ 1295288 w 4389165"/>
                <a:gd name="connsiteY36" fmla="*/ 890552 h 4389156"/>
                <a:gd name="connsiteX37" fmla="*/ 189093 w 4389165"/>
                <a:gd name="connsiteY37" fmla="*/ 890552 h 4389156"/>
                <a:gd name="connsiteX38" fmla="*/ 134213 w 4389165"/>
                <a:gd name="connsiteY38" fmla="*/ 945432 h 4389156"/>
                <a:gd name="connsiteX39" fmla="*/ 134213 w 4389165"/>
                <a:gd name="connsiteY39" fmla="*/ 1220360 h 4389156"/>
                <a:gd name="connsiteX40" fmla="*/ 189093 w 4389165"/>
                <a:gd name="connsiteY40" fmla="*/ 1275239 h 4389156"/>
                <a:gd name="connsiteX41" fmla="*/ 270034 w 4389165"/>
                <a:gd name="connsiteY41" fmla="*/ 1275239 h 4389156"/>
                <a:gd name="connsiteX42" fmla="*/ 269996 w 4389165"/>
                <a:gd name="connsiteY42" fmla="*/ 4279435 h 4389156"/>
                <a:gd name="connsiteX43" fmla="*/ 54880 w 4389165"/>
                <a:gd name="connsiteY43" fmla="*/ 4279435 h 4389156"/>
                <a:gd name="connsiteX44" fmla="*/ 0 w 4389165"/>
                <a:gd name="connsiteY44" fmla="*/ 4334315 h 4389156"/>
                <a:gd name="connsiteX45" fmla="*/ 54880 w 4389165"/>
                <a:gd name="connsiteY45" fmla="*/ 4389156 h 4389156"/>
                <a:gd name="connsiteX46" fmla="*/ 1457258 w 4389165"/>
                <a:gd name="connsiteY46" fmla="*/ 416022 h 4389156"/>
                <a:gd name="connsiteX47" fmla="*/ 1457258 w 4389165"/>
                <a:gd name="connsiteY47" fmla="*/ 614150 h 4389156"/>
                <a:gd name="connsiteX48" fmla="*/ 1228631 w 4389165"/>
                <a:gd name="connsiteY48" fmla="*/ 614150 h 4389156"/>
                <a:gd name="connsiteX49" fmla="*/ 1228631 w 4389165"/>
                <a:gd name="connsiteY49" fmla="*/ 416022 h 4389156"/>
                <a:gd name="connsiteX50" fmla="*/ 1228671 w 4389165"/>
                <a:gd name="connsiteY50" fmla="*/ 306304 h 4389156"/>
                <a:gd name="connsiteX51" fmla="*/ 1228671 w 4389165"/>
                <a:gd name="connsiteY51" fmla="*/ 109714 h 4389156"/>
                <a:gd name="connsiteX52" fmla="*/ 1457297 w 4389165"/>
                <a:gd name="connsiteY52" fmla="*/ 109714 h 4389156"/>
                <a:gd name="connsiteX53" fmla="*/ 1457297 w 4389165"/>
                <a:gd name="connsiteY53" fmla="*/ 306304 h 4389156"/>
                <a:gd name="connsiteX54" fmla="*/ 1566976 w 4389165"/>
                <a:gd name="connsiteY54" fmla="*/ 614150 h 4389156"/>
                <a:gd name="connsiteX55" fmla="*/ 1566976 w 4389165"/>
                <a:gd name="connsiteY55" fmla="*/ 416022 h 4389156"/>
                <a:gd name="connsiteX56" fmla="*/ 1809376 w 4389165"/>
                <a:gd name="connsiteY56" fmla="*/ 416022 h 4389156"/>
                <a:gd name="connsiteX57" fmla="*/ 1827096 w 4389165"/>
                <a:gd name="connsiteY57" fmla="*/ 614150 h 4389156"/>
                <a:gd name="connsiteX58" fmla="*/ 1799579 w 4389165"/>
                <a:gd name="connsiteY58" fmla="*/ 306304 h 4389156"/>
                <a:gd name="connsiteX59" fmla="*/ 1567015 w 4389165"/>
                <a:gd name="connsiteY59" fmla="*/ 306304 h 4389156"/>
                <a:gd name="connsiteX60" fmla="*/ 1567015 w 4389165"/>
                <a:gd name="connsiteY60" fmla="*/ 109714 h 4389156"/>
                <a:gd name="connsiteX61" fmla="*/ 1782013 w 4389165"/>
                <a:gd name="connsiteY61" fmla="*/ 109714 h 4389156"/>
                <a:gd name="connsiteX62" fmla="*/ 1118943 w 4389165"/>
                <a:gd name="connsiteY62" fmla="*/ 109714 h 4389156"/>
                <a:gd name="connsiteX63" fmla="*/ 1118943 w 4389165"/>
                <a:gd name="connsiteY63" fmla="*/ 306304 h 4389156"/>
                <a:gd name="connsiteX64" fmla="*/ 886378 w 4389165"/>
                <a:gd name="connsiteY64" fmla="*/ 306304 h 4389156"/>
                <a:gd name="connsiteX65" fmla="*/ 903944 w 4389165"/>
                <a:gd name="connsiteY65" fmla="*/ 109714 h 4389156"/>
                <a:gd name="connsiteX66" fmla="*/ 876542 w 4389165"/>
                <a:gd name="connsiteY66" fmla="*/ 416032 h 4389156"/>
                <a:gd name="connsiteX67" fmla="*/ 1118943 w 4389165"/>
                <a:gd name="connsiteY67" fmla="*/ 416032 h 4389156"/>
                <a:gd name="connsiteX68" fmla="*/ 1118943 w 4389165"/>
                <a:gd name="connsiteY68" fmla="*/ 614159 h 4389156"/>
                <a:gd name="connsiteX69" fmla="*/ 858897 w 4389165"/>
                <a:gd name="connsiteY69" fmla="*/ 614159 h 4389156"/>
                <a:gd name="connsiteX70" fmla="*/ 1398044 w 4389165"/>
                <a:gd name="connsiteY70" fmla="*/ 4279437 h 4389156"/>
                <a:gd name="connsiteX71" fmla="*/ 1102826 w 4389165"/>
                <a:gd name="connsiteY71" fmla="*/ 4279437 h 4389156"/>
                <a:gd name="connsiteX72" fmla="*/ 1102826 w 4389165"/>
                <a:gd name="connsiteY72" fmla="*/ 3553420 h 4389156"/>
                <a:gd name="connsiteX73" fmla="*/ 1398044 w 4389165"/>
                <a:gd name="connsiteY73" fmla="*/ 3553420 h 4389156"/>
                <a:gd name="connsiteX74" fmla="*/ 993069 w 4389165"/>
                <a:gd name="connsiteY74" fmla="*/ 4279437 h 4389156"/>
                <a:gd name="connsiteX75" fmla="*/ 697852 w 4389165"/>
                <a:gd name="connsiteY75" fmla="*/ 4279437 h 4389156"/>
                <a:gd name="connsiteX76" fmla="*/ 697852 w 4389165"/>
                <a:gd name="connsiteY76" fmla="*/ 3553420 h 4389156"/>
                <a:gd name="connsiteX77" fmla="*/ 993069 w 4389165"/>
                <a:gd name="connsiteY77" fmla="*/ 3553420 h 4389156"/>
                <a:gd name="connsiteX78" fmla="*/ 3414825 w 4389165"/>
                <a:gd name="connsiteY78" fmla="*/ 4279437 h 4389156"/>
                <a:gd name="connsiteX79" fmla="*/ 3049499 w 4389165"/>
                <a:gd name="connsiteY79" fmla="*/ 4279437 h 4389156"/>
                <a:gd name="connsiteX80" fmla="*/ 3049499 w 4389165"/>
                <a:gd name="connsiteY80" fmla="*/ 3618738 h 4389156"/>
                <a:gd name="connsiteX81" fmla="*/ 3232196 w 4389165"/>
                <a:gd name="connsiteY81" fmla="*/ 3436040 h 4389156"/>
                <a:gd name="connsiteX82" fmla="*/ 3414893 w 4389165"/>
                <a:gd name="connsiteY82" fmla="*/ 3618738 h 4389156"/>
                <a:gd name="connsiteX83" fmla="*/ 3414855 w 4389165"/>
                <a:gd name="connsiteY83" fmla="*/ 4279437 h 4389156"/>
                <a:gd name="connsiteX84" fmla="*/ 4184400 w 4389165"/>
                <a:gd name="connsiteY84" fmla="*/ 3145222 h 4389156"/>
                <a:gd name="connsiteX85" fmla="*/ 4169857 w 4389165"/>
                <a:gd name="connsiteY85" fmla="*/ 3205613 h 4389156"/>
                <a:gd name="connsiteX86" fmla="*/ 4178583 w 4389165"/>
                <a:gd name="connsiteY86" fmla="*/ 3267266 h 4389156"/>
                <a:gd name="connsiteX87" fmla="*/ 4226497 w 4389165"/>
                <a:gd name="connsiteY87" fmla="*/ 3386673 h 4389156"/>
                <a:gd name="connsiteX88" fmla="*/ 4207553 w 4389165"/>
                <a:gd name="connsiteY88" fmla="*/ 3464362 h 4389156"/>
                <a:gd name="connsiteX89" fmla="*/ 4215666 w 4389165"/>
                <a:gd name="connsiteY89" fmla="*/ 3525823 h 4389156"/>
                <a:gd name="connsiteX90" fmla="*/ 4272459 w 4389165"/>
                <a:gd name="connsiteY90" fmla="*/ 3670792 h 4389156"/>
                <a:gd name="connsiteX91" fmla="*/ 4020947 w 4389165"/>
                <a:gd name="connsiteY91" fmla="*/ 3900025 h 4389156"/>
                <a:gd name="connsiteX92" fmla="*/ 3769435 w 4389165"/>
                <a:gd name="connsiteY92" fmla="*/ 3670792 h 4389156"/>
                <a:gd name="connsiteX93" fmla="*/ 3810651 w 4389165"/>
                <a:gd name="connsiteY93" fmla="*/ 3545192 h 4389156"/>
                <a:gd name="connsiteX94" fmla="*/ 3826342 w 4389165"/>
                <a:gd name="connsiteY94" fmla="*/ 3525789 h 4389156"/>
                <a:gd name="connsiteX95" fmla="*/ 3834417 w 4389165"/>
                <a:gd name="connsiteY95" fmla="*/ 3464404 h 4389156"/>
                <a:gd name="connsiteX96" fmla="*/ 3815473 w 4389165"/>
                <a:gd name="connsiteY96" fmla="*/ 3386716 h 4389156"/>
                <a:gd name="connsiteX97" fmla="*/ 3863388 w 4389165"/>
                <a:gd name="connsiteY97" fmla="*/ 3267308 h 4389156"/>
                <a:gd name="connsiteX98" fmla="*/ 3872113 w 4389165"/>
                <a:gd name="connsiteY98" fmla="*/ 3205655 h 4389156"/>
                <a:gd name="connsiteX99" fmla="*/ 3857570 w 4389165"/>
                <a:gd name="connsiteY99" fmla="*/ 3145264 h 4389156"/>
                <a:gd name="connsiteX100" fmla="*/ 3857723 w 4389165"/>
                <a:gd name="connsiteY100" fmla="*/ 3138031 h 4389156"/>
                <a:gd name="connsiteX101" fmla="*/ 4020983 w 4389165"/>
                <a:gd name="connsiteY101" fmla="*/ 2997697 h 4389156"/>
                <a:gd name="connsiteX102" fmla="*/ 4184399 w 4389165"/>
                <a:gd name="connsiteY102" fmla="*/ 3145232 h 4389156"/>
                <a:gd name="connsiteX103" fmla="*/ 2357919 w 4389165"/>
                <a:gd name="connsiteY103" fmla="*/ 109675 h 4389156"/>
                <a:gd name="connsiteX104" fmla="*/ 4048807 w 4389165"/>
                <a:gd name="connsiteY104" fmla="*/ 109675 h 4389156"/>
                <a:gd name="connsiteX105" fmla="*/ 4048807 w 4389165"/>
                <a:gd name="connsiteY105" fmla="*/ 332256 h 4389156"/>
                <a:gd name="connsiteX106" fmla="*/ 2357919 w 4389165"/>
                <a:gd name="connsiteY106" fmla="*/ 332256 h 4389156"/>
                <a:gd name="connsiteX107" fmla="*/ 2436334 w 4389165"/>
                <a:gd name="connsiteY107" fmla="*/ 442014 h 4389156"/>
                <a:gd name="connsiteX108" fmla="*/ 3966060 w 4389165"/>
                <a:gd name="connsiteY108" fmla="*/ 442014 h 4389156"/>
                <a:gd name="connsiteX109" fmla="*/ 3966060 w 4389165"/>
                <a:gd name="connsiteY109" fmla="*/ 2893259 h 4389156"/>
                <a:gd name="connsiteX110" fmla="*/ 3748034 w 4389165"/>
                <a:gd name="connsiteY110" fmla="*/ 3132446 h 4389156"/>
                <a:gd name="connsiteX111" fmla="*/ 3747690 w 4389165"/>
                <a:gd name="connsiteY111" fmla="*/ 3145229 h 4389156"/>
                <a:gd name="connsiteX112" fmla="*/ 3759822 w 4389165"/>
                <a:gd name="connsiteY112" fmla="*/ 3220774 h 4389156"/>
                <a:gd name="connsiteX113" fmla="*/ 3705670 w 4389165"/>
                <a:gd name="connsiteY113" fmla="*/ 3386678 h 4389156"/>
                <a:gd name="connsiteX114" fmla="*/ 3721973 w 4389165"/>
                <a:gd name="connsiteY114" fmla="*/ 3480440 h 4389156"/>
                <a:gd name="connsiteX115" fmla="*/ 3721629 w 4389165"/>
                <a:gd name="connsiteY115" fmla="*/ 3480861 h 4389156"/>
                <a:gd name="connsiteX116" fmla="*/ 3659632 w 4389165"/>
                <a:gd name="connsiteY116" fmla="*/ 3670681 h 4389156"/>
                <a:gd name="connsiteX117" fmla="*/ 3964911 w 4389165"/>
                <a:gd name="connsiteY117" fmla="*/ 4005126 h 4389156"/>
                <a:gd name="connsiteX118" fmla="*/ 3964337 w 4389165"/>
                <a:gd name="connsiteY118" fmla="*/ 4279407 h 4389156"/>
                <a:gd name="connsiteX119" fmla="*/ 3524533 w 4389165"/>
                <a:gd name="connsiteY119" fmla="*/ 4279407 h 4389156"/>
                <a:gd name="connsiteX120" fmla="*/ 3524533 w 4389165"/>
                <a:gd name="connsiteY120" fmla="*/ 3618707 h 4389156"/>
                <a:gd name="connsiteX121" fmla="*/ 3232108 w 4389165"/>
                <a:gd name="connsiteY121" fmla="*/ 3326282 h 4389156"/>
                <a:gd name="connsiteX122" fmla="*/ 2939683 w 4389165"/>
                <a:gd name="connsiteY122" fmla="*/ 3618707 h 4389156"/>
                <a:gd name="connsiteX123" fmla="*/ 2939683 w 4389165"/>
                <a:gd name="connsiteY123" fmla="*/ 4279407 h 4389156"/>
                <a:gd name="connsiteX124" fmla="*/ 2430192 w 4389165"/>
                <a:gd name="connsiteY124" fmla="*/ 4279407 h 4389156"/>
                <a:gd name="connsiteX125" fmla="*/ 2430192 w 4389165"/>
                <a:gd name="connsiteY125" fmla="*/ 1275211 h 4389156"/>
                <a:gd name="connsiteX126" fmla="*/ 2511133 w 4389165"/>
                <a:gd name="connsiteY126" fmla="*/ 1275211 h 4389156"/>
                <a:gd name="connsiteX127" fmla="*/ 2566013 w 4389165"/>
                <a:gd name="connsiteY127" fmla="*/ 1220331 h 4389156"/>
                <a:gd name="connsiteX128" fmla="*/ 2566013 w 4389165"/>
                <a:gd name="connsiteY128" fmla="*/ 945403 h 4389156"/>
                <a:gd name="connsiteX129" fmla="*/ 2511133 w 4389165"/>
                <a:gd name="connsiteY129" fmla="*/ 890524 h 4389156"/>
                <a:gd name="connsiteX130" fmla="*/ 2436315 w 4389165"/>
                <a:gd name="connsiteY130" fmla="*/ 890524 h 4389156"/>
                <a:gd name="connsiteX131" fmla="*/ 243929 w 4389165"/>
                <a:gd name="connsiteY131" fmla="*/ 1000226 h 4389156"/>
                <a:gd name="connsiteX132" fmla="*/ 2456320 w 4389165"/>
                <a:gd name="connsiteY132" fmla="*/ 1000226 h 4389156"/>
                <a:gd name="connsiteX133" fmla="*/ 2456320 w 4389165"/>
                <a:gd name="connsiteY133" fmla="*/ 1165435 h 4389156"/>
                <a:gd name="connsiteX134" fmla="*/ 243929 w 4389165"/>
                <a:gd name="connsiteY134" fmla="*/ 1165435 h 4389156"/>
                <a:gd name="connsiteX135" fmla="*/ 379708 w 4389165"/>
                <a:gd name="connsiteY135" fmla="*/ 1275153 h 4389156"/>
                <a:gd name="connsiteX136" fmla="*/ 2320522 w 4389165"/>
                <a:gd name="connsiteY136" fmla="*/ 1275153 h 4389156"/>
                <a:gd name="connsiteX137" fmla="*/ 2320522 w 4389165"/>
                <a:gd name="connsiteY137" fmla="*/ 4279349 h 4389156"/>
                <a:gd name="connsiteX138" fmla="*/ 1507780 w 4389165"/>
                <a:gd name="connsiteY138" fmla="*/ 4279349 h 4389156"/>
                <a:gd name="connsiteX139" fmla="*/ 1507780 w 4389165"/>
                <a:gd name="connsiteY139" fmla="*/ 3498448 h 4389156"/>
                <a:gd name="connsiteX140" fmla="*/ 1452901 w 4389165"/>
                <a:gd name="connsiteY140" fmla="*/ 3443568 h 4389156"/>
                <a:gd name="connsiteX141" fmla="*/ 643030 w 4389165"/>
                <a:gd name="connsiteY141" fmla="*/ 3443607 h 4389156"/>
                <a:gd name="connsiteX142" fmla="*/ 588150 w 4389165"/>
                <a:gd name="connsiteY142" fmla="*/ 3498486 h 4389156"/>
                <a:gd name="connsiteX143" fmla="*/ 588150 w 4389165"/>
                <a:gd name="connsiteY143" fmla="*/ 4279348 h 4389156"/>
                <a:gd name="connsiteX144" fmla="*/ 379735 w 4389165"/>
                <a:gd name="connsiteY144" fmla="*/ 4279348 h 4389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</a:cxnLst>
              <a:rect l="l" t="t" r="r" b="b"/>
              <a:pathLst>
                <a:path w="4389165" h="4389156">
                  <a:moveTo>
                    <a:pt x="54894" y="4389156"/>
                  </a:moveTo>
                  <a:lnTo>
                    <a:pt x="4334287" y="4389156"/>
                  </a:lnTo>
                  <a:cubicBezTo>
                    <a:pt x="4364558" y="4389156"/>
                    <a:pt x="4389166" y="4364586"/>
                    <a:pt x="4389166" y="4334276"/>
                  </a:cubicBezTo>
                  <a:cubicBezTo>
                    <a:pt x="4389166" y="4304005"/>
                    <a:pt x="4364597" y="4279396"/>
                    <a:pt x="4334287" y="4279396"/>
                  </a:cubicBezTo>
                  <a:lnTo>
                    <a:pt x="4074124" y="4279396"/>
                  </a:lnTo>
                  <a:lnTo>
                    <a:pt x="4074774" y="4005497"/>
                  </a:lnTo>
                  <a:cubicBezTo>
                    <a:pt x="4248477" y="3980966"/>
                    <a:pt x="4382238" y="3840396"/>
                    <a:pt x="4382238" y="3670709"/>
                  </a:cubicBezTo>
                  <a:cubicBezTo>
                    <a:pt x="4382238" y="3602665"/>
                    <a:pt x="4360347" y="3536302"/>
                    <a:pt x="4319895" y="3480429"/>
                  </a:cubicBezTo>
                  <a:cubicBezTo>
                    <a:pt x="4330765" y="3450273"/>
                    <a:pt x="4336276" y="3418814"/>
                    <a:pt x="4336276" y="3386744"/>
                  </a:cubicBezTo>
                  <a:cubicBezTo>
                    <a:pt x="4336276" y="3327387"/>
                    <a:pt x="4317255" y="3269678"/>
                    <a:pt x="4282124" y="3220839"/>
                  </a:cubicBezTo>
                  <a:cubicBezTo>
                    <a:pt x="4290199" y="3196385"/>
                    <a:pt x="4294256" y="3171088"/>
                    <a:pt x="4294256" y="3145294"/>
                  </a:cubicBezTo>
                  <a:cubicBezTo>
                    <a:pt x="4294256" y="3021145"/>
                    <a:pt x="4200341" y="2917168"/>
                    <a:pt x="4075887" y="2893214"/>
                  </a:cubicBezTo>
                  <a:lnTo>
                    <a:pt x="4075887" y="442067"/>
                  </a:lnTo>
                  <a:lnTo>
                    <a:pt x="4103825" y="442067"/>
                  </a:lnTo>
                  <a:cubicBezTo>
                    <a:pt x="4134096" y="442067"/>
                    <a:pt x="4158704" y="417497"/>
                    <a:pt x="4158704" y="387187"/>
                  </a:cubicBezTo>
                  <a:lnTo>
                    <a:pt x="4158666" y="54888"/>
                  </a:lnTo>
                  <a:cubicBezTo>
                    <a:pt x="4158666" y="24616"/>
                    <a:pt x="4134096" y="8"/>
                    <a:pt x="4103786" y="8"/>
                  </a:cubicBezTo>
                  <a:lnTo>
                    <a:pt x="2303169" y="8"/>
                  </a:lnTo>
                  <a:cubicBezTo>
                    <a:pt x="2272898" y="8"/>
                    <a:pt x="2248290" y="24577"/>
                    <a:pt x="2248290" y="54888"/>
                  </a:cubicBezTo>
                  <a:lnTo>
                    <a:pt x="2248290" y="387187"/>
                  </a:lnTo>
                  <a:cubicBezTo>
                    <a:pt x="2248290" y="417458"/>
                    <a:pt x="2272859" y="442067"/>
                    <a:pt x="2303169" y="442067"/>
                  </a:cubicBezTo>
                  <a:lnTo>
                    <a:pt x="2326705" y="442067"/>
                  </a:lnTo>
                  <a:lnTo>
                    <a:pt x="2326705" y="890629"/>
                  </a:lnTo>
                  <a:lnTo>
                    <a:pt x="1405009" y="890629"/>
                  </a:lnTo>
                  <a:lnTo>
                    <a:pt x="1405009" y="723960"/>
                  </a:lnTo>
                  <a:lnTo>
                    <a:pt x="1887097" y="723960"/>
                  </a:lnTo>
                  <a:cubicBezTo>
                    <a:pt x="1902520" y="723960"/>
                    <a:pt x="1917178" y="717492"/>
                    <a:pt x="1927587" y="706126"/>
                  </a:cubicBezTo>
                  <a:cubicBezTo>
                    <a:pt x="1937997" y="694759"/>
                    <a:pt x="1943124" y="679567"/>
                    <a:pt x="1941747" y="664221"/>
                  </a:cubicBezTo>
                  <a:lnTo>
                    <a:pt x="1886867" y="50058"/>
                  </a:lnTo>
                  <a:cubicBezTo>
                    <a:pt x="1884380" y="21738"/>
                    <a:pt x="1860652" y="0"/>
                    <a:pt x="1832256" y="0"/>
                  </a:cubicBezTo>
                  <a:lnTo>
                    <a:pt x="853805" y="0"/>
                  </a:lnTo>
                  <a:cubicBezTo>
                    <a:pt x="825371" y="0"/>
                    <a:pt x="801682" y="21738"/>
                    <a:pt x="799156" y="49981"/>
                  </a:cubicBezTo>
                  <a:lnTo>
                    <a:pt x="744276" y="664144"/>
                  </a:lnTo>
                  <a:cubicBezTo>
                    <a:pt x="742899" y="679453"/>
                    <a:pt x="748065" y="694722"/>
                    <a:pt x="758436" y="706050"/>
                  </a:cubicBezTo>
                  <a:cubicBezTo>
                    <a:pt x="768807" y="717416"/>
                    <a:pt x="783503" y="723884"/>
                    <a:pt x="798926" y="723884"/>
                  </a:cubicBezTo>
                  <a:lnTo>
                    <a:pt x="1295288" y="723884"/>
                  </a:lnTo>
                  <a:lnTo>
                    <a:pt x="1295288" y="890552"/>
                  </a:lnTo>
                  <a:lnTo>
                    <a:pt x="189093" y="890552"/>
                  </a:lnTo>
                  <a:cubicBezTo>
                    <a:pt x="158822" y="890552"/>
                    <a:pt x="134213" y="915122"/>
                    <a:pt x="134213" y="945432"/>
                  </a:cubicBezTo>
                  <a:lnTo>
                    <a:pt x="134213" y="1220360"/>
                  </a:lnTo>
                  <a:cubicBezTo>
                    <a:pt x="134213" y="1250631"/>
                    <a:pt x="158782" y="1275239"/>
                    <a:pt x="189093" y="1275239"/>
                  </a:cubicBezTo>
                  <a:lnTo>
                    <a:pt x="270034" y="1275239"/>
                  </a:lnTo>
                  <a:lnTo>
                    <a:pt x="269996" y="4279435"/>
                  </a:lnTo>
                  <a:lnTo>
                    <a:pt x="54880" y="4279435"/>
                  </a:lnTo>
                  <a:cubicBezTo>
                    <a:pt x="24608" y="4279435"/>
                    <a:pt x="0" y="4304005"/>
                    <a:pt x="0" y="4334315"/>
                  </a:cubicBezTo>
                  <a:cubicBezTo>
                    <a:pt x="38" y="4364586"/>
                    <a:pt x="24607" y="4389156"/>
                    <a:pt x="54880" y="4389156"/>
                  </a:cubicBezTo>
                  <a:close/>
                  <a:moveTo>
                    <a:pt x="1457258" y="416022"/>
                  </a:moveTo>
                  <a:lnTo>
                    <a:pt x="1457258" y="614150"/>
                  </a:lnTo>
                  <a:lnTo>
                    <a:pt x="1228631" y="614150"/>
                  </a:lnTo>
                  <a:lnTo>
                    <a:pt x="1228631" y="416022"/>
                  </a:lnTo>
                  <a:close/>
                  <a:moveTo>
                    <a:pt x="1228671" y="306304"/>
                  </a:moveTo>
                  <a:lnTo>
                    <a:pt x="1228671" y="109714"/>
                  </a:lnTo>
                  <a:lnTo>
                    <a:pt x="1457297" y="109714"/>
                  </a:lnTo>
                  <a:lnTo>
                    <a:pt x="1457297" y="306304"/>
                  </a:lnTo>
                  <a:close/>
                  <a:moveTo>
                    <a:pt x="1566976" y="614150"/>
                  </a:moveTo>
                  <a:lnTo>
                    <a:pt x="1566976" y="416022"/>
                  </a:lnTo>
                  <a:lnTo>
                    <a:pt x="1809376" y="416022"/>
                  </a:lnTo>
                  <a:lnTo>
                    <a:pt x="1827096" y="614150"/>
                  </a:lnTo>
                  <a:close/>
                  <a:moveTo>
                    <a:pt x="1799579" y="306304"/>
                  </a:moveTo>
                  <a:lnTo>
                    <a:pt x="1567015" y="306304"/>
                  </a:lnTo>
                  <a:lnTo>
                    <a:pt x="1567015" y="109714"/>
                  </a:lnTo>
                  <a:lnTo>
                    <a:pt x="1782013" y="109714"/>
                  </a:lnTo>
                  <a:close/>
                  <a:moveTo>
                    <a:pt x="1118943" y="109714"/>
                  </a:moveTo>
                  <a:lnTo>
                    <a:pt x="1118943" y="306304"/>
                  </a:lnTo>
                  <a:lnTo>
                    <a:pt x="886378" y="306304"/>
                  </a:lnTo>
                  <a:lnTo>
                    <a:pt x="903944" y="109714"/>
                  </a:lnTo>
                  <a:close/>
                  <a:moveTo>
                    <a:pt x="876542" y="416032"/>
                  </a:moveTo>
                  <a:lnTo>
                    <a:pt x="1118943" y="416032"/>
                  </a:lnTo>
                  <a:lnTo>
                    <a:pt x="1118943" y="614159"/>
                  </a:lnTo>
                  <a:lnTo>
                    <a:pt x="858897" y="614159"/>
                  </a:lnTo>
                  <a:close/>
                  <a:moveTo>
                    <a:pt x="1398044" y="4279437"/>
                  </a:moveTo>
                  <a:lnTo>
                    <a:pt x="1102826" y="4279437"/>
                  </a:lnTo>
                  <a:lnTo>
                    <a:pt x="1102826" y="3553420"/>
                  </a:lnTo>
                  <a:lnTo>
                    <a:pt x="1398044" y="3553420"/>
                  </a:lnTo>
                  <a:close/>
                  <a:moveTo>
                    <a:pt x="993069" y="4279437"/>
                  </a:moveTo>
                  <a:lnTo>
                    <a:pt x="697852" y="4279437"/>
                  </a:lnTo>
                  <a:lnTo>
                    <a:pt x="697852" y="3553420"/>
                  </a:lnTo>
                  <a:lnTo>
                    <a:pt x="993069" y="3553420"/>
                  </a:lnTo>
                  <a:close/>
                  <a:moveTo>
                    <a:pt x="3414825" y="4279437"/>
                  </a:moveTo>
                  <a:lnTo>
                    <a:pt x="3049499" y="4279437"/>
                  </a:lnTo>
                  <a:lnTo>
                    <a:pt x="3049499" y="3618738"/>
                  </a:lnTo>
                  <a:cubicBezTo>
                    <a:pt x="3049499" y="3518013"/>
                    <a:pt x="3131474" y="3436040"/>
                    <a:pt x="3232196" y="3436040"/>
                  </a:cubicBezTo>
                  <a:cubicBezTo>
                    <a:pt x="3332919" y="3436040"/>
                    <a:pt x="3414893" y="3518015"/>
                    <a:pt x="3414893" y="3618738"/>
                  </a:cubicBezTo>
                  <a:lnTo>
                    <a:pt x="3414855" y="4279437"/>
                  </a:lnTo>
                  <a:close/>
                  <a:moveTo>
                    <a:pt x="4184400" y="3145222"/>
                  </a:moveTo>
                  <a:cubicBezTo>
                    <a:pt x="4184400" y="3165964"/>
                    <a:pt x="4179501" y="3186248"/>
                    <a:pt x="4169857" y="3205613"/>
                  </a:cubicBezTo>
                  <a:cubicBezTo>
                    <a:pt x="4159639" y="3225972"/>
                    <a:pt x="4163122" y="3250541"/>
                    <a:pt x="4178583" y="3267266"/>
                  </a:cubicBezTo>
                  <a:cubicBezTo>
                    <a:pt x="4209926" y="3301288"/>
                    <a:pt x="4226497" y="3342581"/>
                    <a:pt x="4226497" y="3386673"/>
                  </a:cubicBezTo>
                  <a:cubicBezTo>
                    <a:pt x="4226497" y="3413463"/>
                    <a:pt x="4220144" y="3439562"/>
                    <a:pt x="4207553" y="3464362"/>
                  </a:cubicBezTo>
                  <a:cubicBezTo>
                    <a:pt x="4197297" y="3484569"/>
                    <a:pt x="4200511" y="3508985"/>
                    <a:pt x="4215666" y="3525823"/>
                  </a:cubicBezTo>
                  <a:cubicBezTo>
                    <a:pt x="4252826" y="3567194"/>
                    <a:pt x="4272459" y="3617327"/>
                    <a:pt x="4272459" y="3670792"/>
                  </a:cubicBezTo>
                  <a:cubicBezTo>
                    <a:pt x="4272459" y="3797194"/>
                    <a:pt x="4159675" y="3900025"/>
                    <a:pt x="4020947" y="3900025"/>
                  </a:cubicBezTo>
                  <a:cubicBezTo>
                    <a:pt x="3882258" y="3900025"/>
                    <a:pt x="3769435" y="3797194"/>
                    <a:pt x="3769435" y="3670792"/>
                  </a:cubicBezTo>
                  <a:cubicBezTo>
                    <a:pt x="3769435" y="3625977"/>
                    <a:pt x="3783709" y="3582503"/>
                    <a:pt x="3810651" y="3545192"/>
                  </a:cubicBezTo>
                  <a:cubicBezTo>
                    <a:pt x="3815550" y="3538457"/>
                    <a:pt x="3820754" y="3531989"/>
                    <a:pt x="3826342" y="3525789"/>
                  </a:cubicBezTo>
                  <a:cubicBezTo>
                    <a:pt x="3841421" y="3508950"/>
                    <a:pt x="3844598" y="3484572"/>
                    <a:pt x="3834417" y="3464404"/>
                  </a:cubicBezTo>
                  <a:cubicBezTo>
                    <a:pt x="3821865" y="3439605"/>
                    <a:pt x="3815473" y="3413505"/>
                    <a:pt x="3815473" y="3386716"/>
                  </a:cubicBezTo>
                  <a:cubicBezTo>
                    <a:pt x="3815473" y="3342590"/>
                    <a:pt x="3832044" y="3301336"/>
                    <a:pt x="3863388" y="3267308"/>
                  </a:cubicBezTo>
                  <a:cubicBezTo>
                    <a:pt x="3878810" y="3250584"/>
                    <a:pt x="3882255" y="3225976"/>
                    <a:pt x="3872113" y="3205655"/>
                  </a:cubicBezTo>
                  <a:cubicBezTo>
                    <a:pt x="3862469" y="3186290"/>
                    <a:pt x="3857570" y="3166007"/>
                    <a:pt x="3857570" y="3145264"/>
                  </a:cubicBezTo>
                  <a:lnTo>
                    <a:pt x="3857723" y="3138031"/>
                  </a:lnTo>
                  <a:cubicBezTo>
                    <a:pt x="3861933" y="3059348"/>
                    <a:pt x="3933651" y="2997697"/>
                    <a:pt x="4020983" y="2997697"/>
                  </a:cubicBezTo>
                  <a:cubicBezTo>
                    <a:pt x="4111109" y="2997659"/>
                    <a:pt x="4184399" y="3063828"/>
                    <a:pt x="4184399" y="3145232"/>
                  </a:cubicBezTo>
                  <a:close/>
                  <a:moveTo>
                    <a:pt x="2357919" y="109675"/>
                  </a:moveTo>
                  <a:lnTo>
                    <a:pt x="4048807" y="109675"/>
                  </a:lnTo>
                  <a:lnTo>
                    <a:pt x="4048807" y="332256"/>
                  </a:lnTo>
                  <a:lnTo>
                    <a:pt x="2357919" y="332256"/>
                  </a:lnTo>
                  <a:close/>
                  <a:moveTo>
                    <a:pt x="2436334" y="442014"/>
                  </a:moveTo>
                  <a:lnTo>
                    <a:pt x="3966060" y="442014"/>
                  </a:lnTo>
                  <a:lnTo>
                    <a:pt x="3966060" y="2893259"/>
                  </a:lnTo>
                  <a:cubicBezTo>
                    <a:pt x="3846241" y="2916260"/>
                    <a:pt x="3754461" y="3012931"/>
                    <a:pt x="3748034" y="3132446"/>
                  </a:cubicBezTo>
                  <a:cubicBezTo>
                    <a:pt x="3747881" y="3136656"/>
                    <a:pt x="3747690" y="3140942"/>
                    <a:pt x="3747690" y="3145229"/>
                  </a:cubicBezTo>
                  <a:cubicBezTo>
                    <a:pt x="3747690" y="3171023"/>
                    <a:pt x="3751747" y="3196319"/>
                    <a:pt x="3759822" y="3220774"/>
                  </a:cubicBezTo>
                  <a:cubicBezTo>
                    <a:pt x="3724652" y="3269606"/>
                    <a:pt x="3705670" y="3327318"/>
                    <a:pt x="3705670" y="3386678"/>
                  </a:cubicBezTo>
                  <a:cubicBezTo>
                    <a:pt x="3705670" y="3418786"/>
                    <a:pt x="3711143" y="3450207"/>
                    <a:pt x="3721973" y="3480440"/>
                  </a:cubicBezTo>
                  <a:cubicBezTo>
                    <a:pt x="3721858" y="3480555"/>
                    <a:pt x="3721744" y="3480708"/>
                    <a:pt x="3721629" y="3480861"/>
                  </a:cubicBezTo>
                  <a:cubicBezTo>
                    <a:pt x="3681101" y="3537042"/>
                    <a:pt x="3659632" y="3602718"/>
                    <a:pt x="3659632" y="3670681"/>
                  </a:cubicBezTo>
                  <a:cubicBezTo>
                    <a:pt x="3659632" y="3839642"/>
                    <a:pt x="3792275" y="3979790"/>
                    <a:pt x="3964911" y="4005126"/>
                  </a:cubicBezTo>
                  <a:lnTo>
                    <a:pt x="3964337" y="4279407"/>
                  </a:lnTo>
                  <a:lnTo>
                    <a:pt x="3524533" y="4279407"/>
                  </a:lnTo>
                  <a:lnTo>
                    <a:pt x="3524533" y="3618707"/>
                  </a:lnTo>
                  <a:cubicBezTo>
                    <a:pt x="3524533" y="3457475"/>
                    <a:pt x="3393339" y="3326282"/>
                    <a:pt x="3232108" y="3326282"/>
                  </a:cubicBezTo>
                  <a:cubicBezTo>
                    <a:pt x="3070876" y="3326282"/>
                    <a:pt x="2939683" y="3457475"/>
                    <a:pt x="2939683" y="3618707"/>
                  </a:cubicBezTo>
                  <a:lnTo>
                    <a:pt x="2939683" y="4279407"/>
                  </a:lnTo>
                  <a:lnTo>
                    <a:pt x="2430192" y="4279407"/>
                  </a:lnTo>
                  <a:lnTo>
                    <a:pt x="2430192" y="1275211"/>
                  </a:lnTo>
                  <a:lnTo>
                    <a:pt x="2511133" y="1275211"/>
                  </a:lnTo>
                  <a:cubicBezTo>
                    <a:pt x="2541404" y="1275211"/>
                    <a:pt x="2566013" y="1250641"/>
                    <a:pt x="2566013" y="1220331"/>
                  </a:cubicBezTo>
                  <a:lnTo>
                    <a:pt x="2566013" y="945403"/>
                  </a:lnTo>
                  <a:cubicBezTo>
                    <a:pt x="2566013" y="915132"/>
                    <a:pt x="2541444" y="890524"/>
                    <a:pt x="2511133" y="890524"/>
                  </a:cubicBezTo>
                  <a:lnTo>
                    <a:pt x="2436315" y="890524"/>
                  </a:lnTo>
                  <a:close/>
                  <a:moveTo>
                    <a:pt x="243929" y="1000226"/>
                  </a:moveTo>
                  <a:lnTo>
                    <a:pt x="2456320" y="1000226"/>
                  </a:lnTo>
                  <a:lnTo>
                    <a:pt x="2456320" y="1165435"/>
                  </a:lnTo>
                  <a:lnTo>
                    <a:pt x="243929" y="1165435"/>
                  </a:lnTo>
                  <a:close/>
                  <a:moveTo>
                    <a:pt x="379708" y="1275153"/>
                  </a:moveTo>
                  <a:lnTo>
                    <a:pt x="2320522" y="1275153"/>
                  </a:lnTo>
                  <a:lnTo>
                    <a:pt x="2320522" y="4279349"/>
                  </a:lnTo>
                  <a:lnTo>
                    <a:pt x="1507780" y="4279349"/>
                  </a:lnTo>
                  <a:lnTo>
                    <a:pt x="1507780" y="3498448"/>
                  </a:lnTo>
                  <a:cubicBezTo>
                    <a:pt x="1507780" y="3468177"/>
                    <a:pt x="1483211" y="3443568"/>
                    <a:pt x="1452901" y="3443568"/>
                  </a:cubicBezTo>
                  <a:lnTo>
                    <a:pt x="643030" y="3443607"/>
                  </a:lnTo>
                  <a:cubicBezTo>
                    <a:pt x="612759" y="3443607"/>
                    <a:pt x="588150" y="3468176"/>
                    <a:pt x="588150" y="3498486"/>
                  </a:cubicBezTo>
                  <a:lnTo>
                    <a:pt x="588150" y="4279348"/>
                  </a:lnTo>
                  <a:lnTo>
                    <a:pt x="379735" y="4279348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41" name="Picture Placeholder 18">
            <a:extLst>
              <a:ext uri="{FF2B5EF4-FFF2-40B4-BE49-F238E27FC236}">
                <a16:creationId xmlns:a16="http://schemas.microsoft.com/office/drawing/2014/main" id="{3A6E2E7A-43B4-8249-80FE-51069FF5DF6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427639" y="3194478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142" name="Picture Placeholder 18">
            <a:extLst>
              <a:ext uri="{FF2B5EF4-FFF2-40B4-BE49-F238E27FC236}">
                <a16:creationId xmlns:a16="http://schemas.microsoft.com/office/drawing/2014/main" id="{CD14DE3D-BA7D-375B-D6ED-A386614BB862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5687145" y="3203390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143" name="Picture Placeholder 18">
            <a:extLst>
              <a:ext uri="{FF2B5EF4-FFF2-40B4-BE49-F238E27FC236}">
                <a16:creationId xmlns:a16="http://schemas.microsoft.com/office/drawing/2014/main" id="{3521C144-E684-4D59-F1B4-8A1EED6D6DC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8946942" y="3203390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9977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arbūs fa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5289CE24-2AEC-1440-01E6-7958456266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764088"/>
            <a:ext cx="12190413" cy="2093912"/>
          </a:xfrm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513645-086A-7F71-BA1A-DF513603762F}"/>
              </a:ext>
            </a:extLst>
          </p:cNvPr>
          <p:cNvSpPr/>
          <p:nvPr userDrawn="1"/>
        </p:nvSpPr>
        <p:spPr>
          <a:xfrm>
            <a:off x="0" y="4684294"/>
            <a:ext cx="12192000" cy="481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3B07EA5C-B930-9299-C40E-EE7990C703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6162" y="624924"/>
            <a:ext cx="5159692" cy="154878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F5D7A701-A32D-AA69-658F-639385F3D328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C8F56C7-A0D1-F06A-1820-472AEACDB7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B119632C-26B2-8664-EB6E-EDBD96507D7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6162" y="2409040"/>
            <a:ext cx="2506217" cy="510623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2000+</a:t>
            </a:r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7668ADF7-8D78-6277-23B9-AFBB09A8EED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346218" y="2409039"/>
            <a:ext cx="2506217" cy="510623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2000+</a:t>
            </a:r>
            <a:endParaRPr lang="en-US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C52581C3-4EC6-FE80-A2E8-F847FF457B0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86162" y="3031832"/>
            <a:ext cx="2506217" cy="1524542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2A6C1F73-859F-FD23-8C64-1D3DC08F6DF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46218" y="3031831"/>
            <a:ext cx="2506217" cy="1524542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C3B499CC-B261-7DF6-FE91-8638196D411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62660" y="1333787"/>
            <a:ext cx="5404751" cy="414569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2B6DBF2B-8FD8-255E-37E4-BDB65A2B4E2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562660" y="1796066"/>
            <a:ext cx="5404751" cy="1094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5C871ED1-93E4-AA74-9AC6-7656BF4CDA1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62660" y="2961466"/>
            <a:ext cx="5404751" cy="414569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>
                <a:latin typeface="+mj-lt"/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7C29EC97-BB5E-A490-F6A5-07E8085A217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62660" y="3439787"/>
            <a:ext cx="5404751" cy="1094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C360B44-1A02-4AB9-BA39-1B512ABFDE54}"/>
              </a:ext>
            </a:extLst>
          </p:cNvPr>
          <p:cNvCxnSpPr/>
          <p:nvPr userDrawn="1"/>
        </p:nvCxnSpPr>
        <p:spPr>
          <a:xfrm>
            <a:off x="3266008" y="2409039"/>
            <a:ext cx="0" cy="2147334"/>
          </a:xfrm>
          <a:prstGeom prst="line">
            <a:avLst/>
          </a:prstGeom>
          <a:ln>
            <a:solidFill>
              <a:srgbClr val="F3F3F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0780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tekstui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7">
            <a:extLst>
              <a:ext uri="{FF2B5EF4-FFF2-40B4-BE49-F238E27FC236}">
                <a16:creationId xmlns:a16="http://schemas.microsoft.com/office/drawing/2014/main" id="{738ED2DF-84F7-4896-9E36-AD602548A98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36011EF-D5E7-6AF0-165C-48833AE0F5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08017ED1-A226-4300-72E1-F40BDE8393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0362E5B-7D05-EDB4-3696-43528E5F3C6C}"/>
              </a:ext>
            </a:extLst>
          </p:cNvPr>
          <p:cNvGrpSpPr/>
          <p:nvPr userDrawn="1"/>
        </p:nvGrpSpPr>
        <p:grpSpPr>
          <a:xfrm>
            <a:off x="603302" y="1876808"/>
            <a:ext cx="10985396" cy="4311342"/>
            <a:chOff x="522703" y="1876808"/>
            <a:chExt cx="10985396" cy="4311342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9A972C68-BE98-5772-C863-BBA79DDF0CC2}"/>
                </a:ext>
              </a:extLst>
            </p:cNvPr>
            <p:cNvSpPr/>
            <p:nvPr userDrawn="1"/>
          </p:nvSpPr>
          <p:spPr>
            <a:xfrm>
              <a:off x="522703" y="1876810"/>
              <a:ext cx="2635166" cy="4311340"/>
            </a:xfrm>
            <a:prstGeom prst="roundRect">
              <a:avLst>
                <a:gd name="adj" fmla="val 7099"/>
              </a:avLst>
            </a:prstGeom>
            <a:solidFill>
              <a:srgbClr val="892043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sp>
          <p:nvSpPr>
            <p:cNvPr id="8" name="object 3">
              <a:extLst>
                <a:ext uri="{FF2B5EF4-FFF2-40B4-BE49-F238E27FC236}">
                  <a16:creationId xmlns:a16="http://schemas.microsoft.com/office/drawing/2014/main" id="{106ED90F-A307-CCE6-6707-6C4A13025633}"/>
                </a:ext>
              </a:extLst>
            </p:cNvPr>
            <p:cNvSpPr/>
            <p:nvPr userDrawn="1"/>
          </p:nvSpPr>
          <p:spPr>
            <a:xfrm>
              <a:off x="3319067" y="1876808"/>
              <a:ext cx="2635166" cy="4311341"/>
            </a:xfrm>
            <a:prstGeom prst="roundRect">
              <a:avLst>
                <a:gd name="adj" fmla="val 7099"/>
              </a:avLst>
            </a:pr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sp>
          <p:nvSpPr>
            <p:cNvPr id="10" name="object 3">
              <a:extLst>
                <a:ext uri="{FF2B5EF4-FFF2-40B4-BE49-F238E27FC236}">
                  <a16:creationId xmlns:a16="http://schemas.microsoft.com/office/drawing/2014/main" id="{A3DDA201-AB10-7B2E-F3E6-2B66DC35F57A}"/>
                </a:ext>
              </a:extLst>
            </p:cNvPr>
            <p:cNvSpPr/>
            <p:nvPr userDrawn="1"/>
          </p:nvSpPr>
          <p:spPr>
            <a:xfrm>
              <a:off x="6096000" y="1876808"/>
              <a:ext cx="2635166" cy="4311341"/>
            </a:xfrm>
            <a:prstGeom prst="roundRect">
              <a:avLst>
                <a:gd name="adj" fmla="val 7099"/>
              </a:avLst>
            </a:pr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sp>
          <p:nvSpPr>
            <p:cNvPr id="11" name="object 3">
              <a:extLst>
                <a:ext uri="{FF2B5EF4-FFF2-40B4-BE49-F238E27FC236}">
                  <a16:creationId xmlns:a16="http://schemas.microsoft.com/office/drawing/2014/main" id="{DA313641-3695-C82A-1FA6-7144C22C5F63}"/>
                </a:ext>
              </a:extLst>
            </p:cNvPr>
            <p:cNvSpPr/>
            <p:nvPr userDrawn="1"/>
          </p:nvSpPr>
          <p:spPr>
            <a:xfrm>
              <a:off x="8872933" y="1876808"/>
              <a:ext cx="2635166" cy="4311341"/>
            </a:xfrm>
            <a:prstGeom prst="roundRect">
              <a:avLst>
                <a:gd name="adj" fmla="val 7099"/>
              </a:avLst>
            </a:pr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EA2F754-CAE3-2047-9AC0-3A47622449E4}"/>
              </a:ext>
            </a:extLst>
          </p:cNvPr>
          <p:cNvCxnSpPr/>
          <p:nvPr userDrawn="1"/>
        </p:nvCxnSpPr>
        <p:spPr>
          <a:xfrm>
            <a:off x="4240208" y="60244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DED00A6-2549-E035-1B17-68EBB470BDB3}"/>
              </a:ext>
            </a:extLst>
          </p:cNvPr>
          <p:cNvCxnSpPr/>
          <p:nvPr userDrawn="1"/>
        </p:nvCxnSpPr>
        <p:spPr>
          <a:xfrm>
            <a:off x="7047203" y="604574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1594568-43EE-26AB-81F9-06EA8637491A}"/>
              </a:ext>
            </a:extLst>
          </p:cNvPr>
          <p:cNvCxnSpPr/>
          <p:nvPr userDrawn="1"/>
        </p:nvCxnSpPr>
        <p:spPr>
          <a:xfrm>
            <a:off x="9854595" y="60244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4C8A809-068F-6A72-D572-00E1068AA342}"/>
              </a:ext>
            </a:extLst>
          </p:cNvPr>
          <p:cNvCxnSpPr/>
          <p:nvPr userDrawn="1"/>
        </p:nvCxnSpPr>
        <p:spPr>
          <a:xfrm>
            <a:off x="1392399" y="5999032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D24E610A-FAFB-BD6C-5A18-0BCFDFA7A2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390CF80-7A61-CBE7-0E1D-912949B64586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383F2CAB-433C-ED9B-8CDF-86D74CD7139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4326" y="2104211"/>
            <a:ext cx="2352119" cy="1056082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E6323909-EC63-C1B1-2500-CE90F3E9EA2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31748" y="2104211"/>
            <a:ext cx="2352119" cy="1056080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AA9FB9FC-C115-60C4-202C-01D742E217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18122" y="2104210"/>
            <a:ext cx="2352119" cy="1056079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66328073-CB98-5900-201F-6E19C7289AB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095055" y="2104209"/>
            <a:ext cx="2352119" cy="1056079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8237BFC9-A040-21C1-52BB-63D9FB4E534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31748" y="3247202"/>
            <a:ext cx="2352119" cy="261360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F1B47BCC-638D-04F5-C15F-9A4839CBEDF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18121" y="3247203"/>
            <a:ext cx="2352119" cy="267464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7A4C6919-4F09-63CE-EB38-603C3D1F047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95055" y="3247202"/>
            <a:ext cx="2352119" cy="2674647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22B3583C-749A-9E67-6EC1-6BF448A228B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4326" y="3252807"/>
            <a:ext cx="2352119" cy="261360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7B1F877E-500B-FAAA-E307-524CADA1CFF7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7392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ir 8 pun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D53EC774-DFD2-E87D-4E81-32D76A50D9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8309008" y="2966484"/>
            <a:ext cx="3882990" cy="3891516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52CB6F-6318-2024-7C03-588F9480AD5D}"/>
              </a:ext>
            </a:extLst>
          </p:cNvPr>
          <p:cNvSpPr/>
          <p:nvPr userDrawn="1"/>
        </p:nvSpPr>
        <p:spPr>
          <a:xfrm>
            <a:off x="6103824" y="0"/>
            <a:ext cx="6088177" cy="1664472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89204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4D029DB5-B6D8-4201-FA42-501BF0B1623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54364" y="142028"/>
            <a:ext cx="4475366" cy="8149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Svarbus tekstas</a:t>
            </a:r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18D03E42-2BC0-C2B2-FDDD-EAE9D009CDA9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F397ABF-0621-F82D-ADB1-B68B3630A7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94BA4C89-319E-5E53-1E06-A5CDB329AA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5159692" cy="166447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B2C2A9C2-5295-63A3-D2CF-5264790AB6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72999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DB88639-209A-7757-1AFA-DE1C6C13902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72999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9AF6DB2D-04D8-3C6A-DF04-451EBC8548A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272998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1AEF5FEA-5C87-5EC7-831B-2C3ED33F1C9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72998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08BDDFB-E7B1-4A5B-6C74-73AAD1B0EE2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77442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CED35B7-A7E5-4C66-8D96-19D0AB79743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77442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7AB5DE1-2DB2-45CF-1C53-2E5D19DEE0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77441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391C6FA0-5199-78DC-E374-70FC374B049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77441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810FC865-839D-505B-662B-49D33840443A}"/>
              </a:ext>
            </a:extLst>
          </p:cNvPr>
          <p:cNvSpPr/>
          <p:nvPr userDrawn="1"/>
        </p:nvSpPr>
        <p:spPr>
          <a:xfrm rot="5400000">
            <a:off x="1219547" y="2456691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4D0CC93-B84A-ADDB-7C59-7468656A22CD}"/>
              </a:ext>
            </a:extLst>
          </p:cNvPr>
          <p:cNvSpPr/>
          <p:nvPr userDrawn="1"/>
        </p:nvSpPr>
        <p:spPr>
          <a:xfrm rot="5400000">
            <a:off x="1219547" y="3222094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CFAF4E17-04A1-C274-1ECD-7EAC5623445F}"/>
              </a:ext>
            </a:extLst>
          </p:cNvPr>
          <p:cNvSpPr/>
          <p:nvPr userDrawn="1"/>
        </p:nvSpPr>
        <p:spPr>
          <a:xfrm rot="5400000">
            <a:off x="1219547" y="3975433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73C8B45-A64B-491E-450A-CF0770B8D7BE}"/>
              </a:ext>
            </a:extLst>
          </p:cNvPr>
          <p:cNvSpPr/>
          <p:nvPr userDrawn="1"/>
        </p:nvSpPr>
        <p:spPr>
          <a:xfrm rot="5400000">
            <a:off x="1219546" y="4737829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B7D5AD80-5EAF-7616-0219-6C6778314C14}"/>
              </a:ext>
            </a:extLst>
          </p:cNvPr>
          <p:cNvSpPr/>
          <p:nvPr userDrawn="1"/>
        </p:nvSpPr>
        <p:spPr>
          <a:xfrm rot="5400000">
            <a:off x="4846850" y="2456692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A97B389C-06EE-AEFE-78B3-4CEB9D84BB1A}"/>
              </a:ext>
            </a:extLst>
          </p:cNvPr>
          <p:cNvSpPr/>
          <p:nvPr userDrawn="1"/>
        </p:nvSpPr>
        <p:spPr>
          <a:xfrm rot="5400000">
            <a:off x="4846850" y="3222095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699F1255-BFB2-CBB4-3F12-CD279EECB096}"/>
              </a:ext>
            </a:extLst>
          </p:cNvPr>
          <p:cNvSpPr/>
          <p:nvPr userDrawn="1"/>
        </p:nvSpPr>
        <p:spPr>
          <a:xfrm rot="5400000">
            <a:off x="4846850" y="3975434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918E38F-29B0-D580-0A45-341A2FFE5437}"/>
              </a:ext>
            </a:extLst>
          </p:cNvPr>
          <p:cNvSpPr/>
          <p:nvPr userDrawn="1"/>
        </p:nvSpPr>
        <p:spPr>
          <a:xfrm rot="5400000">
            <a:off x="4846849" y="4737830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604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ir 8 punkta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D53EC774-DFD2-E87D-4E81-32D76A50D9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8309008" y="2966484"/>
            <a:ext cx="3882990" cy="3891516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52CB6F-6318-2024-7C03-588F9480AD5D}"/>
              </a:ext>
            </a:extLst>
          </p:cNvPr>
          <p:cNvSpPr/>
          <p:nvPr userDrawn="1"/>
        </p:nvSpPr>
        <p:spPr>
          <a:xfrm>
            <a:off x="6103824" y="0"/>
            <a:ext cx="6088177" cy="1664472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4D029DB5-B6D8-4201-FA42-501BF0B1623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54364" y="142028"/>
            <a:ext cx="4475366" cy="8149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Svarbus tekstas</a:t>
            </a:r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18D03E42-2BC0-C2B2-FDDD-EAE9D009CDA9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F397ABF-0621-F82D-ADB1-B68B3630A7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94BA4C89-319E-5E53-1E06-A5CDB329AA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5159692" cy="166447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B2C2A9C2-5295-63A3-D2CF-5264790AB6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72999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DB88639-209A-7757-1AFA-DE1C6C13902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72999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9AF6DB2D-04D8-3C6A-DF04-451EBC8548A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272998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1AEF5FEA-5C87-5EC7-831B-2C3ED33F1C9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72998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08BDDFB-E7B1-4A5B-6C74-73AAD1B0EE2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77442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CED35B7-A7E5-4C66-8D96-19D0AB79743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77442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7AB5DE1-2DB2-45CF-1C53-2E5D19DEE0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77441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391C6FA0-5199-78DC-E374-70FC374B049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77441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07DD66E4-A332-9615-376D-5E8CD4880822}"/>
              </a:ext>
            </a:extLst>
          </p:cNvPr>
          <p:cNvSpPr/>
          <p:nvPr userDrawn="1"/>
        </p:nvSpPr>
        <p:spPr>
          <a:xfrm rot="5400000">
            <a:off x="1219547" y="2456691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EC6869A9-7104-418E-DD21-90C9F565EC19}"/>
              </a:ext>
            </a:extLst>
          </p:cNvPr>
          <p:cNvSpPr/>
          <p:nvPr userDrawn="1"/>
        </p:nvSpPr>
        <p:spPr>
          <a:xfrm rot="5400000">
            <a:off x="1219547" y="3222094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8588B460-8853-F0B3-8A1B-49B23E67E987}"/>
              </a:ext>
            </a:extLst>
          </p:cNvPr>
          <p:cNvSpPr/>
          <p:nvPr userDrawn="1"/>
        </p:nvSpPr>
        <p:spPr>
          <a:xfrm rot="5400000">
            <a:off x="1219547" y="3975433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D49E9572-FBFC-724E-01EC-7445A258B6D1}"/>
              </a:ext>
            </a:extLst>
          </p:cNvPr>
          <p:cNvSpPr/>
          <p:nvPr userDrawn="1"/>
        </p:nvSpPr>
        <p:spPr>
          <a:xfrm rot="5400000">
            <a:off x="1219546" y="4737829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E3781195-087E-4AD2-AC3F-F0FC97243897}"/>
              </a:ext>
            </a:extLst>
          </p:cNvPr>
          <p:cNvSpPr/>
          <p:nvPr userDrawn="1"/>
        </p:nvSpPr>
        <p:spPr>
          <a:xfrm rot="5400000">
            <a:off x="4846850" y="2456692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94EF6B36-6D4D-4C5F-EB50-C5987FEC1ED2}"/>
              </a:ext>
            </a:extLst>
          </p:cNvPr>
          <p:cNvSpPr/>
          <p:nvPr userDrawn="1"/>
        </p:nvSpPr>
        <p:spPr>
          <a:xfrm rot="5400000">
            <a:off x="4846850" y="3222095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DEF003D4-0D1C-6A9C-9FB3-00C954DBCC51}"/>
              </a:ext>
            </a:extLst>
          </p:cNvPr>
          <p:cNvSpPr/>
          <p:nvPr userDrawn="1"/>
        </p:nvSpPr>
        <p:spPr>
          <a:xfrm rot="5400000">
            <a:off x="4846850" y="3975434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85172884-DFED-236D-202A-6F6F3D3B8E9C}"/>
              </a:ext>
            </a:extLst>
          </p:cNvPr>
          <p:cNvSpPr/>
          <p:nvPr userDrawn="1"/>
        </p:nvSpPr>
        <p:spPr>
          <a:xfrm rot="5400000">
            <a:off x="4846849" y="4737830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0727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as + 3 blok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49640CE-7471-AC90-2A06-5A25910734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12B9689-BF53-5AB1-A074-32CACE50DAE6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ject 22">
            <a:extLst>
              <a:ext uri="{FF2B5EF4-FFF2-40B4-BE49-F238E27FC236}">
                <a16:creationId xmlns:a16="http://schemas.microsoft.com/office/drawing/2014/main" id="{E8BD5B19-9CA0-E7B3-0C50-839CB16FCC88}"/>
              </a:ext>
            </a:extLst>
          </p:cNvPr>
          <p:cNvSpPr/>
          <p:nvPr userDrawn="1"/>
        </p:nvSpPr>
        <p:spPr>
          <a:xfrm flipH="1">
            <a:off x="0" y="2013572"/>
            <a:ext cx="4970585" cy="4844429"/>
          </a:xfrm>
          <a:custGeom>
            <a:avLst/>
            <a:gdLst/>
            <a:ahLst/>
            <a:cxnLst/>
            <a:rect l="l" t="t" r="r" b="b"/>
            <a:pathLst>
              <a:path w="6083300" h="6096634">
                <a:moveTo>
                  <a:pt x="4848412" y="0"/>
                </a:moveTo>
                <a:lnTo>
                  <a:pt x="4735453" y="5739"/>
                </a:lnTo>
                <a:lnTo>
                  <a:pt x="4623150" y="20051"/>
                </a:lnTo>
                <a:lnTo>
                  <a:pt x="4512048" y="42930"/>
                </a:lnTo>
                <a:lnTo>
                  <a:pt x="4402695" y="74368"/>
                </a:lnTo>
                <a:lnTo>
                  <a:pt x="4295636" y="114359"/>
                </a:lnTo>
                <a:lnTo>
                  <a:pt x="4191416" y="162896"/>
                </a:lnTo>
                <a:lnTo>
                  <a:pt x="4090583" y="219970"/>
                </a:lnTo>
                <a:lnTo>
                  <a:pt x="3993682" y="285577"/>
                </a:lnTo>
                <a:lnTo>
                  <a:pt x="3901259" y="359707"/>
                </a:lnTo>
                <a:lnTo>
                  <a:pt x="3813860" y="442355"/>
                </a:lnTo>
                <a:lnTo>
                  <a:pt x="415690" y="3928793"/>
                </a:lnTo>
                <a:lnTo>
                  <a:pt x="335309" y="4018282"/>
                </a:lnTo>
                <a:lnTo>
                  <a:pt x="263572" y="4112574"/>
                </a:lnTo>
                <a:lnTo>
                  <a:pt x="200471" y="4211125"/>
                </a:lnTo>
                <a:lnTo>
                  <a:pt x="146000" y="4313388"/>
                </a:lnTo>
                <a:lnTo>
                  <a:pt x="100151" y="4418817"/>
                </a:lnTo>
                <a:lnTo>
                  <a:pt x="62918" y="4526866"/>
                </a:lnTo>
                <a:lnTo>
                  <a:pt x="34293" y="4636989"/>
                </a:lnTo>
                <a:lnTo>
                  <a:pt x="14270" y="4748640"/>
                </a:lnTo>
                <a:lnTo>
                  <a:pt x="2841" y="4861274"/>
                </a:lnTo>
                <a:lnTo>
                  <a:pt x="0" y="4974343"/>
                </a:lnTo>
                <a:lnTo>
                  <a:pt x="5739" y="5087302"/>
                </a:lnTo>
                <a:lnTo>
                  <a:pt x="20051" y="5199605"/>
                </a:lnTo>
                <a:lnTo>
                  <a:pt x="42930" y="5310707"/>
                </a:lnTo>
                <a:lnTo>
                  <a:pt x="74369" y="5420060"/>
                </a:lnTo>
                <a:lnTo>
                  <a:pt x="114360" y="5527119"/>
                </a:lnTo>
                <a:lnTo>
                  <a:pt x="162896" y="5631338"/>
                </a:lnTo>
                <a:lnTo>
                  <a:pt x="219971" y="5732172"/>
                </a:lnTo>
                <a:lnTo>
                  <a:pt x="285577" y="5829073"/>
                </a:lnTo>
                <a:lnTo>
                  <a:pt x="359708" y="5921496"/>
                </a:lnTo>
                <a:lnTo>
                  <a:pt x="442356" y="6008895"/>
                </a:lnTo>
                <a:lnTo>
                  <a:pt x="532381" y="6096641"/>
                </a:lnTo>
                <a:lnTo>
                  <a:pt x="6083278" y="6096641"/>
                </a:lnTo>
                <a:lnTo>
                  <a:pt x="6083278" y="600216"/>
                </a:lnTo>
                <a:lnTo>
                  <a:pt x="5893962" y="415690"/>
                </a:lnTo>
                <a:lnTo>
                  <a:pt x="5804473" y="335309"/>
                </a:lnTo>
                <a:lnTo>
                  <a:pt x="5710180" y="263572"/>
                </a:lnTo>
                <a:lnTo>
                  <a:pt x="5611630" y="200471"/>
                </a:lnTo>
                <a:lnTo>
                  <a:pt x="5509367" y="146000"/>
                </a:lnTo>
                <a:lnTo>
                  <a:pt x="5403938" y="100151"/>
                </a:lnTo>
                <a:lnTo>
                  <a:pt x="5295889" y="62918"/>
                </a:lnTo>
                <a:lnTo>
                  <a:pt x="5185766" y="34293"/>
                </a:lnTo>
                <a:lnTo>
                  <a:pt x="5074115" y="14270"/>
                </a:lnTo>
                <a:lnTo>
                  <a:pt x="4961481" y="2841"/>
                </a:lnTo>
                <a:lnTo>
                  <a:pt x="4848412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892043"/>
              </a:solidFill>
              <a:latin typeface="Helvetica Neue"/>
              <a:sym typeface="Helvetica Neue"/>
            </a:endParaRPr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E4333A24-F03D-FDAF-2F1E-2A9E3CC39A95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319088" y="3732028"/>
            <a:ext cx="2689926" cy="280688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5D9145FC-6323-4E10-3090-D922A3942E3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19088" y="2811466"/>
            <a:ext cx="1935013" cy="846134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1AD1F05C-5511-090D-F23A-F18075DBD9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1380432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9" name="object 47">
            <a:extLst>
              <a:ext uri="{FF2B5EF4-FFF2-40B4-BE49-F238E27FC236}">
                <a16:creationId xmlns:a16="http://schemas.microsoft.com/office/drawing/2014/main" id="{CC95E201-3627-BA9A-4702-C951704B8773}"/>
              </a:ext>
            </a:extLst>
          </p:cNvPr>
          <p:cNvSpPr/>
          <p:nvPr userDrawn="1"/>
        </p:nvSpPr>
        <p:spPr>
          <a:xfrm>
            <a:off x="10387316" y="0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41C8785-FD93-F124-DDA2-90E184BF6D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503DF84-C9F3-3768-DC00-5741EA2370BA}"/>
              </a:ext>
            </a:extLst>
          </p:cNvPr>
          <p:cNvCxnSpPr/>
          <p:nvPr userDrawn="1"/>
        </p:nvCxnSpPr>
        <p:spPr>
          <a:xfrm>
            <a:off x="5042099" y="1959203"/>
            <a:ext cx="0" cy="823413"/>
          </a:xfrm>
          <a:prstGeom prst="line">
            <a:avLst/>
          </a:prstGeom>
          <a:noFill/>
          <a:ln w="25400" cap="flat">
            <a:solidFill>
              <a:srgbClr val="E6E6E6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99C3947-B760-36C3-FC12-C11C39D486C8}"/>
              </a:ext>
            </a:extLst>
          </p:cNvPr>
          <p:cNvCxnSpPr>
            <a:cxnSpLocks/>
          </p:cNvCxnSpPr>
          <p:nvPr userDrawn="1"/>
        </p:nvCxnSpPr>
        <p:spPr>
          <a:xfrm>
            <a:off x="5529752" y="3309237"/>
            <a:ext cx="0" cy="1105827"/>
          </a:xfrm>
          <a:prstGeom prst="line">
            <a:avLst/>
          </a:prstGeom>
          <a:noFill/>
          <a:ln w="25400" cap="flat">
            <a:solidFill>
              <a:srgbClr val="E6E6E6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34FE3C6-8294-CA7B-5ECD-05AF7BEBCDCC}"/>
              </a:ext>
            </a:extLst>
          </p:cNvPr>
          <p:cNvCxnSpPr>
            <a:cxnSpLocks/>
          </p:cNvCxnSpPr>
          <p:nvPr userDrawn="1"/>
        </p:nvCxnSpPr>
        <p:spPr>
          <a:xfrm>
            <a:off x="6345185" y="4847781"/>
            <a:ext cx="0" cy="905208"/>
          </a:xfrm>
          <a:prstGeom prst="line">
            <a:avLst/>
          </a:prstGeom>
          <a:noFill/>
          <a:ln w="25400" cap="flat">
            <a:solidFill>
              <a:srgbClr val="E6E6E6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4E37A8BC-0FBC-F45D-5A08-10B274CA2B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3614" y="1940449"/>
            <a:ext cx="6273855" cy="309664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D2C5F7D-880A-9ECD-51E8-BCDE14AD6B3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602255" y="3312049"/>
            <a:ext cx="6011595" cy="309664"/>
          </a:xfrm>
        </p:spPr>
        <p:txBody>
          <a:bodyPr>
            <a:noAutofit/>
          </a:bodyPr>
          <a:lstStyle>
            <a:lvl1pPr marL="0" indent="0">
              <a:buNone/>
              <a:defRPr lang="en-US" sz="1600" b="1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534B4297-CD72-F394-CCDC-A5AB44FAFB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08984" y="4847781"/>
            <a:ext cx="5432028" cy="309664"/>
          </a:xfrm>
        </p:spPr>
        <p:txBody>
          <a:bodyPr>
            <a:noAutofit/>
          </a:bodyPr>
          <a:lstStyle>
            <a:lvl1pPr marL="0" indent="0">
              <a:buNone/>
              <a:defRPr lang="en-US" sz="1600" b="1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F716382E-108D-214E-65EB-1F1C6D52BAF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113613" y="2318862"/>
            <a:ext cx="6273853" cy="870713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BDA857FC-007C-58BB-3C09-0F68B742AF5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602256" y="3668425"/>
            <a:ext cx="6011594" cy="1015224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B6C5C138-E388-ADFD-E468-76464ACC973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08984" y="5254349"/>
            <a:ext cx="5432027" cy="905208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30592FA0-F948-FF8D-4FF0-990F39890E97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060292" y="1940449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5007BD42-8144-9649-1535-D397ECFF829D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556557" y="3466881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2" name="Picture Placeholder 18">
            <a:extLst>
              <a:ext uri="{FF2B5EF4-FFF2-40B4-BE49-F238E27FC236}">
                <a16:creationId xmlns:a16="http://schemas.microsoft.com/office/drawing/2014/main" id="{49EDED40-073C-8233-65DE-72EBB7822D6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289673" y="4879968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C7EC537C-A39F-09E4-E3C9-DF72BAF51E1A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3750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unktai apskrit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EC9EC8B0-1C61-9913-F436-129854FB0C81}"/>
              </a:ext>
            </a:extLst>
          </p:cNvPr>
          <p:cNvSpPr/>
          <p:nvPr/>
        </p:nvSpPr>
        <p:spPr>
          <a:xfrm>
            <a:off x="4314365" y="1647365"/>
            <a:ext cx="3563271" cy="3563271"/>
          </a:xfrm>
          <a:prstGeom prst="flowChartConnector">
            <a:avLst/>
          </a:prstGeom>
          <a:solidFill>
            <a:schemeClr val="bg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AC9E0CC-4455-43F9-8225-198B6FFCFC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11669" y="2516596"/>
            <a:ext cx="3168662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DBEE568-B4C3-D4E6-665C-31DDBB109AF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11669" y="3368842"/>
            <a:ext cx="3168662" cy="161223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latin typeface="+mn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F23A45E-E947-8AB6-60E0-E2F18670923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088888" y="629428"/>
            <a:ext cx="4014223" cy="79433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00E51C52-81C9-46A0-2F9F-6D6242F815F5}"/>
              </a:ext>
            </a:extLst>
          </p:cNvPr>
          <p:cNvSpPr/>
          <p:nvPr userDrawn="1"/>
        </p:nvSpPr>
        <p:spPr>
          <a:xfrm>
            <a:off x="9529011" y="0"/>
            <a:ext cx="2662989" cy="728046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59D7C87F-D815-C416-BEC2-99122D82DA9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106905" y="1674135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4AE97D14-7ECE-0A61-F34F-08FF7F0D8FB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342122" y="3236495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lang="en-US" sz="1400" kern="1200" dirty="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84582437-436F-78DE-6602-2527D6F5A03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715000" y="4831998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lang="en-US" sz="1400" kern="1200" dirty="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C254C495-6341-A659-7BF7-232D8859937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757143" y="1674135"/>
            <a:ext cx="2737026" cy="1202880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40D47D58-1428-BC11-72DD-E283EBFE58B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757143" y="3236495"/>
            <a:ext cx="2737026" cy="1090178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DE92CFED-EACC-8D1C-B0DA-54628EF0DD1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160498" y="4831997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lang="en-US" sz="1400" kern="1200" dirty="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4B82EFAD-EB08-67B3-85D6-E972CC4B36B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389059" y="5776483"/>
            <a:ext cx="3413880" cy="794335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0" name="object 47">
            <a:extLst>
              <a:ext uri="{FF2B5EF4-FFF2-40B4-BE49-F238E27FC236}">
                <a16:creationId xmlns:a16="http://schemas.microsoft.com/office/drawing/2014/main" id="{FDA0655A-FA2E-137D-3066-1DB8C117EB7C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A590263-0B0C-F2DB-6FD8-0325EE20D4A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64C954A9-E31A-9953-52DD-E80151B3C8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F95D997-34E9-FC99-A52E-833247308F94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08889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93A1F3DC-3C4D-6918-3592-D384C3E6D930}"/>
              </a:ext>
            </a:extLst>
          </p:cNvPr>
          <p:cNvGrpSpPr/>
          <p:nvPr userDrawn="1"/>
        </p:nvGrpSpPr>
        <p:grpSpPr>
          <a:xfrm>
            <a:off x="3192407" y="3429000"/>
            <a:ext cx="5807185" cy="5341065"/>
            <a:chOff x="7554854" y="6236674"/>
            <a:chExt cx="9228220" cy="8487507"/>
          </a:xfrm>
        </p:grpSpPr>
        <p:sp>
          <p:nvSpPr>
            <p:cNvPr id="4" name="Arc 3">
              <a:extLst>
                <a:ext uri="{FF2B5EF4-FFF2-40B4-BE49-F238E27FC236}">
                  <a16:creationId xmlns:a16="http://schemas.microsoft.com/office/drawing/2014/main" id="{82AD3859-93D8-DCEF-CEB2-7C119FB6561D}"/>
                </a:ext>
              </a:extLst>
            </p:cNvPr>
            <p:cNvSpPr/>
            <p:nvPr userDrawn="1"/>
          </p:nvSpPr>
          <p:spPr>
            <a:xfrm>
              <a:off x="7971693" y="6236674"/>
              <a:ext cx="8370276" cy="8487507"/>
            </a:xfrm>
            <a:prstGeom prst="arc">
              <a:avLst>
                <a:gd name="adj1" fmla="val 10385787"/>
                <a:gd name="adj2" fmla="val 414674"/>
              </a:avLst>
            </a:prstGeom>
            <a:noFill/>
            <a:ln w="57150" cap="flat">
              <a:solidFill>
                <a:srgbClr val="D9D9D9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5" name="Flowchart: Connector 4">
              <a:extLst>
                <a:ext uri="{FF2B5EF4-FFF2-40B4-BE49-F238E27FC236}">
                  <a16:creationId xmlns:a16="http://schemas.microsoft.com/office/drawing/2014/main" id="{A21C41DE-F4A6-F9DF-071C-DB955F03FDC2}"/>
                </a:ext>
              </a:extLst>
            </p:cNvPr>
            <p:cNvSpPr/>
            <p:nvPr userDrawn="1"/>
          </p:nvSpPr>
          <p:spPr>
            <a:xfrm>
              <a:off x="9047485" y="6324786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6" name="Flowchart: Connector 5">
              <a:extLst>
                <a:ext uri="{FF2B5EF4-FFF2-40B4-BE49-F238E27FC236}">
                  <a16:creationId xmlns:a16="http://schemas.microsoft.com/office/drawing/2014/main" id="{5A38F004-8831-390D-ECD1-47F84127136D}"/>
                </a:ext>
              </a:extLst>
            </p:cNvPr>
            <p:cNvSpPr/>
            <p:nvPr userDrawn="1"/>
          </p:nvSpPr>
          <p:spPr>
            <a:xfrm>
              <a:off x="7554854" y="8427423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7" name="Flowchart: Connector 6">
              <a:extLst>
                <a:ext uri="{FF2B5EF4-FFF2-40B4-BE49-F238E27FC236}">
                  <a16:creationId xmlns:a16="http://schemas.microsoft.com/office/drawing/2014/main" id="{32D3F9E5-E920-3DCE-856F-C8875D3613AC}"/>
                </a:ext>
              </a:extLst>
            </p:cNvPr>
            <p:cNvSpPr/>
            <p:nvPr userDrawn="1"/>
          </p:nvSpPr>
          <p:spPr>
            <a:xfrm>
              <a:off x="15446643" y="8427423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8" name="Flowchart: Connector 7">
              <a:extLst>
                <a:ext uri="{FF2B5EF4-FFF2-40B4-BE49-F238E27FC236}">
                  <a16:creationId xmlns:a16="http://schemas.microsoft.com/office/drawing/2014/main" id="{F7891B1A-AE0B-EA93-3FF9-C8E89227B36D}"/>
                </a:ext>
              </a:extLst>
            </p:cNvPr>
            <p:cNvSpPr/>
            <p:nvPr userDrawn="1"/>
          </p:nvSpPr>
          <p:spPr>
            <a:xfrm>
              <a:off x="13793606" y="6313063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10" name="object 2">
            <a:extLst>
              <a:ext uri="{FF2B5EF4-FFF2-40B4-BE49-F238E27FC236}">
                <a16:creationId xmlns:a16="http://schemas.microsoft.com/office/drawing/2014/main" id="{A0580C74-7814-8BC8-4280-0558B3FFD680}"/>
              </a:ext>
            </a:extLst>
          </p:cNvPr>
          <p:cNvSpPr/>
          <p:nvPr userDrawn="1"/>
        </p:nvSpPr>
        <p:spPr>
          <a:xfrm>
            <a:off x="8722011" y="0"/>
            <a:ext cx="3469989" cy="948675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C953DC6A-0FC5-9F0E-E118-E6C0930A47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357" y="383705"/>
            <a:ext cx="8021746" cy="105683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6AC5DEE7-1AFC-4608-5886-5848F2786C6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10384" y="3772343"/>
            <a:ext cx="2757678" cy="2757678"/>
          </a:xfrm>
          <a:prstGeom prst="flowChartConnector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6D53C48F-A3E0-D05A-076A-810CF09CA09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12977" y="1477968"/>
            <a:ext cx="5424487" cy="48154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Po antra</a:t>
            </a:r>
            <a:r>
              <a:rPr lang="lt-LT" err="1"/>
              <a:t>štė</a:t>
            </a:r>
            <a:endParaRPr lang="en-US"/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38BAA3AC-745B-14A3-1280-E94A620FBE4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2426" y="4898486"/>
            <a:ext cx="2737026" cy="1575809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378701CF-790A-8CAB-FF36-6D37AC2769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245555" y="4868933"/>
            <a:ext cx="2737026" cy="1661088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5CAAD39C-9760-9096-B12F-A59CAB07779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0348" y="2575648"/>
            <a:ext cx="2737026" cy="79433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617AA978-8FA0-0C23-688C-65BDCE9A916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183683" y="2542476"/>
            <a:ext cx="2737026" cy="79433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829FEE8-CC94-5309-E18F-4421E6459C75}"/>
              </a:ext>
            </a:extLst>
          </p:cNvPr>
          <p:cNvSpPr txBox="1"/>
          <p:nvPr userDrawn="1"/>
        </p:nvSpPr>
        <p:spPr>
          <a:xfrm>
            <a:off x="4217274" y="2023502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8B7319-4BE0-C880-F059-E8D52774BB65}"/>
              </a:ext>
            </a:extLst>
          </p:cNvPr>
          <p:cNvSpPr txBox="1"/>
          <p:nvPr userDrawn="1"/>
        </p:nvSpPr>
        <p:spPr>
          <a:xfrm>
            <a:off x="7203939" y="2023502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</a:t>
            </a:r>
            <a:r>
              <a:rPr lang="en-US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2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C41271A-0EAC-316A-9166-1A4BEAFCA0F0}"/>
              </a:ext>
            </a:extLst>
          </p:cNvPr>
          <p:cNvSpPr txBox="1"/>
          <p:nvPr userDrawn="1"/>
        </p:nvSpPr>
        <p:spPr>
          <a:xfrm>
            <a:off x="1406017" y="4179457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</a:t>
            </a:r>
            <a:r>
              <a:rPr lang="en-US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3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615589-105C-5F0B-F201-E9355555B47F}"/>
              </a:ext>
            </a:extLst>
          </p:cNvPr>
          <p:cNvSpPr txBox="1"/>
          <p:nvPr userDrawn="1"/>
        </p:nvSpPr>
        <p:spPr>
          <a:xfrm>
            <a:off x="10279146" y="4179457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</a:t>
            </a:r>
            <a:r>
              <a:rPr lang="en-US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4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</p:spTree>
    <p:extLst>
      <p:ext uri="{BB962C8B-B14F-4D97-AF65-F5344CB8AC3E}">
        <p14:creationId xmlns:p14="http://schemas.microsoft.com/office/powerpoint/2010/main" val="5641774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ikonėl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rc 5">
            <a:extLst>
              <a:ext uri="{FF2B5EF4-FFF2-40B4-BE49-F238E27FC236}">
                <a16:creationId xmlns:a16="http://schemas.microsoft.com/office/drawing/2014/main" id="{F379ECB5-37E1-06DB-D17C-A314E46B6FC1}"/>
              </a:ext>
            </a:extLst>
          </p:cNvPr>
          <p:cNvSpPr/>
          <p:nvPr userDrawn="1"/>
        </p:nvSpPr>
        <p:spPr>
          <a:xfrm>
            <a:off x="3320909" y="2743200"/>
            <a:ext cx="5550183" cy="5550183"/>
          </a:xfrm>
          <a:prstGeom prst="arc">
            <a:avLst>
              <a:gd name="adj1" fmla="val 10850144"/>
              <a:gd name="adj2" fmla="val 0"/>
            </a:avLst>
          </a:prstGeom>
          <a:noFill/>
          <a:ln w="38100" cap="rnd" cmpd="sng" algn="ctr">
            <a:solidFill>
              <a:srgbClr val="C0C0C8"/>
            </a:solidFill>
            <a:prstDash val="solid"/>
            <a:round/>
            <a:headEnd type="none"/>
            <a:tailEnd type="none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7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88180D9-9234-E180-0FCC-7D8D1BCD0982}"/>
              </a:ext>
            </a:extLst>
          </p:cNvPr>
          <p:cNvSpPr/>
          <p:nvPr userDrawn="1"/>
        </p:nvSpPr>
        <p:spPr>
          <a:xfrm>
            <a:off x="3206609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9748AAE-93C2-FD2B-F464-E399EEE9B0BF}"/>
              </a:ext>
            </a:extLst>
          </p:cNvPr>
          <p:cNvSpPr/>
          <p:nvPr userDrawn="1"/>
        </p:nvSpPr>
        <p:spPr>
          <a:xfrm>
            <a:off x="4137244" y="33147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135C41-399C-33C9-61F1-60CD127EAAD3}"/>
              </a:ext>
            </a:extLst>
          </p:cNvPr>
          <p:cNvSpPr/>
          <p:nvPr userDrawn="1"/>
        </p:nvSpPr>
        <p:spPr>
          <a:xfrm>
            <a:off x="5867400" y="26289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42231DD-C4BC-87AF-F1E6-1B22AAE71041}"/>
              </a:ext>
            </a:extLst>
          </p:cNvPr>
          <p:cNvSpPr/>
          <p:nvPr userDrawn="1"/>
        </p:nvSpPr>
        <p:spPr>
          <a:xfrm>
            <a:off x="7711858" y="3274595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BBA324C-2BAF-A134-FF4B-76CCE6DDBCC1}"/>
              </a:ext>
            </a:extLst>
          </p:cNvPr>
          <p:cNvSpPr/>
          <p:nvPr userDrawn="1"/>
        </p:nvSpPr>
        <p:spPr>
          <a:xfrm>
            <a:off x="8756792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EC592B89-42E6-317B-D2E6-9A3A0E3E68B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4567126-86D6-6400-DA64-FE506AB5AB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CD47B97-7284-F858-B9DE-59BEC6780908}"/>
              </a:ext>
            </a:extLst>
          </p:cNvPr>
          <p:cNvSpPr/>
          <p:nvPr/>
        </p:nvSpPr>
        <p:spPr>
          <a:xfrm>
            <a:off x="5347782" y="3684020"/>
            <a:ext cx="1267835" cy="1621713"/>
          </a:xfrm>
          <a:custGeom>
            <a:avLst/>
            <a:gdLst>
              <a:gd name="connsiteX0" fmla="*/ 3197641 w 3291322"/>
              <a:gd name="connsiteY0" fmla="*/ 1212364 h 4209995"/>
              <a:gd name="connsiteX1" fmla="*/ 42863 w 3291322"/>
              <a:gd name="connsiteY1" fmla="*/ 1212364 h 4209995"/>
              <a:gd name="connsiteX2" fmla="*/ 0 w 3291322"/>
              <a:gd name="connsiteY2" fmla="*/ 1255227 h 4209995"/>
              <a:gd name="connsiteX3" fmla="*/ 0 w 3291322"/>
              <a:gd name="connsiteY3" fmla="*/ 4167133 h 4209995"/>
              <a:gd name="connsiteX4" fmla="*/ 12552 w 3291322"/>
              <a:gd name="connsiteY4" fmla="*/ 4197444 h 4209995"/>
              <a:gd name="connsiteX5" fmla="*/ 42863 w 3291322"/>
              <a:gd name="connsiteY5" fmla="*/ 4209996 h 4209995"/>
              <a:gd name="connsiteX6" fmla="*/ 3197641 w 3291322"/>
              <a:gd name="connsiteY6" fmla="*/ 4209996 h 4209995"/>
              <a:gd name="connsiteX7" fmla="*/ 3227951 w 3291322"/>
              <a:gd name="connsiteY7" fmla="*/ 4197444 h 4209995"/>
              <a:gd name="connsiteX8" fmla="*/ 3240503 w 3291322"/>
              <a:gd name="connsiteY8" fmla="*/ 4167133 h 4209995"/>
              <a:gd name="connsiteX9" fmla="*/ 3240503 w 3291322"/>
              <a:gd name="connsiteY9" fmla="*/ 1255227 h 4209995"/>
              <a:gd name="connsiteX10" fmla="*/ 3227951 w 3291322"/>
              <a:gd name="connsiteY10" fmla="*/ 1224916 h 4209995"/>
              <a:gd name="connsiteX11" fmla="*/ 3197641 w 3291322"/>
              <a:gd name="connsiteY11" fmla="*/ 1212364 h 4209995"/>
              <a:gd name="connsiteX12" fmla="*/ 667039 w 3291322"/>
              <a:gd name="connsiteY12" fmla="*/ 4124271 h 4209995"/>
              <a:gd name="connsiteX13" fmla="*/ 342890 w 3291322"/>
              <a:gd name="connsiteY13" fmla="*/ 4124271 h 4209995"/>
              <a:gd name="connsiteX14" fmla="*/ 342890 w 3291322"/>
              <a:gd name="connsiteY14" fmla="*/ 3671956 h 4209995"/>
              <a:gd name="connsiteX15" fmla="*/ 389963 w 3291322"/>
              <a:gd name="connsiteY15" fmla="*/ 3556576 h 4209995"/>
              <a:gd name="connsiteX16" fmla="*/ 504961 w 3291322"/>
              <a:gd name="connsiteY16" fmla="*/ 3508700 h 4209995"/>
              <a:gd name="connsiteX17" fmla="*/ 620000 w 3291322"/>
              <a:gd name="connsiteY17" fmla="*/ 3556576 h 4209995"/>
              <a:gd name="connsiteX18" fmla="*/ 667034 w 3291322"/>
              <a:gd name="connsiteY18" fmla="*/ 3671956 h 4209995"/>
              <a:gd name="connsiteX19" fmla="*/ 1314414 w 3291322"/>
              <a:gd name="connsiteY19" fmla="*/ 4124271 h 4209995"/>
              <a:gd name="connsiteX20" fmla="*/ 990187 w 3291322"/>
              <a:gd name="connsiteY20" fmla="*/ 4124271 h 4209995"/>
              <a:gd name="connsiteX21" fmla="*/ 990187 w 3291322"/>
              <a:gd name="connsiteY21" fmla="*/ 3671956 h 4209995"/>
              <a:gd name="connsiteX22" fmla="*/ 1071243 w 3291322"/>
              <a:gd name="connsiteY22" fmla="*/ 3531544 h 4209995"/>
              <a:gd name="connsiteX23" fmla="*/ 1233357 w 3291322"/>
              <a:gd name="connsiteY23" fmla="*/ 3531544 h 4209995"/>
              <a:gd name="connsiteX24" fmla="*/ 1314412 w 3291322"/>
              <a:gd name="connsiteY24" fmla="*/ 3671956 h 4209995"/>
              <a:gd name="connsiteX25" fmla="*/ 1961711 w 3291322"/>
              <a:gd name="connsiteY25" fmla="*/ 4124271 h 4209995"/>
              <a:gd name="connsiteX26" fmla="*/ 1637485 w 3291322"/>
              <a:gd name="connsiteY26" fmla="*/ 4124271 h 4209995"/>
              <a:gd name="connsiteX27" fmla="*/ 1637485 w 3291322"/>
              <a:gd name="connsiteY27" fmla="*/ 3671956 h 4209995"/>
              <a:gd name="connsiteX28" fmla="*/ 1718541 w 3291322"/>
              <a:gd name="connsiteY28" fmla="*/ 3531544 h 4209995"/>
              <a:gd name="connsiteX29" fmla="*/ 1880654 w 3291322"/>
              <a:gd name="connsiteY29" fmla="*/ 3531544 h 4209995"/>
              <a:gd name="connsiteX30" fmla="*/ 1961710 w 3291322"/>
              <a:gd name="connsiteY30" fmla="*/ 3671956 h 4209995"/>
              <a:gd name="connsiteX31" fmla="*/ 2221914 w 3291322"/>
              <a:gd name="connsiteY31" fmla="*/ 4124271 h 4209995"/>
              <a:gd name="connsiteX32" fmla="*/ 2047436 w 3291322"/>
              <a:gd name="connsiteY32" fmla="*/ 4124271 h 4209995"/>
              <a:gd name="connsiteX33" fmla="*/ 2047436 w 3291322"/>
              <a:gd name="connsiteY33" fmla="*/ 3671956 h 4209995"/>
              <a:gd name="connsiteX34" fmla="*/ 1923522 w 3291322"/>
              <a:gd name="connsiteY34" fmla="*/ 3457301 h 4209995"/>
              <a:gd name="connsiteX35" fmla="*/ 1675684 w 3291322"/>
              <a:gd name="connsiteY35" fmla="*/ 3457301 h 4209995"/>
              <a:gd name="connsiteX36" fmla="*/ 1551770 w 3291322"/>
              <a:gd name="connsiteY36" fmla="*/ 3671956 h 4209995"/>
              <a:gd name="connsiteX37" fmla="*/ 1551770 w 3291322"/>
              <a:gd name="connsiteY37" fmla="*/ 4124271 h 4209995"/>
              <a:gd name="connsiteX38" fmla="*/ 1400139 w 3291322"/>
              <a:gd name="connsiteY38" fmla="*/ 4124271 h 4209995"/>
              <a:gd name="connsiteX39" fmla="*/ 1400139 w 3291322"/>
              <a:gd name="connsiteY39" fmla="*/ 3671956 h 4209995"/>
              <a:gd name="connsiteX40" fmla="*/ 1276225 w 3291322"/>
              <a:gd name="connsiteY40" fmla="*/ 3457301 h 4209995"/>
              <a:gd name="connsiteX41" fmla="*/ 1028387 w 3291322"/>
              <a:gd name="connsiteY41" fmla="*/ 3457301 h 4209995"/>
              <a:gd name="connsiteX42" fmla="*/ 904472 w 3291322"/>
              <a:gd name="connsiteY42" fmla="*/ 3671956 h 4209995"/>
              <a:gd name="connsiteX43" fmla="*/ 904472 w 3291322"/>
              <a:gd name="connsiteY43" fmla="*/ 4124271 h 4209995"/>
              <a:gd name="connsiteX44" fmla="*/ 752734 w 3291322"/>
              <a:gd name="connsiteY44" fmla="*/ 4124271 h 4209995"/>
              <a:gd name="connsiteX45" fmla="*/ 752734 w 3291322"/>
              <a:gd name="connsiteY45" fmla="*/ 3671956 h 4209995"/>
              <a:gd name="connsiteX46" fmla="*/ 680671 w 3291322"/>
              <a:gd name="connsiteY46" fmla="*/ 3495765 h 4209995"/>
              <a:gd name="connsiteX47" fmla="*/ 504930 w 3291322"/>
              <a:gd name="connsiteY47" fmla="*/ 3422669 h 4209995"/>
              <a:gd name="connsiteX48" fmla="*/ 329189 w 3291322"/>
              <a:gd name="connsiteY48" fmla="*/ 3495765 h 4209995"/>
              <a:gd name="connsiteX49" fmla="*/ 257126 w 3291322"/>
              <a:gd name="connsiteY49" fmla="*/ 3671956 h 4209995"/>
              <a:gd name="connsiteX50" fmla="*/ 257126 w 3291322"/>
              <a:gd name="connsiteY50" fmla="*/ 4124271 h 4209995"/>
              <a:gd name="connsiteX51" fmla="*/ 85676 w 3291322"/>
              <a:gd name="connsiteY51" fmla="*/ 4124271 h 4209995"/>
              <a:gd name="connsiteX52" fmla="*/ 85676 w 3291322"/>
              <a:gd name="connsiteY52" fmla="*/ 3277925 h 4209995"/>
              <a:gd name="connsiteX53" fmla="*/ 2221845 w 3291322"/>
              <a:gd name="connsiteY53" fmla="*/ 3277925 h 4209995"/>
              <a:gd name="connsiteX54" fmla="*/ 2221914 w 3291322"/>
              <a:gd name="connsiteY54" fmla="*/ 3192200 h 4209995"/>
              <a:gd name="connsiteX55" fmla="*/ 85745 w 3291322"/>
              <a:gd name="connsiteY55" fmla="*/ 3192200 h 4209995"/>
              <a:gd name="connsiteX56" fmla="*/ 85745 w 3291322"/>
              <a:gd name="connsiteY56" fmla="*/ 1298119 h 4209995"/>
              <a:gd name="connsiteX57" fmla="*/ 2221914 w 3291322"/>
              <a:gd name="connsiteY57" fmla="*/ 1298119 h 4209995"/>
              <a:gd name="connsiteX58" fmla="*/ 2893322 w 3291322"/>
              <a:gd name="connsiteY58" fmla="*/ 4124271 h 4209995"/>
              <a:gd name="connsiteX59" fmla="*/ 2569056 w 3291322"/>
              <a:gd name="connsiteY59" fmla="*/ 4124271 h 4209995"/>
              <a:gd name="connsiteX60" fmla="*/ 2569056 w 3291322"/>
              <a:gd name="connsiteY60" fmla="*/ 3671956 h 4209995"/>
              <a:gd name="connsiteX61" fmla="*/ 2650112 w 3291322"/>
              <a:gd name="connsiteY61" fmla="*/ 3531544 h 4209995"/>
              <a:gd name="connsiteX62" fmla="*/ 2812225 w 3291322"/>
              <a:gd name="connsiteY62" fmla="*/ 3531544 h 4209995"/>
              <a:gd name="connsiteX63" fmla="*/ 2893281 w 3291322"/>
              <a:gd name="connsiteY63" fmla="*/ 3671956 h 4209995"/>
              <a:gd name="connsiteX64" fmla="*/ 3154788 w 3291322"/>
              <a:gd name="connsiteY64" fmla="*/ 4124271 h 4209995"/>
              <a:gd name="connsiteX65" fmla="*/ 2979047 w 3291322"/>
              <a:gd name="connsiteY65" fmla="*/ 4124271 h 4209995"/>
              <a:gd name="connsiteX66" fmla="*/ 2979008 w 3291322"/>
              <a:gd name="connsiteY66" fmla="*/ 3671956 h 4209995"/>
              <a:gd name="connsiteX67" fmla="*/ 2855094 w 3291322"/>
              <a:gd name="connsiteY67" fmla="*/ 3457301 h 4209995"/>
              <a:gd name="connsiteX68" fmla="*/ 2607256 w 3291322"/>
              <a:gd name="connsiteY68" fmla="*/ 3457301 h 4209995"/>
              <a:gd name="connsiteX69" fmla="*/ 2483342 w 3291322"/>
              <a:gd name="connsiteY69" fmla="*/ 3671956 h 4209995"/>
              <a:gd name="connsiteX70" fmla="*/ 2483342 w 3291322"/>
              <a:gd name="connsiteY70" fmla="*/ 4124271 h 4209995"/>
              <a:gd name="connsiteX71" fmla="*/ 2307600 w 3291322"/>
              <a:gd name="connsiteY71" fmla="*/ 4124271 h 4209995"/>
              <a:gd name="connsiteX72" fmla="*/ 2307600 w 3291322"/>
              <a:gd name="connsiteY72" fmla="*/ 3277925 h 4209995"/>
              <a:gd name="connsiteX73" fmla="*/ 3154711 w 3291322"/>
              <a:gd name="connsiteY73" fmla="*/ 3277925 h 4209995"/>
              <a:gd name="connsiteX74" fmla="*/ 3154788 w 3291322"/>
              <a:gd name="connsiteY74" fmla="*/ 3192200 h 4209995"/>
              <a:gd name="connsiteX75" fmla="*/ 2307639 w 3291322"/>
              <a:gd name="connsiteY75" fmla="*/ 3192200 h 4209995"/>
              <a:gd name="connsiteX76" fmla="*/ 2307639 w 3291322"/>
              <a:gd name="connsiteY76" fmla="*/ 1298119 h 4209995"/>
              <a:gd name="connsiteX77" fmla="*/ 3154749 w 3291322"/>
              <a:gd name="connsiteY77" fmla="*/ 1298119 h 4209995"/>
              <a:gd name="connsiteX78" fmla="*/ 3267416 w 3291322"/>
              <a:gd name="connsiteY78" fmla="*/ 58094 h 4209995"/>
              <a:gd name="connsiteX79" fmla="*/ 3156659 w 3291322"/>
              <a:gd name="connsiteY79" fmla="*/ 0 h 4209995"/>
              <a:gd name="connsiteX80" fmla="*/ 520346 w 3291322"/>
              <a:gd name="connsiteY80" fmla="*/ 0 h 4209995"/>
              <a:gd name="connsiteX81" fmla="*/ 394511 w 3291322"/>
              <a:gd name="connsiteY81" fmla="*/ 87026 h 4209995"/>
              <a:gd name="connsiteX82" fmla="*/ 108445 w 3291322"/>
              <a:gd name="connsiteY82" fmla="*/ 843630 h 4209995"/>
              <a:gd name="connsiteX83" fmla="*/ 108445 w 3291322"/>
              <a:gd name="connsiteY83" fmla="*/ 843668 h 4209995"/>
              <a:gd name="connsiteX84" fmla="*/ 123638 w 3291322"/>
              <a:gd name="connsiteY84" fmla="*/ 967778 h 4209995"/>
              <a:gd name="connsiteX85" fmla="*/ 234356 w 3291322"/>
              <a:gd name="connsiteY85" fmla="*/ 1025834 h 4209995"/>
              <a:gd name="connsiteX86" fmla="*/ 2870669 w 3291322"/>
              <a:gd name="connsiteY86" fmla="*/ 1025834 h 4209995"/>
              <a:gd name="connsiteX87" fmla="*/ 2996542 w 3291322"/>
              <a:gd name="connsiteY87" fmla="*/ 938808 h 4209995"/>
              <a:gd name="connsiteX88" fmla="*/ 3282610 w 3291322"/>
              <a:gd name="connsiteY88" fmla="*/ 182204 h 4209995"/>
              <a:gd name="connsiteX89" fmla="*/ 3267454 w 3291322"/>
              <a:gd name="connsiteY89" fmla="*/ 58094 h 4209995"/>
              <a:gd name="connsiteX90" fmla="*/ 2654516 w 3291322"/>
              <a:gd name="connsiteY90" fmla="*/ 85763 h 4209995"/>
              <a:gd name="connsiteX91" fmla="*/ 2509244 w 3291322"/>
              <a:gd name="connsiteY91" fmla="*/ 470076 h 4209995"/>
              <a:gd name="connsiteX92" fmla="*/ 2027999 w 3291322"/>
              <a:gd name="connsiteY92" fmla="*/ 470037 h 4209995"/>
              <a:gd name="connsiteX93" fmla="*/ 2173271 w 3291322"/>
              <a:gd name="connsiteY93" fmla="*/ 85725 h 4209995"/>
              <a:gd name="connsiteX94" fmla="*/ 2081648 w 3291322"/>
              <a:gd name="connsiteY94" fmla="*/ 85763 h 4209995"/>
              <a:gd name="connsiteX95" fmla="*/ 1936376 w 3291322"/>
              <a:gd name="connsiteY95" fmla="*/ 470076 h 4209995"/>
              <a:gd name="connsiteX96" fmla="*/ 1455170 w 3291322"/>
              <a:gd name="connsiteY96" fmla="*/ 470037 h 4209995"/>
              <a:gd name="connsiteX97" fmla="*/ 1600442 w 3291322"/>
              <a:gd name="connsiteY97" fmla="*/ 85725 h 4209995"/>
              <a:gd name="connsiteX98" fmla="*/ 1508780 w 3291322"/>
              <a:gd name="connsiteY98" fmla="*/ 85763 h 4209995"/>
              <a:gd name="connsiteX99" fmla="*/ 1363508 w 3291322"/>
              <a:gd name="connsiteY99" fmla="*/ 470076 h 4209995"/>
              <a:gd name="connsiteX100" fmla="*/ 882301 w 3291322"/>
              <a:gd name="connsiteY100" fmla="*/ 470037 h 4209995"/>
              <a:gd name="connsiteX101" fmla="*/ 1027613 w 3291322"/>
              <a:gd name="connsiteY101" fmla="*/ 85725 h 4209995"/>
              <a:gd name="connsiteX102" fmla="*/ 474691 w 3291322"/>
              <a:gd name="connsiteY102" fmla="*/ 117298 h 4209995"/>
              <a:gd name="connsiteX103" fmla="*/ 520309 w 3291322"/>
              <a:gd name="connsiteY103" fmla="*/ 85725 h 4209995"/>
              <a:gd name="connsiteX104" fmla="*/ 935962 w 3291322"/>
              <a:gd name="connsiteY104" fmla="*/ 85725 h 4209995"/>
              <a:gd name="connsiteX105" fmla="*/ 790651 w 3291322"/>
              <a:gd name="connsiteY105" fmla="*/ 470038 h 4209995"/>
              <a:gd name="connsiteX106" fmla="*/ 341325 w 3291322"/>
              <a:gd name="connsiteY106" fmla="*/ 470038 h 4209995"/>
              <a:gd name="connsiteX107" fmla="*/ 234358 w 3291322"/>
              <a:gd name="connsiteY107" fmla="*/ 940062 h 4209995"/>
              <a:gd name="connsiteX108" fmla="*/ 234319 w 3291322"/>
              <a:gd name="connsiteY108" fmla="*/ 940062 h 4209995"/>
              <a:gd name="connsiteX109" fmla="*/ 194135 w 3291322"/>
              <a:gd name="connsiteY109" fmla="*/ 918976 h 4209995"/>
              <a:gd name="connsiteX110" fmla="*/ 188624 w 3291322"/>
              <a:gd name="connsiteY110" fmla="*/ 873932 h 4209995"/>
              <a:gd name="connsiteX111" fmla="*/ 308904 w 3291322"/>
              <a:gd name="connsiteY111" fmla="*/ 555750 h 4209995"/>
              <a:gd name="connsiteX112" fmla="*/ 758270 w 3291322"/>
              <a:gd name="connsiteY112" fmla="*/ 555750 h 4209995"/>
              <a:gd name="connsiteX113" fmla="*/ 612997 w 3291322"/>
              <a:gd name="connsiteY113" fmla="*/ 940062 h 4209995"/>
              <a:gd name="connsiteX114" fmla="*/ 704699 w 3291322"/>
              <a:gd name="connsiteY114" fmla="*/ 940062 h 4209995"/>
              <a:gd name="connsiteX115" fmla="*/ 849971 w 3291322"/>
              <a:gd name="connsiteY115" fmla="*/ 555750 h 4209995"/>
              <a:gd name="connsiteX116" fmla="*/ 1331177 w 3291322"/>
              <a:gd name="connsiteY116" fmla="*/ 555750 h 4209995"/>
              <a:gd name="connsiteX117" fmla="*/ 1185905 w 3291322"/>
              <a:gd name="connsiteY117" fmla="*/ 940062 h 4209995"/>
              <a:gd name="connsiteX118" fmla="*/ 1277567 w 3291322"/>
              <a:gd name="connsiteY118" fmla="*/ 940062 h 4209995"/>
              <a:gd name="connsiteX119" fmla="*/ 1422800 w 3291322"/>
              <a:gd name="connsiteY119" fmla="*/ 555750 h 4209995"/>
              <a:gd name="connsiteX120" fmla="*/ 1904006 w 3291322"/>
              <a:gd name="connsiteY120" fmla="*/ 555750 h 4209995"/>
              <a:gd name="connsiteX121" fmla="*/ 1758734 w 3291322"/>
              <a:gd name="connsiteY121" fmla="*/ 940062 h 4209995"/>
              <a:gd name="connsiteX122" fmla="*/ 1850435 w 3291322"/>
              <a:gd name="connsiteY122" fmla="*/ 940062 h 4209995"/>
              <a:gd name="connsiteX123" fmla="*/ 1995707 w 3291322"/>
              <a:gd name="connsiteY123" fmla="*/ 555750 h 4209995"/>
              <a:gd name="connsiteX124" fmla="*/ 2476914 w 3291322"/>
              <a:gd name="connsiteY124" fmla="*/ 555750 h 4209995"/>
              <a:gd name="connsiteX125" fmla="*/ 2331642 w 3291322"/>
              <a:gd name="connsiteY125" fmla="*/ 940062 h 4209995"/>
              <a:gd name="connsiteX126" fmla="*/ 2916365 w 3291322"/>
              <a:gd name="connsiteY126" fmla="*/ 908451 h 4209995"/>
              <a:gd name="connsiteX127" fmla="*/ 2916288 w 3291322"/>
              <a:gd name="connsiteY127" fmla="*/ 908451 h 4209995"/>
              <a:gd name="connsiteX128" fmla="*/ 2870593 w 3291322"/>
              <a:gd name="connsiteY128" fmla="*/ 940062 h 4209995"/>
              <a:gd name="connsiteX129" fmla="*/ 2423177 w 3291322"/>
              <a:gd name="connsiteY129" fmla="*/ 940062 h 4209995"/>
              <a:gd name="connsiteX130" fmla="*/ 2568449 w 3291322"/>
              <a:gd name="connsiteY130" fmla="*/ 555750 h 4209995"/>
              <a:gd name="connsiteX131" fmla="*/ 3049616 w 3291322"/>
              <a:gd name="connsiteY131" fmla="*/ 555750 h 4209995"/>
              <a:gd name="connsiteX132" fmla="*/ 3202431 w 3291322"/>
              <a:gd name="connsiteY132" fmla="*/ 151847 h 4209995"/>
              <a:gd name="connsiteX133" fmla="*/ 3082152 w 3291322"/>
              <a:gd name="connsiteY133" fmla="*/ 470029 h 4209995"/>
              <a:gd name="connsiteX134" fmla="*/ 2600907 w 3291322"/>
              <a:gd name="connsiteY134" fmla="*/ 470029 h 4209995"/>
              <a:gd name="connsiteX135" fmla="*/ 2746179 w 3291322"/>
              <a:gd name="connsiteY135" fmla="*/ 85716 h 4209995"/>
              <a:gd name="connsiteX136" fmla="*/ 3156630 w 3291322"/>
              <a:gd name="connsiteY136" fmla="*/ 85716 h 4209995"/>
              <a:gd name="connsiteX137" fmla="*/ 3196852 w 3291322"/>
              <a:gd name="connsiteY137" fmla="*/ 106803 h 4209995"/>
              <a:gd name="connsiteX138" fmla="*/ 3202363 w 3291322"/>
              <a:gd name="connsiteY138" fmla="*/ 151885 h 4209995"/>
              <a:gd name="connsiteX139" fmla="*/ 2526086 w 3291322"/>
              <a:gd name="connsiteY139" fmla="*/ 2886622 h 4209995"/>
              <a:gd name="connsiteX140" fmla="*/ 2936037 w 3291322"/>
              <a:gd name="connsiteY140" fmla="*/ 2887387 h 4209995"/>
              <a:gd name="connsiteX141" fmla="*/ 2936114 w 3291322"/>
              <a:gd name="connsiteY141" fmla="*/ 2887387 h 4209995"/>
              <a:gd name="connsiteX142" fmla="*/ 2936114 w 3291322"/>
              <a:gd name="connsiteY142" fmla="*/ 2887349 h 4209995"/>
              <a:gd name="connsiteX143" fmla="*/ 2966462 w 3291322"/>
              <a:gd name="connsiteY143" fmla="*/ 2874835 h 4209995"/>
              <a:gd name="connsiteX144" fmla="*/ 2978976 w 3291322"/>
              <a:gd name="connsiteY144" fmla="*/ 2844486 h 4209995"/>
              <a:gd name="connsiteX145" fmla="*/ 2978976 w 3291322"/>
              <a:gd name="connsiteY145" fmla="*/ 2606866 h 4209995"/>
              <a:gd name="connsiteX146" fmla="*/ 2855062 w 3291322"/>
              <a:gd name="connsiteY146" fmla="*/ 2392250 h 4209995"/>
              <a:gd name="connsiteX147" fmla="*/ 2607224 w 3291322"/>
              <a:gd name="connsiteY147" fmla="*/ 2392250 h 4209995"/>
              <a:gd name="connsiteX148" fmla="*/ 2483309 w 3291322"/>
              <a:gd name="connsiteY148" fmla="*/ 2606866 h 4209995"/>
              <a:gd name="connsiteX149" fmla="*/ 2483309 w 3291322"/>
              <a:gd name="connsiteY149" fmla="*/ 2843761 h 4209995"/>
              <a:gd name="connsiteX150" fmla="*/ 2526096 w 3291322"/>
              <a:gd name="connsiteY150" fmla="*/ 2886624 h 4209995"/>
              <a:gd name="connsiteX151" fmla="*/ 2569025 w 3291322"/>
              <a:gd name="connsiteY151" fmla="*/ 2606864 h 4209995"/>
              <a:gd name="connsiteX152" fmla="*/ 2650080 w 3291322"/>
              <a:gd name="connsiteY152" fmla="*/ 2466451 h 4209995"/>
              <a:gd name="connsiteX153" fmla="*/ 2812194 w 3291322"/>
              <a:gd name="connsiteY153" fmla="*/ 2466451 h 4209995"/>
              <a:gd name="connsiteX154" fmla="*/ 2893249 w 3291322"/>
              <a:gd name="connsiteY154" fmla="*/ 2606864 h 4209995"/>
              <a:gd name="connsiteX155" fmla="*/ 2893249 w 3291322"/>
              <a:gd name="connsiteY155" fmla="*/ 2801543 h 4209995"/>
              <a:gd name="connsiteX156" fmla="*/ 2569023 w 3291322"/>
              <a:gd name="connsiteY156" fmla="*/ 2800969 h 4209995"/>
              <a:gd name="connsiteX157" fmla="*/ 2526086 w 3291322"/>
              <a:gd name="connsiteY157" fmla="*/ 2078426 h 4209995"/>
              <a:gd name="connsiteX158" fmla="*/ 2936037 w 3291322"/>
              <a:gd name="connsiteY158" fmla="*/ 2079229 h 4209995"/>
              <a:gd name="connsiteX159" fmla="*/ 2936114 w 3291322"/>
              <a:gd name="connsiteY159" fmla="*/ 2079229 h 4209995"/>
              <a:gd name="connsiteX160" fmla="*/ 2966462 w 3291322"/>
              <a:gd name="connsiteY160" fmla="*/ 2066716 h 4209995"/>
              <a:gd name="connsiteX161" fmla="*/ 2978976 w 3291322"/>
              <a:gd name="connsiteY161" fmla="*/ 2036367 h 4209995"/>
              <a:gd name="connsiteX162" fmla="*/ 2978976 w 3291322"/>
              <a:gd name="connsiteY162" fmla="*/ 1798708 h 4209995"/>
              <a:gd name="connsiteX163" fmla="*/ 2855062 w 3291322"/>
              <a:gd name="connsiteY163" fmla="*/ 1584092 h 4209995"/>
              <a:gd name="connsiteX164" fmla="*/ 2607224 w 3291322"/>
              <a:gd name="connsiteY164" fmla="*/ 1584092 h 4209995"/>
              <a:gd name="connsiteX165" fmla="*/ 2483309 w 3291322"/>
              <a:gd name="connsiteY165" fmla="*/ 1798708 h 4209995"/>
              <a:gd name="connsiteX166" fmla="*/ 2483309 w 3291322"/>
              <a:gd name="connsiteY166" fmla="*/ 2035603 h 4209995"/>
              <a:gd name="connsiteX167" fmla="*/ 2526096 w 3291322"/>
              <a:gd name="connsiteY167" fmla="*/ 2078465 h 4209995"/>
              <a:gd name="connsiteX168" fmla="*/ 2569025 w 3291322"/>
              <a:gd name="connsiteY168" fmla="*/ 1798707 h 4209995"/>
              <a:gd name="connsiteX169" fmla="*/ 2650080 w 3291322"/>
              <a:gd name="connsiteY169" fmla="*/ 1658295 h 4209995"/>
              <a:gd name="connsiteX170" fmla="*/ 2812194 w 3291322"/>
              <a:gd name="connsiteY170" fmla="*/ 1658295 h 4209995"/>
              <a:gd name="connsiteX171" fmla="*/ 2893249 w 3291322"/>
              <a:gd name="connsiteY171" fmla="*/ 1798707 h 4209995"/>
              <a:gd name="connsiteX172" fmla="*/ 2893249 w 3291322"/>
              <a:gd name="connsiteY172" fmla="*/ 1993426 h 4209995"/>
              <a:gd name="connsiteX173" fmla="*/ 2569023 w 3291322"/>
              <a:gd name="connsiteY173" fmla="*/ 1992813 h 4209995"/>
              <a:gd name="connsiteX174" fmla="*/ 1594473 w 3291322"/>
              <a:gd name="connsiteY174" fmla="*/ 2886582 h 4209995"/>
              <a:gd name="connsiteX175" fmla="*/ 2004425 w 3291322"/>
              <a:gd name="connsiteY175" fmla="*/ 2887348 h 4209995"/>
              <a:gd name="connsiteX176" fmla="*/ 2004502 w 3291322"/>
              <a:gd name="connsiteY176" fmla="*/ 2887348 h 4209995"/>
              <a:gd name="connsiteX177" fmla="*/ 2004540 w 3291322"/>
              <a:gd name="connsiteY177" fmla="*/ 2887310 h 4209995"/>
              <a:gd name="connsiteX178" fmla="*/ 2034850 w 3291322"/>
              <a:gd name="connsiteY178" fmla="*/ 2874795 h 4209995"/>
              <a:gd name="connsiteX179" fmla="*/ 2047402 w 3291322"/>
              <a:gd name="connsiteY179" fmla="*/ 2844447 h 4209995"/>
              <a:gd name="connsiteX180" fmla="*/ 2047402 w 3291322"/>
              <a:gd name="connsiteY180" fmla="*/ 2606866 h 4209995"/>
              <a:gd name="connsiteX181" fmla="*/ 1923488 w 3291322"/>
              <a:gd name="connsiteY181" fmla="*/ 2392250 h 4209995"/>
              <a:gd name="connsiteX182" fmla="*/ 1675650 w 3291322"/>
              <a:gd name="connsiteY182" fmla="*/ 2392250 h 4209995"/>
              <a:gd name="connsiteX183" fmla="*/ 1551736 w 3291322"/>
              <a:gd name="connsiteY183" fmla="*/ 2606866 h 4209995"/>
              <a:gd name="connsiteX184" fmla="*/ 1551736 w 3291322"/>
              <a:gd name="connsiteY184" fmla="*/ 2843761 h 4209995"/>
              <a:gd name="connsiteX185" fmla="*/ 1594483 w 3291322"/>
              <a:gd name="connsiteY185" fmla="*/ 2886624 h 4209995"/>
              <a:gd name="connsiteX186" fmla="*/ 1637412 w 3291322"/>
              <a:gd name="connsiteY186" fmla="*/ 2606825 h 4209995"/>
              <a:gd name="connsiteX187" fmla="*/ 1637450 w 3291322"/>
              <a:gd name="connsiteY187" fmla="*/ 2606825 h 4209995"/>
              <a:gd name="connsiteX188" fmla="*/ 1718506 w 3291322"/>
              <a:gd name="connsiteY188" fmla="*/ 2466451 h 4209995"/>
              <a:gd name="connsiteX189" fmla="*/ 1880619 w 3291322"/>
              <a:gd name="connsiteY189" fmla="*/ 2466451 h 4209995"/>
              <a:gd name="connsiteX190" fmla="*/ 1961675 w 3291322"/>
              <a:gd name="connsiteY190" fmla="*/ 2606825 h 4209995"/>
              <a:gd name="connsiteX191" fmla="*/ 1961675 w 3291322"/>
              <a:gd name="connsiteY191" fmla="*/ 2801504 h 4209995"/>
              <a:gd name="connsiteX192" fmla="*/ 1637449 w 3291322"/>
              <a:gd name="connsiteY192" fmla="*/ 2800930 h 4209995"/>
              <a:gd name="connsiteX193" fmla="*/ 1594473 w 3291322"/>
              <a:gd name="connsiteY193" fmla="*/ 2078386 h 4209995"/>
              <a:gd name="connsiteX194" fmla="*/ 2004425 w 3291322"/>
              <a:gd name="connsiteY194" fmla="*/ 2079190 h 4209995"/>
              <a:gd name="connsiteX195" fmla="*/ 2004540 w 3291322"/>
              <a:gd name="connsiteY195" fmla="*/ 2079190 h 4209995"/>
              <a:gd name="connsiteX196" fmla="*/ 2034850 w 3291322"/>
              <a:gd name="connsiteY196" fmla="*/ 2066676 h 4209995"/>
              <a:gd name="connsiteX197" fmla="*/ 2047402 w 3291322"/>
              <a:gd name="connsiteY197" fmla="*/ 2036328 h 4209995"/>
              <a:gd name="connsiteX198" fmla="*/ 2047402 w 3291322"/>
              <a:gd name="connsiteY198" fmla="*/ 1798708 h 4209995"/>
              <a:gd name="connsiteX199" fmla="*/ 1923488 w 3291322"/>
              <a:gd name="connsiteY199" fmla="*/ 1584092 h 4209995"/>
              <a:gd name="connsiteX200" fmla="*/ 1675650 w 3291322"/>
              <a:gd name="connsiteY200" fmla="*/ 1584092 h 4209995"/>
              <a:gd name="connsiteX201" fmla="*/ 1551736 w 3291322"/>
              <a:gd name="connsiteY201" fmla="*/ 1798708 h 4209995"/>
              <a:gd name="connsiteX202" fmla="*/ 1551736 w 3291322"/>
              <a:gd name="connsiteY202" fmla="*/ 2035603 h 4209995"/>
              <a:gd name="connsiteX203" fmla="*/ 1594483 w 3291322"/>
              <a:gd name="connsiteY203" fmla="*/ 2078465 h 4209995"/>
              <a:gd name="connsiteX204" fmla="*/ 1637412 w 3291322"/>
              <a:gd name="connsiteY204" fmla="*/ 1798668 h 4209995"/>
              <a:gd name="connsiteX205" fmla="*/ 1637450 w 3291322"/>
              <a:gd name="connsiteY205" fmla="*/ 1798668 h 4209995"/>
              <a:gd name="connsiteX206" fmla="*/ 1718506 w 3291322"/>
              <a:gd name="connsiteY206" fmla="*/ 1658295 h 4209995"/>
              <a:gd name="connsiteX207" fmla="*/ 1880619 w 3291322"/>
              <a:gd name="connsiteY207" fmla="*/ 1658295 h 4209995"/>
              <a:gd name="connsiteX208" fmla="*/ 1961675 w 3291322"/>
              <a:gd name="connsiteY208" fmla="*/ 1798668 h 4209995"/>
              <a:gd name="connsiteX209" fmla="*/ 1961675 w 3291322"/>
              <a:gd name="connsiteY209" fmla="*/ 1993387 h 4209995"/>
              <a:gd name="connsiteX210" fmla="*/ 1637449 w 3291322"/>
              <a:gd name="connsiteY210" fmla="*/ 1992774 h 4209995"/>
              <a:gd name="connsiteX211" fmla="*/ 947174 w 3291322"/>
              <a:gd name="connsiteY211" fmla="*/ 2886543 h 4209995"/>
              <a:gd name="connsiteX212" fmla="*/ 1357126 w 3291322"/>
              <a:gd name="connsiteY212" fmla="*/ 2887309 h 4209995"/>
              <a:gd name="connsiteX213" fmla="*/ 1357202 w 3291322"/>
              <a:gd name="connsiteY213" fmla="*/ 2887309 h 4209995"/>
              <a:gd name="connsiteX214" fmla="*/ 1357241 w 3291322"/>
              <a:gd name="connsiteY214" fmla="*/ 2887270 h 4209995"/>
              <a:gd name="connsiteX215" fmla="*/ 1387551 w 3291322"/>
              <a:gd name="connsiteY215" fmla="*/ 2874756 h 4209995"/>
              <a:gd name="connsiteX216" fmla="*/ 1400103 w 3291322"/>
              <a:gd name="connsiteY216" fmla="*/ 2844408 h 4209995"/>
              <a:gd name="connsiteX217" fmla="*/ 1400103 w 3291322"/>
              <a:gd name="connsiteY217" fmla="*/ 2606866 h 4209995"/>
              <a:gd name="connsiteX218" fmla="*/ 1276189 w 3291322"/>
              <a:gd name="connsiteY218" fmla="*/ 2392250 h 4209995"/>
              <a:gd name="connsiteX219" fmla="*/ 1028351 w 3291322"/>
              <a:gd name="connsiteY219" fmla="*/ 2392250 h 4209995"/>
              <a:gd name="connsiteX220" fmla="*/ 904436 w 3291322"/>
              <a:gd name="connsiteY220" fmla="*/ 2606866 h 4209995"/>
              <a:gd name="connsiteX221" fmla="*/ 904436 w 3291322"/>
              <a:gd name="connsiteY221" fmla="*/ 2843761 h 4209995"/>
              <a:gd name="connsiteX222" fmla="*/ 947222 w 3291322"/>
              <a:gd name="connsiteY222" fmla="*/ 2886624 h 4209995"/>
              <a:gd name="connsiteX223" fmla="*/ 990113 w 3291322"/>
              <a:gd name="connsiteY223" fmla="*/ 2606786 h 4209995"/>
              <a:gd name="connsiteX224" fmla="*/ 990151 w 3291322"/>
              <a:gd name="connsiteY224" fmla="*/ 2606786 h 4209995"/>
              <a:gd name="connsiteX225" fmla="*/ 1071207 w 3291322"/>
              <a:gd name="connsiteY225" fmla="*/ 2466412 h 4209995"/>
              <a:gd name="connsiteX226" fmla="*/ 1233320 w 3291322"/>
              <a:gd name="connsiteY226" fmla="*/ 2466412 h 4209995"/>
              <a:gd name="connsiteX227" fmla="*/ 1314376 w 3291322"/>
              <a:gd name="connsiteY227" fmla="*/ 2606786 h 4209995"/>
              <a:gd name="connsiteX228" fmla="*/ 1314376 w 3291322"/>
              <a:gd name="connsiteY228" fmla="*/ 2801465 h 4209995"/>
              <a:gd name="connsiteX229" fmla="*/ 990149 w 3291322"/>
              <a:gd name="connsiteY229" fmla="*/ 2800891 h 4209995"/>
              <a:gd name="connsiteX230" fmla="*/ 947174 w 3291322"/>
              <a:gd name="connsiteY230" fmla="*/ 2078347 h 4209995"/>
              <a:gd name="connsiteX231" fmla="*/ 1357126 w 3291322"/>
              <a:gd name="connsiteY231" fmla="*/ 2079151 h 4209995"/>
              <a:gd name="connsiteX232" fmla="*/ 1357241 w 3291322"/>
              <a:gd name="connsiteY232" fmla="*/ 2079151 h 4209995"/>
              <a:gd name="connsiteX233" fmla="*/ 1387551 w 3291322"/>
              <a:gd name="connsiteY233" fmla="*/ 2066637 h 4209995"/>
              <a:gd name="connsiteX234" fmla="*/ 1400103 w 3291322"/>
              <a:gd name="connsiteY234" fmla="*/ 2036289 h 4209995"/>
              <a:gd name="connsiteX235" fmla="*/ 1400103 w 3291322"/>
              <a:gd name="connsiteY235" fmla="*/ 1798708 h 4209995"/>
              <a:gd name="connsiteX236" fmla="*/ 1276189 w 3291322"/>
              <a:gd name="connsiteY236" fmla="*/ 1584092 h 4209995"/>
              <a:gd name="connsiteX237" fmla="*/ 1028351 w 3291322"/>
              <a:gd name="connsiteY237" fmla="*/ 1584092 h 4209995"/>
              <a:gd name="connsiteX238" fmla="*/ 904436 w 3291322"/>
              <a:gd name="connsiteY238" fmla="*/ 1798708 h 4209995"/>
              <a:gd name="connsiteX239" fmla="*/ 904436 w 3291322"/>
              <a:gd name="connsiteY239" fmla="*/ 2035603 h 4209995"/>
              <a:gd name="connsiteX240" fmla="*/ 947222 w 3291322"/>
              <a:gd name="connsiteY240" fmla="*/ 2078465 h 4209995"/>
              <a:gd name="connsiteX241" fmla="*/ 990113 w 3291322"/>
              <a:gd name="connsiteY241" fmla="*/ 1798629 h 4209995"/>
              <a:gd name="connsiteX242" fmla="*/ 990151 w 3291322"/>
              <a:gd name="connsiteY242" fmla="*/ 1798629 h 4209995"/>
              <a:gd name="connsiteX243" fmla="*/ 1071207 w 3291322"/>
              <a:gd name="connsiteY243" fmla="*/ 1658256 h 4209995"/>
              <a:gd name="connsiteX244" fmla="*/ 1233320 w 3291322"/>
              <a:gd name="connsiteY244" fmla="*/ 1658256 h 4209995"/>
              <a:gd name="connsiteX245" fmla="*/ 1314376 w 3291322"/>
              <a:gd name="connsiteY245" fmla="*/ 1798629 h 4209995"/>
              <a:gd name="connsiteX246" fmla="*/ 1314376 w 3291322"/>
              <a:gd name="connsiteY246" fmla="*/ 1993347 h 4209995"/>
              <a:gd name="connsiteX247" fmla="*/ 990149 w 3291322"/>
              <a:gd name="connsiteY247" fmla="*/ 1992735 h 4209995"/>
              <a:gd name="connsiteX248" fmla="*/ 299875 w 3291322"/>
              <a:gd name="connsiteY248" fmla="*/ 2886504 h 4209995"/>
              <a:gd name="connsiteX249" fmla="*/ 709748 w 3291322"/>
              <a:gd name="connsiteY249" fmla="*/ 2887269 h 4209995"/>
              <a:gd name="connsiteX250" fmla="*/ 709863 w 3291322"/>
              <a:gd name="connsiteY250" fmla="*/ 2887269 h 4209995"/>
              <a:gd name="connsiteX251" fmla="*/ 740212 w 3291322"/>
              <a:gd name="connsiteY251" fmla="*/ 2874717 h 4209995"/>
              <a:gd name="connsiteX252" fmla="*/ 752725 w 3291322"/>
              <a:gd name="connsiteY252" fmla="*/ 2844407 h 4209995"/>
              <a:gd name="connsiteX253" fmla="*/ 752725 w 3291322"/>
              <a:gd name="connsiteY253" fmla="*/ 2606865 h 4209995"/>
              <a:gd name="connsiteX254" fmla="*/ 680663 w 3291322"/>
              <a:gd name="connsiteY254" fmla="*/ 2430713 h 4209995"/>
              <a:gd name="connsiteX255" fmla="*/ 504922 w 3291322"/>
              <a:gd name="connsiteY255" fmla="*/ 2357617 h 4209995"/>
              <a:gd name="connsiteX256" fmla="*/ 329180 w 3291322"/>
              <a:gd name="connsiteY256" fmla="*/ 2430713 h 4209995"/>
              <a:gd name="connsiteX257" fmla="*/ 257117 w 3291322"/>
              <a:gd name="connsiteY257" fmla="*/ 2606865 h 4209995"/>
              <a:gd name="connsiteX258" fmla="*/ 257117 w 3291322"/>
              <a:gd name="connsiteY258" fmla="*/ 2843760 h 4209995"/>
              <a:gd name="connsiteX259" fmla="*/ 299904 w 3291322"/>
              <a:gd name="connsiteY259" fmla="*/ 2886623 h 4209995"/>
              <a:gd name="connsiteX260" fmla="*/ 342814 w 3291322"/>
              <a:gd name="connsiteY260" fmla="*/ 2606746 h 4209995"/>
              <a:gd name="connsiteX261" fmla="*/ 342852 w 3291322"/>
              <a:gd name="connsiteY261" fmla="*/ 2606746 h 4209995"/>
              <a:gd name="connsiteX262" fmla="*/ 389925 w 3291322"/>
              <a:gd name="connsiteY262" fmla="*/ 2491405 h 4209995"/>
              <a:gd name="connsiteX263" fmla="*/ 504923 w 3291322"/>
              <a:gd name="connsiteY263" fmla="*/ 2443491 h 4209995"/>
              <a:gd name="connsiteX264" fmla="*/ 619961 w 3291322"/>
              <a:gd name="connsiteY264" fmla="*/ 2491405 h 4209995"/>
              <a:gd name="connsiteX265" fmla="*/ 666996 w 3291322"/>
              <a:gd name="connsiteY265" fmla="*/ 2606746 h 4209995"/>
              <a:gd name="connsiteX266" fmla="*/ 666996 w 3291322"/>
              <a:gd name="connsiteY266" fmla="*/ 2801425 h 4209995"/>
              <a:gd name="connsiteX267" fmla="*/ 342847 w 3291322"/>
              <a:gd name="connsiteY267" fmla="*/ 2800851 h 4209995"/>
              <a:gd name="connsiteX268" fmla="*/ 299913 w 3291322"/>
              <a:gd name="connsiteY268" fmla="*/ 2078465 h 4209995"/>
              <a:gd name="connsiteX269" fmla="*/ 709786 w 3291322"/>
              <a:gd name="connsiteY269" fmla="*/ 2079269 h 4209995"/>
              <a:gd name="connsiteX270" fmla="*/ 709863 w 3291322"/>
              <a:gd name="connsiteY270" fmla="*/ 2079269 h 4209995"/>
              <a:gd name="connsiteX271" fmla="*/ 709863 w 3291322"/>
              <a:gd name="connsiteY271" fmla="*/ 2079230 h 4209995"/>
              <a:gd name="connsiteX272" fmla="*/ 740212 w 3291322"/>
              <a:gd name="connsiteY272" fmla="*/ 2066717 h 4209995"/>
              <a:gd name="connsiteX273" fmla="*/ 752725 w 3291322"/>
              <a:gd name="connsiteY273" fmla="*/ 2036368 h 4209995"/>
              <a:gd name="connsiteX274" fmla="*/ 752725 w 3291322"/>
              <a:gd name="connsiteY274" fmla="*/ 1798709 h 4209995"/>
              <a:gd name="connsiteX275" fmla="*/ 680663 w 3291322"/>
              <a:gd name="connsiteY275" fmla="*/ 1622556 h 4209995"/>
              <a:gd name="connsiteX276" fmla="*/ 504921 w 3291322"/>
              <a:gd name="connsiteY276" fmla="*/ 1549461 h 4209995"/>
              <a:gd name="connsiteX277" fmla="*/ 329180 w 3291322"/>
              <a:gd name="connsiteY277" fmla="*/ 1622556 h 4209995"/>
              <a:gd name="connsiteX278" fmla="*/ 257117 w 3291322"/>
              <a:gd name="connsiteY278" fmla="*/ 1798709 h 4209995"/>
              <a:gd name="connsiteX279" fmla="*/ 257117 w 3291322"/>
              <a:gd name="connsiteY279" fmla="*/ 2035604 h 4209995"/>
              <a:gd name="connsiteX280" fmla="*/ 299903 w 3291322"/>
              <a:gd name="connsiteY280" fmla="*/ 2078466 h 4209995"/>
              <a:gd name="connsiteX281" fmla="*/ 342852 w 3291322"/>
              <a:gd name="connsiteY281" fmla="*/ 1798747 h 4209995"/>
              <a:gd name="connsiteX282" fmla="*/ 342852 w 3291322"/>
              <a:gd name="connsiteY282" fmla="*/ 1798708 h 4209995"/>
              <a:gd name="connsiteX283" fmla="*/ 389924 w 3291322"/>
              <a:gd name="connsiteY283" fmla="*/ 1683367 h 4209995"/>
              <a:gd name="connsiteX284" fmla="*/ 504923 w 3291322"/>
              <a:gd name="connsiteY284" fmla="*/ 1635453 h 4209995"/>
              <a:gd name="connsiteX285" fmla="*/ 619961 w 3291322"/>
              <a:gd name="connsiteY285" fmla="*/ 1683367 h 4209995"/>
              <a:gd name="connsiteX286" fmla="*/ 666996 w 3291322"/>
              <a:gd name="connsiteY286" fmla="*/ 1798708 h 4209995"/>
              <a:gd name="connsiteX287" fmla="*/ 666996 w 3291322"/>
              <a:gd name="connsiteY287" fmla="*/ 1993427 h 4209995"/>
              <a:gd name="connsiteX288" fmla="*/ 342847 w 3291322"/>
              <a:gd name="connsiteY288" fmla="*/ 1992814 h 420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</a:cxnLst>
            <a:rect l="l" t="t" r="r" b="b"/>
            <a:pathLst>
              <a:path w="3291322" h="4209995">
                <a:moveTo>
                  <a:pt x="3197641" y="1212364"/>
                </a:moveTo>
                <a:lnTo>
                  <a:pt x="42863" y="1212364"/>
                </a:lnTo>
                <a:cubicBezTo>
                  <a:pt x="19173" y="1212364"/>
                  <a:pt x="0" y="1231537"/>
                  <a:pt x="0" y="1255227"/>
                </a:cubicBezTo>
                <a:lnTo>
                  <a:pt x="0" y="4167133"/>
                </a:lnTo>
                <a:cubicBezTo>
                  <a:pt x="0" y="4178500"/>
                  <a:pt x="4516" y="4189406"/>
                  <a:pt x="12552" y="4197444"/>
                </a:cubicBezTo>
                <a:cubicBezTo>
                  <a:pt x="20589" y="4205481"/>
                  <a:pt x="31496" y="4209996"/>
                  <a:pt x="42863" y="4209996"/>
                </a:cubicBezTo>
                <a:lnTo>
                  <a:pt x="3197641" y="4209996"/>
                </a:lnTo>
                <a:cubicBezTo>
                  <a:pt x="3209007" y="4209996"/>
                  <a:pt x="3219914" y="4205480"/>
                  <a:pt x="3227951" y="4197444"/>
                </a:cubicBezTo>
                <a:cubicBezTo>
                  <a:pt x="3235989" y="4189408"/>
                  <a:pt x="3240503" y="4178500"/>
                  <a:pt x="3240503" y="4167133"/>
                </a:cubicBezTo>
                <a:lnTo>
                  <a:pt x="3240503" y="1255227"/>
                </a:lnTo>
                <a:cubicBezTo>
                  <a:pt x="3240503" y="1243860"/>
                  <a:pt x="3235987" y="1232954"/>
                  <a:pt x="3227951" y="1224916"/>
                </a:cubicBezTo>
                <a:cubicBezTo>
                  <a:pt x="3219915" y="1216879"/>
                  <a:pt x="3209007" y="1212364"/>
                  <a:pt x="3197641" y="1212364"/>
                </a:cubicBezTo>
                <a:close/>
                <a:moveTo>
                  <a:pt x="667039" y="4124271"/>
                </a:moveTo>
                <a:lnTo>
                  <a:pt x="342890" y="4124271"/>
                </a:lnTo>
                <a:lnTo>
                  <a:pt x="342890" y="3671956"/>
                </a:lnTo>
                <a:cubicBezTo>
                  <a:pt x="342584" y="3628749"/>
                  <a:pt x="359499" y="3587227"/>
                  <a:pt x="389963" y="3556576"/>
                </a:cubicBezTo>
                <a:cubicBezTo>
                  <a:pt x="420388" y="3525921"/>
                  <a:pt x="461795" y="3508700"/>
                  <a:pt x="504961" y="3508700"/>
                </a:cubicBezTo>
                <a:cubicBezTo>
                  <a:pt x="548169" y="3508700"/>
                  <a:pt x="589576" y="3525921"/>
                  <a:pt x="620000" y="3556576"/>
                </a:cubicBezTo>
                <a:cubicBezTo>
                  <a:pt x="650425" y="3587230"/>
                  <a:pt x="667339" y="3628753"/>
                  <a:pt x="667034" y="3671956"/>
                </a:cubicBezTo>
                <a:close/>
                <a:moveTo>
                  <a:pt x="1314414" y="4124271"/>
                </a:moveTo>
                <a:lnTo>
                  <a:pt x="990187" y="4124271"/>
                </a:lnTo>
                <a:lnTo>
                  <a:pt x="990187" y="3671956"/>
                </a:lnTo>
                <a:cubicBezTo>
                  <a:pt x="990187" y="3614015"/>
                  <a:pt x="1021071" y="3560514"/>
                  <a:pt x="1071243" y="3531544"/>
                </a:cubicBezTo>
                <a:cubicBezTo>
                  <a:pt x="1121415" y="3502574"/>
                  <a:pt x="1183185" y="3502574"/>
                  <a:pt x="1233357" y="3531544"/>
                </a:cubicBezTo>
                <a:cubicBezTo>
                  <a:pt x="1283529" y="3560514"/>
                  <a:pt x="1314412" y="3614016"/>
                  <a:pt x="1314412" y="3671956"/>
                </a:cubicBezTo>
                <a:close/>
                <a:moveTo>
                  <a:pt x="1961711" y="4124271"/>
                </a:moveTo>
                <a:lnTo>
                  <a:pt x="1637485" y="4124271"/>
                </a:lnTo>
                <a:lnTo>
                  <a:pt x="1637485" y="3671956"/>
                </a:lnTo>
                <a:cubicBezTo>
                  <a:pt x="1637485" y="3614015"/>
                  <a:pt x="1668368" y="3560514"/>
                  <a:pt x="1718541" y="3531544"/>
                </a:cubicBezTo>
                <a:cubicBezTo>
                  <a:pt x="1768674" y="3502574"/>
                  <a:pt x="1830483" y="3502574"/>
                  <a:pt x="1880654" y="3531544"/>
                </a:cubicBezTo>
                <a:cubicBezTo>
                  <a:pt x="1930788" y="3560514"/>
                  <a:pt x="1961710" y="3614016"/>
                  <a:pt x="1961710" y="3671956"/>
                </a:cubicBezTo>
                <a:close/>
                <a:moveTo>
                  <a:pt x="2221914" y="4124271"/>
                </a:moveTo>
                <a:lnTo>
                  <a:pt x="2047436" y="4124271"/>
                </a:lnTo>
                <a:lnTo>
                  <a:pt x="2047436" y="3671956"/>
                </a:lnTo>
                <a:cubicBezTo>
                  <a:pt x="2047436" y="3583399"/>
                  <a:pt x="2000173" y="3501574"/>
                  <a:pt x="1923522" y="3457301"/>
                </a:cubicBezTo>
                <a:cubicBezTo>
                  <a:pt x="1846829" y="3413023"/>
                  <a:pt x="1752337" y="3413023"/>
                  <a:pt x="1675684" y="3457301"/>
                </a:cubicBezTo>
                <a:cubicBezTo>
                  <a:pt x="1598991" y="3501579"/>
                  <a:pt x="1551770" y="3583400"/>
                  <a:pt x="1551770" y="3671956"/>
                </a:cubicBezTo>
                <a:lnTo>
                  <a:pt x="1551770" y="4124271"/>
                </a:lnTo>
                <a:lnTo>
                  <a:pt x="1400139" y="4124271"/>
                </a:lnTo>
                <a:lnTo>
                  <a:pt x="1400139" y="3671956"/>
                </a:lnTo>
                <a:cubicBezTo>
                  <a:pt x="1400139" y="3583399"/>
                  <a:pt x="1352914" y="3501574"/>
                  <a:pt x="1276225" y="3457301"/>
                </a:cubicBezTo>
                <a:cubicBezTo>
                  <a:pt x="1199532" y="3413023"/>
                  <a:pt x="1105079" y="3413023"/>
                  <a:pt x="1028387" y="3457301"/>
                </a:cubicBezTo>
                <a:cubicBezTo>
                  <a:pt x="951693" y="3501579"/>
                  <a:pt x="904472" y="3583400"/>
                  <a:pt x="904472" y="3671956"/>
                </a:cubicBezTo>
                <a:lnTo>
                  <a:pt x="904472" y="4124271"/>
                </a:lnTo>
                <a:lnTo>
                  <a:pt x="752734" y="4124271"/>
                </a:lnTo>
                <a:lnTo>
                  <a:pt x="752734" y="3671956"/>
                </a:lnTo>
                <a:cubicBezTo>
                  <a:pt x="753117" y="3605979"/>
                  <a:pt x="727169" y="3542565"/>
                  <a:pt x="680671" y="3495765"/>
                </a:cubicBezTo>
                <a:cubicBezTo>
                  <a:pt x="634173" y="3448999"/>
                  <a:pt x="570914" y="3422669"/>
                  <a:pt x="504930" y="3422669"/>
                </a:cubicBezTo>
                <a:cubicBezTo>
                  <a:pt x="438946" y="3422669"/>
                  <a:pt x="375696" y="3448999"/>
                  <a:pt x="329189" y="3495765"/>
                </a:cubicBezTo>
                <a:cubicBezTo>
                  <a:pt x="282653" y="3542568"/>
                  <a:pt x="256744" y="3605983"/>
                  <a:pt x="257126" y="3671956"/>
                </a:cubicBezTo>
                <a:lnTo>
                  <a:pt x="257126" y="4124271"/>
                </a:lnTo>
                <a:lnTo>
                  <a:pt x="85676" y="4124271"/>
                </a:lnTo>
                <a:lnTo>
                  <a:pt x="85676" y="3277925"/>
                </a:lnTo>
                <a:lnTo>
                  <a:pt x="2221845" y="3277925"/>
                </a:lnTo>
                <a:close/>
                <a:moveTo>
                  <a:pt x="2221914" y="3192200"/>
                </a:moveTo>
                <a:lnTo>
                  <a:pt x="85745" y="3192200"/>
                </a:lnTo>
                <a:lnTo>
                  <a:pt x="85745" y="1298119"/>
                </a:lnTo>
                <a:lnTo>
                  <a:pt x="2221914" y="1298119"/>
                </a:lnTo>
                <a:close/>
                <a:moveTo>
                  <a:pt x="2893322" y="4124271"/>
                </a:moveTo>
                <a:lnTo>
                  <a:pt x="2569056" y="4124271"/>
                </a:lnTo>
                <a:lnTo>
                  <a:pt x="2569056" y="3671956"/>
                </a:lnTo>
                <a:cubicBezTo>
                  <a:pt x="2569056" y="3614015"/>
                  <a:pt x="2599978" y="3560514"/>
                  <a:pt x="2650112" y="3531544"/>
                </a:cubicBezTo>
                <a:cubicBezTo>
                  <a:pt x="2700284" y="3502574"/>
                  <a:pt x="2762093" y="3502574"/>
                  <a:pt x="2812225" y="3531544"/>
                </a:cubicBezTo>
                <a:cubicBezTo>
                  <a:pt x="2862397" y="3560514"/>
                  <a:pt x="2893281" y="3614016"/>
                  <a:pt x="2893281" y="3671956"/>
                </a:cubicBezTo>
                <a:close/>
                <a:moveTo>
                  <a:pt x="3154788" y="4124271"/>
                </a:moveTo>
                <a:lnTo>
                  <a:pt x="2979047" y="4124271"/>
                </a:lnTo>
                <a:lnTo>
                  <a:pt x="2979008" y="3671956"/>
                </a:lnTo>
                <a:cubicBezTo>
                  <a:pt x="2979008" y="3583399"/>
                  <a:pt x="2931783" y="3501574"/>
                  <a:pt x="2855094" y="3457301"/>
                </a:cubicBezTo>
                <a:cubicBezTo>
                  <a:pt x="2778439" y="3413023"/>
                  <a:pt x="2683948" y="3413023"/>
                  <a:pt x="2607256" y="3457301"/>
                </a:cubicBezTo>
                <a:cubicBezTo>
                  <a:pt x="2530563" y="3501579"/>
                  <a:pt x="2483342" y="3583400"/>
                  <a:pt x="2483342" y="3671956"/>
                </a:cubicBezTo>
                <a:lnTo>
                  <a:pt x="2483342" y="4124271"/>
                </a:lnTo>
                <a:lnTo>
                  <a:pt x="2307600" y="4124271"/>
                </a:lnTo>
                <a:lnTo>
                  <a:pt x="2307600" y="3277925"/>
                </a:lnTo>
                <a:lnTo>
                  <a:pt x="3154711" y="3277925"/>
                </a:lnTo>
                <a:close/>
                <a:moveTo>
                  <a:pt x="3154788" y="3192200"/>
                </a:moveTo>
                <a:lnTo>
                  <a:pt x="2307639" y="3192200"/>
                </a:lnTo>
                <a:lnTo>
                  <a:pt x="2307639" y="1298119"/>
                </a:lnTo>
                <a:lnTo>
                  <a:pt x="3154749" y="1298119"/>
                </a:lnTo>
                <a:close/>
                <a:moveTo>
                  <a:pt x="3267416" y="58094"/>
                </a:moveTo>
                <a:cubicBezTo>
                  <a:pt x="3242272" y="21700"/>
                  <a:pt x="3200864" y="0"/>
                  <a:pt x="3156659" y="0"/>
                </a:cubicBezTo>
                <a:lnTo>
                  <a:pt x="520346" y="0"/>
                </a:lnTo>
                <a:cubicBezTo>
                  <a:pt x="464434" y="230"/>
                  <a:pt x="414419" y="34826"/>
                  <a:pt x="394511" y="87026"/>
                </a:cubicBezTo>
                <a:lnTo>
                  <a:pt x="108445" y="843630"/>
                </a:lnTo>
                <a:lnTo>
                  <a:pt x="108445" y="843668"/>
                </a:lnTo>
                <a:cubicBezTo>
                  <a:pt x="92830" y="885000"/>
                  <a:pt x="98495" y="931383"/>
                  <a:pt x="123638" y="967778"/>
                </a:cubicBezTo>
                <a:cubicBezTo>
                  <a:pt x="148743" y="1004135"/>
                  <a:pt x="190152" y="1025834"/>
                  <a:pt x="234356" y="1025834"/>
                </a:cubicBezTo>
                <a:lnTo>
                  <a:pt x="2870669" y="1025834"/>
                </a:lnTo>
                <a:cubicBezTo>
                  <a:pt x="2926581" y="1025643"/>
                  <a:pt x="2976596" y="991047"/>
                  <a:pt x="2996542" y="938808"/>
                </a:cubicBezTo>
                <a:lnTo>
                  <a:pt x="3282610" y="182204"/>
                </a:lnTo>
                <a:cubicBezTo>
                  <a:pt x="3298262" y="140834"/>
                  <a:pt x="3292597" y="94451"/>
                  <a:pt x="3267454" y="58094"/>
                </a:cubicBezTo>
                <a:close/>
                <a:moveTo>
                  <a:pt x="2654516" y="85763"/>
                </a:moveTo>
                <a:lnTo>
                  <a:pt x="2509244" y="470076"/>
                </a:lnTo>
                <a:lnTo>
                  <a:pt x="2027999" y="470037"/>
                </a:lnTo>
                <a:lnTo>
                  <a:pt x="2173271" y="85725"/>
                </a:lnTo>
                <a:close/>
                <a:moveTo>
                  <a:pt x="2081648" y="85763"/>
                </a:moveTo>
                <a:lnTo>
                  <a:pt x="1936376" y="470076"/>
                </a:lnTo>
                <a:lnTo>
                  <a:pt x="1455170" y="470037"/>
                </a:lnTo>
                <a:lnTo>
                  <a:pt x="1600442" y="85725"/>
                </a:lnTo>
                <a:close/>
                <a:moveTo>
                  <a:pt x="1508780" y="85763"/>
                </a:moveTo>
                <a:lnTo>
                  <a:pt x="1363508" y="470076"/>
                </a:lnTo>
                <a:lnTo>
                  <a:pt x="882301" y="470037"/>
                </a:lnTo>
                <a:lnTo>
                  <a:pt x="1027613" y="85725"/>
                </a:lnTo>
                <a:close/>
                <a:moveTo>
                  <a:pt x="474691" y="117298"/>
                </a:moveTo>
                <a:cubicBezTo>
                  <a:pt x="481886" y="98355"/>
                  <a:pt x="500026" y="85802"/>
                  <a:pt x="520309" y="85725"/>
                </a:cubicBezTo>
                <a:lnTo>
                  <a:pt x="935962" y="85725"/>
                </a:lnTo>
                <a:lnTo>
                  <a:pt x="790651" y="470038"/>
                </a:lnTo>
                <a:lnTo>
                  <a:pt x="341325" y="470038"/>
                </a:lnTo>
                <a:close/>
                <a:moveTo>
                  <a:pt x="234358" y="940062"/>
                </a:moveTo>
                <a:lnTo>
                  <a:pt x="234319" y="940062"/>
                </a:lnTo>
                <a:cubicBezTo>
                  <a:pt x="218284" y="940062"/>
                  <a:pt x="203244" y="932179"/>
                  <a:pt x="194135" y="918976"/>
                </a:cubicBezTo>
                <a:cubicBezTo>
                  <a:pt x="185027" y="905772"/>
                  <a:pt x="182961" y="888934"/>
                  <a:pt x="188624" y="873932"/>
                </a:cubicBezTo>
                <a:lnTo>
                  <a:pt x="308904" y="555750"/>
                </a:lnTo>
                <a:lnTo>
                  <a:pt x="758270" y="555750"/>
                </a:lnTo>
                <a:lnTo>
                  <a:pt x="612997" y="940062"/>
                </a:lnTo>
                <a:close/>
                <a:moveTo>
                  <a:pt x="704699" y="940062"/>
                </a:moveTo>
                <a:lnTo>
                  <a:pt x="849971" y="555750"/>
                </a:lnTo>
                <a:lnTo>
                  <a:pt x="1331177" y="555750"/>
                </a:lnTo>
                <a:lnTo>
                  <a:pt x="1185905" y="940062"/>
                </a:lnTo>
                <a:close/>
                <a:moveTo>
                  <a:pt x="1277567" y="940062"/>
                </a:moveTo>
                <a:lnTo>
                  <a:pt x="1422800" y="555750"/>
                </a:lnTo>
                <a:lnTo>
                  <a:pt x="1904006" y="555750"/>
                </a:lnTo>
                <a:lnTo>
                  <a:pt x="1758734" y="940062"/>
                </a:lnTo>
                <a:close/>
                <a:moveTo>
                  <a:pt x="1850435" y="940062"/>
                </a:moveTo>
                <a:lnTo>
                  <a:pt x="1995707" y="555750"/>
                </a:lnTo>
                <a:lnTo>
                  <a:pt x="2476914" y="555750"/>
                </a:lnTo>
                <a:lnTo>
                  <a:pt x="2331642" y="940062"/>
                </a:lnTo>
                <a:close/>
                <a:moveTo>
                  <a:pt x="2916365" y="908451"/>
                </a:moveTo>
                <a:lnTo>
                  <a:pt x="2916288" y="908451"/>
                </a:lnTo>
                <a:cubicBezTo>
                  <a:pt x="2909055" y="927433"/>
                  <a:pt x="2890915" y="939986"/>
                  <a:pt x="2870593" y="940062"/>
                </a:cubicBezTo>
                <a:lnTo>
                  <a:pt x="2423177" y="940062"/>
                </a:lnTo>
                <a:lnTo>
                  <a:pt x="2568449" y="555750"/>
                </a:lnTo>
                <a:lnTo>
                  <a:pt x="3049616" y="555750"/>
                </a:lnTo>
                <a:close/>
                <a:moveTo>
                  <a:pt x="3202431" y="151847"/>
                </a:moveTo>
                <a:lnTo>
                  <a:pt x="3082152" y="470029"/>
                </a:lnTo>
                <a:lnTo>
                  <a:pt x="2600907" y="470029"/>
                </a:lnTo>
                <a:lnTo>
                  <a:pt x="2746179" y="85716"/>
                </a:lnTo>
                <a:lnTo>
                  <a:pt x="3156630" y="85716"/>
                </a:lnTo>
                <a:cubicBezTo>
                  <a:pt x="3172703" y="85716"/>
                  <a:pt x="3187705" y="93600"/>
                  <a:pt x="3196852" y="106803"/>
                </a:cubicBezTo>
                <a:cubicBezTo>
                  <a:pt x="3205960" y="120006"/>
                  <a:pt x="3208027" y="136845"/>
                  <a:pt x="3202363" y="151885"/>
                </a:cubicBezTo>
                <a:close/>
                <a:moveTo>
                  <a:pt x="2526086" y="2886622"/>
                </a:moveTo>
                <a:lnTo>
                  <a:pt x="2936037" y="2887387"/>
                </a:lnTo>
                <a:lnTo>
                  <a:pt x="2936114" y="2887387"/>
                </a:lnTo>
                <a:lnTo>
                  <a:pt x="2936114" y="2887349"/>
                </a:lnTo>
                <a:cubicBezTo>
                  <a:pt x="2947480" y="2887387"/>
                  <a:pt x="2958425" y="2882871"/>
                  <a:pt x="2966462" y="2874835"/>
                </a:cubicBezTo>
                <a:cubicBezTo>
                  <a:pt x="2974499" y="2866798"/>
                  <a:pt x="2979015" y="2855853"/>
                  <a:pt x="2978976" y="2844486"/>
                </a:cubicBezTo>
                <a:lnTo>
                  <a:pt x="2978976" y="2606866"/>
                </a:lnTo>
                <a:cubicBezTo>
                  <a:pt x="2978976" y="2518309"/>
                  <a:pt x="2931751" y="2436484"/>
                  <a:pt x="2855062" y="2392250"/>
                </a:cubicBezTo>
                <a:cubicBezTo>
                  <a:pt x="2778407" y="2347972"/>
                  <a:pt x="2683916" y="2347972"/>
                  <a:pt x="2607224" y="2392250"/>
                </a:cubicBezTo>
                <a:cubicBezTo>
                  <a:pt x="2530531" y="2436490"/>
                  <a:pt x="2483309" y="2518310"/>
                  <a:pt x="2483309" y="2606866"/>
                </a:cubicBezTo>
                <a:lnTo>
                  <a:pt x="2483309" y="2843761"/>
                </a:lnTo>
                <a:cubicBezTo>
                  <a:pt x="2483309" y="2867374"/>
                  <a:pt x="2502444" y="2886547"/>
                  <a:pt x="2526096" y="2886624"/>
                </a:cubicBezTo>
                <a:close/>
                <a:moveTo>
                  <a:pt x="2569025" y="2606864"/>
                </a:moveTo>
                <a:cubicBezTo>
                  <a:pt x="2569025" y="2548961"/>
                  <a:pt x="2599947" y="2495421"/>
                  <a:pt x="2650080" y="2466451"/>
                </a:cubicBezTo>
                <a:cubicBezTo>
                  <a:pt x="2700252" y="2437519"/>
                  <a:pt x="2762062" y="2437519"/>
                  <a:pt x="2812194" y="2466451"/>
                </a:cubicBezTo>
                <a:cubicBezTo>
                  <a:pt x="2862366" y="2495421"/>
                  <a:pt x="2893249" y="2548962"/>
                  <a:pt x="2893249" y="2606864"/>
                </a:cubicBezTo>
                <a:lnTo>
                  <a:pt x="2893249" y="2801543"/>
                </a:lnTo>
                <a:lnTo>
                  <a:pt x="2569023" y="2800969"/>
                </a:lnTo>
                <a:close/>
                <a:moveTo>
                  <a:pt x="2526086" y="2078426"/>
                </a:moveTo>
                <a:lnTo>
                  <a:pt x="2936037" y="2079229"/>
                </a:lnTo>
                <a:lnTo>
                  <a:pt x="2936114" y="2079229"/>
                </a:lnTo>
                <a:cubicBezTo>
                  <a:pt x="2947480" y="2079268"/>
                  <a:pt x="2958425" y="2074752"/>
                  <a:pt x="2966462" y="2066716"/>
                </a:cubicBezTo>
                <a:cubicBezTo>
                  <a:pt x="2974499" y="2058640"/>
                  <a:pt x="2979015" y="2047734"/>
                  <a:pt x="2978976" y="2036367"/>
                </a:cubicBezTo>
                <a:lnTo>
                  <a:pt x="2978976" y="1798708"/>
                </a:lnTo>
                <a:cubicBezTo>
                  <a:pt x="2978976" y="1710150"/>
                  <a:pt x="2931751" y="1628326"/>
                  <a:pt x="2855062" y="1584092"/>
                </a:cubicBezTo>
                <a:cubicBezTo>
                  <a:pt x="2778407" y="1539813"/>
                  <a:pt x="2683916" y="1539813"/>
                  <a:pt x="2607224" y="1584092"/>
                </a:cubicBezTo>
                <a:cubicBezTo>
                  <a:pt x="2530531" y="1628332"/>
                  <a:pt x="2483309" y="1710151"/>
                  <a:pt x="2483309" y="1798708"/>
                </a:cubicBezTo>
                <a:lnTo>
                  <a:pt x="2483309" y="2035603"/>
                </a:lnTo>
                <a:cubicBezTo>
                  <a:pt x="2483309" y="2059216"/>
                  <a:pt x="2502444" y="2078389"/>
                  <a:pt x="2526096" y="2078465"/>
                </a:cubicBezTo>
                <a:close/>
                <a:moveTo>
                  <a:pt x="2569025" y="1798707"/>
                </a:moveTo>
                <a:cubicBezTo>
                  <a:pt x="2569025" y="1740804"/>
                  <a:pt x="2599947" y="1687265"/>
                  <a:pt x="2650080" y="1658295"/>
                </a:cubicBezTo>
                <a:cubicBezTo>
                  <a:pt x="2700252" y="1629363"/>
                  <a:pt x="2762062" y="1629363"/>
                  <a:pt x="2812194" y="1658295"/>
                </a:cubicBezTo>
                <a:cubicBezTo>
                  <a:pt x="2862366" y="1687265"/>
                  <a:pt x="2893249" y="1740805"/>
                  <a:pt x="2893249" y="1798707"/>
                </a:cubicBezTo>
                <a:lnTo>
                  <a:pt x="2893249" y="1993426"/>
                </a:lnTo>
                <a:lnTo>
                  <a:pt x="2569023" y="1992813"/>
                </a:lnTo>
                <a:close/>
                <a:moveTo>
                  <a:pt x="1594473" y="2886582"/>
                </a:moveTo>
                <a:lnTo>
                  <a:pt x="2004425" y="2887348"/>
                </a:lnTo>
                <a:lnTo>
                  <a:pt x="2004502" y="2887348"/>
                </a:lnTo>
                <a:lnTo>
                  <a:pt x="2004540" y="2887310"/>
                </a:lnTo>
                <a:cubicBezTo>
                  <a:pt x="2015906" y="2887348"/>
                  <a:pt x="2026813" y="2882832"/>
                  <a:pt x="2034850" y="2874795"/>
                </a:cubicBezTo>
                <a:cubicBezTo>
                  <a:pt x="2042887" y="2866759"/>
                  <a:pt x="2047402" y="2855852"/>
                  <a:pt x="2047402" y="2844447"/>
                </a:cubicBezTo>
                <a:lnTo>
                  <a:pt x="2047402" y="2606866"/>
                </a:lnTo>
                <a:cubicBezTo>
                  <a:pt x="2047402" y="2518309"/>
                  <a:pt x="2000139" y="2436484"/>
                  <a:pt x="1923488" y="2392250"/>
                </a:cubicBezTo>
                <a:cubicBezTo>
                  <a:pt x="1846795" y="2347972"/>
                  <a:pt x="1752303" y="2347972"/>
                  <a:pt x="1675650" y="2392250"/>
                </a:cubicBezTo>
                <a:cubicBezTo>
                  <a:pt x="1598957" y="2436490"/>
                  <a:pt x="1551736" y="2518310"/>
                  <a:pt x="1551736" y="2606866"/>
                </a:cubicBezTo>
                <a:lnTo>
                  <a:pt x="1551736" y="2843761"/>
                </a:lnTo>
                <a:cubicBezTo>
                  <a:pt x="1551736" y="2867374"/>
                  <a:pt x="1570870" y="2886547"/>
                  <a:pt x="1594483" y="2886624"/>
                </a:cubicBezTo>
                <a:close/>
                <a:moveTo>
                  <a:pt x="1637412" y="2606825"/>
                </a:moveTo>
                <a:lnTo>
                  <a:pt x="1637450" y="2606825"/>
                </a:lnTo>
                <a:cubicBezTo>
                  <a:pt x="1637450" y="2548922"/>
                  <a:pt x="1668334" y="2495382"/>
                  <a:pt x="1718506" y="2466451"/>
                </a:cubicBezTo>
                <a:cubicBezTo>
                  <a:pt x="1768640" y="2437481"/>
                  <a:pt x="1830448" y="2437481"/>
                  <a:pt x="1880619" y="2466451"/>
                </a:cubicBezTo>
                <a:cubicBezTo>
                  <a:pt x="1930754" y="2495383"/>
                  <a:pt x="1961675" y="2548924"/>
                  <a:pt x="1961675" y="2606825"/>
                </a:cubicBezTo>
                <a:lnTo>
                  <a:pt x="1961675" y="2801504"/>
                </a:lnTo>
                <a:lnTo>
                  <a:pt x="1637449" y="2800930"/>
                </a:lnTo>
                <a:close/>
                <a:moveTo>
                  <a:pt x="1594473" y="2078386"/>
                </a:moveTo>
                <a:lnTo>
                  <a:pt x="2004425" y="2079190"/>
                </a:lnTo>
                <a:lnTo>
                  <a:pt x="2004540" y="2079190"/>
                </a:lnTo>
                <a:cubicBezTo>
                  <a:pt x="2015906" y="2079228"/>
                  <a:pt x="2026813" y="2074713"/>
                  <a:pt x="2034850" y="2066676"/>
                </a:cubicBezTo>
                <a:cubicBezTo>
                  <a:pt x="2042887" y="2058639"/>
                  <a:pt x="2047402" y="2047694"/>
                  <a:pt x="2047402" y="2036328"/>
                </a:cubicBezTo>
                <a:lnTo>
                  <a:pt x="2047402" y="1798708"/>
                </a:lnTo>
                <a:cubicBezTo>
                  <a:pt x="2047402" y="1710150"/>
                  <a:pt x="2000139" y="1628326"/>
                  <a:pt x="1923488" y="1584092"/>
                </a:cubicBezTo>
                <a:cubicBezTo>
                  <a:pt x="1846795" y="1539813"/>
                  <a:pt x="1752303" y="1539813"/>
                  <a:pt x="1675650" y="1584092"/>
                </a:cubicBezTo>
                <a:cubicBezTo>
                  <a:pt x="1598957" y="1628332"/>
                  <a:pt x="1551736" y="1710151"/>
                  <a:pt x="1551736" y="1798708"/>
                </a:cubicBezTo>
                <a:lnTo>
                  <a:pt x="1551736" y="2035603"/>
                </a:lnTo>
                <a:cubicBezTo>
                  <a:pt x="1551736" y="2059216"/>
                  <a:pt x="1570870" y="2078389"/>
                  <a:pt x="1594483" y="2078465"/>
                </a:cubicBezTo>
                <a:close/>
                <a:moveTo>
                  <a:pt x="1637412" y="1798668"/>
                </a:moveTo>
                <a:lnTo>
                  <a:pt x="1637450" y="1798668"/>
                </a:lnTo>
                <a:cubicBezTo>
                  <a:pt x="1637450" y="1740765"/>
                  <a:pt x="1668334" y="1687226"/>
                  <a:pt x="1718506" y="1658295"/>
                </a:cubicBezTo>
                <a:cubicBezTo>
                  <a:pt x="1768640" y="1629325"/>
                  <a:pt x="1830448" y="1629325"/>
                  <a:pt x="1880619" y="1658295"/>
                </a:cubicBezTo>
                <a:cubicBezTo>
                  <a:pt x="1930754" y="1687227"/>
                  <a:pt x="1961675" y="1740767"/>
                  <a:pt x="1961675" y="1798668"/>
                </a:cubicBezTo>
                <a:lnTo>
                  <a:pt x="1961675" y="1993387"/>
                </a:lnTo>
                <a:lnTo>
                  <a:pt x="1637449" y="1992774"/>
                </a:lnTo>
                <a:close/>
                <a:moveTo>
                  <a:pt x="947174" y="2886543"/>
                </a:moveTo>
                <a:lnTo>
                  <a:pt x="1357126" y="2887309"/>
                </a:lnTo>
                <a:lnTo>
                  <a:pt x="1357202" y="2887309"/>
                </a:lnTo>
                <a:lnTo>
                  <a:pt x="1357241" y="2887270"/>
                </a:lnTo>
                <a:cubicBezTo>
                  <a:pt x="1368607" y="2887309"/>
                  <a:pt x="1379514" y="2882793"/>
                  <a:pt x="1387551" y="2874756"/>
                </a:cubicBezTo>
                <a:cubicBezTo>
                  <a:pt x="1395626" y="2866720"/>
                  <a:pt x="1400103" y="2855813"/>
                  <a:pt x="1400103" y="2844408"/>
                </a:cubicBezTo>
                <a:lnTo>
                  <a:pt x="1400103" y="2606866"/>
                </a:lnTo>
                <a:cubicBezTo>
                  <a:pt x="1400103" y="2518309"/>
                  <a:pt x="1352878" y="2436484"/>
                  <a:pt x="1276189" y="2392250"/>
                </a:cubicBezTo>
                <a:cubicBezTo>
                  <a:pt x="1199496" y="2347972"/>
                  <a:pt x="1105043" y="2347972"/>
                  <a:pt x="1028351" y="2392250"/>
                </a:cubicBezTo>
                <a:cubicBezTo>
                  <a:pt x="951658" y="2436490"/>
                  <a:pt x="904436" y="2518310"/>
                  <a:pt x="904436" y="2606866"/>
                </a:cubicBezTo>
                <a:lnTo>
                  <a:pt x="904436" y="2843761"/>
                </a:lnTo>
                <a:cubicBezTo>
                  <a:pt x="904436" y="2867374"/>
                  <a:pt x="923571" y="2886547"/>
                  <a:pt x="947222" y="2886624"/>
                </a:cubicBezTo>
                <a:close/>
                <a:moveTo>
                  <a:pt x="990113" y="2606786"/>
                </a:moveTo>
                <a:lnTo>
                  <a:pt x="990151" y="2606786"/>
                </a:lnTo>
                <a:cubicBezTo>
                  <a:pt x="990151" y="2548883"/>
                  <a:pt x="1021035" y="2495343"/>
                  <a:pt x="1071207" y="2466412"/>
                </a:cubicBezTo>
                <a:cubicBezTo>
                  <a:pt x="1121379" y="2437442"/>
                  <a:pt x="1183149" y="2437442"/>
                  <a:pt x="1233320" y="2466412"/>
                </a:cubicBezTo>
                <a:cubicBezTo>
                  <a:pt x="1283492" y="2495344"/>
                  <a:pt x="1314376" y="2548884"/>
                  <a:pt x="1314376" y="2606786"/>
                </a:cubicBezTo>
                <a:lnTo>
                  <a:pt x="1314376" y="2801465"/>
                </a:lnTo>
                <a:lnTo>
                  <a:pt x="990149" y="2800891"/>
                </a:lnTo>
                <a:close/>
                <a:moveTo>
                  <a:pt x="947174" y="2078347"/>
                </a:moveTo>
                <a:lnTo>
                  <a:pt x="1357126" y="2079151"/>
                </a:lnTo>
                <a:lnTo>
                  <a:pt x="1357241" y="2079151"/>
                </a:lnTo>
                <a:cubicBezTo>
                  <a:pt x="1368607" y="2079189"/>
                  <a:pt x="1379514" y="2074673"/>
                  <a:pt x="1387551" y="2066637"/>
                </a:cubicBezTo>
                <a:cubicBezTo>
                  <a:pt x="1395626" y="2058600"/>
                  <a:pt x="1400103" y="2047693"/>
                  <a:pt x="1400103" y="2036289"/>
                </a:cubicBezTo>
                <a:lnTo>
                  <a:pt x="1400103" y="1798708"/>
                </a:lnTo>
                <a:cubicBezTo>
                  <a:pt x="1400103" y="1710150"/>
                  <a:pt x="1352878" y="1628326"/>
                  <a:pt x="1276189" y="1584092"/>
                </a:cubicBezTo>
                <a:cubicBezTo>
                  <a:pt x="1199496" y="1539813"/>
                  <a:pt x="1105043" y="1539813"/>
                  <a:pt x="1028351" y="1584092"/>
                </a:cubicBezTo>
                <a:cubicBezTo>
                  <a:pt x="951658" y="1628332"/>
                  <a:pt x="904436" y="1710151"/>
                  <a:pt x="904436" y="1798708"/>
                </a:cubicBezTo>
                <a:lnTo>
                  <a:pt x="904436" y="2035603"/>
                </a:lnTo>
                <a:cubicBezTo>
                  <a:pt x="904436" y="2059216"/>
                  <a:pt x="923571" y="2078389"/>
                  <a:pt x="947222" y="2078465"/>
                </a:cubicBezTo>
                <a:close/>
                <a:moveTo>
                  <a:pt x="990113" y="1798629"/>
                </a:moveTo>
                <a:lnTo>
                  <a:pt x="990151" y="1798629"/>
                </a:lnTo>
                <a:cubicBezTo>
                  <a:pt x="990151" y="1740726"/>
                  <a:pt x="1021035" y="1687187"/>
                  <a:pt x="1071207" y="1658256"/>
                </a:cubicBezTo>
                <a:cubicBezTo>
                  <a:pt x="1121379" y="1629286"/>
                  <a:pt x="1183149" y="1629286"/>
                  <a:pt x="1233320" y="1658256"/>
                </a:cubicBezTo>
                <a:cubicBezTo>
                  <a:pt x="1283492" y="1687188"/>
                  <a:pt x="1314376" y="1740728"/>
                  <a:pt x="1314376" y="1798629"/>
                </a:cubicBezTo>
                <a:lnTo>
                  <a:pt x="1314376" y="1993347"/>
                </a:lnTo>
                <a:lnTo>
                  <a:pt x="990149" y="1992735"/>
                </a:lnTo>
                <a:close/>
                <a:moveTo>
                  <a:pt x="299875" y="2886504"/>
                </a:moveTo>
                <a:lnTo>
                  <a:pt x="709748" y="2887269"/>
                </a:lnTo>
                <a:lnTo>
                  <a:pt x="709863" y="2887269"/>
                </a:lnTo>
                <a:cubicBezTo>
                  <a:pt x="721230" y="2887269"/>
                  <a:pt x="732136" y="2882753"/>
                  <a:pt x="740212" y="2874717"/>
                </a:cubicBezTo>
                <a:cubicBezTo>
                  <a:pt x="748248" y="2866680"/>
                  <a:pt x="752764" y="2855773"/>
                  <a:pt x="752725" y="2844407"/>
                </a:cubicBezTo>
                <a:lnTo>
                  <a:pt x="752725" y="2606865"/>
                </a:lnTo>
                <a:cubicBezTo>
                  <a:pt x="753108" y="2540887"/>
                  <a:pt x="727199" y="2477475"/>
                  <a:pt x="680663" y="2430713"/>
                </a:cubicBezTo>
                <a:cubicBezTo>
                  <a:pt x="634164" y="2383909"/>
                  <a:pt x="570905" y="2357617"/>
                  <a:pt x="504922" y="2357617"/>
                </a:cubicBezTo>
                <a:cubicBezTo>
                  <a:pt x="438938" y="2357617"/>
                  <a:pt x="375687" y="2383909"/>
                  <a:pt x="329180" y="2430713"/>
                </a:cubicBezTo>
                <a:cubicBezTo>
                  <a:pt x="282682" y="2477478"/>
                  <a:pt x="256735" y="2540891"/>
                  <a:pt x="257117" y="2606865"/>
                </a:cubicBezTo>
                <a:lnTo>
                  <a:pt x="257117" y="2843760"/>
                </a:lnTo>
                <a:cubicBezTo>
                  <a:pt x="257117" y="2867373"/>
                  <a:pt x="276252" y="2886546"/>
                  <a:pt x="299904" y="2886623"/>
                </a:cubicBezTo>
                <a:close/>
                <a:moveTo>
                  <a:pt x="342814" y="2606746"/>
                </a:moveTo>
                <a:lnTo>
                  <a:pt x="342852" y="2606746"/>
                </a:lnTo>
                <a:cubicBezTo>
                  <a:pt x="342546" y="2563578"/>
                  <a:pt x="359461" y="2522055"/>
                  <a:pt x="389925" y="2491405"/>
                </a:cubicBezTo>
                <a:cubicBezTo>
                  <a:pt x="420350" y="2460750"/>
                  <a:pt x="461757" y="2443491"/>
                  <a:pt x="504923" y="2443491"/>
                </a:cubicBezTo>
                <a:cubicBezTo>
                  <a:pt x="548131" y="2443491"/>
                  <a:pt x="589538" y="2460750"/>
                  <a:pt x="619961" y="2491405"/>
                </a:cubicBezTo>
                <a:cubicBezTo>
                  <a:pt x="650386" y="2522059"/>
                  <a:pt x="667301" y="2563582"/>
                  <a:pt x="666996" y="2606746"/>
                </a:cubicBezTo>
                <a:lnTo>
                  <a:pt x="666996" y="2801425"/>
                </a:lnTo>
                <a:lnTo>
                  <a:pt x="342847" y="2800851"/>
                </a:lnTo>
                <a:close/>
                <a:moveTo>
                  <a:pt x="299913" y="2078465"/>
                </a:moveTo>
                <a:lnTo>
                  <a:pt x="709786" y="2079269"/>
                </a:lnTo>
                <a:lnTo>
                  <a:pt x="709863" y="2079269"/>
                </a:lnTo>
                <a:lnTo>
                  <a:pt x="709863" y="2079230"/>
                </a:lnTo>
                <a:cubicBezTo>
                  <a:pt x="721230" y="2079269"/>
                  <a:pt x="732136" y="2074753"/>
                  <a:pt x="740212" y="2066717"/>
                </a:cubicBezTo>
                <a:cubicBezTo>
                  <a:pt x="748248" y="2058680"/>
                  <a:pt x="752764" y="2047773"/>
                  <a:pt x="752725" y="2036368"/>
                </a:cubicBezTo>
                <a:lnTo>
                  <a:pt x="752725" y="1798709"/>
                </a:lnTo>
                <a:cubicBezTo>
                  <a:pt x="753108" y="1732731"/>
                  <a:pt x="727199" y="1669318"/>
                  <a:pt x="680663" y="1622556"/>
                </a:cubicBezTo>
                <a:cubicBezTo>
                  <a:pt x="634164" y="1575752"/>
                  <a:pt x="570905" y="1549461"/>
                  <a:pt x="504921" y="1549461"/>
                </a:cubicBezTo>
                <a:cubicBezTo>
                  <a:pt x="438938" y="1549461"/>
                  <a:pt x="375687" y="1575752"/>
                  <a:pt x="329180" y="1622556"/>
                </a:cubicBezTo>
                <a:cubicBezTo>
                  <a:pt x="282682" y="1669322"/>
                  <a:pt x="256735" y="1732735"/>
                  <a:pt x="257117" y="1798709"/>
                </a:cubicBezTo>
                <a:lnTo>
                  <a:pt x="257117" y="2035604"/>
                </a:lnTo>
                <a:cubicBezTo>
                  <a:pt x="257117" y="2059217"/>
                  <a:pt x="276252" y="2078390"/>
                  <a:pt x="299903" y="2078466"/>
                </a:cubicBezTo>
                <a:close/>
                <a:moveTo>
                  <a:pt x="342852" y="1798747"/>
                </a:moveTo>
                <a:lnTo>
                  <a:pt x="342852" y="1798708"/>
                </a:lnTo>
                <a:cubicBezTo>
                  <a:pt x="342546" y="1755540"/>
                  <a:pt x="359461" y="1714017"/>
                  <a:pt x="389924" y="1683367"/>
                </a:cubicBezTo>
                <a:cubicBezTo>
                  <a:pt x="420349" y="1652712"/>
                  <a:pt x="461757" y="1635453"/>
                  <a:pt x="504923" y="1635453"/>
                </a:cubicBezTo>
                <a:cubicBezTo>
                  <a:pt x="548131" y="1635453"/>
                  <a:pt x="589538" y="1652712"/>
                  <a:pt x="619961" y="1683367"/>
                </a:cubicBezTo>
                <a:cubicBezTo>
                  <a:pt x="650386" y="1714021"/>
                  <a:pt x="667301" y="1755544"/>
                  <a:pt x="666996" y="1798708"/>
                </a:cubicBezTo>
                <a:lnTo>
                  <a:pt x="666996" y="1993427"/>
                </a:lnTo>
                <a:lnTo>
                  <a:pt x="342847" y="1992814"/>
                </a:lnTo>
                <a:close/>
              </a:path>
            </a:pathLst>
          </a:custGeom>
          <a:solidFill>
            <a:schemeClr val="tx2"/>
          </a:solidFill>
          <a:ln w="97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6E2FF286-6CC7-618F-058D-298B0E753B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F341FAA5-F10E-C8E1-E71A-D6BBF9B988B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642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E699E69F-4F2D-662D-BCB2-8A89940604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7184" y="2699989"/>
            <a:ext cx="2723292" cy="1422832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38935119-F762-5E89-5468-44AB11EFA9D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251235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DAB56226-33FA-51FD-F4C2-BDABA5BBF8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20053" y="1287677"/>
            <a:ext cx="2723292" cy="1229421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B1689BBB-0D4B-33E9-ED88-6AD0A10D654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691524" y="2699990"/>
            <a:ext cx="2723292" cy="1417916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Slide Number Placeholder 5">
            <a:extLst>
              <a:ext uri="{FF2B5EF4-FFF2-40B4-BE49-F238E27FC236}">
                <a16:creationId xmlns:a16="http://schemas.microsoft.com/office/drawing/2014/main" id="{21C2061A-BC86-17F8-CBB9-57CECDD39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EDC9032-A269-D6CF-20F6-020D2DEBCCB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777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" accel="10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rc 5">
            <a:extLst>
              <a:ext uri="{FF2B5EF4-FFF2-40B4-BE49-F238E27FC236}">
                <a16:creationId xmlns:a16="http://schemas.microsoft.com/office/drawing/2014/main" id="{F379ECB5-37E1-06DB-D17C-A314E46B6FC1}"/>
              </a:ext>
            </a:extLst>
          </p:cNvPr>
          <p:cNvSpPr/>
          <p:nvPr userDrawn="1"/>
        </p:nvSpPr>
        <p:spPr>
          <a:xfrm>
            <a:off x="3320909" y="2743200"/>
            <a:ext cx="5550183" cy="5550183"/>
          </a:xfrm>
          <a:prstGeom prst="arc">
            <a:avLst>
              <a:gd name="adj1" fmla="val 10850144"/>
              <a:gd name="adj2" fmla="val 0"/>
            </a:avLst>
          </a:prstGeom>
          <a:noFill/>
          <a:ln w="38100" cap="rnd" cmpd="sng" algn="ctr">
            <a:solidFill>
              <a:srgbClr val="C0C0C8"/>
            </a:solidFill>
            <a:prstDash val="solid"/>
            <a:round/>
            <a:headEnd type="none"/>
            <a:tailEnd type="none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7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88180D9-9234-E180-0FCC-7D8D1BCD0982}"/>
              </a:ext>
            </a:extLst>
          </p:cNvPr>
          <p:cNvSpPr/>
          <p:nvPr userDrawn="1"/>
        </p:nvSpPr>
        <p:spPr>
          <a:xfrm>
            <a:off x="3206609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9748AAE-93C2-FD2B-F464-E399EEE9B0BF}"/>
              </a:ext>
            </a:extLst>
          </p:cNvPr>
          <p:cNvSpPr/>
          <p:nvPr userDrawn="1"/>
        </p:nvSpPr>
        <p:spPr>
          <a:xfrm>
            <a:off x="4137244" y="33147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135C41-399C-33C9-61F1-60CD127EAAD3}"/>
              </a:ext>
            </a:extLst>
          </p:cNvPr>
          <p:cNvSpPr/>
          <p:nvPr userDrawn="1"/>
        </p:nvSpPr>
        <p:spPr>
          <a:xfrm>
            <a:off x="5867400" y="26289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42231DD-C4BC-87AF-F1E6-1B22AAE71041}"/>
              </a:ext>
            </a:extLst>
          </p:cNvPr>
          <p:cNvSpPr/>
          <p:nvPr userDrawn="1"/>
        </p:nvSpPr>
        <p:spPr>
          <a:xfrm>
            <a:off x="7711858" y="3274595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BBA324C-2BAF-A134-FF4B-76CCE6DDBCC1}"/>
              </a:ext>
            </a:extLst>
          </p:cNvPr>
          <p:cNvSpPr/>
          <p:nvPr userDrawn="1"/>
        </p:nvSpPr>
        <p:spPr>
          <a:xfrm>
            <a:off x="8756792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EC592B89-42E6-317B-D2E6-9A3A0E3E68B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4567126-86D6-6400-DA64-FE506AB5AB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6E2FF286-6CC7-618F-058D-298B0E753B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F341FAA5-F10E-C8E1-E71A-D6BBF9B988B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642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E699E69F-4F2D-662D-BCB2-8A89940604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7184" y="2699989"/>
            <a:ext cx="2723292" cy="1422832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38935119-F762-5E89-5468-44AB11EFA9D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251235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DAB56226-33FA-51FD-F4C2-BDABA5BBF8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36708" y="1629373"/>
            <a:ext cx="4086069" cy="848129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B1689BBB-0D4B-33E9-ED88-6AD0A10D654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691524" y="2699990"/>
            <a:ext cx="2723292" cy="1417916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Slide Number Placeholder 5">
            <a:extLst>
              <a:ext uri="{FF2B5EF4-FFF2-40B4-BE49-F238E27FC236}">
                <a16:creationId xmlns:a16="http://schemas.microsoft.com/office/drawing/2014/main" id="{21C2061A-BC86-17F8-CBB9-57CECDD39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EDC9032-A269-D6CF-20F6-020D2DEBCCB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12">
            <a:extLst>
              <a:ext uri="{FF2B5EF4-FFF2-40B4-BE49-F238E27FC236}">
                <a16:creationId xmlns:a16="http://schemas.microsoft.com/office/drawing/2014/main" id="{B74FEE9D-5887-5AFB-0D79-FF29805558F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429233" y="3503195"/>
            <a:ext cx="3101021" cy="3101021"/>
          </a:xfrm>
          <a:prstGeom prst="flowChartConnector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</p:spTree>
    <p:extLst>
      <p:ext uri="{BB962C8B-B14F-4D97-AF65-F5344CB8AC3E}">
        <p14:creationId xmlns:p14="http://schemas.microsoft.com/office/powerpoint/2010/main" val="139218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" accel="10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0301BA36-25C1-23CC-9FD3-4707314BFE08}"/>
              </a:ext>
            </a:extLst>
          </p:cNvPr>
          <p:cNvSpPr/>
          <p:nvPr userDrawn="1"/>
        </p:nvSpPr>
        <p:spPr>
          <a:xfrm>
            <a:off x="7865475" y="1849896"/>
            <a:ext cx="327718" cy="32771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3BCD070-7B47-4F96-8C6E-5409B64025FD}"/>
              </a:ext>
            </a:extLst>
          </p:cNvPr>
          <p:cNvSpPr/>
          <p:nvPr userDrawn="1"/>
        </p:nvSpPr>
        <p:spPr>
          <a:xfrm>
            <a:off x="3956858" y="1849896"/>
            <a:ext cx="327718" cy="327718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FD04D1C-289D-2564-74CA-CBB1C3204CEC}"/>
              </a:ext>
            </a:extLst>
          </p:cNvPr>
          <p:cNvSpPr/>
          <p:nvPr userDrawn="1"/>
        </p:nvSpPr>
        <p:spPr>
          <a:xfrm>
            <a:off x="7918743" y="4882445"/>
            <a:ext cx="327718" cy="327718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FA10FBC-D251-74FD-173F-B257E53F124F}"/>
              </a:ext>
            </a:extLst>
          </p:cNvPr>
          <p:cNvSpPr/>
          <p:nvPr userDrawn="1"/>
        </p:nvSpPr>
        <p:spPr>
          <a:xfrm>
            <a:off x="3885835" y="4882445"/>
            <a:ext cx="327718" cy="327718"/>
          </a:xfrm>
          <a:prstGeom prst="ellipse">
            <a:avLst/>
          </a:prstGeom>
          <a:solidFill>
            <a:schemeClr val="accent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A71A397-5680-5144-4604-F49E0D9475AB}"/>
              </a:ext>
            </a:extLst>
          </p:cNvPr>
          <p:cNvSpPr/>
          <p:nvPr userDrawn="1"/>
        </p:nvSpPr>
        <p:spPr>
          <a:xfrm>
            <a:off x="8444937" y="3366170"/>
            <a:ext cx="327718" cy="32771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9F6C8CC-5EE2-AAA5-A491-73046442B174}"/>
              </a:ext>
            </a:extLst>
          </p:cNvPr>
          <p:cNvSpPr/>
          <p:nvPr userDrawn="1"/>
        </p:nvSpPr>
        <p:spPr>
          <a:xfrm>
            <a:off x="3311881" y="3366170"/>
            <a:ext cx="327718" cy="327718"/>
          </a:xfrm>
          <a:prstGeom prst="ellipse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37036EC6-C9B5-C056-7077-2D211552C790}"/>
              </a:ext>
            </a:extLst>
          </p:cNvPr>
          <p:cNvSpPr>
            <a:spLocks/>
          </p:cNvSpPr>
          <p:nvPr userDrawn="1"/>
        </p:nvSpPr>
        <p:spPr bwMode="auto">
          <a:xfrm>
            <a:off x="6139642" y="1793471"/>
            <a:ext cx="1466883" cy="1413053"/>
          </a:xfrm>
          <a:custGeom>
            <a:avLst/>
            <a:gdLst>
              <a:gd name="T0" fmla="*/ 0 w 460"/>
              <a:gd name="T1" fmla="*/ 322 h 443"/>
              <a:gd name="T2" fmla="*/ 184 w 460"/>
              <a:gd name="T3" fmla="*/ 443 h 443"/>
              <a:gd name="T4" fmla="*/ 365 w 460"/>
              <a:gd name="T5" fmla="*/ 438 h 443"/>
              <a:gd name="T6" fmla="*/ 460 w 460"/>
              <a:gd name="T7" fmla="*/ 280 h 443"/>
              <a:gd name="T8" fmla="*/ 2 w 460"/>
              <a:gd name="T9" fmla="*/ 0 h 443"/>
              <a:gd name="T10" fmla="*/ 89 w 460"/>
              <a:gd name="T11" fmla="*/ 159 h 443"/>
              <a:gd name="T12" fmla="*/ 0 w 460"/>
              <a:gd name="T13" fmla="*/ 322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0" h="443">
                <a:moveTo>
                  <a:pt x="0" y="322"/>
                </a:moveTo>
                <a:cubicBezTo>
                  <a:pt x="79" y="331"/>
                  <a:pt x="146" y="378"/>
                  <a:pt x="184" y="443"/>
                </a:cubicBezTo>
                <a:cubicBezTo>
                  <a:pt x="365" y="438"/>
                  <a:pt x="365" y="438"/>
                  <a:pt x="365" y="438"/>
                </a:cubicBezTo>
                <a:cubicBezTo>
                  <a:pt x="460" y="280"/>
                  <a:pt x="460" y="280"/>
                  <a:pt x="460" y="280"/>
                </a:cubicBezTo>
                <a:cubicBezTo>
                  <a:pt x="367" y="121"/>
                  <a:pt x="197" y="11"/>
                  <a:pt x="2" y="0"/>
                </a:cubicBezTo>
                <a:cubicBezTo>
                  <a:pt x="89" y="159"/>
                  <a:pt x="89" y="159"/>
                  <a:pt x="89" y="159"/>
                </a:cubicBezTo>
                <a:lnTo>
                  <a:pt x="0" y="3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56FEAD56-A634-D8DE-B746-50EAD116C206}"/>
              </a:ext>
            </a:extLst>
          </p:cNvPr>
          <p:cNvSpPr>
            <a:spLocks/>
          </p:cNvSpPr>
          <p:nvPr userDrawn="1"/>
        </p:nvSpPr>
        <p:spPr bwMode="auto">
          <a:xfrm>
            <a:off x="6726395" y="2787992"/>
            <a:ext cx="1131788" cy="1721233"/>
          </a:xfrm>
          <a:custGeom>
            <a:avLst/>
            <a:gdLst>
              <a:gd name="T0" fmla="*/ 15 w 355"/>
              <a:gd name="T1" fmla="*/ 162 h 540"/>
              <a:gd name="T2" fmla="*/ 34 w 355"/>
              <a:gd name="T3" fmla="*/ 257 h 540"/>
              <a:gd name="T4" fmla="*/ 0 w 355"/>
              <a:gd name="T5" fmla="*/ 381 h 540"/>
              <a:gd name="T6" fmla="*/ 95 w 355"/>
              <a:gd name="T7" fmla="*/ 536 h 540"/>
              <a:gd name="T8" fmla="*/ 279 w 355"/>
              <a:gd name="T9" fmla="*/ 540 h 540"/>
              <a:gd name="T10" fmla="*/ 355 w 355"/>
              <a:gd name="T11" fmla="*/ 257 h 540"/>
              <a:gd name="T12" fmla="*/ 294 w 355"/>
              <a:gd name="T13" fmla="*/ 0 h 540"/>
              <a:gd name="T14" fmla="*/ 199 w 355"/>
              <a:gd name="T15" fmla="*/ 157 h 540"/>
              <a:gd name="T16" fmla="*/ 15 w 355"/>
              <a:gd name="T17" fmla="*/ 162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5" h="540">
                <a:moveTo>
                  <a:pt x="15" y="162"/>
                </a:moveTo>
                <a:cubicBezTo>
                  <a:pt x="27" y="191"/>
                  <a:pt x="34" y="223"/>
                  <a:pt x="34" y="257"/>
                </a:cubicBezTo>
                <a:cubicBezTo>
                  <a:pt x="34" y="302"/>
                  <a:pt x="22" y="345"/>
                  <a:pt x="0" y="381"/>
                </a:cubicBezTo>
                <a:cubicBezTo>
                  <a:pt x="95" y="536"/>
                  <a:pt x="95" y="536"/>
                  <a:pt x="95" y="536"/>
                </a:cubicBezTo>
                <a:cubicBezTo>
                  <a:pt x="279" y="540"/>
                  <a:pt x="279" y="540"/>
                  <a:pt x="279" y="540"/>
                </a:cubicBezTo>
                <a:cubicBezTo>
                  <a:pt x="327" y="456"/>
                  <a:pt x="355" y="360"/>
                  <a:pt x="355" y="257"/>
                </a:cubicBezTo>
                <a:cubicBezTo>
                  <a:pt x="355" y="164"/>
                  <a:pt x="333" y="77"/>
                  <a:pt x="294" y="0"/>
                </a:cubicBezTo>
                <a:cubicBezTo>
                  <a:pt x="199" y="157"/>
                  <a:pt x="199" y="157"/>
                  <a:pt x="199" y="157"/>
                </a:cubicBezTo>
                <a:lnTo>
                  <a:pt x="15" y="16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49B98B2C-0D81-B10E-ACDF-03ACF6008475}"/>
              </a:ext>
            </a:extLst>
          </p:cNvPr>
          <p:cNvSpPr>
            <a:spLocks/>
          </p:cNvSpPr>
          <p:nvPr userDrawn="1"/>
        </p:nvSpPr>
        <p:spPr bwMode="auto">
          <a:xfrm>
            <a:off x="4530107" y="1793471"/>
            <a:ext cx="1779101" cy="1336345"/>
          </a:xfrm>
          <a:custGeom>
            <a:avLst/>
            <a:gdLst>
              <a:gd name="T0" fmla="*/ 276 w 558"/>
              <a:gd name="T1" fmla="*/ 419 h 419"/>
              <a:gd name="T2" fmla="*/ 470 w 558"/>
              <a:gd name="T3" fmla="*/ 320 h 419"/>
              <a:gd name="T4" fmla="*/ 558 w 558"/>
              <a:gd name="T5" fmla="*/ 159 h 419"/>
              <a:gd name="T6" fmla="*/ 470 w 558"/>
              <a:gd name="T7" fmla="*/ 0 h 419"/>
              <a:gd name="T8" fmla="*/ 0 w 558"/>
              <a:gd name="T9" fmla="*/ 254 h 419"/>
              <a:gd name="T10" fmla="*/ 178 w 558"/>
              <a:gd name="T11" fmla="*/ 258 h 419"/>
              <a:gd name="T12" fmla="*/ 276 w 558"/>
              <a:gd name="T13" fmla="*/ 419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8" h="419">
                <a:moveTo>
                  <a:pt x="276" y="419"/>
                </a:moveTo>
                <a:cubicBezTo>
                  <a:pt x="321" y="360"/>
                  <a:pt x="391" y="321"/>
                  <a:pt x="470" y="320"/>
                </a:cubicBezTo>
                <a:cubicBezTo>
                  <a:pt x="558" y="159"/>
                  <a:pt x="558" y="159"/>
                  <a:pt x="558" y="159"/>
                </a:cubicBezTo>
                <a:cubicBezTo>
                  <a:pt x="470" y="0"/>
                  <a:pt x="470" y="0"/>
                  <a:pt x="470" y="0"/>
                </a:cubicBezTo>
                <a:cubicBezTo>
                  <a:pt x="274" y="1"/>
                  <a:pt x="101" y="102"/>
                  <a:pt x="0" y="254"/>
                </a:cubicBezTo>
                <a:cubicBezTo>
                  <a:pt x="178" y="258"/>
                  <a:pt x="178" y="258"/>
                  <a:pt x="178" y="258"/>
                </a:cubicBezTo>
                <a:lnTo>
                  <a:pt x="276" y="41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F4DBE6CF-5A5A-6CD1-5F87-C1B535A6BF41}"/>
              </a:ext>
            </a:extLst>
          </p:cNvPr>
          <p:cNvSpPr>
            <a:spLocks/>
          </p:cNvSpPr>
          <p:nvPr userDrawn="1"/>
        </p:nvSpPr>
        <p:spPr bwMode="auto">
          <a:xfrm>
            <a:off x="4227310" y="2701863"/>
            <a:ext cx="1122368" cy="1705084"/>
          </a:xfrm>
          <a:custGeom>
            <a:avLst/>
            <a:gdLst>
              <a:gd name="T0" fmla="*/ 339 w 352"/>
              <a:gd name="T1" fmla="*/ 378 h 535"/>
              <a:gd name="T2" fmla="*/ 321 w 352"/>
              <a:gd name="T3" fmla="*/ 284 h 535"/>
              <a:gd name="T4" fmla="*/ 352 w 352"/>
              <a:gd name="T5" fmla="*/ 163 h 535"/>
              <a:gd name="T6" fmla="*/ 255 w 352"/>
              <a:gd name="T7" fmla="*/ 4 h 535"/>
              <a:gd name="T8" fmla="*/ 76 w 352"/>
              <a:gd name="T9" fmla="*/ 0 h 535"/>
              <a:gd name="T10" fmla="*/ 0 w 352"/>
              <a:gd name="T11" fmla="*/ 284 h 535"/>
              <a:gd name="T12" fmla="*/ 59 w 352"/>
              <a:gd name="T13" fmla="*/ 535 h 535"/>
              <a:gd name="T14" fmla="*/ 151 w 352"/>
              <a:gd name="T15" fmla="*/ 383 h 535"/>
              <a:gd name="T16" fmla="*/ 339 w 352"/>
              <a:gd name="T17" fmla="*/ 378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2" h="535">
                <a:moveTo>
                  <a:pt x="339" y="378"/>
                </a:moveTo>
                <a:cubicBezTo>
                  <a:pt x="327" y="349"/>
                  <a:pt x="321" y="317"/>
                  <a:pt x="321" y="284"/>
                </a:cubicBezTo>
                <a:cubicBezTo>
                  <a:pt x="321" y="240"/>
                  <a:pt x="332" y="199"/>
                  <a:pt x="352" y="163"/>
                </a:cubicBezTo>
                <a:cubicBezTo>
                  <a:pt x="255" y="4"/>
                  <a:pt x="255" y="4"/>
                  <a:pt x="255" y="4"/>
                </a:cubicBezTo>
                <a:cubicBezTo>
                  <a:pt x="76" y="0"/>
                  <a:pt x="76" y="0"/>
                  <a:pt x="76" y="0"/>
                </a:cubicBezTo>
                <a:cubicBezTo>
                  <a:pt x="28" y="84"/>
                  <a:pt x="0" y="180"/>
                  <a:pt x="0" y="284"/>
                </a:cubicBezTo>
                <a:cubicBezTo>
                  <a:pt x="0" y="374"/>
                  <a:pt x="21" y="459"/>
                  <a:pt x="59" y="535"/>
                </a:cubicBezTo>
                <a:cubicBezTo>
                  <a:pt x="151" y="383"/>
                  <a:pt x="151" y="383"/>
                  <a:pt x="151" y="383"/>
                </a:cubicBezTo>
                <a:lnTo>
                  <a:pt x="339" y="37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BCDE7D37-DE78-419C-B3A0-709E55DDB70C}"/>
              </a:ext>
            </a:extLst>
          </p:cNvPr>
          <p:cNvSpPr>
            <a:spLocks/>
          </p:cNvSpPr>
          <p:nvPr userDrawn="1"/>
        </p:nvSpPr>
        <p:spPr bwMode="auto">
          <a:xfrm>
            <a:off x="4469547" y="4005908"/>
            <a:ext cx="1460155" cy="1409016"/>
          </a:xfrm>
          <a:custGeom>
            <a:avLst/>
            <a:gdLst>
              <a:gd name="T0" fmla="*/ 458 w 458"/>
              <a:gd name="T1" fmla="*/ 121 h 442"/>
              <a:gd name="T2" fmla="*/ 279 w 458"/>
              <a:gd name="T3" fmla="*/ 0 h 442"/>
              <a:gd name="T4" fmla="*/ 93 w 458"/>
              <a:gd name="T5" fmla="*/ 5 h 442"/>
              <a:gd name="T6" fmla="*/ 0 w 458"/>
              <a:gd name="T7" fmla="*/ 158 h 442"/>
              <a:gd name="T8" fmla="*/ 456 w 458"/>
              <a:gd name="T9" fmla="*/ 442 h 442"/>
              <a:gd name="T10" fmla="*/ 369 w 458"/>
              <a:gd name="T11" fmla="*/ 284 h 442"/>
              <a:gd name="T12" fmla="*/ 458 w 458"/>
              <a:gd name="T13" fmla="*/ 121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442">
                <a:moveTo>
                  <a:pt x="458" y="121"/>
                </a:moveTo>
                <a:cubicBezTo>
                  <a:pt x="382" y="110"/>
                  <a:pt x="316" y="64"/>
                  <a:pt x="279" y="0"/>
                </a:cubicBezTo>
                <a:cubicBezTo>
                  <a:pt x="93" y="5"/>
                  <a:pt x="93" y="5"/>
                  <a:pt x="93" y="5"/>
                </a:cubicBezTo>
                <a:cubicBezTo>
                  <a:pt x="0" y="158"/>
                  <a:pt x="0" y="158"/>
                  <a:pt x="0" y="158"/>
                </a:cubicBezTo>
                <a:cubicBezTo>
                  <a:pt x="93" y="319"/>
                  <a:pt x="261" y="430"/>
                  <a:pt x="456" y="442"/>
                </a:cubicBezTo>
                <a:cubicBezTo>
                  <a:pt x="369" y="284"/>
                  <a:pt x="369" y="284"/>
                  <a:pt x="369" y="284"/>
                </a:cubicBezTo>
                <a:lnTo>
                  <a:pt x="458" y="1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BAF8AE44-70D4-E413-DE00-90525D3FA29F}"/>
              </a:ext>
            </a:extLst>
          </p:cNvPr>
          <p:cNvSpPr>
            <a:spLocks/>
          </p:cNvSpPr>
          <p:nvPr userDrawn="1"/>
        </p:nvSpPr>
        <p:spPr bwMode="auto">
          <a:xfrm>
            <a:off x="5760136" y="4094729"/>
            <a:ext cx="1795250" cy="1326924"/>
          </a:xfrm>
          <a:custGeom>
            <a:avLst/>
            <a:gdLst>
              <a:gd name="T0" fmla="*/ 284 w 563"/>
              <a:gd name="T1" fmla="*/ 0 h 416"/>
              <a:gd name="T2" fmla="*/ 88 w 563"/>
              <a:gd name="T3" fmla="*/ 95 h 416"/>
              <a:gd name="T4" fmla="*/ 88 w 563"/>
              <a:gd name="T5" fmla="*/ 95 h 416"/>
              <a:gd name="T6" fmla="*/ 0 w 563"/>
              <a:gd name="T7" fmla="*/ 256 h 416"/>
              <a:gd name="T8" fmla="*/ 88 w 563"/>
              <a:gd name="T9" fmla="*/ 416 h 416"/>
              <a:gd name="T10" fmla="*/ 88 w 563"/>
              <a:gd name="T11" fmla="*/ 416 h 416"/>
              <a:gd name="T12" fmla="*/ 563 w 563"/>
              <a:gd name="T13" fmla="*/ 161 h 416"/>
              <a:gd name="T14" fmla="*/ 380 w 563"/>
              <a:gd name="T15" fmla="*/ 157 h 416"/>
              <a:gd name="T16" fmla="*/ 284 w 563"/>
              <a:gd name="T17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63" h="416">
                <a:moveTo>
                  <a:pt x="284" y="0"/>
                </a:moveTo>
                <a:cubicBezTo>
                  <a:pt x="238" y="58"/>
                  <a:pt x="168" y="95"/>
                  <a:pt x="88" y="95"/>
                </a:cubicBezTo>
                <a:cubicBezTo>
                  <a:pt x="88" y="95"/>
                  <a:pt x="88" y="95"/>
                  <a:pt x="88" y="95"/>
                </a:cubicBezTo>
                <a:cubicBezTo>
                  <a:pt x="0" y="256"/>
                  <a:pt x="0" y="256"/>
                  <a:pt x="0" y="256"/>
                </a:cubicBezTo>
                <a:cubicBezTo>
                  <a:pt x="88" y="416"/>
                  <a:pt x="88" y="416"/>
                  <a:pt x="88" y="416"/>
                </a:cubicBezTo>
                <a:cubicBezTo>
                  <a:pt x="88" y="416"/>
                  <a:pt x="88" y="416"/>
                  <a:pt x="88" y="416"/>
                </a:cubicBezTo>
                <a:cubicBezTo>
                  <a:pt x="287" y="416"/>
                  <a:pt x="461" y="314"/>
                  <a:pt x="563" y="161"/>
                </a:cubicBezTo>
                <a:cubicBezTo>
                  <a:pt x="380" y="157"/>
                  <a:pt x="380" y="157"/>
                  <a:pt x="380" y="157"/>
                </a:cubicBezTo>
                <a:lnTo>
                  <a:pt x="28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4" name="object 47">
            <a:extLst>
              <a:ext uri="{FF2B5EF4-FFF2-40B4-BE49-F238E27FC236}">
                <a16:creationId xmlns:a16="http://schemas.microsoft.com/office/drawing/2014/main" id="{9E6E45A4-9BFC-B316-018B-869B7C522609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D0509E7-30A1-C717-3E8C-C3D277AE45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38D48BE6-CFE5-A2AF-1FAE-181D0284283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1139701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A8565732-8BE0-6537-84FD-CD6B0369346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10163" y="2370832"/>
            <a:ext cx="2723292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9A6E7E28-DA7F-ACDD-B578-314D1C3ADF7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92899" y="1750448"/>
            <a:ext cx="2734970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A2C0CC9-57D9-48CA-A829-DF09DB4D36D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20673" y="3347166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D2004B31-683E-676F-DA13-14F0A7F0E0F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73" y="3957095"/>
            <a:ext cx="3352556" cy="770969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406E9C0B-2CF5-45F2-31AC-DAE1A3EA837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92899" y="4882445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6FA7E177-10C4-64F2-DC3E-48623457A1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92899" y="5542480"/>
            <a:ext cx="3796196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47EF5CE4-7FA8-38A8-F4B2-E10137D9CD0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241838" y="1742699"/>
            <a:ext cx="2723292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4E991D81-7D3E-EE9E-2337-49F41C29BC7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52483" y="2370833"/>
            <a:ext cx="2723292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444FEC51-7ABF-3778-3CF0-711455BF24D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42385" y="3368853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AC97A8BF-1E40-D76D-E34B-72B121D0DD8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942385" y="3978782"/>
            <a:ext cx="2832520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FD5EB379-9A80-CD2A-467D-C7357B2ABBB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335157" y="4991843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F18A93FE-2301-F0B5-B733-F7B273412D4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335157" y="5592441"/>
            <a:ext cx="3452786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9" name="Slide Number Placeholder 5">
            <a:extLst>
              <a:ext uri="{FF2B5EF4-FFF2-40B4-BE49-F238E27FC236}">
                <a16:creationId xmlns:a16="http://schemas.microsoft.com/office/drawing/2014/main" id="{78D798FC-0F78-67A1-2A37-F9F54A204F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F4189CE-BA41-3F89-F127-67CC81EEF94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8811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a darbo vie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6B36624B-8238-6976-D4CB-A357C121FB08}"/>
              </a:ext>
            </a:extLst>
          </p:cNvPr>
          <p:cNvGrpSpPr/>
          <p:nvPr userDrawn="1"/>
        </p:nvGrpSpPr>
        <p:grpSpPr>
          <a:xfrm>
            <a:off x="7272019" y="2403109"/>
            <a:ext cx="4649377" cy="3458071"/>
            <a:chOff x="4819363" y="1549271"/>
            <a:chExt cx="6813275" cy="5067516"/>
          </a:xfrm>
        </p:grpSpPr>
        <p:sp>
          <p:nvSpPr>
            <p:cNvPr id="2" name="Freeform 6">
              <a:extLst>
                <a:ext uri="{FF2B5EF4-FFF2-40B4-BE49-F238E27FC236}">
                  <a16:creationId xmlns:a16="http://schemas.microsoft.com/office/drawing/2014/main" id="{337DF94A-4F0E-44B1-874D-3EC6C1C642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19363" y="2313067"/>
              <a:ext cx="6813275" cy="4303720"/>
            </a:xfrm>
            <a:custGeom>
              <a:avLst/>
              <a:gdLst>
                <a:gd name="T0" fmla="*/ 0 w 878"/>
                <a:gd name="T1" fmla="*/ 350 h 563"/>
                <a:gd name="T2" fmla="*/ 314 w 878"/>
                <a:gd name="T3" fmla="*/ 288 h 563"/>
                <a:gd name="T4" fmla="*/ 602 w 878"/>
                <a:gd name="T5" fmla="*/ 0 h 563"/>
                <a:gd name="T6" fmla="*/ 842 w 878"/>
                <a:gd name="T7" fmla="*/ 234 h 563"/>
                <a:gd name="T8" fmla="*/ 0 w 878"/>
                <a:gd name="T9" fmla="*/ 35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563">
                  <a:moveTo>
                    <a:pt x="0" y="350"/>
                  </a:moveTo>
                  <a:cubicBezTo>
                    <a:pt x="0" y="350"/>
                    <a:pt x="117" y="232"/>
                    <a:pt x="314" y="288"/>
                  </a:cubicBezTo>
                  <a:cubicBezTo>
                    <a:pt x="510" y="344"/>
                    <a:pt x="626" y="296"/>
                    <a:pt x="602" y="0"/>
                  </a:cubicBezTo>
                  <a:cubicBezTo>
                    <a:pt x="602" y="0"/>
                    <a:pt x="878" y="38"/>
                    <a:pt x="842" y="234"/>
                  </a:cubicBezTo>
                  <a:cubicBezTo>
                    <a:pt x="799" y="473"/>
                    <a:pt x="245" y="563"/>
                    <a:pt x="0" y="35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18">
              <a:extLst>
                <a:ext uri="{FF2B5EF4-FFF2-40B4-BE49-F238E27FC236}">
                  <a16:creationId xmlns:a16="http://schemas.microsoft.com/office/drawing/2014/main" id="{43641931-CE87-E7AC-60C3-2812906D82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17564" y="1901289"/>
              <a:ext cx="193044" cy="238466"/>
            </a:xfrm>
            <a:custGeom>
              <a:avLst/>
              <a:gdLst>
                <a:gd name="T0" fmla="*/ 14 w 25"/>
                <a:gd name="T1" fmla="*/ 5 h 31"/>
                <a:gd name="T2" fmla="*/ 13 w 25"/>
                <a:gd name="T3" fmla="*/ 0 h 31"/>
                <a:gd name="T4" fmla="*/ 11 w 25"/>
                <a:gd name="T5" fmla="*/ 5 h 31"/>
                <a:gd name="T6" fmla="*/ 0 w 25"/>
                <a:gd name="T7" fmla="*/ 15 h 31"/>
                <a:gd name="T8" fmla="*/ 0 w 25"/>
                <a:gd name="T9" fmla="*/ 15 h 31"/>
                <a:gd name="T10" fmla="*/ 0 w 25"/>
                <a:gd name="T11" fmla="*/ 15 h 31"/>
                <a:gd name="T12" fmla="*/ 11 w 25"/>
                <a:gd name="T13" fmla="*/ 26 h 31"/>
                <a:gd name="T14" fmla="*/ 13 w 25"/>
                <a:gd name="T15" fmla="*/ 31 h 31"/>
                <a:gd name="T16" fmla="*/ 14 w 25"/>
                <a:gd name="T17" fmla="*/ 26 h 31"/>
                <a:gd name="T18" fmla="*/ 25 w 25"/>
                <a:gd name="T19" fmla="*/ 15 h 31"/>
                <a:gd name="T20" fmla="*/ 25 w 25"/>
                <a:gd name="T21" fmla="*/ 15 h 31"/>
                <a:gd name="T22" fmla="*/ 25 w 25"/>
                <a:gd name="T23" fmla="*/ 15 h 31"/>
                <a:gd name="T24" fmla="*/ 14 w 25"/>
                <a:gd name="T25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1">
                  <a:moveTo>
                    <a:pt x="14" y="5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9" y="9"/>
                    <a:pt x="5" y="13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5" y="18"/>
                    <a:pt x="9" y="22"/>
                    <a:pt x="11" y="26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6" y="22"/>
                    <a:pt x="20" y="18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0" y="13"/>
                    <a:pt x="16" y="9"/>
                    <a:pt x="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19">
              <a:extLst>
                <a:ext uri="{FF2B5EF4-FFF2-40B4-BE49-F238E27FC236}">
                  <a16:creationId xmlns:a16="http://schemas.microsoft.com/office/drawing/2014/main" id="{C882D674-0A35-39F6-CDA8-CA0C9A5E60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15472" y="4232943"/>
              <a:ext cx="185474" cy="246036"/>
            </a:xfrm>
            <a:custGeom>
              <a:avLst/>
              <a:gdLst>
                <a:gd name="T0" fmla="*/ 14 w 24"/>
                <a:gd name="T1" fmla="*/ 5 h 32"/>
                <a:gd name="T2" fmla="*/ 12 w 24"/>
                <a:gd name="T3" fmla="*/ 0 h 32"/>
                <a:gd name="T4" fmla="*/ 10 w 24"/>
                <a:gd name="T5" fmla="*/ 5 h 32"/>
                <a:gd name="T6" fmla="*/ 0 w 24"/>
                <a:gd name="T7" fmla="*/ 16 h 32"/>
                <a:gd name="T8" fmla="*/ 0 w 24"/>
                <a:gd name="T9" fmla="*/ 16 h 32"/>
                <a:gd name="T10" fmla="*/ 0 w 24"/>
                <a:gd name="T11" fmla="*/ 16 h 32"/>
                <a:gd name="T12" fmla="*/ 10 w 24"/>
                <a:gd name="T13" fmla="*/ 26 h 32"/>
                <a:gd name="T14" fmla="*/ 12 w 24"/>
                <a:gd name="T15" fmla="*/ 32 h 32"/>
                <a:gd name="T16" fmla="*/ 14 w 24"/>
                <a:gd name="T17" fmla="*/ 26 h 32"/>
                <a:gd name="T18" fmla="*/ 24 w 24"/>
                <a:gd name="T19" fmla="*/ 16 h 32"/>
                <a:gd name="T20" fmla="*/ 24 w 24"/>
                <a:gd name="T21" fmla="*/ 16 h 32"/>
                <a:gd name="T22" fmla="*/ 24 w 24"/>
                <a:gd name="T23" fmla="*/ 16 h 32"/>
                <a:gd name="T24" fmla="*/ 14 w 24"/>
                <a:gd name="T25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" h="32">
                  <a:moveTo>
                    <a:pt x="14" y="5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10"/>
                    <a:pt x="5" y="13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" y="18"/>
                    <a:pt x="9" y="22"/>
                    <a:pt x="10" y="26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6" y="22"/>
                    <a:pt x="19" y="18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9" y="13"/>
                    <a:pt x="16" y="10"/>
                    <a:pt x="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0">
              <a:extLst>
                <a:ext uri="{FF2B5EF4-FFF2-40B4-BE49-F238E27FC236}">
                  <a16:creationId xmlns:a16="http://schemas.microsoft.com/office/drawing/2014/main" id="{006C06E0-0924-CF2D-DC15-699B5C74675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0955" y="3994480"/>
              <a:ext cx="124911" cy="162763"/>
            </a:xfrm>
            <a:custGeom>
              <a:avLst/>
              <a:gdLst>
                <a:gd name="T0" fmla="*/ 9 w 16"/>
                <a:gd name="T1" fmla="*/ 4 h 21"/>
                <a:gd name="T2" fmla="*/ 8 w 16"/>
                <a:gd name="T3" fmla="*/ 0 h 21"/>
                <a:gd name="T4" fmla="*/ 6 w 16"/>
                <a:gd name="T5" fmla="*/ 4 h 21"/>
                <a:gd name="T6" fmla="*/ 0 w 16"/>
                <a:gd name="T7" fmla="*/ 11 h 21"/>
                <a:gd name="T8" fmla="*/ 0 w 16"/>
                <a:gd name="T9" fmla="*/ 11 h 21"/>
                <a:gd name="T10" fmla="*/ 0 w 16"/>
                <a:gd name="T11" fmla="*/ 11 h 21"/>
                <a:gd name="T12" fmla="*/ 6 w 16"/>
                <a:gd name="T13" fmla="*/ 18 h 21"/>
                <a:gd name="T14" fmla="*/ 8 w 16"/>
                <a:gd name="T15" fmla="*/ 21 h 21"/>
                <a:gd name="T16" fmla="*/ 9 w 16"/>
                <a:gd name="T17" fmla="*/ 18 h 21"/>
                <a:gd name="T18" fmla="*/ 16 w 16"/>
                <a:gd name="T19" fmla="*/ 11 h 21"/>
                <a:gd name="T20" fmla="*/ 16 w 16"/>
                <a:gd name="T21" fmla="*/ 11 h 21"/>
                <a:gd name="T22" fmla="*/ 16 w 16"/>
                <a:gd name="T23" fmla="*/ 11 h 21"/>
                <a:gd name="T24" fmla="*/ 9 w 16"/>
                <a:gd name="T25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21">
                  <a:moveTo>
                    <a:pt x="9" y="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7"/>
                    <a:pt x="3" y="9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" y="12"/>
                    <a:pt x="5" y="15"/>
                    <a:pt x="6" y="18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5"/>
                    <a:pt x="12" y="12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2" y="9"/>
                    <a:pt x="10" y="7"/>
                    <a:pt x="9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1">
              <a:extLst>
                <a:ext uri="{FF2B5EF4-FFF2-40B4-BE49-F238E27FC236}">
                  <a16:creationId xmlns:a16="http://schemas.microsoft.com/office/drawing/2014/main" id="{CBE2B7A6-EE1D-BF03-EAA4-C9CA16671E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7418" y="2643179"/>
              <a:ext cx="124911" cy="158976"/>
            </a:xfrm>
            <a:custGeom>
              <a:avLst/>
              <a:gdLst>
                <a:gd name="T0" fmla="*/ 10 w 16"/>
                <a:gd name="T1" fmla="*/ 4 h 21"/>
                <a:gd name="T2" fmla="*/ 8 w 16"/>
                <a:gd name="T3" fmla="*/ 0 h 21"/>
                <a:gd name="T4" fmla="*/ 7 w 16"/>
                <a:gd name="T5" fmla="*/ 4 h 21"/>
                <a:gd name="T6" fmla="*/ 0 w 16"/>
                <a:gd name="T7" fmla="*/ 11 h 21"/>
                <a:gd name="T8" fmla="*/ 0 w 16"/>
                <a:gd name="T9" fmla="*/ 11 h 21"/>
                <a:gd name="T10" fmla="*/ 0 w 16"/>
                <a:gd name="T11" fmla="*/ 11 h 21"/>
                <a:gd name="T12" fmla="*/ 7 w 16"/>
                <a:gd name="T13" fmla="*/ 18 h 21"/>
                <a:gd name="T14" fmla="*/ 8 w 16"/>
                <a:gd name="T15" fmla="*/ 21 h 21"/>
                <a:gd name="T16" fmla="*/ 10 w 16"/>
                <a:gd name="T17" fmla="*/ 18 h 21"/>
                <a:gd name="T18" fmla="*/ 16 w 16"/>
                <a:gd name="T19" fmla="*/ 11 h 21"/>
                <a:gd name="T20" fmla="*/ 16 w 16"/>
                <a:gd name="T21" fmla="*/ 11 h 21"/>
                <a:gd name="T22" fmla="*/ 16 w 16"/>
                <a:gd name="T23" fmla="*/ 11 h 21"/>
                <a:gd name="T24" fmla="*/ 10 w 16"/>
                <a:gd name="T25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21">
                  <a:moveTo>
                    <a:pt x="10" y="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7"/>
                    <a:pt x="4" y="9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12"/>
                    <a:pt x="6" y="15"/>
                    <a:pt x="7" y="18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5"/>
                    <a:pt x="13" y="12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3" y="9"/>
                    <a:pt x="11" y="7"/>
                    <a:pt x="10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B386A29-A7E7-3E61-5A8F-3EE048704273}"/>
                </a:ext>
              </a:extLst>
            </p:cNvPr>
            <p:cNvGrpSpPr/>
            <p:nvPr userDrawn="1"/>
          </p:nvGrpSpPr>
          <p:grpSpPr>
            <a:xfrm>
              <a:off x="5720230" y="2987629"/>
              <a:ext cx="541276" cy="616979"/>
              <a:chOff x="7310093" y="4727133"/>
              <a:chExt cx="541276" cy="616979"/>
            </a:xfrm>
          </p:grpSpPr>
          <p:sp>
            <p:nvSpPr>
              <p:cNvPr id="9" name="Freeform 61">
                <a:extLst>
                  <a:ext uri="{FF2B5EF4-FFF2-40B4-BE49-F238E27FC236}">
                    <a16:creationId xmlns:a16="http://schemas.microsoft.com/office/drawing/2014/main" id="{BE1C0A16-06E7-A021-09E8-EAD94C094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33416" y="4833117"/>
                <a:ext cx="317953" cy="261177"/>
              </a:xfrm>
              <a:custGeom>
                <a:avLst/>
                <a:gdLst>
                  <a:gd name="T0" fmla="*/ 8 w 41"/>
                  <a:gd name="T1" fmla="*/ 34 h 34"/>
                  <a:gd name="T2" fmla="*/ 35 w 41"/>
                  <a:gd name="T3" fmla="*/ 0 h 34"/>
                  <a:gd name="T4" fmla="*/ 8 w 41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34">
                    <a:moveTo>
                      <a:pt x="8" y="34"/>
                    </a:moveTo>
                    <a:cubicBezTo>
                      <a:pt x="8" y="34"/>
                      <a:pt x="41" y="34"/>
                      <a:pt x="35" y="0"/>
                    </a:cubicBezTo>
                    <a:cubicBezTo>
                      <a:pt x="35" y="0"/>
                      <a:pt x="0" y="4"/>
                      <a:pt x="8" y="34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" name="Freeform 62">
                <a:extLst>
                  <a:ext uri="{FF2B5EF4-FFF2-40B4-BE49-F238E27FC236}">
                    <a16:creationId xmlns:a16="http://schemas.microsoft.com/office/drawing/2014/main" id="{FD50EE28-B8F4-43FD-236A-7BDD849FC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10093" y="4817977"/>
                <a:ext cx="325523" cy="268747"/>
              </a:xfrm>
              <a:custGeom>
                <a:avLst/>
                <a:gdLst>
                  <a:gd name="T0" fmla="*/ 33 w 42"/>
                  <a:gd name="T1" fmla="*/ 34 h 35"/>
                  <a:gd name="T2" fmla="*/ 7 w 42"/>
                  <a:gd name="T3" fmla="*/ 0 h 35"/>
                  <a:gd name="T4" fmla="*/ 33 w 42"/>
                  <a:gd name="T5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35">
                    <a:moveTo>
                      <a:pt x="33" y="34"/>
                    </a:moveTo>
                    <a:cubicBezTo>
                      <a:pt x="33" y="34"/>
                      <a:pt x="0" y="35"/>
                      <a:pt x="7" y="0"/>
                    </a:cubicBezTo>
                    <a:cubicBezTo>
                      <a:pt x="7" y="0"/>
                      <a:pt x="42" y="4"/>
                      <a:pt x="33" y="34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63">
                <a:extLst>
                  <a:ext uri="{FF2B5EF4-FFF2-40B4-BE49-F238E27FC236}">
                    <a16:creationId xmlns:a16="http://schemas.microsoft.com/office/drawing/2014/main" id="{6D006358-D21C-BADF-6772-CF589942A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5796" y="4727133"/>
                <a:ext cx="405013" cy="359591"/>
              </a:xfrm>
              <a:custGeom>
                <a:avLst/>
                <a:gdLst>
                  <a:gd name="T0" fmla="*/ 25 w 52"/>
                  <a:gd name="T1" fmla="*/ 47 h 47"/>
                  <a:gd name="T2" fmla="*/ 29 w 52"/>
                  <a:gd name="T3" fmla="*/ 0 h 47"/>
                  <a:gd name="T4" fmla="*/ 25 w 52"/>
                  <a:gd name="T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47">
                    <a:moveTo>
                      <a:pt x="25" y="47"/>
                    </a:moveTo>
                    <a:cubicBezTo>
                      <a:pt x="25" y="47"/>
                      <a:pt x="0" y="22"/>
                      <a:pt x="29" y="0"/>
                    </a:cubicBezTo>
                    <a:cubicBezTo>
                      <a:pt x="29" y="0"/>
                      <a:pt x="52" y="29"/>
                      <a:pt x="25" y="4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4">
                <a:extLst>
                  <a:ext uri="{FF2B5EF4-FFF2-40B4-BE49-F238E27FC236}">
                    <a16:creationId xmlns:a16="http://schemas.microsoft.com/office/drawing/2014/main" id="{8AAFDA29-0A30-08C5-64FC-969457F20F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70655" y="5064011"/>
                <a:ext cx="412583" cy="280101"/>
              </a:xfrm>
              <a:custGeom>
                <a:avLst/>
                <a:gdLst>
                  <a:gd name="T0" fmla="*/ 109 w 109"/>
                  <a:gd name="T1" fmla="*/ 0 h 74"/>
                  <a:gd name="T2" fmla="*/ 0 w 109"/>
                  <a:gd name="T3" fmla="*/ 0 h 74"/>
                  <a:gd name="T4" fmla="*/ 17 w 109"/>
                  <a:gd name="T5" fmla="*/ 74 h 74"/>
                  <a:gd name="T6" fmla="*/ 90 w 109"/>
                  <a:gd name="T7" fmla="*/ 74 h 74"/>
                  <a:gd name="T8" fmla="*/ 109 w 109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74">
                    <a:moveTo>
                      <a:pt x="109" y="0"/>
                    </a:moveTo>
                    <a:lnTo>
                      <a:pt x="0" y="0"/>
                    </a:lnTo>
                    <a:lnTo>
                      <a:pt x="17" y="74"/>
                    </a:lnTo>
                    <a:lnTo>
                      <a:pt x="90" y="74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645176-78EE-F087-FCD4-74746FCC4102}"/>
                </a:ext>
              </a:extLst>
            </p:cNvPr>
            <p:cNvGrpSpPr/>
            <p:nvPr userDrawn="1"/>
          </p:nvGrpSpPr>
          <p:grpSpPr>
            <a:xfrm>
              <a:off x="5440129" y="1549271"/>
              <a:ext cx="4220444" cy="4663308"/>
              <a:chOff x="7029992" y="3288775"/>
              <a:chExt cx="4220444" cy="4663308"/>
            </a:xfrm>
          </p:grpSpPr>
          <p:sp>
            <p:nvSpPr>
              <p:cNvPr id="14" name="Freeform 36">
                <a:extLst>
                  <a:ext uri="{FF2B5EF4-FFF2-40B4-BE49-F238E27FC236}">
                    <a16:creationId xmlns:a16="http://schemas.microsoft.com/office/drawing/2014/main" id="{8494B252-A737-24EA-94C4-A4D73BC3AA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66044" y="3288775"/>
                <a:ext cx="1578410" cy="1237746"/>
              </a:xfrm>
              <a:custGeom>
                <a:avLst/>
                <a:gdLst>
                  <a:gd name="T0" fmla="*/ 50 w 203"/>
                  <a:gd name="T1" fmla="*/ 13 h 162"/>
                  <a:gd name="T2" fmla="*/ 112 w 203"/>
                  <a:gd name="T3" fmla="*/ 38 h 162"/>
                  <a:gd name="T4" fmla="*/ 116 w 203"/>
                  <a:gd name="T5" fmla="*/ 44 h 162"/>
                  <a:gd name="T6" fmla="*/ 139 w 203"/>
                  <a:gd name="T7" fmla="*/ 61 h 162"/>
                  <a:gd name="T8" fmla="*/ 125 w 203"/>
                  <a:gd name="T9" fmla="*/ 154 h 162"/>
                  <a:gd name="T10" fmla="*/ 14 w 203"/>
                  <a:gd name="T11" fmla="*/ 104 h 162"/>
                  <a:gd name="T12" fmla="*/ 15 w 203"/>
                  <a:gd name="T13" fmla="*/ 57 h 162"/>
                  <a:gd name="T14" fmla="*/ 50 w 203"/>
                  <a:gd name="T15" fmla="*/ 1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3" h="162">
                    <a:moveTo>
                      <a:pt x="50" y="13"/>
                    </a:moveTo>
                    <a:cubicBezTo>
                      <a:pt x="50" y="13"/>
                      <a:pt x="91" y="0"/>
                      <a:pt x="112" y="38"/>
                    </a:cubicBezTo>
                    <a:cubicBezTo>
                      <a:pt x="113" y="40"/>
                      <a:pt x="114" y="42"/>
                      <a:pt x="116" y="44"/>
                    </a:cubicBezTo>
                    <a:cubicBezTo>
                      <a:pt x="120" y="49"/>
                      <a:pt x="129" y="58"/>
                      <a:pt x="139" y="61"/>
                    </a:cubicBezTo>
                    <a:cubicBezTo>
                      <a:pt x="178" y="73"/>
                      <a:pt x="203" y="147"/>
                      <a:pt x="125" y="154"/>
                    </a:cubicBezTo>
                    <a:cubicBezTo>
                      <a:pt x="28" y="162"/>
                      <a:pt x="0" y="143"/>
                      <a:pt x="14" y="104"/>
                    </a:cubicBezTo>
                    <a:cubicBezTo>
                      <a:pt x="24" y="76"/>
                      <a:pt x="15" y="57"/>
                      <a:pt x="15" y="57"/>
                    </a:cubicBezTo>
                    <a:lnTo>
                      <a:pt x="50" y="13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6D143B8A-21ED-EB87-C345-DFAD27906A0F}"/>
                  </a:ext>
                </a:extLst>
              </p:cNvPr>
              <p:cNvGrpSpPr/>
              <p:nvPr/>
            </p:nvGrpSpPr>
            <p:grpSpPr>
              <a:xfrm>
                <a:off x="7029992" y="3390973"/>
                <a:ext cx="4220444" cy="4561110"/>
                <a:chOff x="7029992" y="3390973"/>
                <a:chExt cx="4220444" cy="4561110"/>
              </a:xfrm>
            </p:grpSpPr>
            <p:sp>
              <p:nvSpPr>
                <p:cNvPr id="16" name="Freeform 26">
                  <a:extLst>
                    <a:ext uri="{FF2B5EF4-FFF2-40B4-BE49-F238E27FC236}">
                      <a16:creationId xmlns:a16="http://schemas.microsoft.com/office/drawing/2014/main" id="{AABD91C9-1ED7-392A-A0ED-A19B5B6FEB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15250" y="4428105"/>
                  <a:ext cx="1612475" cy="1911503"/>
                </a:xfrm>
                <a:custGeom>
                  <a:avLst/>
                  <a:gdLst>
                    <a:gd name="T0" fmla="*/ 0 w 208"/>
                    <a:gd name="T1" fmla="*/ 250 h 250"/>
                    <a:gd name="T2" fmla="*/ 135 w 208"/>
                    <a:gd name="T3" fmla="*/ 250 h 250"/>
                    <a:gd name="T4" fmla="*/ 188 w 208"/>
                    <a:gd name="T5" fmla="*/ 203 h 250"/>
                    <a:gd name="T6" fmla="*/ 208 w 208"/>
                    <a:gd name="T7" fmla="*/ 0 h 250"/>
                    <a:gd name="T8" fmla="*/ 73 w 208"/>
                    <a:gd name="T9" fmla="*/ 0 h 250"/>
                    <a:gd name="T10" fmla="*/ 70 w 208"/>
                    <a:gd name="T11" fmla="*/ 118 h 250"/>
                    <a:gd name="T12" fmla="*/ 0 w 208"/>
                    <a:gd name="T13" fmla="*/ 250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08" h="250">
                      <a:moveTo>
                        <a:pt x="0" y="250"/>
                      </a:moveTo>
                      <a:cubicBezTo>
                        <a:pt x="135" y="250"/>
                        <a:pt x="135" y="250"/>
                        <a:pt x="135" y="250"/>
                      </a:cubicBezTo>
                      <a:cubicBezTo>
                        <a:pt x="163" y="250"/>
                        <a:pt x="185" y="230"/>
                        <a:pt x="188" y="203"/>
                      </a:cubicBezTo>
                      <a:cubicBezTo>
                        <a:pt x="208" y="0"/>
                        <a:pt x="208" y="0"/>
                        <a:pt x="208" y="0"/>
                      </a:cubicBezTo>
                      <a:cubicBezTo>
                        <a:pt x="73" y="0"/>
                        <a:pt x="73" y="0"/>
                        <a:pt x="73" y="0"/>
                      </a:cubicBezTo>
                      <a:cubicBezTo>
                        <a:pt x="70" y="118"/>
                        <a:pt x="70" y="118"/>
                        <a:pt x="70" y="118"/>
                      </a:cubicBezTo>
                      <a:lnTo>
                        <a:pt x="0" y="250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27">
                  <a:extLst>
                    <a:ext uri="{FF2B5EF4-FFF2-40B4-BE49-F238E27FC236}">
                      <a16:creationId xmlns:a16="http://schemas.microsoft.com/office/drawing/2014/main" id="{F5CEA7D1-BC72-1E85-A8B6-DF66575C98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00109" y="4405394"/>
                  <a:ext cx="1650327" cy="1972066"/>
                </a:xfrm>
                <a:custGeom>
                  <a:avLst/>
                  <a:gdLst>
                    <a:gd name="T0" fmla="*/ 2 w 213"/>
                    <a:gd name="T1" fmla="*/ 251 h 258"/>
                    <a:gd name="T2" fmla="*/ 106 w 213"/>
                    <a:gd name="T3" fmla="*/ 249 h 258"/>
                    <a:gd name="T4" fmla="*/ 132 w 213"/>
                    <a:gd name="T5" fmla="*/ 248 h 258"/>
                    <a:gd name="T6" fmla="*/ 139 w 213"/>
                    <a:gd name="T7" fmla="*/ 248 h 258"/>
                    <a:gd name="T8" fmla="*/ 145 w 213"/>
                    <a:gd name="T9" fmla="*/ 248 h 258"/>
                    <a:gd name="T10" fmla="*/ 156 w 213"/>
                    <a:gd name="T11" fmla="*/ 244 h 258"/>
                    <a:gd name="T12" fmla="*/ 184 w 213"/>
                    <a:gd name="T13" fmla="*/ 209 h 258"/>
                    <a:gd name="T14" fmla="*/ 186 w 213"/>
                    <a:gd name="T15" fmla="*/ 197 h 258"/>
                    <a:gd name="T16" fmla="*/ 187 w 213"/>
                    <a:gd name="T17" fmla="*/ 184 h 258"/>
                    <a:gd name="T18" fmla="*/ 190 w 213"/>
                    <a:gd name="T19" fmla="*/ 158 h 258"/>
                    <a:gd name="T20" fmla="*/ 195 w 213"/>
                    <a:gd name="T21" fmla="*/ 106 h 258"/>
                    <a:gd name="T22" fmla="*/ 207 w 213"/>
                    <a:gd name="T23" fmla="*/ 3 h 258"/>
                    <a:gd name="T24" fmla="*/ 210 w 213"/>
                    <a:gd name="T25" fmla="*/ 0 h 258"/>
                    <a:gd name="T26" fmla="*/ 213 w 213"/>
                    <a:gd name="T27" fmla="*/ 3 h 258"/>
                    <a:gd name="T28" fmla="*/ 205 w 213"/>
                    <a:gd name="T29" fmla="*/ 107 h 258"/>
                    <a:gd name="T30" fmla="*/ 200 w 213"/>
                    <a:gd name="T31" fmla="*/ 159 h 258"/>
                    <a:gd name="T32" fmla="*/ 198 w 213"/>
                    <a:gd name="T33" fmla="*/ 185 h 258"/>
                    <a:gd name="T34" fmla="*/ 196 w 213"/>
                    <a:gd name="T35" fmla="*/ 198 h 258"/>
                    <a:gd name="T36" fmla="*/ 195 w 213"/>
                    <a:gd name="T37" fmla="*/ 211 h 258"/>
                    <a:gd name="T38" fmla="*/ 160 w 213"/>
                    <a:gd name="T39" fmla="*/ 254 h 258"/>
                    <a:gd name="T40" fmla="*/ 146 w 213"/>
                    <a:gd name="T41" fmla="*/ 258 h 258"/>
                    <a:gd name="T42" fmla="*/ 139 w 213"/>
                    <a:gd name="T43" fmla="*/ 258 h 258"/>
                    <a:gd name="T44" fmla="*/ 132 w 213"/>
                    <a:gd name="T45" fmla="*/ 258 h 258"/>
                    <a:gd name="T46" fmla="*/ 106 w 213"/>
                    <a:gd name="T47" fmla="*/ 258 h 258"/>
                    <a:gd name="T48" fmla="*/ 2 w 213"/>
                    <a:gd name="T49" fmla="*/ 256 h 258"/>
                    <a:gd name="T50" fmla="*/ 0 w 213"/>
                    <a:gd name="T51" fmla="*/ 253 h 258"/>
                    <a:gd name="T52" fmla="*/ 2 w 213"/>
                    <a:gd name="T53" fmla="*/ 251 h 2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3" h="258">
                      <a:moveTo>
                        <a:pt x="2" y="251"/>
                      </a:moveTo>
                      <a:cubicBezTo>
                        <a:pt x="37" y="250"/>
                        <a:pt x="72" y="249"/>
                        <a:pt x="106" y="249"/>
                      </a:cubicBezTo>
                      <a:cubicBezTo>
                        <a:pt x="132" y="248"/>
                        <a:pt x="132" y="248"/>
                        <a:pt x="132" y="248"/>
                      </a:cubicBezTo>
                      <a:cubicBezTo>
                        <a:pt x="135" y="248"/>
                        <a:pt x="137" y="248"/>
                        <a:pt x="139" y="248"/>
                      </a:cubicBezTo>
                      <a:cubicBezTo>
                        <a:pt x="141" y="248"/>
                        <a:pt x="143" y="248"/>
                        <a:pt x="145" y="248"/>
                      </a:cubicBezTo>
                      <a:cubicBezTo>
                        <a:pt x="149" y="247"/>
                        <a:pt x="152" y="246"/>
                        <a:pt x="156" y="244"/>
                      </a:cubicBezTo>
                      <a:cubicBezTo>
                        <a:pt x="170" y="238"/>
                        <a:pt x="181" y="225"/>
                        <a:pt x="184" y="209"/>
                      </a:cubicBezTo>
                      <a:cubicBezTo>
                        <a:pt x="185" y="206"/>
                        <a:pt x="185" y="201"/>
                        <a:pt x="186" y="197"/>
                      </a:cubicBezTo>
                      <a:cubicBezTo>
                        <a:pt x="187" y="184"/>
                        <a:pt x="187" y="184"/>
                        <a:pt x="187" y="184"/>
                      </a:cubicBezTo>
                      <a:cubicBezTo>
                        <a:pt x="190" y="158"/>
                        <a:pt x="190" y="158"/>
                        <a:pt x="190" y="158"/>
                      </a:cubicBezTo>
                      <a:cubicBezTo>
                        <a:pt x="191" y="141"/>
                        <a:pt x="193" y="124"/>
                        <a:pt x="195" y="106"/>
                      </a:cubicBezTo>
                      <a:cubicBezTo>
                        <a:pt x="199" y="72"/>
                        <a:pt x="203" y="37"/>
                        <a:pt x="207" y="3"/>
                      </a:cubicBezTo>
                      <a:cubicBezTo>
                        <a:pt x="207" y="1"/>
                        <a:pt x="208" y="0"/>
                        <a:pt x="210" y="0"/>
                      </a:cubicBezTo>
                      <a:cubicBezTo>
                        <a:pt x="212" y="0"/>
                        <a:pt x="213" y="2"/>
                        <a:pt x="213" y="3"/>
                      </a:cubicBezTo>
                      <a:cubicBezTo>
                        <a:pt x="210" y="38"/>
                        <a:pt x="208" y="73"/>
                        <a:pt x="205" y="107"/>
                      </a:cubicBezTo>
                      <a:cubicBezTo>
                        <a:pt x="203" y="125"/>
                        <a:pt x="202" y="142"/>
                        <a:pt x="200" y="159"/>
                      </a:cubicBezTo>
                      <a:cubicBezTo>
                        <a:pt x="198" y="185"/>
                        <a:pt x="198" y="185"/>
                        <a:pt x="198" y="185"/>
                      </a:cubicBezTo>
                      <a:cubicBezTo>
                        <a:pt x="196" y="198"/>
                        <a:pt x="196" y="198"/>
                        <a:pt x="196" y="198"/>
                      </a:cubicBezTo>
                      <a:cubicBezTo>
                        <a:pt x="196" y="202"/>
                        <a:pt x="196" y="207"/>
                        <a:pt x="195" y="211"/>
                      </a:cubicBezTo>
                      <a:cubicBezTo>
                        <a:pt x="191" y="230"/>
                        <a:pt x="178" y="247"/>
                        <a:pt x="160" y="254"/>
                      </a:cubicBezTo>
                      <a:cubicBezTo>
                        <a:pt x="156" y="256"/>
                        <a:pt x="151" y="257"/>
                        <a:pt x="146" y="258"/>
                      </a:cubicBezTo>
                      <a:cubicBezTo>
                        <a:pt x="144" y="258"/>
                        <a:pt x="142" y="258"/>
                        <a:pt x="139" y="258"/>
                      </a:cubicBezTo>
                      <a:cubicBezTo>
                        <a:pt x="137" y="258"/>
                        <a:pt x="135" y="258"/>
                        <a:pt x="132" y="258"/>
                      </a:cubicBezTo>
                      <a:cubicBezTo>
                        <a:pt x="106" y="258"/>
                        <a:pt x="106" y="258"/>
                        <a:pt x="106" y="258"/>
                      </a:cubicBezTo>
                      <a:cubicBezTo>
                        <a:pt x="72" y="258"/>
                        <a:pt x="37" y="257"/>
                        <a:pt x="2" y="256"/>
                      </a:cubicBezTo>
                      <a:cubicBezTo>
                        <a:pt x="1" y="256"/>
                        <a:pt x="0" y="254"/>
                        <a:pt x="0" y="253"/>
                      </a:cubicBezTo>
                      <a:cubicBezTo>
                        <a:pt x="0" y="252"/>
                        <a:pt x="1" y="251"/>
                        <a:pt x="2" y="2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28">
                  <a:extLst>
                    <a:ext uri="{FF2B5EF4-FFF2-40B4-BE49-F238E27FC236}">
                      <a16:creationId xmlns:a16="http://schemas.microsoft.com/office/drawing/2014/main" id="{E574B191-E220-8C51-38BB-12539CFA25F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0220874" y="6369889"/>
                  <a:ext cx="0" cy="1101481"/>
                </a:xfrm>
                <a:prstGeom prst="line">
                  <a:avLst/>
                </a:prstGeom>
                <a:noFill/>
                <a:ln w="33338" cap="flat">
                  <a:solidFill>
                    <a:srgbClr val="3D415B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" name="Rectangle 29">
                  <a:extLst>
                    <a:ext uri="{FF2B5EF4-FFF2-40B4-BE49-F238E27FC236}">
                      <a16:creationId xmlns:a16="http://schemas.microsoft.com/office/drawing/2014/main" id="{B73B7C43-B98B-BCF6-F0FF-F380304D8E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29992" y="5344112"/>
                  <a:ext cx="3383926" cy="56778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30">
                  <a:extLst>
                    <a:ext uri="{FF2B5EF4-FFF2-40B4-BE49-F238E27FC236}">
                      <a16:creationId xmlns:a16="http://schemas.microsoft.com/office/drawing/2014/main" id="{738E8A00-06A7-B50D-C8F6-4600C46C1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23434" y="7675766"/>
                  <a:ext cx="227109" cy="177903"/>
                </a:xfrm>
                <a:custGeom>
                  <a:avLst/>
                  <a:gdLst>
                    <a:gd name="T0" fmla="*/ 51 w 60"/>
                    <a:gd name="T1" fmla="*/ 0 h 47"/>
                    <a:gd name="T2" fmla="*/ 60 w 60"/>
                    <a:gd name="T3" fmla="*/ 33 h 47"/>
                    <a:gd name="T4" fmla="*/ 14 w 60"/>
                    <a:gd name="T5" fmla="*/ 47 h 47"/>
                    <a:gd name="T6" fmla="*/ 0 w 60"/>
                    <a:gd name="T7" fmla="*/ 4 h 47"/>
                    <a:gd name="T8" fmla="*/ 51 w 60"/>
                    <a:gd name="T9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7">
                      <a:moveTo>
                        <a:pt x="51" y="0"/>
                      </a:moveTo>
                      <a:lnTo>
                        <a:pt x="60" y="33"/>
                      </a:lnTo>
                      <a:lnTo>
                        <a:pt x="14" y="47"/>
                      </a:lnTo>
                      <a:lnTo>
                        <a:pt x="0" y="4"/>
                      </a:lnTo>
                      <a:lnTo>
                        <a:pt x="51" y="0"/>
                      </a:ln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Freeform 31">
                  <a:extLst>
                    <a:ext uri="{FF2B5EF4-FFF2-40B4-BE49-F238E27FC236}">
                      <a16:creationId xmlns:a16="http://schemas.microsoft.com/office/drawing/2014/main" id="{469748ED-D4DA-066C-0A7E-3016B34942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64203" y="7584922"/>
                  <a:ext cx="170333" cy="98414"/>
                </a:xfrm>
                <a:custGeom>
                  <a:avLst/>
                  <a:gdLst>
                    <a:gd name="T0" fmla="*/ 0 w 45"/>
                    <a:gd name="T1" fmla="*/ 0 h 26"/>
                    <a:gd name="T2" fmla="*/ 0 w 45"/>
                    <a:gd name="T3" fmla="*/ 26 h 26"/>
                    <a:gd name="T4" fmla="*/ 41 w 45"/>
                    <a:gd name="T5" fmla="*/ 26 h 26"/>
                    <a:gd name="T6" fmla="*/ 45 w 45"/>
                    <a:gd name="T7" fmla="*/ 0 h 26"/>
                    <a:gd name="T8" fmla="*/ 0 w 45"/>
                    <a:gd name="T9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26">
                      <a:moveTo>
                        <a:pt x="0" y="0"/>
                      </a:moveTo>
                      <a:lnTo>
                        <a:pt x="0" y="26"/>
                      </a:lnTo>
                      <a:lnTo>
                        <a:pt x="41" y="26"/>
                      </a:lnTo>
                      <a:lnTo>
                        <a:pt x="4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Freeform 32">
                  <a:extLst>
                    <a:ext uri="{FF2B5EF4-FFF2-40B4-BE49-F238E27FC236}">
                      <a16:creationId xmlns:a16="http://schemas.microsoft.com/office/drawing/2014/main" id="{36CBB8CA-8818-F654-3432-B160CE2A25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08039" y="4435675"/>
                  <a:ext cx="1063629" cy="832734"/>
                </a:xfrm>
                <a:custGeom>
                  <a:avLst/>
                  <a:gdLst>
                    <a:gd name="T0" fmla="*/ 134 w 137"/>
                    <a:gd name="T1" fmla="*/ 26 h 109"/>
                    <a:gd name="T2" fmla="*/ 104 w 137"/>
                    <a:gd name="T3" fmla="*/ 101 h 109"/>
                    <a:gd name="T4" fmla="*/ 103 w 137"/>
                    <a:gd name="T5" fmla="*/ 102 h 109"/>
                    <a:gd name="T6" fmla="*/ 92 w 137"/>
                    <a:gd name="T7" fmla="*/ 109 h 109"/>
                    <a:gd name="T8" fmla="*/ 7 w 137"/>
                    <a:gd name="T9" fmla="*/ 109 h 109"/>
                    <a:gd name="T10" fmla="*/ 1 w 137"/>
                    <a:gd name="T11" fmla="*/ 103 h 109"/>
                    <a:gd name="T12" fmla="*/ 6 w 137"/>
                    <a:gd name="T13" fmla="*/ 96 h 109"/>
                    <a:gd name="T14" fmla="*/ 91 w 137"/>
                    <a:gd name="T15" fmla="*/ 84 h 109"/>
                    <a:gd name="T16" fmla="*/ 79 w 137"/>
                    <a:gd name="T17" fmla="*/ 93 h 109"/>
                    <a:gd name="T18" fmla="*/ 100 w 137"/>
                    <a:gd name="T19" fmla="*/ 15 h 109"/>
                    <a:gd name="T20" fmla="*/ 122 w 137"/>
                    <a:gd name="T21" fmla="*/ 2 h 109"/>
                    <a:gd name="T22" fmla="*/ 135 w 137"/>
                    <a:gd name="T23" fmla="*/ 24 h 109"/>
                    <a:gd name="T24" fmla="*/ 134 w 137"/>
                    <a:gd name="T25" fmla="*/ 26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" h="109">
                      <a:moveTo>
                        <a:pt x="134" y="26"/>
                      </a:moveTo>
                      <a:cubicBezTo>
                        <a:pt x="104" y="101"/>
                        <a:pt x="104" y="101"/>
                        <a:pt x="104" y="101"/>
                      </a:cubicBezTo>
                      <a:cubicBezTo>
                        <a:pt x="103" y="102"/>
                        <a:pt x="103" y="102"/>
                        <a:pt x="103" y="102"/>
                      </a:cubicBezTo>
                      <a:cubicBezTo>
                        <a:pt x="101" y="107"/>
                        <a:pt x="97" y="109"/>
                        <a:pt x="92" y="109"/>
                      </a:cubicBezTo>
                      <a:cubicBezTo>
                        <a:pt x="7" y="109"/>
                        <a:pt x="7" y="109"/>
                        <a:pt x="7" y="109"/>
                      </a:cubicBezTo>
                      <a:cubicBezTo>
                        <a:pt x="3" y="109"/>
                        <a:pt x="0" y="106"/>
                        <a:pt x="1" y="103"/>
                      </a:cubicBezTo>
                      <a:cubicBezTo>
                        <a:pt x="1" y="99"/>
                        <a:pt x="3" y="97"/>
                        <a:pt x="6" y="96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79" y="93"/>
                        <a:pt x="79" y="93"/>
                        <a:pt x="79" y="93"/>
                      </a:cubicBezTo>
                      <a:cubicBezTo>
                        <a:pt x="100" y="15"/>
                        <a:pt x="100" y="15"/>
                        <a:pt x="100" y="15"/>
                      </a:cubicBezTo>
                      <a:cubicBezTo>
                        <a:pt x="102" y="5"/>
                        <a:pt x="112" y="0"/>
                        <a:pt x="122" y="2"/>
                      </a:cubicBezTo>
                      <a:cubicBezTo>
                        <a:pt x="131" y="5"/>
                        <a:pt x="137" y="15"/>
                        <a:pt x="135" y="24"/>
                      </a:cubicBezTo>
                      <a:cubicBezTo>
                        <a:pt x="134" y="25"/>
                        <a:pt x="134" y="26"/>
                        <a:pt x="134" y="26"/>
                      </a:cubicBezTo>
                      <a:close/>
                    </a:path>
                  </a:pathLst>
                </a:custGeom>
                <a:solidFill>
                  <a:srgbClr val="D8AC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" name="Freeform 33">
                  <a:extLst>
                    <a:ext uri="{FF2B5EF4-FFF2-40B4-BE49-F238E27FC236}">
                      <a16:creationId xmlns:a16="http://schemas.microsoft.com/office/drawing/2014/main" id="{BD56825C-862B-B5FE-A0C0-D6A46F320C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07427" y="5154854"/>
                  <a:ext cx="325523" cy="113555"/>
                </a:xfrm>
                <a:custGeom>
                  <a:avLst/>
                  <a:gdLst>
                    <a:gd name="T0" fmla="*/ 42 w 42"/>
                    <a:gd name="T1" fmla="*/ 1 h 15"/>
                    <a:gd name="T2" fmla="*/ 13 w 42"/>
                    <a:gd name="T3" fmla="*/ 0 h 15"/>
                    <a:gd name="T4" fmla="*/ 0 w 42"/>
                    <a:gd name="T5" fmla="*/ 15 h 15"/>
                    <a:gd name="T6" fmla="*/ 0 w 42"/>
                    <a:gd name="T7" fmla="*/ 15 h 15"/>
                    <a:gd name="T8" fmla="*/ 42 w 42"/>
                    <a:gd name="T9" fmla="*/ 15 h 15"/>
                    <a:gd name="T10" fmla="*/ 42 w 42"/>
                    <a:gd name="T11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2" h="15">
                      <a:moveTo>
                        <a:pt x="42" y="1"/>
                      </a:move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7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42" y="15"/>
                        <a:pt x="42" y="15"/>
                        <a:pt x="42" y="15"/>
                      </a:cubicBezTo>
                      <a:lnTo>
                        <a:pt x="42" y="1"/>
                      </a:lnTo>
                      <a:close/>
                    </a:path>
                  </a:pathLst>
                </a:custGeom>
                <a:solidFill>
                  <a:srgbClr val="D8AC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Freeform 34">
                  <a:extLst>
                    <a:ext uri="{FF2B5EF4-FFF2-40B4-BE49-F238E27FC236}">
                      <a16:creationId xmlns:a16="http://schemas.microsoft.com/office/drawing/2014/main" id="{5C8B318C-D187-4825-D80C-4595B27705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78012" y="4284269"/>
                  <a:ext cx="442864" cy="510997"/>
                </a:xfrm>
                <a:custGeom>
                  <a:avLst/>
                  <a:gdLst>
                    <a:gd name="T0" fmla="*/ 0 w 57"/>
                    <a:gd name="T1" fmla="*/ 55 h 67"/>
                    <a:gd name="T2" fmla="*/ 47 w 57"/>
                    <a:gd name="T3" fmla="*/ 67 h 67"/>
                    <a:gd name="T4" fmla="*/ 55 w 57"/>
                    <a:gd name="T5" fmla="*/ 25 h 67"/>
                    <a:gd name="T6" fmla="*/ 38 w 57"/>
                    <a:gd name="T7" fmla="*/ 2 h 67"/>
                    <a:gd name="T8" fmla="*/ 38 w 57"/>
                    <a:gd name="T9" fmla="*/ 2 h 67"/>
                    <a:gd name="T10" fmla="*/ 15 w 57"/>
                    <a:gd name="T11" fmla="*/ 15 h 67"/>
                    <a:gd name="T12" fmla="*/ 0 w 57"/>
                    <a:gd name="T13" fmla="*/ 55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7" h="67">
                      <a:moveTo>
                        <a:pt x="0" y="55"/>
                      </a:moveTo>
                      <a:cubicBezTo>
                        <a:pt x="47" y="67"/>
                        <a:pt x="47" y="67"/>
                        <a:pt x="47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7" y="14"/>
                        <a:pt x="49" y="3"/>
                        <a:pt x="38" y="2"/>
                      </a:cubicBezTo>
                      <a:cubicBezTo>
                        <a:pt x="38" y="2"/>
                        <a:pt x="38" y="2"/>
                        <a:pt x="38" y="2"/>
                      </a:cubicBezTo>
                      <a:cubicBezTo>
                        <a:pt x="28" y="0"/>
                        <a:pt x="19" y="6"/>
                        <a:pt x="15" y="15"/>
                      </a:cubicBezTo>
                      <a:lnTo>
                        <a:pt x="0" y="55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" name="Freeform 35">
                  <a:extLst>
                    <a:ext uri="{FF2B5EF4-FFF2-40B4-BE49-F238E27FC236}">
                      <a16:creationId xmlns:a16="http://schemas.microsoft.com/office/drawing/2014/main" id="{9380950D-ECD5-6C11-8FFE-7F3633A83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69576" y="5328971"/>
                  <a:ext cx="1366441" cy="2255951"/>
                </a:xfrm>
                <a:custGeom>
                  <a:avLst/>
                  <a:gdLst>
                    <a:gd name="T0" fmla="*/ 166 w 176"/>
                    <a:gd name="T1" fmla="*/ 0 h 295"/>
                    <a:gd name="T2" fmla="*/ 21 w 176"/>
                    <a:gd name="T3" fmla="*/ 73 h 295"/>
                    <a:gd name="T4" fmla="*/ 1 w 176"/>
                    <a:gd name="T5" fmla="*/ 109 h 295"/>
                    <a:gd name="T6" fmla="*/ 12 w 176"/>
                    <a:gd name="T7" fmla="*/ 295 h 295"/>
                    <a:gd name="T8" fmla="*/ 34 w 176"/>
                    <a:gd name="T9" fmla="*/ 295 h 295"/>
                    <a:gd name="T10" fmla="*/ 64 w 176"/>
                    <a:gd name="T11" fmla="*/ 96 h 295"/>
                    <a:gd name="T12" fmla="*/ 176 w 176"/>
                    <a:gd name="T13" fmla="*/ 17 h 295"/>
                    <a:gd name="T14" fmla="*/ 166 w 176"/>
                    <a:gd name="T15" fmla="*/ 0 h 2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76" h="295">
                      <a:moveTo>
                        <a:pt x="166" y="0"/>
                      </a:moveTo>
                      <a:cubicBezTo>
                        <a:pt x="21" y="73"/>
                        <a:pt x="21" y="73"/>
                        <a:pt x="21" y="73"/>
                      </a:cubicBezTo>
                      <a:cubicBezTo>
                        <a:pt x="8" y="80"/>
                        <a:pt x="0" y="94"/>
                        <a:pt x="1" y="109"/>
                      </a:cubicBezTo>
                      <a:cubicBezTo>
                        <a:pt x="12" y="295"/>
                        <a:pt x="12" y="295"/>
                        <a:pt x="12" y="295"/>
                      </a:cubicBezTo>
                      <a:cubicBezTo>
                        <a:pt x="34" y="295"/>
                        <a:pt x="34" y="295"/>
                        <a:pt x="34" y="295"/>
                      </a:cubicBezTo>
                      <a:cubicBezTo>
                        <a:pt x="64" y="96"/>
                        <a:pt x="64" y="96"/>
                        <a:pt x="64" y="96"/>
                      </a:cubicBezTo>
                      <a:cubicBezTo>
                        <a:pt x="176" y="17"/>
                        <a:pt x="176" y="17"/>
                        <a:pt x="176" y="17"/>
                      </a:cubicBezTo>
                      <a:lnTo>
                        <a:pt x="166" y="0"/>
                      </a:ln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Freeform 37">
                  <a:extLst>
                    <a:ext uri="{FF2B5EF4-FFF2-40B4-BE49-F238E27FC236}">
                      <a16:creationId xmlns:a16="http://schemas.microsoft.com/office/drawing/2014/main" id="{8A85AA42-268D-8F83-CAF3-5CDB15B700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83997" y="4144220"/>
                  <a:ext cx="863015" cy="1241530"/>
                </a:xfrm>
                <a:custGeom>
                  <a:avLst/>
                  <a:gdLst>
                    <a:gd name="T0" fmla="*/ 41 w 111"/>
                    <a:gd name="T1" fmla="*/ 0 h 162"/>
                    <a:gd name="T2" fmla="*/ 21 w 111"/>
                    <a:gd name="T3" fmla="*/ 10 h 162"/>
                    <a:gd name="T4" fmla="*/ 1 w 111"/>
                    <a:gd name="T5" fmla="*/ 41 h 162"/>
                    <a:gd name="T6" fmla="*/ 30 w 111"/>
                    <a:gd name="T7" fmla="*/ 162 h 162"/>
                    <a:gd name="T8" fmla="*/ 100 w 111"/>
                    <a:gd name="T9" fmla="*/ 162 h 162"/>
                    <a:gd name="T10" fmla="*/ 105 w 111"/>
                    <a:gd name="T11" fmla="*/ 40 h 162"/>
                    <a:gd name="T12" fmla="*/ 74 w 111"/>
                    <a:gd name="T13" fmla="*/ 4 h 162"/>
                    <a:gd name="T14" fmla="*/ 41 w 111"/>
                    <a:gd name="T15" fmla="*/ 0 h 1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1" h="162">
                      <a:moveTo>
                        <a:pt x="41" y="0"/>
                      </a:moveTo>
                      <a:cubicBezTo>
                        <a:pt x="21" y="10"/>
                        <a:pt x="21" y="10"/>
                        <a:pt x="21" y="10"/>
                      </a:cubicBezTo>
                      <a:cubicBezTo>
                        <a:pt x="8" y="15"/>
                        <a:pt x="0" y="27"/>
                        <a:pt x="1" y="41"/>
                      </a:cubicBezTo>
                      <a:cubicBezTo>
                        <a:pt x="1" y="68"/>
                        <a:pt x="7" y="136"/>
                        <a:pt x="30" y="162"/>
                      </a:cubicBezTo>
                      <a:cubicBezTo>
                        <a:pt x="100" y="162"/>
                        <a:pt x="100" y="162"/>
                        <a:pt x="100" y="162"/>
                      </a:cubicBezTo>
                      <a:cubicBezTo>
                        <a:pt x="111" y="114"/>
                        <a:pt x="105" y="40"/>
                        <a:pt x="105" y="40"/>
                      </a:cubicBezTo>
                      <a:cubicBezTo>
                        <a:pt x="106" y="22"/>
                        <a:pt x="92" y="6"/>
                        <a:pt x="74" y="4"/>
                      </a:cubicBezTo>
                      <a:lnTo>
                        <a:pt x="41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" name="Freeform 38">
                  <a:extLst>
                    <a:ext uri="{FF2B5EF4-FFF2-40B4-BE49-F238E27FC236}">
                      <a16:creationId xmlns:a16="http://schemas.microsoft.com/office/drawing/2014/main" id="{F7A7CA89-2511-B8D0-D148-EDFB9D23B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65684" y="3864118"/>
                  <a:ext cx="253606" cy="465575"/>
                </a:xfrm>
                <a:custGeom>
                  <a:avLst/>
                  <a:gdLst>
                    <a:gd name="T0" fmla="*/ 20 w 33"/>
                    <a:gd name="T1" fmla="*/ 60 h 61"/>
                    <a:gd name="T2" fmla="*/ 20 w 33"/>
                    <a:gd name="T3" fmla="*/ 60 h 61"/>
                    <a:gd name="T4" fmla="*/ 6 w 33"/>
                    <a:gd name="T5" fmla="*/ 48 h 61"/>
                    <a:gd name="T6" fmla="*/ 0 w 33"/>
                    <a:gd name="T7" fmla="*/ 3 h 61"/>
                    <a:gd name="T8" fmla="*/ 27 w 33"/>
                    <a:gd name="T9" fmla="*/ 0 h 61"/>
                    <a:gd name="T10" fmla="*/ 32 w 33"/>
                    <a:gd name="T11" fmla="*/ 45 h 61"/>
                    <a:gd name="T12" fmla="*/ 20 w 33"/>
                    <a:gd name="T13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61">
                      <a:moveTo>
                        <a:pt x="20" y="60"/>
                      </a:moveTo>
                      <a:cubicBezTo>
                        <a:pt x="20" y="60"/>
                        <a:pt x="20" y="60"/>
                        <a:pt x="20" y="60"/>
                      </a:cubicBezTo>
                      <a:cubicBezTo>
                        <a:pt x="13" y="61"/>
                        <a:pt x="6" y="55"/>
                        <a:pt x="6" y="48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3" y="52"/>
                        <a:pt x="28" y="59"/>
                        <a:pt x="20" y="60"/>
                      </a:cubicBez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39">
                  <a:extLst>
                    <a:ext uri="{FF2B5EF4-FFF2-40B4-BE49-F238E27FC236}">
                      <a16:creationId xmlns:a16="http://schemas.microsoft.com/office/drawing/2014/main" id="{E9C3D1BC-FD17-A2CE-A08A-2F5A4BCD7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21234" y="3565090"/>
                  <a:ext cx="567773" cy="598054"/>
                </a:xfrm>
                <a:custGeom>
                  <a:avLst/>
                  <a:gdLst>
                    <a:gd name="T0" fmla="*/ 42 w 73"/>
                    <a:gd name="T1" fmla="*/ 76 h 78"/>
                    <a:gd name="T2" fmla="*/ 41 w 73"/>
                    <a:gd name="T3" fmla="*/ 76 h 78"/>
                    <a:gd name="T4" fmla="*/ 5 w 73"/>
                    <a:gd name="T5" fmla="*/ 48 h 78"/>
                    <a:gd name="T6" fmla="*/ 0 w 73"/>
                    <a:gd name="T7" fmla="*/ 9 h 78"/>
                    <a:gd name="T8" fmla="*/ 65 w 73"/>
                    <a:gd name="T9" fmla="*/ 0 h 78"/>
                    <a:gd name="T10" fmla="*/ 70 w 73"/>
                    <a:gd name="T11" fmla="*/ 39 h 78"/>
                    <a:gd name="T12" fmla="*/ 42 w 73"/>
                    <a:gd name="T13" fmla="*/ 7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3" h="78">
                      <a:moveTo>
                        <a:pt x="42" y="76"/>
                      </a:moveTo>
                      <a:cubicBezTo>
                        <a:pt x="41" y="76"/>
                        <a:pt x="41" y="76"/>
                        <a:pt x="41" y="76"/>
                      </a:cubicBezTo>
                      <a:cubicBezTo>
                        <a:pt x="23" y="78"/>
                        <a:pt x="7" y="66"/>
                        <a:pt x="5" y="48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70" y="39"/>
                        <a:pt x="70" y="39"/>
                        <a:pt x="70" y="39"/>
                      </a:cubicBezTo>
                      <a:cubicBezTo>
                        <a:pt x="73" y="57"/>
                        <a:pt x="60" y="73"/>
                        <a:pt x="42" y="76"/>
                      </a:cubicBez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40">
                  <a:extLst>
                    <a:ext uri="{FF2B5EF4-FFF2-40B4-BE49-F238E27FC236}">
                      <a16:creationId xmlns:a16="http://schemas.microsoft.com/office/drawing/2014/main" id="{9461D208-A42F-DCB0-3E8B-D18ED123F4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35763" y="3390973"/>
                  <a:ext cx="753247" cy="495856"/>
                </a:xfrm>
                <a:custGeom>
                  <a:avLst/>
                  <a:gdLst>
                    <a:gd name="T0" fmla="*/ 97 w 97"/>
                    <a:gd name="T1" fmla="*/ 47 h 65"/>
                    <a:gd name="T2" fmla="*/ 91 w 97"/>
                    <a:gd name="T3" fmla="*/ 59 h 65"/>
                    <a:gd name="T4" fmla="*/ 81 w 97"/>
                    <a:gd name="T5" fmla="*/ 49 h 65"/>
                    <a:gd name="T6" fmla="*/ 70 w 97"/>
                    <a:gd name="T7" fmla="*/ 38 h 65"/>
                    <a:gd name="T8" fmla="*/ 15 w 97"/>
                    <a:gd name="T9" fmla="*/ 46 h 65"/>
                    <a:gd name="T10" fmla="*/ 54 w 97"/>
                    <a:gd name="T11" fmla="*/ 0 h 65"/>
                    <a:gd name="T12" fmla="*/ 93 w 97"/>
                    <a:gd name="T13" fmla="*/ 17 h 65"/>
                    <a:gd name="T14" fmla="*/ 97 w 97"/>
                    <a:gd name="T15" fmla="*/ 47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7" h="65">
                      <a:moveTo>
                        <a:pt x="97" y="47"/>
                      </a:moveTo>
                      <a:cubicBezTo>
                        <a:pt x="91" y="59"/>
                        <a:pt x="91" y="59"/>
                        <a:pt x="91" y="59"/>
                      </a:cubicBezTo>
                      <a:cubicBezTo>
                        <a:pt x="91" y="59"/>
                        <a:pt x="83" y="65"/>
                        <a:pt x="81" y="49"/>
                      </a:cubicBezTo>
                      <a:cubicBezTo>
                        <a:pt x="80" y="35"/>
                        <a:pt x="70" y="38"/>
                        <a:pt x="70" y="38"/>
                      </a:cubicBezTo>
                      <a:cubicBezTo>
                        <a:pt x="70" y="38"/>
                        <a:pt x="35" y="64"/>
                        <a:pt x="15" y="46"/>
                      </a:cubicBezTo>
                      <a:cubicBezTo>
                        <a:pt x="0" y="32"/>
                        <a:pt x="25" y="6"/>
                        <a:pt x="54" y="0"/>
                      </a:cubicBezTo>
                      <a:cubicBezTo>
                        <a:pt x="93" y="17"/>
                        <a:pt x="93" y="17"/>
                        <a:pt x="93" y="17"/>
                      </a:cubicBezTo>
                      <a:lnTo>
                        <a:pt x="97" y="47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" name="Freeform 41">
                  <a:extLst>
                    <a:ext uri="{FF2B5EF4-FFF2-40B4-BE49-F238E27FC236}">
                      <a16:creationId xmlns:a16="http://schemas.microsoft.com/office/drawing/2014/main" id="{918FD196-8FFB-DB63-E93A-F97DA9617E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05734" y="3750564"/>
                  <a:ext cx="177903" cy="174117"/>
                </a:xfrm>
                <a:custGeom>
                  <a:avLst/>
                  <a:gdLst>
                    <a:gd name="T0" fmla="*/ 1 w 23"/>
                    <a:gd name="T1" fmla="*/ 12 h 23"/>
                    <a:gd name="T2" fmla="*/ 13 w 23"/>
                    <a:gd name="T3" fmla="*/ 22 h 23"/>
                    <a:gd name="T4" fmla="*/ 23 w 23"/>
                    <a:gd name="T5" fmla="*/ 10 h 23"/>
                    <a:gd name="T6" fmla="*/ 11 w 23"/>
                    <a:gd name="T7" fmla="*/ 0 h 23"/>
                    <a:gd name="T8" fmla="*/ 1 w 23"/>
                    <a:gd name="T9" fmla="*/ 1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23">
                      <a:moveTo>
                        <a:pt x="1" y="12"/>
                      </a:moveTo>
                      <a:cubicBezTo>
                        <a:pt x="2" y="18"/>
                        <a:pt x="7" y="23"/>
                        <a:pt x="13" y="22"/>
                      </a:cubicBezTo>
                      <a:cubicBezTo>
                        <a:pt x="19" y="21"/>
                        <a:pt x="23" y="16"/>
                        <a:pt x="23" y="10"/>
                      </a:cubicBezTo>
                      <a:cubicBezTo>
                        <a:pt x="22" y="4"/>
                        <a:pt x="16" y="0"/>
                        <a:pt x="11" y="0"/>
                      </a:cubicBezTo>
                      <a:cubicBezTo>
                        <a:pt x="5" y="1"/>
                        <a:pt x="0" y="7"/>
                        <a:pt x="1" y="12"/>
                      </a:cubicBez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" name="Oval 42">
                  <a:extLst>
                    <a:ext uri="{FF2B5EF4-FFF2-40B4-BE49-F238E27FC236}">
                      <a16:creationId xmlns:a16="http://schemas.microsoft.com/office/drawing/2014/main" id="{D76C981B-A273-2F12-EDB0-98E82CB58B6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281437" y="3856548"/>
                  <a:ext cx="30281" cy="30281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" name="Freeform 43">
                  <a:extLst>
                    <a:ext uri="{FF2B5EF4-FFF2-40B4-BE49-F238E27FC236}">
                      <a16:creationId xmlns:a16="http://schemas.microsoft.com/office/drawing/2014/main" id="{03C98A1B-27A5-00F8-A9BC-E5E67E7054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46145" y="3970103"/>
                  <a:ext cx="155192" cy="83273"/>
                </a:xfrm>
                <a:custGeom>
                  <a:avLst/>
                  <a:gdLst>
                    <a:gd name="T0" fmla="*/ 0 w 20"/>
                    <a:gd name="T1" fmla="*/ 4 h 11"/>
                    <a:gd name="T2" fmla="*/ 19 w 20"/>
                    <a:gd name="T3" fmla="*/ 0 h 11"/>
                    <a:gd name="T4" fmla="*/ 10 w 20"/>
                    <a:gd name="T5" fmla="*/ 9 h 11"/>
                    <a:gd name="T6" fmla="*/ 0 w 20"/>
                    <a:gd name="T7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1">
                      <a:moveTo>
                        <a:pt x="0" y="4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9" y="0"/>
                        <a:pt x="20" y="8"/>
                        <a:pt x="10" y="9"/>
                      </a:cubicBezTo>
                      <a:cubicBezTo>
                        <a:pt x="2" y="11"/>
                        <a:pt x="0" y="4"/>
                        <a:pt x="0" y="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" name="Freeform 44">
                  <a:extLst>
                    <a:ext uri="{FF2B5EF4-FFF2-40B4-BE49-F238E27FC236}">
                      <a16:creationId xmlns:a16="http://schemas.microsoft.com/office/drawing/2014/main" id="{D3B759A2-3B14-B601-E10B-69F5A495DB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00469" y="5385750"/>
                  <a:ext cx="1809303" cy="2305159"/>
                </a:xfrm>
                <a:custGeom>
                  <a:avLst/>
                  <a:gdLst>
                    <a:gd name="T0" fmla="*/ 201 w 233"/>
                    <a:gd name="T1" fmla="*/ 0 h 302"/>
                    <a:gd name="T2" fmla="*/ 131 w 233"/>
                    <a:gd name="T3" fmla="*/ 0 h 302"/>
                    <a:gd name="T4" fmla="*/ 19 w 233"/>
                    <a:gd name="T5" fmla="*/ 68 h 302"/>
                    <a:gd name="T6" fmla="*/ 7 w 233"/>
                    <a:gd name="T7" fmla="*/ 107 h 302"/>
                    <a:gd name="T8" fmla="*/ 93 w 233"/>
                    <a:gd name="T9" fmla="*/ 302 h 302"/>
                    <a:gd name="T10" fmla="*/ 118 w 233"/>
                    <a:gd name="T11" fmla="*/ 300 h 302"/>
                    <a:gd name="T12" fmla="*/ 71 w 233"/>
                    <a:gd name="T13" fmla="*/ 110 h 302"/>
                    <a:gd name="T14" fmla="*/ 201 w 233"/>
                    <a:gd name="T15" fmla="*/ 82 h 302"/>
                    <a:gd name="T16" fmla="*/ 201 w 233"/>
                    <a:gd name="T17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3" h="302">
                      <a:moveTo>
                        <a:pt x="201" y="0"/>
                      </a:moveTo>
                      <a:cubicBezTo>
                        <a:pt x="131" y="0"/>
                        <a:pt x="131" y="0"/>
                        <a:pt x="131" y="0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6" y="76"/>
                        <a:pt x="0" y="92"/>
                        <a:pt x="7" y="107"/>
                      </a:cubicBezTo>
                      <a:cubicBezTo>
                        <a:pt x="93" y="302"/>
                        <a:pt x="93" y="302"/>
                        <a:pt x="93" y="302"/>
                      </a:cubicBezTo>
                      <a:cubicBezTo>
                        <a:pt x="118" y="300"/>
                        <a:pt x="118" y="300"/>
                        <a:pt x="118" y="300"/>
                      </a:cubicBezTo>
                      <a:cubicBezTo>
                        <a:pt x="71" y="110"/>
                        <a:pt x="71" y="110"/>
                        <a:pt x="71" y="110"/>
                      </a:cubicBezTo>
                      <a:cubicBezTo>
                        <a:pt x="110" y="109"/>
                        <a:pt x="182" y="103"/>
                        <a:pt x="201" y="82"/>
                      </a:cubicBezTo>
                      <a:cubicBezTo>
                        <a:pt x="233" y="46"/>
                        <a:pt x="201" y="0"/>
                        <a:pt x="20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" name="Freeform 45">
                  <a:extLst>
                    <a:ext uri="{FF2B5EF4-FFF2-40B4-BE49-F238E27FC236}">
                      <a16:creationId xmlns:a16="http://schemas.microsoft.com/office/drawing/2014/main" id="{B65DEA27-D570-F3ED-B31C-786DEF460E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05947" y="4443246"/>
                  <a:ext cx="1313449" cy="825163"/>
                </a:xfrm>
                <a:custGeom>
                  <a:avLst/>
                  <a:gdLst>
                    <a:gd name="T0" fmla="*/ 129 w 169"/>
                    <a:gd name="T1" fmla="*/ 0 h 108"/>
                    <a:gd name="T2" fmla="*/ 169 w 169"/>
                    <a:gd name="T3" fmla="*/ 108 h 108"/>
                    <a:gd name="T4" fmla="*/ 39 w 169"/>
                    <a:gd name="T5" fmla="*/ 108 h 108"/>
                    <a:gd name="T6" fmla="*/ 2 w 169"/>
                    <a:gd name="T7" fmla="*/ 6 h 108"/>
                    <a:gd name="T8" fmla="*/ 6 w 169"/>
                    <a:gd name="T9" fmla="*/ 0 h 108"/>
                    <a:gd name="T10" fmla="*/ 129 w 169"/>
                    <a:gd name="T1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69" h="108">
                      <a:moveTo>
                        <a:pt x="129" y="0"/>
                      </a:moveTo>
                      <a:cubicBezTo>
                        <a:pt x="169" y="108"/>
                        <a:pt x="169" y="108"/>
                        <a:pt x="169" y="108"/>
                      </a:cubicBezTo>
                      <a:cubicBezTo>
                        <a:pt x="39" y="108"/>
                        <a:pt x="39" y="108"/>
                        <a:pt x="39" y="108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lnTo>
                        <a:pt x="129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" name="Freeform 46">
                  <a:extLst>
                    <a:ext uri="{FF2B5EF4-FFF2-40B4-BE49-F238E27FC236}">
                      <a16:creationId xmlns:a16="http://schemas.microsoft.com/office/drawing/2014/main" id="{68D482D1-C2B7-84E9-77E5-A4EB95B140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09013" y="4443246"/>
                  <a:ext cx="393656" cy="825163"/>
                </a:xfrm>
                <a:custGeom>
                  <a:avLst/>
                  <a:gdLst>
                    <a:gd name="T0" fmla="*/ 0 w 51"/>
                    <a:gd name="T1" fmla="*/ 0 h 108"/>
                    <a:gd name="T2" fmla="*/ 6 w 51"/>
                    <a:gd name="T3" fmla="*/ 0 h 108"/>
                    <a:gd name="T4" fmla="*/ 14 w 51"/>
                    <a:gd name="T5" fmla="*/ 5 h 108"/>
                    <a:gd name="T6" fmla="*/ 51 w 51"/>
                    <a:gd name="T7" fmla="*/ 108 h 108"/>
                    <a:gd name="T8" fmla="*/ 40 w 51"/>
                    <a:gd name="T9" fmla="*/ 108 h 108"/>
                    <a:gd name="T10" fmla="*/ 0 w 51"/>
                    <a:gd name="T1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1" h="108">
                      <a:moveTo>
                        <a:pt x="0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9" y="0"/>
                        <a:pt x="12" y="2"/>
                        <a:pt x="14" y="5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40" y="108"/>
                        <a:pt x="40" y="108"/>
                        <a:pt x="40" y="10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" name="Freeform 47">
                  <a:extLst>
                    <a:ext uri="{FF2B5EF4-FFF2-40B4-BE49-F238E27FC236}">
                      <a16:creationId xmlns:a16="http://schemas.microsoft.com/office/drawing/2014/main" id="{14B34171-481C-048F-1DFC-01A1552F22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08759" y="5268409"/>
                  <a:ext cx="1010637" cy="75703"/>
                </a:xfrm>
                <a:custGeom>
                  <a:avLst/>
                  <a:gdLst>
                    <a:gd name="T0" fmla="*/ 9 w 130"/>
                    <a:gd name="T1" fmla="*/ 10 h 10"/>
                    <a:gd name="T2" fmla="*/ 130 w 130"/>
                    <a:gd name="T3" fmla="*/ 10 h 10"/>
                    <a:gd name="T4" fmla="*/ 130 w 130"/>
                    <a:gd name="T5" fmla="*/ 0 h 10"/>
                    <a:gd name="T6" fmla="*/ 0 w 130"/>
                    <a:gd name="T7" fmla="*/ 0 h 10"/>
                    <a:gd name="T8" fmla="*/ 0 w 130"/>
                    <a:gd name="T9" fmla="*/ 1 h 10"/>
                    <a:gd name="T10" fmla="*/ 9 w 130"/>
                    <a:gd name="T1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0" h="10">
                      <a:moveTo>
                        <a:pt x="9" y="10"/>
                      </a:moveTo>
                      <a:cubicBezTo>
                        <a:pt x="130" y="10"/>
                        <a:pt x="130" y="10"/>
                        <a:pt x="130" y="10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6"/>
                        <a:pt x="4" y="10"/>
                        <a:pt x="9" y="1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" name="Freeform 48">
                  <a:extLst>
                    <a:ext uri="{FF2B5EF4-FFF2-40B4-BE49-F238E27FC236}">
                      <a16:creationId xmlns:a16="http://schemas.microsoft.com/office/drawing/2014/main" id="{C751C447-7AA8-594C-FD05-3953CD3195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19396" y="5268409"/>
                  <a:ext cx="658617" cy="75703"/>
                </a:xfrm>
                <a:custGeom>
                  <a:avLst/>
                  <a:gdLst>
                    <a:gd name="T0" fmla="*/ 0 w 85"/>
                    <a:gd name="T1" fmla="*/ 10 h 10"/>
                    <a:gd name="T2" fmla="*/ 80 w 85"/>
                    <a:gd name="T3" fmla="*/ 10 h 10"/>
                    <a:gd name="T4" fmla="*/ 85 w 85"/>
                    <a:gd name="T5" fmla="*/ 5 h 10"/>
                    <a:gd name="T6" fmla="*/ 85 w 85"/>
                    <a:gd name="T7" fmla="*/ 5 h 10"/>
                    <a:gd name="T8" fmla="*/ 80 w 85"/>
                    <a:gd name="T9" fmla="*/ 0 h 10"/>
                    <a:gd name="T10" fmla="*/ 0 w 85"/>
                    <a:gd name="T11" fmla="*/ 0 h 10"/>
                    <a:gd name="T12" fmla="*/ 0 w 85"/>
                    <a:gd name="T1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10">
                      <a:moveTo>
                        <a:pt x="0" y="10"/>
                      </a:moveTo>
                      <a:cubicBezTo>
                        <a:pt x="80" y="10"/>
                        <a:pt x="80" y="10"/>
                        <a:pt x="80" y="10"/>
                      </a:cubicBezTo>
                      <a:cubicBezTo>
                        <a:pt x="83" y="10"/>
                        <a:pt x="85" y="8"/>
                        <a:pt x="85" y="5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5" y="2"/>
                        <a:pt x="83" y="0"/>
                        <a:pt x="8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" name="Freeform 49">
                  <a:extLst>
                    <a:ext uri="{FF2B5EF4-FFF2-40B4-BE49-F238E27FC236}">
                      <a16:creationId xmlns:a16="http://schemas.microsoft.com/office/drawing/2014/main" id="{2D5AF661-4EC5-5BBF-8A60-613B24A06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66149" y="4764985"/>
                  <a:ext cx="208185" cy="238466"/>
                </a:xfrm>
                <a:custGeom>
                  <a:avLst/>
                  <a:gdLst>
                    <a:gd name="T0" fmla="*/ 24 w 27"/>
                    <a:gd name="T1" fmla="*/ 11 h 31"/>
                    <a:gd name="T2" fmla="*/ 18 w 27"/>
                    <a:gd name="T3" fmla="*/ 29 h 31"/>
                    <a:gd name="T4" fmla="*/ 2 w 27"/>
                    <a:gd name="T5" fmla="*/ 19 h 31"/>
                    <a:gd name="T6" fmla="*/ 9 w 27"/>
                    <a:gd name="T7" fmla="*/ 2 h 31"/>
                    <a:gd name="T8" fmla="*/ 24 w 27"/>
                    <a:gd name="T9" fmla="*/ 1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31">
                      <a:moveTo>
                        <a:pt x="24" y="11"/>
                      </a:moveTo>
                      <a:cubicBezTo>
                        <a:pt x="27" y="19"/>
                        <a:pt x="24" y="27"/>
                        <a:pt x="18" y="29"/>
                      </a:cubicBezTo>
                      <a:cubicBezTo>
                        <a:pt x="11" y="31"/>
                        <a:pt x="4" y="26"/>
                        <a:pt x="2" y="19"/>
                      </a:cubicBezTo>
                      <a:cubicBezTo>
                        <a:pt x="0" y="11"/>
                        <a:pt x="3" y="4"/>
                        <a:pt x="9" y="2"/>
                      </a:cubicBezTo>
                      <a:cubicBezTo>
                        <a:pt x="15" y="0"/>
                        <a:pt x="22" y="4"/>
                        <a:pt x="24" y="11"/>
                      </a:cubicBezTo>
                      <a:close/>
                    </a:path>
                  </a:pathLst>
                </a:custGeom>
                <a:solidFill>
                  <a:srgbClr val="ECF2F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" name="Freeform 51">
                  <a:extLst>
                    <a:ext uri="{FF2B5EF4-FFF2-40B4-BE49-F238E27FC236}">
                      <a16:creationId xmlns:a16="http://schemas.microsoft.com/office/drawing/2014/main" id="{4ECF16A8-4791-7118-D31F-CB04E4E85F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27578" y="5154854"/>
                  <a:ext cx="333093" cy="113555"/>
                </a:xfrm>
                <a:custGeom>
                  <a:avLst/>
                  <a:gdLst>
                    <a:gd name="T0" fmla="*/ 43 w 43"/>
                    <a:gd name="T1" fmla="*/ 0 h 15"/>
                    <a:gd name="T2" fmla="*/ 14 w 43"/>
                    <a:gd name="T3" fmla="*/ 0 h 15"/>
                    <a:gd name="T4" fmla="*/ 0 w 43"/>
                    <a:gd name="T5" fmla="*/ 15 h 15"/>
                    <a:gd name="T6" fmla="*/ 0 w 43"/>
                    <a:gd name="T7" fmla="*/ 15 h 15"/>
                    <a:gd name="T8" fmla="*/ 43 w 43"/>
                    <a:gd name="T9" fmla="*/ 15 h 15"/>
                    <a:gd name="T10" fmla="*/ 43 w 43"/>
                    <a:gd name="T11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3" h="15">
                      <a:moveTo>
                        <a:pt x="43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6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43" y="15"/>
                        <a:pt x="43" y="15"/>
                        <a:pt x="43" y="15"/>
                      </a:cubicBezTo>
                      <a:lnTo>
                        <a:pt x="43" y="0"/>
                      </a:lnTo>
                      <a:close/>
                    </a:path>
                  </a:pathLst>
                </a:custGeom>
                <a:solidFill>
                  <a:srgbClr val="E3BC9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" name="Freeform 53">
                  <a:extLst>
                    <a:ext uri="{FF2B5EF4-FFF2-40B4-BE49-F238E27FC236}">
                      <a16:creationId xmlns:a16="http://schemas.microsoft.com/office/drawing/2014/main" id="{035046F2-4CF4-B9F4-521A-0B041A649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29778" y="7706047"/>
                  <a:ext cx="673757" cy="246036"/>
                </a:xfrm>
                <a:custGeom>
                  <a:avLst/>
                  <a:gdLst>
                    <a:gd name="T0" fmla="*/ 43 w 87"/>
                    <a:gd name="T1" fmla="*/ 3 h 32"/>
                    <a:gd name="T2" fmla="*/ 32 w 87"/>
                    <a:gd name="T3" fmla="*/ 14 h 32"/>
                    <a:gd name="T4" fmla="*/ 8 w 87"/>
                    <a:gd name="T5" fmla="*/ 20 h 32"/>
                    <a:gd name="T6" fmla="*/ 2 w 87"/>
                    <a:gd name="T7" fmla="*/ 25 h 32"/>
                    <a:gd name="T8" fmla="*/ 1 w 87"/>
                    <a:gd name="T9" fmla="*/ 28 h 32"/>
                    <a:gd name="T10" fmla="*/ 4 w 87"/>
                    <a:gd name="T11" fmla="*/ 32 h 32"/>
                    <a:gd name="T12" fmla="*/ 83 w 87"/>
                    <a:gd name="T13" fmla="*/ 30 h 32"/>
                    <a:gd name="T14" fmla="*/ 87 w 87"/>
                    <a:gd name="T15" fmla="*/ 25 h 32"/>
                    <a:gd name="T16" fmla="*/ 81 w 87"/>
                    <a:gd name="T17" fmla="*/ 3 h 32"/>
                    <a:gd name="T18" fmla="*/ 69 w 87"/>
                    <a:gd name="T19" fmla="*/ 6 h 32"/>
                    <a:gd name="T20" fmla="*/ 57 w 87"/>
                    <a:gd name="T21" fmla="*/ 4 h 32"/>
                    <a:gd name="T22" fmla="*/ 53 w 87"/>
                    <a:gd name="T23" fmla="*/ 2 h 32"/>
                    <a:gd name="T24" fmla="*/ 43 w 87"/>
                    <a:gd name="T25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7" h="32">
                      <a:moveTo>
                        <a:pt x="43" y="3"/>
                      </a:move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5" y="20"/>
                        <a:pt x="3" y="22"/>
                        <a:pt x="2" y="25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0" y="30"/>
                        <a:pt x="2" y="32"/>
                        <a:pt x="4" y="32"/>
                      </a:cubicBezTo>
                      <a:cubicBezTo>
                        <a:pt x="83" y="30"/>
                        <a:pt x="83" y="30"/>
                        <a:pt x="83" y="30"/>
                      </a:cubicBezTo>
                      <a:cubicBezTo>
                        <a:pt x="85" y="30"/>
                        <a:pt x="87" y="28"/>
                        <a:pt x="87" y="25"/>
                      </a:cubicBezTo>
                      <a:cubicBezTo>
                        <a:pt x="81" y="3"/>
                        <a:pt x="81" y="3"/>
                        <a:pt x="81" y="3"/>
                      </a:cubicBezTo>
                      <a:cubicBezTo>
                        <a:pt x="69" y="6"/>
                        <a:pt x="69" y="6"/>
                        <a:pt x="69" y="6"/>
                      </a:cubicBezTo>
                      <a:cubicBezTo>
                        <a:pt x="65" y="7"/>
                        <a:pt x="60" y="6"/>
                        <a:pt x="57" y="4"/>
                      </a:cubicBezTo>
                      <a:cubicBezTo>
                        <a:pt x="53" y="2"/>
                        <a:pt x="53" y="2"/>
                        <a:pt x="53" y="2"/>
                      </a:cubicBezTo>
                      <a:cubicBezTo>
                        <a:pt x="50" y="0"/>
                        <a:pt x="46" y="1"/>
                        <a:pt x="43" y="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" name="Freeform 54">
                  <a:extLst>
                    <a:ext uri="{FF2B5EF4-FFF2-40B4-BE49-F238E27FC236}">
                      <a16:creationId xmlns:a16="http://schemas.microsoft.com/office/drawing/2014/main" id="{65319CBB-03D6-ED15-000A-FFC022FA34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1623" y="7592493"/>
                  <a:ext cx="613195" cy="238466"/>
                </a:xfrm>
                <a:custGeom>
                  <a:avLst/>
                  <a:gdLst>
                    <a:gd name="T0" fmla="*/ 43 w 79"/>
                    <a:gd name="T1" fmla="*/ 3 h 31"/>
                    <a:gd name="T2" fmla="*/ 32 w 79"/>
                    <a:gd name="T3" fmla="*/ 13 h 31"/>
                    <a:gd name="T4" fmla="*/ 7 w 79"/>
                    <a:gd name="T5" fmla="*/ 19 h 31"/>
                    <a:gd name="T6" fmla="*/ 2 w 79"/>
                    <a:gd name="T7" fmla="*/ 24 h 31"/>
                    <a:gd name="T8" fmla="*/ 0 w 79"/>
                    <a:gd name="T9" fmla="*/ 28 h 31"/>
                    <a:gd name="T10" fmla="*/ 3 w 79"/>
                    <a:gd name="T11" fmla="*/ 31 h 31"/>
                    <a:gd name="T12" fmla="*/ 75 w 79"/>
                    <a:gd name="T13" fmla="*/ 30 h 31"/>
                    <a:gd name="T14" fmla="*/ 79 w 79"/>
                    <a:gd name="T15" fmla="*/ 25 h 31"/>
                    <a:gd name="T16" fmla="*/ 77 w 79"/>
                    <a:gd name="T17" fmla="*/ 2 h 31"/>
                    <a:gd name="T18" fmla="*/ 68 w 79"/>
                    <a:gd name="T19" fmla="*/ 5 h 31"/>
                    <a:gd name="T20" fmla="*/ 56 w 79"/>
                    <a:gd name="T21" fmla="*/ 4 h 31"/>
                    <a:gd name="T22" fmla="*/ 52 w 79"/>
                    <a:gd name="T23" fmla="*/ 1 h 31"/>
                    <a:gd name="T24" fmla="*/ 43 w 79"/>
                    <a:gd name="T25" fmla="*/ 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9" h="31">
                      <a:moveTo>
                        <a:pt x="43" y="3"/>
                      </a:move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7" y="19"/>
                        <a:pt x="7" y="19"/>
                        <a:pt x="7" y="19"/>
                      </a:cubicBezTo>
                      <a:cubicBezTo>
                        <a:pt x="5" y="20"/>
                        <a:pt x="3" y="22"/>
                        <a:pt x="2" y="24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0"/>
                        <a:pt x="1" y="31"/>
                        <a:pt x="3" y="31"/>
                      </a:cubicBezTo>
                      <a:cubicBezTo>
                        <a:pt x="75" y="30"/>
                        <a:pt x="75" y="30"/>
                        <a:pt x="75" y="30"/>
                      </a:cubicBezTo>
                      <a:cubicBezTo>
                        <a:pt x="77" y="30"/>
                        <a:pt x="79" y="28"/>
                        <a:pt x="79" y="25"/>
                      </a:cubicBezTo>
                      <a:cubicBezTo>
                        <a:pt x="77" y="2"/>
                        <a:pt x="77" y="2"/>
                        <a:pt x="77" y="2"/>
                      </a:cubicBezTo>
                      <a:cubicBezTo>
                        <a:pt x="68" y="5"/>
                        <a:pt x="68" y="5"/>
                        <a:pt x="68" y="5"/>
                      </a:cubicBezTo>
                      <a:cubicBezTo>
                        <a:pt x="64" y="6"/>
                        <a:pt x="60" y="6"/>
                        <a:pt x="56" y="4"/>
                      </a:cubicBezTo>
                      <a:cubicBezTo>
                        <a:pt x="52" y="1"/>
                        <a:pt x="52" y="1"/>
                        <a:pt x="52" y="1"/>
                      </a:cubicBezTo>
                      <a:cubicBezTo>
                        <a:pt x="49" y="0"/>
                        <a:pt x="45" y="0"/>
                        <a:pt x="43" y="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2" name="Line 65">
                  <a:extLst>
                    <a:ext uri="{FF2B5EF4-FFF2-40B4-BE49-F238E27FC236}">
                      <a16:creationId xmlns:a16="http://schemas.microsoft.com/office/drawing/2014/main" id="{B7CCF971-67BC-8282-98D3-7DA0FBC31FA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612185" y="5400890"/>
                  <a:ext cx="0" cy="2002347"/>
                </a:xfrm>
                <a:prstGeom prst="line">
                  <a:avLst/>
                </a:prstGeom>
                <a:noFill/>
                <a:ln w="26988" cap="flat">
                  <a:solidFill>
                    <a:srgbClr val="3D415B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3" name="Rectangle 42">
                  <a:extLst>
                    <a:ext uri="{FF2B5EF4-FFF2-40B4-BE49-F238E27FC236}">
                      <a16:creationId xmlns:a16="http://schemas.microsoft.com/office/drawing/2014/main" id="{627229AF-97B6-BB64-1B02-FA47F9B27F3A}"/>
                    </a:ext>
                  </a:extLst>
                </p:cNvPr>
                <p:cNvSpPr/>
                <p:nvPr/>
              </p:nvSpPr>
              <p:spPr>
                <a:xfrm rot="19462558">
                  <a:off x="10124354" y="5070544"/>
                  <a:ext cx="123018" cy="82464"/>
                </a:xfrm>
                <a:prstGeom prst="rect">
                  <a:avLst/>
                </a:prstGeom>
                <a:solidFill>
                  <a:srgbClr val="E3BC9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4" name="Right Triangle 43">
                  <a:extLst>
                    <a:ext uri="{FF2B5EF4-FFF2-40B4-BE49-F238E27FC236}">
                      <a16:creationId xmlns:a16="http://schemas.microsoft.com/office/drawing/2014/main" id="{C7D10C44-A955-7EFF-677B-9A2501015719}"/>
                    </a:ext>
                  </a:extLst>
                </p:cNvPr>
                <p:cNvSpPr/>
                <p:nvPr/>
              </p:nvSpPr>
              <p:spPr>
                <a:xfrm rot="3129697">
                  <a:off x="9774833" y="4968295"/>
                  <a:ext cx="86991" cy="225014"/>
                </a:xfrm>
                <a:prstGeom prst="rtTriangle">
                  <a:avLst/>
                </a:prstGeom>
                <a:solidFill>
                  <a:srgbClr val="D8AC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Freeform 50">
                  <a:extLst>
                    <a:ext uri="{FF2B5EF4-FFF2-40B4-BE49-F238E27FC236}">
                      <a16:creationId xmlns:a16="http://schemas.microsoft.com/office/drawing/2014/main" id="{F3DC015B-B328-D6BB-6863-3228C63B7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35763" y="4420535"/>
                  <a:ext cx="1063629" cy="847874"/>
                </a:xfrm>
                <a:custGeom>
                  <a:avLst/>
                  <a:gdLst>
                    <a:gd name="T0" fmla="*/ 134 w 137"/>
                    <a:gd name="T1" fmla="*/ 26 h 111"/>
                    <a:gd name="T2" fmla="*/ 104 w 137"/>
                    <a:gd name="T3" fmla="*/ 102 h 111"/>
                    <a:gd name="T4" fmla="*/ 103 w 137"/>
                    <a:gd name="T5" fmla="*/ 104 h 111"/>
                    <a:gd name="T6" fmla="*/ 92 w 137"/>
                    <a:gd name="T7" fmla="*/ 111 h 111"/>
                    <a:gd name="T8" fmla="*/ 7 w 137"/>
                    <a:gd name="T9" fmla="*/ 110 h 111"/>
                    <a:gd name="T10" fmla="*/ 0 w 137"/>
                    <a:gd name="T11" fmla="*/ 104 h 111"/>
                    <a:gd name="T12" fmla="*/ 6 w 137"/>
                    <a:gd name="T13" fmla="*/ 98 h 111"/>
                    <a:gd name="T14" fmla="*/ 90 w 137"/>
                    <a:gd name="T15" fmla="*/ 85 h 111"/>
                    <a:gd name="T16" fmla="*/ 79 w 137"/>
                    <a:gd name="T17" fmla="*/ 94 h 111"/>
                    <a:gd name="T18" fmla="*/ 99 w 137"/>
                    <a:gd name="T19" fmla="*/ 15 h 111"/>
                    <a:gd name="T20" fmla="*/ 121 w 137"/>
                    <a:gd name="T21" fmla="*/ 2 h 111"/>
                    <a:gd name="T22" fmla="*/ 135 w 137"/>
                    <a:gd name="T23" fmla="*/ 24 h 111"/>
                    <a:gd name="T24" fmla="*/ 134 w 137"/>
                    <a:gd name="T25" fmla="*/ 2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" h="111">
                      <a:moveTo>
                        <a:pt x="134" y="26"/>
                      </a:moveTo>
                      <a:cubicBezTo>
                        <a:pt x="104" y="102"/>
                        <a:pt x="104" y="102"/>
                        <a:pt x="104" y="102"/>
                      </a:cubicBezTo>
                      <a:cubicBezTo>
                        <a:pt x="103" y="104"/>
                        <a:pt x="103" y="104"/>
                        <a:pt x="103" y="104"/>
                      </a:cubicBezTo>
                      <a:cubicBezTo>
                        <a:pt x="101" y="108"/>
                        <a:pt x="97" y="111"/>
                        <a:pt x="92" y="111"/>
                      </a:cubicBezTo>
                      <a:cubicBezTo>
                        <a:pt x="7" y="110"/>
                        <a:pt x="7" y="110"/>
                        <a:pt x="7" y="110"/>
                      </a:cubicBezTo>
                      <a:cubicBezTo>
                        <a:pt x="3" y="110"/>
                        <a:pt x="0" y="108"/>
                        <a:pt x="0" y="104"/>
                      </a:cubicBezTo>
                      <a:cubicBezTo>
                        <a:pt x="0" y="101"/>
                        <a:pt x="3" y="98"/>
                        <a:pt x="6" y="98"/>
                      </a:cubicBezTo>
                      <a:cubicBezTo>
                        <a:pt x="90" y="85"/>
                        <a:pt x="90" y="85"/>
                        <a:pt x="90" y="85"/>
                      </a:cubicBezTo>
                      <a:cubicBezTo>
                        <a:pt x="79" y="94"/>
                        <a:pt x="79" y="94"/>
                        <a:pt x="79" y="94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ubicBezTo>
                        <a:pt x="102" y="5"/>
                        <a:pt x="112" y="0"/>
                        <a:pt x="121" y="2"/>
                      </a:cubicBezTo>
                      <a:cubicBezTo>
                        <a:pt x="131" y="5"/>
                        <a:pt x="137" y="14"/>
                        <a:pt x="135" y="24"/>
                      </a:cubicBezTo>
                      <a:cubicBezTo>
                        <a:pt x="134" y="25"/>
                        <a:pt x="134" y="26"/>
                        <a:pt x="134" y="26"/>
                      </a:cubicBezTo>
                      <a:close/>
                    </a:path>
                  </a:pathLst>
                </a:custGeom>
                <a:solidFill>
                  <a:srgbClr val="E3BC9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Freeform 52">
                  <a:extLst>
                    <a:ext uri="{FF2B5EF4-FFF2-40B4-BE49-F238E27FC236}">
                      <a16:creationId xmlns:a16="http://schemas.microsoft.com/office/drawing/2014/main" id="{1BAAACBB-05B6-A88C-E924-0700F61937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05734" y="4261558"/>
                  <a:ext cx="439078" cy="518567"/>
                </a:xfrm>
                <a:custGeom>
                  <a:avLst/>
                  <a:gdLst>
                    <a:gd name="T0" fmla="*/ 0 w 57"/>
                    <a:gd name="T1" fmla="*/ 57 h 68"/>
                    <a:gd name="T2" fmla="*/ 47 w 57"/>
                    <a:gd name="T3" fmla="*/ 68 h 68"/>
                    <a:gd name="T4" fmla="*/ 55 w 57"/>
                    <a:gd name="T5" fmla="*/ 26 h 68"/>
                    <a:gd name="T6" fmla="*/ 38 w 57"/>
                    <a:gd name="T7" fmla="*/ 2 h 68"/>
                    <a:gd name="T8" fmla="*/ 38 w 57"/>
                    <a:gd name="T9" fmla="*/ 2 h 68"/>
                    <a:gd name="T10" fmla="*/ 15 w 57"/>
                    <a:gd name="T11" fmla="*/ 15 h 68"/>
                    <a:gd name="T12" fmla="*/ 0 w 57"/>
                    <a:gd name="T13" fmla="*/ 5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7" h="68">
                      <a:moveTo>
                        <a:pt x="0" y="57"/>
                      </a:moveTo>
                      <a:cubicBezTo>
                        <a:pt x="47" y="68"/>
                        <a:pt x="47" y="68"/>
                        <a:pt x="47" y="68"/>
                      </a:cubicBezTo>
                      <a:cubicBezTo>
                        <a:pt x="55" y="26"/>
                        <a:pt x="55" y="26"/>
                        <a:pt x="55" y="26"/>
                      </a:cubicBezTo>
                      <a:cubicBezTo>
                        <a:pt x="57" y="14"/>
                        <a:pt x="49" y="4"/>
                        <a:pt x="38" y="2"/>
                      </a:cubicBezTo>
                      <a:cubicBezTo>
                        <a:pt x="38" y="2"/>
                        <a:pt x="38" y="2"/>
                        <a:pt x="38" y="2"/>
                      </a:cubicBezTo>
                      <a:cubicBezTo>
                        <a:pt x="28" y="0"/>
                        <a:pt x="19" y="6"/>
                        <a:pt x="15" y="15"/>
                      </a:cubicBezTo>
                      <a:lnTo>
                        <a:pt x="0" y="57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9" name="object 47">
            <a:extLst>
              <a:ext uri="{FF2B5EF4-FFF2-40B4-BE49-F238E27FC236}">
                <a16:creationId xmlns:a16="http://schemas.microsoft.com/office/drawing/2014/main" id="{99FE9055-DF88-D10D-AA04-D7FDCD410C3D}"/>
              </a:ext>
            </a:extLst>
          </p:cNvPr>
          <p:cNvSpPr/>
          <p:nvPr userDrawn="1"/>
        </p:nvSpPr>
        <p:spPr>
          <a:xfrm rot="10800000">
            <a:off x="1" y="5608897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6F0BB87-F7BB-1447-6314-1F2661C97C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6071"/>
            <a:ext cx="400310" cy="808588"/>
          </a:xfrm>
          <a:prstGeom prst="rect">
            <a:avLst/>
          </a:prstGeom>
        </p:spPr>
      </p:pic>
      <p:sp>
        <p:nvSpPr>
          <p:cNvPr id="51" name="Text Placeholder 14">
            <a:extLst>
              <a:ext uri="{FF2B5EF4-FFF2-40B4-BE49-F238E27FC236}">
                <a16:creationId xmlns:a16="http://schemas.microsoft.com/office/drawing/2014/main" id="{00BF0708-406D-9230-7BFE-573669DF81B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3DE7E756-F3EA-1A1E-A3CA-B4C3F2AB7A3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39090" y="1542394"/>
            <a:ext cx="5974632" cy="385439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54" name="Slide Number Placeholder 5">
            <a:extLst>
              <a:ext uri="{FF2B5EF4-FFF2-40B4-BE49-F238E27FC236}">
                <a16:creationId xmlns:a16="http://schemas.microsoft.com/office/drawing/2014/main" id="{0975495E-DAB0-7F70-9DC5-97779EA8E2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132B716-AAFA-7D61-5A2B-721DDDE82C98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882F4D79-2933-CFCC-4BC1-5161EB60584B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5884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a naujas projek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oup 83">
            <a:extLst>
              <a:ext uri="{FF2B5EF4-FFF2-40B4-BE49-F238E27FC236}">
                <a16:creationId xmlns:a16="http://schemas.microsoft.com/office/drawing/2014/main" id="{42C54887-105E-D596-0044-731E6BEC4F9F}"/>
              </a:ext>
            </a:extLst>
          </p:cNvPr>
          <p:cNvGrpSpPr/>
          <p:nvPr userDrawn="1"/>
        </p:nvGrpSpPr>
        <p:grpSpPr>
          <a:xfrm>
            <a:off x="5767730" y="2039294"/>
            <a:ext cx="5878345" cy="4818706"/>
            <a:chOff x="4724993" y="365990"/>
            <a:chExt cx="7242418" cy="5936890"/>
          </a:xfrm>
        </p:grpSpPr>
        <p:sp>
          <p:nvSpPr>
            <p:cNvPr id="2" name="Freeform 5">
              <a:extLst>
                <a:ext uri="{FF2B5EF4-FFF2-40B4-BE49-F238E27FC236}">
                  <a16:creationId xmlns:a16="http://schemas.microsoft.com/office/drawing/2014/main" id="{32CE3392-38E3-9C85-05FB-F6556ED2AF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65875" y="365990"/>
              <a:ext cx="6901536" cy="5544756"/>
            </a:xfrm>
            <a:custGeom>
              <a:avLst/>
              <a:gdLst>
                <a:gd name="T0" fmla="*/ 635 w 1096"/>
                <a:gd name="T1" fmla="*/ 164 h 894"/>
                <a:gd name="T2" fmla="*/ 615 w 1096"/>
                <a:gd name="T3" fmla="*/ 162 h 894"/>
                <a:gd name="T4" fmla="*/ 407 w 1096"/>
                <a:gd name="T5" fmla="*/ 105 h 894"/>
                <a:gd name="T6" fmla="*/ 240 w 1096"/>
                <a:gd name="T7" fmla="*/ 77 h 894"/>
                <a:gd name="T8" fmla="*/ 240 w 1096"/>
                <a:gd name="T9" fmla="*/ 77 h 894"/>
                <a:gd name="T10" fmla="*/ 207 w 1096"/>
                <a:gd name="T11" fmla="*/ 58 h 894"/>
                <a:gd name="T12" fmla="*/ 104 w 1096"/>
                <a:gd name="T13" fmla="*/ 0 h 894"/>
                <a:gd name="T14" fmla="*/ 0 w 1096"/>
                <a:gd name="T15" fmla="*/ 72 h 894"/>
                <a:gd name="T16" fmla="*/ 22 w 1096"/>
                <a:gd name="T17" fmla="*/ 116 h 894"/>
                <a:gd name="T18" fmla="*/ 79 w 1096"/>
                <a:gd name="T19" fmla="*/ 254 h 894"/>
                <a:gd name="T20" fmla="*/ 81 w 1096"/>
                <a:gd name="T21" fmla="*/ 296 h 894"/>
                <a:gd name="T22" fmla="*/ 87 w 1096"/>
                <a:gd name="T23" fmla="*/ 315 h 894"/>
                <a:gd name="T24" fmla="*/ 165 w 1096"/>
                <a:gd name="T25" fmla="*/ 437 h 894"/>
                <a:gd name="T26" fmla="*/ 533 w 1096"/>
                <a:gd name="T27" fmla="*/ 855 h 894"/>
                <a:gd name="T28" fmla="*/ 1067 w 1096"/>
                <a:gd name="T29" fmla="*/ 581 h 894"/>
                <a:gd name="T30" fmla="*/ 635 w 1096"/>
                <a:gd name="T31" fmla="*/ 164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6" h="894">
                  <a:moveTo>
                    <a:pt x="635" y="164"/>
                  </a:moveTo>
                  <a:cubicBezTo>
                    <a:pt x="632" y="164"/>
                    <a:pt x="625" y="163"/>
                    <a:pt x="615" y="162"/>
                  </a:cubicBezTo>
                  <a:cubicBezTo>
                    <a:pt x="542" y="158"/>
                    <a:pt x="472" y="138"/>
                    <a:pt x="407" y="105"/>
                  </a:cubicBezTo>
                  <a:cubicBezTo>
                    <a:pt x="352" y="78"/>
                    <a:pt x="279" y="66"/>
                    <a:pt x="240" y="77"/>
                  </a:cubicBezTo>
                  <a:cubicBezTo>
                    <a:pt x="240" y="77"/>
                    <a:pt x="240" y="77"/>
                    <a:pt x="240" y="77"/>
                  </a:cubicBezTo>
                  <a:cubicBezTo>
                    <a:pt x="225" y="81"/>
                    <a:pt x="211" y="72"/>
                    <a:pt x="207" y="58"/>
                  </a:cubicBezTo>
                  <a:cubicBezTo>
                    <a:pt x="197" y="24"/>
                    <a:pt x="152" y="0"/>
                    <a:pt x="104" y="0"/>
                  </a:cubicBezTo>
                  <a:cubicBezTo>
                    <a:pt x="47" y="0"/>
                    <a:pt x="0" y="32"/>
                    <a:pt x="0" y="72"/>
                  </a:cubicBezTo>
                  <a:cubicBezTo>
                    <a:pt x="0" y="88"/>
                    <a:pt x="8" y="104"/>
                    <a:pt x="22" y="116"/>
                  </a:cubicBezTo>
                  <a:cubicBezTo>
                    <a:pt x="62" y="151"/>
                    <a:pt x="84" y="202"/>
                    <a:pt x="79" y="254"/>
                  </a:cubicBezTo>
                  <a:cubicBezTo>
                    <a:pt x="78" y="269"/>
                    <a:pt x="78" y="282"/>
                    <a:pt x="81" y="296"/>
                  </a:cubicBezTo>
                  <a:cubicBezTo>
                    <a:pt x="83" y="302"/>
                    <a:pt x="84" y="309"/>
                    <a:pt x="87" y="315"/>
                  </a:cubicBezTo>
                  <a:cubicBezTo>
                    <a:pt x="102" y="353"/>
                    <a:pt x="162" y="401"/>
                    <a:pt x="165" y="437"/>
                  </a:cubicBezTo>
                  <a:cubicBezTo>
                    <a:pt x="193" y="715"/>
                    <a:pt x="266" y="816"/>
                    <a:pt x="533" y="855"/>
                  </a:cubicBezTo>
                  <a:cubicBezTo>
                    <a:pt x="800" y="894"/>
                    <a:pt x="1039" y="772"/>
                    <a:pt x="1067" y="581"/>
                  </a:cubicBezTo>
                  <a:cubicBezTo>
                    <a:pt x="1096" y="390"/>
                    <a:pt x="1050" y="169"/>
                    <a:pt x="635" y="164"/>
                  </a:cubicBezTo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DCDEFFE-0248-1EEA-AFA7-BD4BA4DAE674}"/>
                </a:ext>
              </a:extLst>
            </p:cNvPr>
            <p:cNvGrpSpPr/>
            <p:nvPr userDrawn="1"/>
          </p:nvGrpSpPr>
          <p:grpSpPr>
            <a:xfrm>
              <a:off x="4724993" y="3108305"/>
              <a:ext cx="1809039" cy="3113533"/>
              <a:chOff x="7359650" y="4713288"/>
              <a:chExt cx="1098550" cy="1890712"/>
            </a:xfrm>
          </p:grpSpPr>
          <p:sp>
            <p:nvSpPr>
              <p:cNvPr id="8" name="Freeform 10">
                <a:extLst>
                  <a:ext uri="{FF2B5EF4-FFF2-40B4-BE49-F238E27FC236}">
                    <a16:creationId xmlns:a16="http://schemas.microsoft.com/office/drawing/2014/main" id="{6F02DA45-45F0-3FA3-3779-7B59132CD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59650" y="5092700"/>
                <a:ext cx="498475" cy="1330325"/>
              </a:xfrm>
              <a:custGeom>
                <a:avLst/>
                <a:gdLst>
                  <a:gd name="T0" fmla="*/ 118 w 130"/>
                  <a:gd name="T1" fmla="*/ 122 h 353"/>
                  <a:gd name="T2" fmla="*/ 91 w 130"/>
                  <a:gd name="T3" fmla="*/ 46 h 353"/>
                  <a:gd name="T4" fmla="*/ 6 w 130"/>
                  <a:gd name="T5" fmla="*/ 0 h 353"/>
                  <a:gd name="T6" fmla="*/ 31 w 130"/>
                  <a:gd name="T7" fmla="*/ 94 h 353"/>
                  <a:gd name="T8" fmla="*/ 102 w 130"/>
                  <a:gd name="T9" fmla="*/ 136 h 353"/>
                  <a:gd name="T10" fmla="*/ 116 w 130"/>
                  <a:gd name="T11" fmla="*/ 156 h 353"/>
                  <a:gd name="T12" fmla="*/ 94 w 130"/>
                  <a:gd name="T13" fmla="*/ 353 h 353"/>
                  <a:gd name="T14" fmla="*/ 113 w 130"/>
                  <a:gd name="T15" fmla="*/ 351 h 353"/>
                  <a:gd name="T16" fmla="*/ 118 w 130"/>
                  <a:gd name="T17" fmla="*/ 122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0" h="353">
                    <a:moveTo>
                      <a:pt x="118" y="122"/>
                    </a:moveTo>
                    <a:cubicBezTo>
                      <a:pt x="115" y="102"/>
                      <a:pt x="111" y="70"/>
                      <a:pt x="91" y="46"/>
                    </a:cubicBezTo>
                    <a:cubicBezTo>
                      <a:pt x="61" y="7"/>
                      <a:pt x="6" y="0"/>
                      <a:pt x="6" y="0"/>
                    </a:cubicBezTo>
                    <a:cubicBezTo>
                      <a:pt x="6" y="0"/>
                      <a:pt x="0" y="56"/>
                      <a:pt x="31" y="94"/>
                    </a:cubicBezTo>
                    <a:cubicBezTo>
                      <a:pt x="47" y="115"/>
                      <a:pt x="83" y="130"/>
                      <a:pt x="102" y="136"/>
                    </a:cubicBezTo>
                    <a:cubicBezTo>
                      <a:pt x="111" y="139"/>
                      <a:pt x="116" y="147"/>
                      <a:pt x="116" y="156"/>
                    </a:cubicBezTo>
                    <a:cubicBezTo>
                      <a:pt x="114" y="289"/>
                      <a:pt x="94" y="353"/>
                      <a:pt x="94" y="353"/>
                    </a:cubicBezTo>
                    <a:cubicBezTo>
                      <a:pt x="113" y="351"/>
                      <a:pt x="113" y="351"/>
                      <a:pt x="113" y="351"/>
                    </a:cubicBezTo>
                    <a:cubicBezTo>
                      <a:pt x="130" y="206"/>
                      <a:pt x="122" y="150"/>
                      <a:pt x="118" y="122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" name="Freeform 11">
                <a:extLst>
                  <a:ext uri="{FF2B5EF4-FFF2-40B4-BE49-F238E27FC236}">
                    <a16:creationId xmlns:a16="http://schemas.microsoft.com/office/drawing/2014/main" id="{10F0919B-A22B-7E67-4943-FD69A5DA1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0513" y="5135563"/>
                <a:ext cx="547687" cy="1081088"/>
              </a:xfrm>
              <a:custGeom>
                <a:avLst/>
                <a:gdLst>
                  <a:gd name="T0" fmla="*/ 30 w 143"/>
                  <a:gd name="T1" fmla="*/ 88 h 287"/>
                  <a:gd name="T2" fmla="*/ 64 w 143"/>
                  <a:gd name="T3" fmla="*/ 28 h 287"/>
                  <a:gd name="T4" fmla="*/ 143 w 143"/>
                  <a:gd name="T5" fmla="*/ 2 h 287"/>
                  <a:gd name="T6" fmla="*/ 108 w 143"/>
                  <a:gd name="T7" fmla="*/ 78 h 287"/>
                  <a:gd name="T8" fmla="*/ 41 w 143"/>
                  <a:gd name="T9" fmla="*/ 103 h 287"/>
                  <a:gd name="T10" fmla="*/ 27 w 143"/>
                  <a:gd name="T11" fmla="*/ 117 h 287"/>
                  <a:gd name="T12" fmla="*/ 16 w 143"/>
                  <a:gd name="T13" fmla="*/ 287 h 287"/>
                  <a:gd name="T14" fmla="*/ 0 w 143"/>
                  <a:gd name="T15" fmla="*/ 282 h 287"/>
                  <a:gd name="T16" fmla="*/ 30 w 143"/>
                  <a:gd name="T17" fmla="*/ 88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287">
                    <a:moveTo>
                      <a:pt x="30" y="88"/>
                    </a:moveTo>
                    <a:cubicBezTo>
                      <a:pt x="35" y="72"/>
                      <a:pt x="44" y="46"/>
                      <a:pt x="64" y="28"/>
                    </a:cubicBezTo>
                    <a:cubicBezTo>
                      <a:pt x="96" y="0"/>
                      <a:pt x="143" y="2"/>
                      <a:pt x="143" y="2"/>
                    </a:cubicBezTo>
                    <a:cubicBezTo>
                      <a:pt x="143" y="2"/>
                      <a:pt x="140" y="50"/>
                      <a:pt x="108" y="78"/>
                    </a:cubicBezTo>
                    <a:cubicBezTo>
                      <a:pt x="91" y="93"/>
                      <a:pt x="59" y="101"/>
                      <a:pt x="41" y="103"/>
                    </a:cubicBezTo>
                    <a:cubicBezTo>
                      <a:pt x="34" y="104"/>
                      <a:pt x="28" y="110"/>
                      <a:pt x="27" y="117"/>
                    </a:cubicBezTo>
                    <a:cubicBezTo>
                      <a:pt x="8" y="230"/>
                      <a:pt x="16" y="287"/>
                      <a:pt x="16" y="287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7" y="158"/>
                      <a:pt x="23" y="111"/>
                      <a:pt x="30" y="88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" name="Freeform 12">
                <a:extLst>
                  <a:ext uri="{FF2B5EF4-FFF2-40B4-BE49-F238E27FC236}">
                    <a16:creationId xmlns:a16="http://schemas.microsoft.com/office/drawing/2014/main" id="{ED7E4DE4-B068-94A6-C508-9152157C6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1138" y="4713288"/>
                <a:ext cx="565150" cy="1476375"/>
              </a:xfrm>
              <a:custGeom>
                <a:avLst/>
                <a:gdLst>
                  <a:gd name="T0" fmla="*/ 24 w 148"/>
                  <a:gd name="T1" fmla="*/ 114 h 392"/>
                  <a:gd name="T2" fmla="*/ 57 w 148"/>
                  <a:gd name="T3" fmla="*/ 39 h 392"/>
                  <a:gd name="T4" fmla="*/ 147 w 148"/>
                  <a:gd name="T5" fmla="*/ 0 h 392"/>
                  <a:gd name="T6" fmla="*/ 114 w 148"/>
                  <a:gd name="T7" fmla="*/ 92 h 392"/>
                  <a:gd name="T8" fmla="*/ 39 w 148"/>
                  <a:gd name="T9" fmla="*/ 129 h 392"/>
                  <a:gd name="T10" fmla="*/ 23 w 148"/>
                  <a:gd name="T11" fmla="*/ 148 h 392"/>
                  <a:gd name="T12" fmla="*/ 25 w 148"/>
                  <a:gd name="T13" fmla="*/ 392 h 392"/>
                  <a:gd name="T14" fmla="*/ 6 w 148"/>
                  <a:gd name="T15" fmla="*/ 388 h 392"/>
                  <a:gd name="T16" fmla="*/ 24 w 148"/>
                  <a:gd name="T17" fmla="*/ 114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8" h="392">
                    <a:moveTo>
                      <a:pt x="24" y="114"/>
                    </a:moveTo>
                    <a:cubicBezTo>
                      <a:pt x="28" y="94"/>
                      <a:pt x="35" y="62"/>
                      <a:pt x="57" y="39"/>
                    </a:cubicBezTo>
                    <a:cubicBezTo>
                      <a:pt x="91" y="3"/>
                      <a:pt x="147" y="0"/>
                      <a:pt x="147" y="0"/>
                    </a:cubicBezTo>
                    <a:cubicBezTo>
                      <a:pt x="147" y="0"/>
                      <a:pt x="148" y="56"/>
                      <a:pt x="114" y="92"/>
                    </a:cubicBezTo>
                    <a:cubicBezTo>
                      <a:pt x="95" y="112"/>
                      <a:pt x="59" y="125"/>
                      <a:pt x="39" y="129"/>
                    </a:cubicBezTo>
                    <a:cubicBezTo>
                      <a:pt x="30" y="131"/>
                      <a:pt x="24" y="139"/>
                      <a:pt x="23" y="148"/>
                    </a:cubicBezTo>
                    <a:cubicBezTo>
                      <a:pt x="14" y="282"/>
                      <a:pt x="25" y="392"/>
                      <a:pt x="25" y="392"/>
                    </a:cubicBezTo>
                    <a:cubicBezTo>
                      <a:pt x="6" y="388"/>
                      <a:pt x="6" y="388"/>
                      <a:pt x="6" y="388"/>
                    </a:cubicBezTo>
                    <a:cubicBezTo>
                      <a:pt x="0" y="241"/>
                      <a:pt x="18" y="141"/>
                      <a:pt x="24" y="114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3">
                <a:extLst>
                  <a:ext uri="{FF2B5EF4-FFF2-40B4-BE49-F238E27FC236}">
                    <a16:creationId xmlns:a16="http://schemas.microsoft.com/office/drawing/2014/main" id="{AF4E7748-2099-3E37-C372-A99C2E35A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21575" y="5753100"/>
                <a:ext cx="263525" cy="458788"/>
              </a:xfrm>
              <a:custGeom>
                <a:avLst/>
                <a:gdLst>
                  <a:gd name="T0" fmla="*/ 63 w 69"/>
                  <a:gd name="T1" fmla="*/ 50 h 122"/>
                  <a:gd name="T2" fmla="*/ 51 w 69"/>
                  <a:gd name="T3" fmla="*/ 22 h 122"/>
                  <a:gd name="T4" fmla="*/ 41 w 69"/>
                  <a:gd name="T5" fmla="*/ 12 h 122"/>
                  <a:gd name="T6" fmla="*/ 0 w 69"/>
                  <a:gd name="T7" fmla="*/ 4 h 122"/>
                  <a:gd name="T8" fmla="*/ 21 w 69"/>
                  <a:gd name="T9" fmla="*/ 39 h 122"/>
                  <a:gd name="T10" fmla="*/ 52 w 69"/>
                  <a:gd name="T11" fmla="*/ 48 h 122"/>
                  <a:gd name="T12" fmla="*/ 61 w 69"/>
                  <a:gd name="T13" fmla="*/ 58 h 122"/>
                  <a:gd name="T14" fmla="*/ 55 w 69"/>
                  <a:gd name="T15" fmla="*/ 122 h 122"/>
                  <a:gd name="T16" fmla="*/ 66 w 69"/>
                  <a:gd name="T17" fmla="*/ 120 h 122"/>
                  <a:gd name="T18" fmla="*/ 63 w 69"/>
                  <a:gd name="T19" fmla="*/ 5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22">
                    <a:moveTo>
                      <a:pt x="63" y="50"/>
                    </a:moveTo>
                    <a:cubicBezTo>
                      <a:pt x="61" y="40"/>
                      <a:pt x="57" y="31"/>
                      <a:pt x="51" y="22"/>
                    </a:cubicBezTo>
                    <a:cubicBezTo>
                      <a:pt x="48" y="18"/>
                      <a:pt x="45" y="15"/>
                      <a:pt x="41" y="12"/>
                    </a:cubicBezTo>
                    <a:cubicBezTo>
                      <a:pt x="24" y="0"/>
                      <a:pt x="0" y="4"/>
                      <a:pt x="0" y="4"/>
                    </a:cubicBezTo>
                    <a:cubicBezTo>
                      <a:pt x="0" y="4"/>
                      <a:pt x="4" y="27"/>
                      <a:pt x="21" y="39"/>
                    </a:cubicBezTo>
                    <a:cubicBezTo>
                      <a:pt x="31" y="47"/>
                      <a:pt x="43" y="48"/>
                      <a:pt x="52" y="48"/>
                    </a:cubicBezTo>
                    <a:cubicBezTo>
                      <a:pt x="57" y="48"/>
                      <a:pt x="61" y="53"/>
                      <a:pt x="61" y="58"/>
                    </a:cubicBezTo>
                    <a:cubicBezTo>
                      <a:pt x="61" y="85"/>
                      <a:pt x="55" y="122"/>
                      <a:pt x="55" y="122"/>
                    </a:cubicBezTo>
                    <a:cubicBezTo>
                      <a:pt x="66" y="120"/>
                      <a:pt x="66" y="120"/>
                      <a:pt x="66" y="120"/>
                    </a:cubicBezTo>
                    <a:cubicBezTo>
                      <a:pt x="69" y="94"/>
                      <a:pt x="65" y="65"/>
                      <a:pt x="63" y="5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14">
                <a:extLst>
                  <a:ext uri="{FF2B5EF4-FFF2-40B4-BE49-F238E27FC236}">
                    <a16:creationId xmlns:a16="http://schemas.microsoft.com/office/drawing/2014/main" id="{B33018B6-9372-02E7-027A-68B518BF3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05763" y="5627688"/>
                <a:ext cx="184150" cy="528638"/>
              </a:xfrm>
              <a:custGeom>
                <a:avLst/>
                <a:gdLst>
                  <a:gd name="T0" fmla="*/ 39 w 48"/>
                  <a:gd name="T1" fmla="*/ 0 h 140"/>
                  <a:gd name="T2" fmla="*/ 9 w 48"/>
                  <a:gd name="T3" fmla="*/ 29 h 140"/>
                  <a:gd name="T4" fmla="*/ 8 w 48"/>
                  <a:gd name="T5" fmla="*/ 62 h 140"/>
                  <a:gd name="T6" fmla="*/ 8 w 48"/>
                  <a:gd name="T7" fmla="*/ 67 h 140"/>
                  <a:gd name="T8" fmla="*/ 0 w 48"/>
                  <a:gd name="T9" fmla="*/ 140 h 140"/>
                  <a:gd name="T10" fmla="*/ 13 w 48"/>
                  <a:gd name="T11" fmla="*/ 140 h 140"/>
                  <a:gd name="T12" fmla="*/ 12 w 48"/>
                  <a:gd name="T13" fmla="*/ 78 h 140"/>
                  <a:gd name="T14" fmla="*/ 20 w 48"/>
                  <a:gd name="T15" fmla="*/ 65 h 140"/>
                  <a:gd name="T16" fmla="*/ 40 w 48"/>
                  <a:gd name="T17" fmla="*/ 41 h 140"/>
                  <a:gd name="T18" fmla="*/ 39 w 48"/>
                  <a:gd name="T19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140">
                    <a:moveTo>
                      <a:pt x="39" y="0"/>
                    </a:moveTo>
                    <a:cubicBezTo>
                      <a:pt x="39" y="0"/>
                      <a:pt x="17" y="9"/>
                      <a:pt x="9" y="29"/>
                    </a:cubicBezTo>
                    <a:cubicBezTo>
                      <a:pt x="5" y="39"/>
                      <a:pt x="7" y="56"/>
                      <a:pt x="8" y="62"/>
                    </a:cubicBezTo>
                    <a:cubicBezTo>
                      <a:pt x="8" y="64"/>
                      <a:pt x="9" y="66"/>
                      <a:pt x="8" y="67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13" y="140"/>
                      <a:pt x="13" y="140"/>
                      <a:pt x="13" y="140"/>
                    </a:cubicBezTo>
                    <a:cubicBezTo>
                      <a:pt x="10" y="113"/>
                      <a:pt x="11" y="90"/>
                      <a:pt x="12" y="78"/>
                    </a:cubicBezTo>
                    <a:cubicBezTo>
                      <a:pt x="13" y="72"/>
                      <a:pt x="15" y="68"/>
                      <a:pt x="20" y="65"/>
                    </a:cubicBezTo>
                    <a:cubicBezTo>
                      <a:pt x="26" y="60"/>
                      <a:pt x="37" y="51"/>
                      <a:pt x="40" y="41"/>
                    </a:cubicBezTo>
                    <a:cubicBezTo>
                      <a:pt x="48" y="22"/>
                      <a:pt x="39" y="0"/>
                      <a:pt x="39" y="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Freeform 15">
                <a:extLst>
                  <a:ext uri="{FF2B5EF4-FFF2-40B4-BE49-F238E27FC236}">
                    <a16:creationId xmlns:a16="http://schemas.microsoft.com/office/drawing/2014/main" id="{871D4674-C243-FCA3-3EF4-B00DB6B10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39050" y="6156325"/>
                <a:ext cx="501650" cy="447675"/>
              </a:xfrm>
              <a:custGeom>
                <a:avLst/>
                <a:gdLst>
                  <a:gd name="T0" fmla="*/ 39 w 131"/>
                  <a:gd name="T1" fmla="*/ 119 h 119"/>
                  <a:gd name="T2" fmla="*/ 92 w 131"/>
                  <a:gd name="T3" fmla="*/ 119 h 119"/>
                  <a:gd name="T4" fmla="*/ 97 w 131"/>
                  <a:gd name="T5" fmla="*/ 118 h 119"/>
                  <a:gd name="T6" fmla="*/ 131 w 131"/>
                  <a:gd name="T7" fmla="*/ 61 h 119"/>
                  <a:gd name="T8" fmla="*/ 131 w 131"/>
                  <a:gd name="T9" fmla="*/ 10 h 119"/>
                  <a:gd name="T10" fmla="*/ 121 w 131"/>
                  <a:gd name="T11" fmla="*/ 0 h 119"/>
                  <a:gd name="T12" fmla="*/ 11 w 131"/>
                  <a:gd name="T13" fmla="*/ 0 h 119"/>
                  <a:gd name="T14" fmla="*/ 0 w 131"/>
                  <a:gd name="T15" fmla="*/ 10 h 119"/>
                  <a:gd name="T16" fmla="*/ 0 w 131"/>
                  <a:gd name="T17" fmla="*/ 61 h 119"/>
                  <a:gd name="T18" fmla="*/ 35 w 131"/>
                  <a:gd name="T19" fmla="*/ 118 h 119"/>
                  <a:gd name="T20" fmla="*/ 39 w 131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1" h="119">
                    <a:moveTo>
                      <a:pt x="39" y="119"/>
                    </a:moveTo>
                    <a:cubicBezTo>
                      <a:pt x="92" y="119"/>
                      <a:pt x="92" y="119"/>
                      <a:pt x="92" y="119"/>
                    </a:cubicBezTo>
                    <a:cubicBezTo>
                      <a:pt x="94" y="119"/>
                      <a:pt x="95" y="119"/>
                      <a:pt x="97" y="118"/>
                    </a:cubicBezTo>
                    <a:cubicBezTo>
                      <a:pt x="117" y="107"/>
                      <a:pt x="131" y="85"/>
                      <a:pt x="131" y="61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4"/>
                      <a:pt x="126" y="0"/>
                      <a:pt x="12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85"/>
                      <a:pt x="14" y="107"/>
                      <a:pt x="35" y="118"/>
                    </a:cubicBezTo>
                    <a:cubicBezTo>
                      <a:pt x="36" y="119"/>
                      <a:pt x="38" y="119"/>
                      <a:pt x="39" y="11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Rectangle 16">
                <a:extLst>
                  <a:ext uri="{FF2B5EF4-FFF2-40B4-BE49-F238E27FC236}">
                    <a16:creationId xmlns:a16="http://schemas.microsoft.com/office/drawing/2014/main" id="{8B622F6C-2908-A0E1-A925-6D8A39EB74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39050" y="6265863"/>
                <a:ext cx="501650" cy="11588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Rectangle 17">
                <a:extLst>
                  <a:ext uri="{FF2B5EF4-FFF2-40B4-BE49-F238E27FC236}">
                    <a16:creationId xmlns:a16="http://schemas.microsoft.com/office/drawing/2014/main" id="{1F0233F8-ECF3-6E77-CAB2-1D2F2FC590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39050" y="6265863"/>
                <a:ext cx="501650" cy="30163"/>
              </a:xfrm>
              <a:prstGeom prst="rect">
                <a:avLst/>
              </a:prstGeom>
              <a:solidFill>
                <a:srgbClr val="FFF0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EC6148A-CFAB-F06D-A510-F6390FF8E149}"/>
                </a:ext>
              </a:extLst>
            </p:cNvPr>
            <p:cNvGrpSpPr/>
            <p:nvPr userDrawn="1"/>
          </p:nvGrpSpPr>
          <p:grpSpPr>
            <a:xfrm>
              <a:off x="7484026" y="1048302"/>
              <a:ext cx="2373711" cy="5173538"/>
              <a:chOff x="9039225" y="3462338"/>
              <a:chExt cx="1441450" cy="3141663"/>
            </a:xfrm>
          </p:grpSpPr>
          <p:sp>
            <p:nvSpPr>
              <p:cNvPr id="17" name="Freeform 34">
                <a:extLst>
                  <a:ext uri="{FF2B5EF4-FFF2-40B4-BE49-F238E27FC236}">
                    <a16:creationId xmlns:a16="http://schemas.microsoft.com/office/drawing/2014/main" id="{40101D9D-3840-D1EA-8301-3D6CF52EDC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39225" y="5440363"/>
                <a:ext cx="550862" cy="1163638"/>
              </a:xfrm>
              <a:custGeom>
                <a:avLst/>
                <a:gdLst>
                  <a:gd name="T0" fmla="*/ 92 w 144"/>
                  <a:gd name="T1" fmla="*/ 0 h 309"/>
                  <a:gd name="T2" fmla="*/ 39 w 144"/>
                  <a:gd name="T3" fmla="*/ 45 h 309"/>
                  <a:gd name="T4" fmla="*/ 0 w 144"/>
                  <a:gd name="T5" fmla="*/ 128 h 309"/>
                  <a:gd name="T6" fmla="*/ 0 w 144"/>
                  <a:gd name="T7" fmla="*/ 309 h 309"/>
                  <a:gd name="T8" fmla="*/ 38 w 144"/>
                  <a:gd name="T9" fmla="*/ 272 h 309"/>
                  <a:gd name="T10" fmla="*/ 38 w 144"/>
                  <a:gd name="T11" fmla="*/ 250 h 309"/>
                  <a:gd name="T12" fmla="*/ 94 w 144"/>
                  <a:gd name="T13" fmla="*/ 129 h 309"/>
                  <a:gd name="T14" fmla="*/ 144 w 144"/>
                  <a:gd name="T15" fmla="*/ 88 h 309"/>
                  <a:gd name="T16" fmla="*/ 92 w 144"/>
                  <a:gd name="T17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4" h="309">
                    <a:moveTo>
                      <a:pt x="92" y="0"/>
                    </a:moveTo>
                    <a:cubicBezTo>
                      <a:pt x="39" y="45"/>
                      <a:pt x="39" y="45"/>
                      <a:pt x="39" y="45"/>
                    </a:cubicBezTo>
                    <a:cubicBezTo>
                      <a:pt x="14" y="66"/>
                      <a:pt x="0" y="96"/>
                      <a:pt x="0" y="128"/>
                    </a:cubicBezTo>
                    <a:cubicBezTo>
                      <a:pt x="0" y="309"/>
                      <a:pt x="0" y="309"/>
                      <a:pt x="0" y="309"/>
                    </a:cubicBezTo>
                    <a:cubicBezTo>
                      <a:pt x="21" y="309"/>
                      <a:pt x="38" y="292"/>
                      <a:pt x="38" y="272"/>
                    </a:cubicBezTo>
                    <a:cubicBezTo>
                      <a:pt x="38" y="250"/>
                      <a:pt x="38" y="250"/>
                      <a:pt x="38" y="250"/>
                    </a:cubicBezTo>
                    <a:cubicBezTo>
                      <a:pt x="38" y="204"/>
                      <a:pt x="58" y="159"/>
                      <a:pt x="94" y="129"/>
                    </a:cubicBezTo>
                    <a:cubicBezTo>
                      <a:pt x="144" y="88"/>
                      <a:pt x="144" y="88"/>
                      <a:pt x="144" y="88"/>
                    </a:cubicBezTo>
                    <a:lnTo>
                      <a:pt x="9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Freeform 35">
                <a:extLst>
                  <a:ext uri="{FF2B5EF4-FFF2-40B4-BE49-F238E27FC236}">
                    <a16:creationId xmlns:a16="http://schemas.microsoft.com/office/drawing/2014/main" id="{3E013E5B-E032-F796-C540-9ACF2C2949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29813" y="5440363"/>
                <a:ext cx="550862" cy="1163638"/>
              </a:xfrm>
              <a:custGeom>
                <a:avLst/>
                <a:gdLst>
                  <a:gd name="T0" fmla="*/ 51 w 144"/>
                  <a:gd name="T1" fmla="*/ 0 h 309"/>
                  <a:gd name="T2" fmla="*/ 105 w 144"/>
                  <a:gd name="T3" fmla="*/ 45 h 309"/>
                  <a:gd name="T4" fmla="*/ 144 w 144"/>
                  <a:gd name="T5" fmla="*/ 128 h 309"/>
                  <a:gd name="T6" fmla="*/ 144 w 144"/>
                  <a:gd name="T7" fmla="*/ 309 h 309"/>
                  <a:gd name="T8" fmla="*/ 106 w 144"/>
                  <a:gd name="T9" fmla="*/ 272 h 309"/>
                  <a:gd name="T10" fmla="*/ 106 w 144"/>
                  <a:gd name="T11" fmla="*/ 250 h 309"/>
                  <a:gd name="T12" fmla="*/ 50 w 144"/>
                  <a:gd name="T13" fmla="*/ 129 h 309"/>
                  <a:gd name="T14" fmla="*/ 0 w 144"/>
                  <a:gd name="T15" fmla="*/ 88 h 309"/>
                  <a:gd name="T16" fmla="*/ 51 w 144"/>
                  <a:gd name="T17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4" h="309">
                    <a:moveTo>
                      <a:pt x="51" y="0"/>
                    </a:moveTo>
                    <a:cubicBezTo>
                      <a:pt x="105" y="45"/>
                      <a:pt x="105" y="45"/>
                      <a:pt x="105" y="45"/>
                    </a:cubicBezTo>
                    <a:cubicBezTo>
                      <a:pt x="130" y="66"/>
                      <a:pt x="144" y="96"/>
                      <a:pt x="144" y="128"/>
                    </a:cubicBezTo>
                    <a:cubicBezTo>
                      <a:pt x="144" y="309"/>
                      <a:pt x="144" y="309"/>
                      <a:pt x="144" y="309"/>
                    </a:cubicBezTo>
                    <a:cubicBezTo>
                      <a:pt x="123" y="309"/>
                      <a:pt x="106" y="292"/>
                      <a:pt x="106" y="272"/>
                    </a:cubicBezTo>
                    <a:cubicBezTo>
                      <a:pt x="106" y="250"/>
                      <a:pt x="106" y="250"/>
                      <a:pt x="106" y="250"/>
                    </a:cubicBezTo>
                    <a:cubicBezTo>
                      <a:pt x="106" y="204"/>
                      <a:pt x="86" y="159"/>
                      <a:pt x="50" y="129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51" y="0"/>
                      <a:pt x="51" y="0"/>
                      <a:pt x="51" y="0"/>
                    </a:cubicBezTo>
                  </a:path>
                </a:pathLst>
              </a:custGeom>
              <a:solidFill>
                <a:srgbClr val="827D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Freeform 36">
                <a:extLst>
                  <a:ext uri="{FF2B5EF4-FFF2-40B4-BE49-F238E27FC236}">
                    <a16:creationId xmlns:a16="http://schemas.microsoft.com/office/drawing/2014/main" id="{4D3AE8C1-56BC-E3B5-FFCF-DDEDFCDFE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45700" y="5481638"/>
                <a:ext cx="434975" cy="1122363"/>
              </a:xfrm>
              <a:custGeom>
                <a:avLst/>
                <a:gdLst>
                  <a:gd name="T0" fmla="*/ 34 w 114"/>
                  <a:gd name="T1" fmla="*/ 0 h 298"/>
                  <a:gd name="T2" fmla="*/ 24 w 114"/>
                  <a:gd name="T3" fmla="*/ 68 h 298"/>
                  <a:gd name="T4" fmla="*/ 0 w 114"/>
                  <a:gd name="T5" fmla="*/ 101 h 298"/>
                  <a:gd name="T6" fmla="*/ 1 w 114"/>
                  <a:gd name="T7" fmla="*/ 103 h 298"/>
                  <a:gd name="T8" fmla="*/ 20 w 114"/>
                  <a:gd name="T9" fmla="*/ 118 h 298"/>
                  <a:gd name="T10" fmla="*/ 76 w 114"/>
                  <a:gd name="T11" fmla="*/ 239 h 298"/>
                  <a:gd name="T12" fmla="*/ 76 w 114"/>
                  <a:gd name="T13" fmla="*/ 261 h 298"/>
                  <a:gd name="T14" fmla="*/ 114 w 114"/>
                  <a:gd name="T15" fmla="*/ 298 h 298"/>
                  <a:gd name="T16" fmla="*/ 114 w 114"/>
                  <a:gd name="T17" fmla="*/ 117 h 298"/>
                  <a:gd name="T18" fmla="*/ 75 w 114"/>
                  <a:gd name="T19" fmla="*/ 34 h 298"/>
                  <a:gd name="T20" fmla="*/ 34 w 114"/>
                  <a:gd name="T21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4" h="298">
                    <a:moveTo>
                      <a:pt x="34" y="0"/>
                    </a:moveTo>
                    <a:cubicBezTo>
                      <a:pt x="31" y="24"/>
                      <a:pt x="28" y="47"/>
                      <a:pt x="24" y="68"/>
                    </a:cubicBezTo>
                    <a:cubicBezTo>
                      <a:pt x="21" y="82"/>
                      <a:pt x="12" y="94"/>
                      <a:pt x="0" y="101"/>
                    </a:cubicBezTo>
                    <a:cubicBezTo>
                      <a:pt x="1" y="103"/>
                      <a:pt x="1" y="103"/>
                      <a:pt x="1" y="103"/>
                    </a:cubicBezTo>
                    <a:cubicBezTo>
                      <a:pt x="20" y="118"/>
                      <a:pt x="20" y="118"/>
                      <a:pt x="20" y="118"/>
                    </a:cubicBezTo>
                    <a:cubicBezTo>
                      <a:pt x="56" y="148"/>
                      <a:pt x="76" y="193"/>
                      <a:pt x="76" y="239"/>
                    </a:cubicBezTo>
                    <a:cubicBezTo>
                      <a:pt x="76" y="261"/>
                      <a:pt x="76" y="261"/>
                      <a:pt x="76" y="261"/>
                    </a:cubicBezTo>
                    <a:cubicBezTo>
                      <a:pt x="76" y="281"/>
                      <a:pt x="93" y="298"/>
                      <a:pt x="114" y="298"/>
                    </a:cubicBezTo>
                    <a:cubicBezTo>
                      <a:pt x="114" y="117"/>
                      <a:pt x="114" y="117"/>
                      <a:pt x="114" y="117"/>
                    </a:cubicBezTo>
                    <a:cubicBezTo>
                      <a:pt x="114" y="85"/>
                      <a:pt x="100" y="55"/>
                      <a:pt x="75" y="34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37">
                <a:extLst>
                  <a:ext uri="{FF2B5EF4-FFF2-40B4-BE49-F238E27FC236}">
                    <a16:creationId xmlns:a16="http://schemas.microsoft.com/office/drawing/2014/main" id="{DCC3198F-39AB-E3CC-6148-094032B22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32925" y="5805488"/>
                <a:ext cx="657225" cy="447675"/>
              </a:xfrm>
              <a:custGeom>
                <a:avLst/>
                <a:gdLst>
                  <a:gd name="T0" fmla="*/ 155 w 172"/>
                  <a:gd name="T1" fmla="*/ 119 h 119"/>
                  <a:gd name="T2" fmla="*/ 17 w 172"/>
                  <a:gd name="T3" fmla="*/ 119 h 119"/>
                  <a:gd name="T4" fmla="*/ 1 w 172"/>
                  <a:gd name="T5" fmla="*/ 101 h 119"/>
                  <a:gd name="T6" fmla="*/ 13 w 172"/>
                  <a:gd name="T7" fmla="*/ 0 h 119"/>
                  <a:gd name="T8" fmla="*/ 159 w 172"/>
                  <a:gd name="T9" fmla="*/ 0 h 119"/>
                  <a:gd name="T10" fmla="*/ 171 w 172"/>
                  <a:gd name="T11" fmla="*/ 101 h 119"/>
                  <a:gd name="T12" fmla="*/ 155 w 172"/>
                  <a:gd name="T13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19">
                    <a:moveTo>
                      <a:pt x="155" y="119"/>
                    </a:moveTo>
                    <a:cubicBezTo>
                      <a:pt x="17" y="119"/>
                      <a:pt x="17" y="119"/>
                      <a:pt x="17" y="119"/>
                    </a:cubicBezTo>
                    <a:cubicBezTo>
                      <a:pt x="8" y="119"/>
                      <a:pt x="0" y="110"/>
                      <a:pt x="1" y="10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71" y="101"/>
                      <a:pt x="171" y="101"/>
                      <a:pt x="171" y="101"/>
                    </a:cubicBezTo>
                    <a:cubicBezTo>
                      <a:pt x="172" y="110"/>
                      <a:pt x="165" y="119"/>
                      <a:pt x="155" y="119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38">
                <a:extLst>
                  <a:ext uri="{FF2B5EF4-FFF2-40B4-BE49-F238E27FC236}">
                    <a16:creationId xmlns:a16="http://schemas.microsoft.com/office/drawing/2014/main" id="{15C986AA-0028-3532-9BE7-54E3E2B079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80600" y="5805488"/>
                <a:ext cx="209550" cy="447675"/>
              </a:xfrm>
              <a:custGeom>
                <a:avLst/>
                <a:gdLst>
                  <a:gd name="T0" fmla="*/ 38 w 55"/>
                  <a:gd name="T1" fmla="*/ 119 h 119"/>
                  <a:gd name="T2" fmla="*/ 0 w 55"/>
                  <a:gd name="T3" fmla="*/ 119 h 119"/>
                  <a:gd name="T4" fmla="*/ 0 w 55"/>
                  <a:gd name="T5" fmla="*/ 0 h 119"/>
                  <a:gd name="T6" fmla="*/ 42 w 55"/>
                  <a:gd name="T7" fmla="*/ 0 h 119"/>
                  <a:gd name="T8" fmla="*/ 54 w 55"/>
                  <a:gd name="T9" fmla="*/ 101 h 119"/>
                  <a:gd name="T10" fmla="*/ 38 w 55"/>
                  <a:gd name="T1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119">
                    <a:moveTo>
                      <a:pt x="38" y="119"/>
                    </a:moveTo>
                    <a:cubicBezTo>
                      <a:pt x="0" y="119"/>
                      <a:pt x="0" y="119"/>
                      <a:pt x="0" y="1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55" y="110"/>
                      <a:pt x="48" y="119"/>
                      <a:pt x="38" y="11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39">
                <a:extLst>
                  <a:ext uri="{FF2B5EF4-FFF2-40B4-BE49-F238E27FC236}">
                    <a16:creationId xmlns:a16="http://schemas.microsoft.com/office/drawing/2014/main" id="{F6EC4B89-EA7E-5267-83C0-7EC20D6F7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21800" y="3462338"/>
                <a:ext cx="879475" cy="2430463"/>
              </a:xfrm>
              <a:custGeom>
                <a:avLst/>
                <a:gdLst>
                  <a:gd name="T0" fmla="*/ 163 w 230"/>
                  <a:gd name="T1" fmla="*/ 645 h 645"/>
                  <a:gd name="T2" fmla="*/ 213 w 230"/>
                  <a:gd name="T3" fmla="*/ 604 h 645"/>
                  <a:gd name="T4" fmla="*/ 230 w 230"/>
                  <a:gd name="T5" fmla="*/ 412 h 645"/>
                  <a:gd name="T6" fmla="*/ 115 w 230"/>
                  <a:gd name="T7" fmla="*/ 0 h 645"/>
                  <a:gd name="T8" fmla="*/ 0 w 230"/>
                  <a:gd name="T9" fmla="*/ 412 h 645"/>
                  <a:gd name="T10" fmla="*/ 17 w 230"/>
                  <a:gd name="T11" fmla="*/ 604 h 645"/>
                  <a:gd name="T12" fmla="*/ 67 w 230"/>
                  <a:gd name="T13" fmla="*/ 645 h 645"/>
                  <a:gd name="T14" fmla="*/ 163 w 230"/>
                  <a:gd name="T15" fmla="*/ 645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645">
                    <a:moveTo>
                      <a:pt x="163" y="645"/>
                    </a:moveTo>
                    <a:cubicBezTo>
                      <a:pt x="187" y="645"/>
                      <a:pt x="208" y="628"/>
                      <a:pt x="213" y="604"/>
                    </a:cubicBezTo>
                    <a:cubicBezTo>
                      <a:pt x="224" y="548"/>
                      <a:pt x="230" y="482"/>
                      <a:pt x="230" y="412"/>
                    </a:cubicBezTo>
                    <a:cubicBezTo>
                      <a:pt x="230" y="210"/>
                      <a:pt x="140" y="0"/>
                      <a:pt x="115" y="0"/>
                    </a:cubicBezTo>
                    <a:cubicBezTo>
                      <a:pt x="85" y="0"/>
                      <a:pt x="0" y="210"/>
                      <a:pt x="0" y="412"/>
                    </a:cubicBezTo>
                    <a:cubicBezTo>
                      <a:pt x="0" y="482"/>
                      <a:pt x="6" y="548"/>
                      <a:pt x="17" y="604"/>
                    </a:cubicBezTo>
                    <a:cubicBezTo>
                      <a:pt x="22" y="628"/>
                      <a:pt x="43" y="645"/>
                      <a:pt x="67" y="645"/>
                    </a:cubicBezTo>
                    <a:cubicBezTo>
                      <a:pt x="163" y="645"/>
                      <a:pt x="163" y="645"/>
                      <a:pt x="163" y="645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40">
                <a:extLst>
                  <a:ext uri="{FF2B5EF4-FFF2-40B4-BE49-F238E27FC236}">
                    <a16:creationId xmlns:a16="http://schemas.microsoft.com/office/drawing/2014/main" id="{620E4734-A879-42DE-4BD9-A623923FB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56738" y="3462338"/>
                <a:ext cx="603250" cy="628650"/>
              </a:xfrm>
              <a:custGeom>
                <a:avLst/>
                <a:gdLst>
                  <a:gd name="T0" fmla="*/ 158 w 158"/>
                  <a:gd name="T1" fmla="*/ 167 h 167"/>
                  <a:gd name="T2" fmla="*/ 80 w 158"/>
                  <a:gd name="T3" fmla="*/ 0 h 167"/>
                  <a:gd name="T4" fmla="*/ 0 w 158"/>
                  <a:gd name="T5" fmla="*/ 167 h 167"/>
                  <a:gd name="T6" fmla="*/ 158 w 158"/>
                  <a:gd name="T7" fmla="*/ 16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8" h="167">
                    <a:moveTo>
                      <a:pt x="158" y="167"/>
                    </a:moveTo>
                    <a:cubicBezTo>
                      <a:pt x="130" y="69"/>
                      <a:pt x="94" y="0"/>
                      <a:pt x="80" y="0"/>
                    </a:cubicBezTo>
                    <a:cubicBezTo>
                      <a:pt x="63" y="0"/>
                      <a:pt x="27" y="69"/>
                      <a:pt x="0" y="167"/>
                    </a:cubicBezTo>
                    <a:lnTo>
                      <a:pt x="158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41">
                <a:extLst>
                  <a:ext uri="{FF2B5EF4-FFF2-40B4-BE49-F238E27FC236}">
                    <a16:creationId xmlns:a16="http://schemas.microsoft.com/office/drawing/2014/main" id="{9C70CD8E-B157-F4D3-5E3C-944E508D4A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0" y="3462338"/>
                <a:ext cx="546100" cy="534988"/>
              </a:xfrm>
              <a:custGeom>
                <a:avLst/>
                <a:gdLst>
                  <a:gd name="T0" fmla="*/ 143 w 143"/>
                  <a:gd name="T1" fmla="*/ 142 h 142"/>
                  <a:gd name="T2" fmla="*/ 72 w 143"/>
                  <a:gd name="T3" fmla="*/ 0 h 142"/>
                  <a:gd name="T4" fmla="*/ 0 w 143"/>
                  <a:gd name="T5" fmla="*/ 142 h 142"/>
                  <a:gd name="T6" fmla="*/ 143 w 143"/>
                  <a:gd name="T7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142">
                    <a:moveTo>
                      <a:pt x="143" y="142"/>
                    </a:moveTo>
                    <a:cubicBezTo>
                      <a:pt x="116" y="58"/>
                      <a:pt x="85" y="0"/>
                      <a:pt x="72" y="0"/>
                    </a:cubicBezTo>
                    <a:cubicBezTo>
                      <a:pt x="56" y="0"/>
                      <a:pt x="25" y="58"/>
                      <a:pt x="0" y="142"/>
                    </a:cubicBezTo>
                    <a:lnTo>
                      <a:pt x="143" y="14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42">
                <a:extLst>
                  <a:ext uri="{FF2B5EF4-FFF2-40B4-BE49-F238E27FC236}">
                    <a16:creationId xmlns:a16="http://schemas.microsoft.com/office/drawing/2014/main" id="{5E3EDDFA-5259-CF8E-5223-BF12E9641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40875" y="3563938"/>
                <a:ext cx="187325" cy="433388"/>
              </a:xfrm>
              <a:custGeom>
                <a:avLst/>
                <a:gdLst>
                  <a:gd name="T0" fmla="*/ 0 w 49"/>
                  <a:gd name="T1" fmla="*/ 115 h 115"/>
                  <a:gd name="T2" fmla="*/ 15 w 49"/>
                  <a:gd name="T3" fmla="*/ 115 h 115"/>
                  <a:gd name="T4" fmla="*/ 48 w 49"/>
                  <a:gd name="T5" fmla="*/ 5 h 115"/>
                  <a:gd name="T6" fmla="*/ 44 w 49"/>
                  <a:gd name="T7" fmla="*/ 3 h 115"/>
                  <a:gd name="T8" fmla="*/ 0 w 49"/>
                  <a:gd name="T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15">
                    <a:moveTo>
                      <a:pt x="0" y="115"/>
                    </a:moveTo>
                    <a:cubicBezTo>
                      <a:pt x="15" y="115"/>
                      <a:pt x="15" y="115"/>
                      <a:pt x="15" y="115"/>
                    </a:cubicBezTo>
                    <a:cubicBezTo>
                      <a:pt x="30" y="68"/>
                      <a:pt x="36" y="35"/>
                      <a:pt x="48" y="5"/>
                    </a:cubicBezTo>
                    <a:cubicBezTo>
                      <a:pt x="49" y="2"/>
                      <a:pt x="45" y="0"/>
                      <a:pt x="44" y="3"/>
                    </a:cubicBezTo>
                    <a:cubicBezTo>
                      <a:pt x="32" y="23"/>
                      <a:pt x="18" y="58"/>
                      <a:pt x="0" y="11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43">
                <a:extLst>
                  <a:ext uri="{FF2B5EF4-FFF2-40B4-BE49-F238E27FC236}">
                    <a16:creationId xmlns:a16="http://schemas.microsoft.com/office/drawing/2014/main" id="{A1E5D856-79BD-0198-03B9-FBF780C4C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44038" y="4870450"/>
                <a:ext cx="627062" cy="323850"/>
              </a:xfrm>
              <a:custGeom>
                <a:avLst/>
                <a:gdLst>
                  <a:gd name="T0" fmla="*/ 164 w 164"/>
                  <a:gd name="T1" fmla="*/ 0 h 86"/>
                  <a:gd name="T2" fmla="*/ 82 w 164"/>
                  <a:gd name="T3" fmla="*/ 77 h 86"/>
                  <a:gd name="T4" fmla="*/ 0 w 164"/>
                  <a:gd name="T5" fmla="*/ 0 h 86"/>
                  <a:gd name="T6" fmla="*/ 0 w 164"/>
                  <a:gd name="T7" fmla="*/ 4 h 86"/>
                  <a:gd name="T8" fmla="*/ 82 w 164"/>
                  <a:gd name="T9" fmla="*/ 86 h 86"/>
                  <a:gd name="T10" fmla="*/ 164 w 164"/>
                  <a:gd name="T11" fmla="*/ 4 h 86"/>
                  <a:gd name="T12" fmla="*/ 164 w 164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" h="86">
                    <a:moveTo>
                      <a:pt x="164" y="0"/>
                    </a:moveTo>
                    <a:cubicBezTo>
                      <a:pt x="162" y="43"/>
                      <a:pt x="126" y="77"/>
                      <a:pt x="82" y="77"/>
                    </a:cubicBezTo>
                    <a:cubicBezTo>
                      <a:pt x="38" y="77"/>
                      <a:pt x="3" y="43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0" y="49"/>
                      <a:pt x="37" y="86"/>
                      <a:pt x="82" y="86"/>
                    </a:cubicBezTo>
                    <a:cubicBezTo>
                      <a:pt x="128" y="86"/>
                      <a:pt x="164" y="49"/>
                      <a:pt x="164" y="4"/>
                    </a:cubicBezTo>
                    <a:cubicBezTo>
                      <a:pt x="164" y="3"/>
                      <a:pt x="164" y="1"/>
                      <a:pt x="16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Oval 44">
                <a:extLst>
                  <a:ext uri="{FF2B5EF4-FFF2-40B4-BE49-F238E27FC236}">
                    <a16:creationId xmlns:a16="http://schemas.microsoft.com/office/drawing/2014/main" id="{1374D513-6E25-B01E-791A-DDC560B9C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44038" y="4543425"/>
                <a:ext cx="627062" cy="61753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45">
                <a:extLst>
                  <a:ext uri="{FF2B5EF4-FFF2-40B4-BE49-F238E27FC236}">
                    <a16:creationId xmlns:a16="http://schemas.microsoft.com/office/drawing/2014/main" id="{199E11AF-2190-962F-3AA6-EC41D28A5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53600" y="4543425"/>
                <a:ext cx="317500" cy="617538"/>
              </a:xfrm>
              <a:custGeom>
                <a:avLst/>
                <a:gdLst>
                  <a:gd name="T0" fmla="*/ 1 w 83"/>
                  <a:gd name="T1" fmla="*/ 0 h 164"/>
                  <a:gd name="T2" fmla="*/ 1 w 83"/>
                  <a:gd name="T3" fmla="*/ 0 h 164"/>
                  <a:gd name="T4" fmla="*/ 0 w 83"/>
                  <a:gd name="T5" fmla="*/ 0 h 164"/>
                  <a:gd name="T6" fmla="*/ 0 w 83"/>
                  <a:gd name="T7" fmla="*/ 164 h 164"/>
                  <a:gd name="T8" fmla="*/ 1 w 83"/>
                  <a:gd name="T9" fmla="*/ 164 h 164"/>
                  <a:gd name="T10" fmla="*/ 83 w 83"/>
                  <a:gd name="T11" fmla="*/ 82 h 164"/>
                  <a:gd name="T12" fmla="*/ 1 w 83"/>
                  <a:gd name="T1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16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1" y="164"/>
                      <a:pt x="1" y="164"/>
                      <a:pt x="1" y="164"/>
                    </a:cubicBezTo>
                    <a:cubicBezTo>
                      <a:pt x="47" y="164"/>
                      <a:pt x="83" y="128"/>
                      <a:pt x="83" y="82"/>
                    </a:cubicBezTo>
                    <a:cubicBezTo>
                      <a:pt x="83" y="37"/>
                      <a:pt x="47" y="0"/>
                      <a:pt x="1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Oval 46">
                <a:extLst>
                  <a:ext uri="{FF2B5EF4-FFF2-40B4-BE49-F238E27FC236}">
                    <a16:creationId xmlns:a16="http://schemas.microsoft.com/office/drawing/2014/main" id="{CABBCEB6-F348-96A8-903D-6110142DDF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4050" y="4641850"/>
                <a:ext cx="428625" cy="420688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47">
                <a:extLst>
                  <a:ext uri="{FF2B5EF4-FFF2-40B4-BE49-F238E27FC236}">
                    <a16:creationId xmlns:a16="http://schemas.microsoft.com/office/drawing/2014/main" id="{BE8B5038-ED9B-DF2C-7462-3ECCC901C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4838" y="6253163"/>
                <a:ext cx="534987" cy="150813"/>
              </a:xfrm>
              <a:custGeom>
                <a:avLst/>
                <a:gdLst>
                  <a:gd name="T0" fmla="*/ 122 w 140"/>
                  <a:gd name="T1" fmla="*/ 40 h 40"/>
                  <a:gd name="T2" fmla="*/ 17 w 140"/>
                  <a:gd name="T3" fmla="*/ 40 h 40"/>
                  <a:gd name="T4" fmla="*/ 0 w 140"/>
                  <a:gd name="T5" fmla="*/ 23 h 40"/>
                  <a:gd name="T6" fmla="*/ 0 w 140"/>
                  <a:gd name="T7" fmla="*/ 0 h 40"/>
                  <a:gd name="T8" fmla="*/ 140 w 140"/>
                  <a:gd name="T9" fmla="*/ 0 h 40"/>
                  <a:gd name="T10" fmla="*/ 140 w 140"/>
                  <a:gd name="T11" fmla="*/ 23 h 40"/>
                  <a:gd name="T12" fmla="*/ 122 w 140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40">
                    <a:moveTo>
                      <a:pt x="122" y="40"/>
                    </a:moveTo>
                    <a:cubicBezTo>
                      <a:pt x="17" y="40"/>
                      <a:pt x="17" y="40"/>
                      <a:pt x="17" y="40"/>
                    </a:cubicBezTo>
                    <a:cubicBezTo>
                      <a:pt x="8" y="40"/>
                      <a:pt x="0" y="33"/>
                      <a:pt x="0" y="2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40" y="23"/>
                      <a:pt x="140" y="23"/>
                      <a:pt x="140" y="23"/>
                    </a:cubicBezTo>
                    <a:cubicBezTo>
                      <a:pt x="140" y="33"/>
                      <a:pt x="132" y="40"/>
                      <a:pt x="122" y="40"/>
                    </a:cubicBez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48">
                <a:extLst>
                  <a:ext uri="{FF2B5EF4-FFF2-40B4-BE49-F238E27FC236}">
                    <a16:creationId xmlns:a16="http://schemas.microsoft.com/office/drawing/2014/main" id="{EE8B05CB-273B-AD0E-76CC-7C7073108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5525" y="6253163"/>
                <a:ext cx="114300" cy="150813"/>
              </a:xfrm>
              <a:custGeom>
                <a:avLst/>
                <a:gdLst>
                  <a:gd name="T0" fmla="*/ 12 w 30"/>
                  <a:gd name="T1" fmla="*/ 40 h 40"/>
                  <a:gd name="T2" fmla="*/ 0 w 30"/>
                  <a:gd name="T3" fmla="*/ 40 h 40"/>
                  <a:gd name="T4" fmla="*/ 0 w 30"/>
                  <a:gd name="T5" fmla="*/ 0 h 40"/>
                  <a:gd name="T6" fmla="*/ 30 w 30"/>
                  <a:gd name="T7" fmla="*/ 0 h 40"/>
                  <a:gd name="T8" fmla="*/ 30 w 30"/>
                  <a:gd name="T9" fmla="*/ 23 h 40"/>
                  <a:gd name="T10" fmla="*/ 12 w 30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0">
                    <a:moveTo>
                      <a:pt x="12" y="40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0" y="33"/>
                      <a:pt x="22" y="40"/>
                      <a:pt x="12" y="4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49">
                <a:extLst>
                  <a:ext uri="{FF2B5EF4-FFF2-40B4-BE49-F238E27FC236}">
                    <a16:creationId xmlns:a16="http://schemas.microsoft.com/office/drawing/2014/main" id="{B54E32F5-1809-BD54-2EB8-FD5DDAF01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77400" y="5410200"/>
                <a:ext cx="168275" cy="1193800"/>
              </a:xfrm>
              <a:custGeom>
                <a:avLst/>
                <a:gdLst>
                  <a:gd name="T0" fmla="*/ 23 w 44"/>
                  <a:gd name="T1" fmla="*/ 316 h 317"/>
                  <a:gd name="T2" fmla="*/ 22 w 44"/>
                  <a:gd name="T3" fmla="*/ 317 h 317"/>
                  <a:gd name="T4" fmla="*/ 8 w 44"/>
                  <a:gd name="T5" fmla="*/ 283 h 317"/>
                  <a:gd name="T6" fmla="*/ 1 w 44"/>
                  <a:gd name="T7" fmla="*/ 45 h 317"/>
                  <a:gd name="T8" fmla="*/ 22 w 44"/>
                  <a:gd name="T9" fmla="*/ 0 h 317"/>
                  <a:gd name="T10" fmla="*/ 22 w 44"/>
                  <a:gd name="T11" fmla="*/ 0 h 317"/>
                  <a:gd name="T12" fmla="*/ 43 w 44"/>
                  <a:gd name="T13" fmla="*/ 45 h 317"/>
                  <a:gd name="T14" fmla="*/ 35 w 44"/>
                  <a:gd name="T15" fmla="*/ 283 h 317"/>
                  <a:gd name="T16" fmla="*/ 23 w 44"/>
                  <a:gd name="T17" fmla="*/ 316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17">
                    <a:moveTo>
                      <a:pt x="23" y="316"/>
                    </a:moveTo>
                    <a:cubicBezTo>
                      <a:pt x="22" y="317"/>
                      <a:pt x="22" y="317"/>
                      <a:pt x="22" y="317"/>
                    </a:cubicBezTo>
                    <a:cubicBezTo>
                      <a:pt x="13" y="308"/>
                      <a:pt x="9" y="295"/>
                      <a:pt x="8" y="283"/>
                    </a:cubicBezTo>
                    <a:cubicBezTo>
                      <a:pt x="1" y="45"/>
                      <a:pt x="1" y="45"/>
                      <a:pt x="1" y="45"/>
                    </a:cubicBezTo>
                    <a:cubicBezTo>
                      <a:pt x="0" y="28"/>
                      <a:pt x="8" y="1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36" y="11"/>
                      <a:pt x="44" y="28"/>
                      <a:pt x="43" y="45"/>
                    </a:cubicBezTo>
                    <a:cubicBezTo>
                      <a:pt x="35" y="283"/>
                      <a:pt x="35" y="283"/>
                      <a:pt x="35" y="283"/>
                    </a:cubicBezTo>
                    <a:cubicBezTo>
                      <a:pt x="35" y="295"/>
                      <a:pt x="31" y="307"/>
                      <a:pt x="23" y="3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50">
                <a:extLst>
                  <a:ext uri="{FF2B5EF4-FFF2-40B4-BE49-F238E27FC236}">
                    <a16:creationId xmlns:a16="http://schemas.microsoft.com/office/drawing/2014/main" id="{965F867E-FC66-631C-2C19-EF70F1F8D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1538" y="5410200"/>
                <a:ext cx="80962" cy="1193800"/>
              </a:xfrm>
              <a:custGeom>
                <a:avLst/>
                <a:gdLst>
                  <a:gd name="T0" fmla="*/ 0 w 21"/>
                  <a:gd name="T1" fmla="*/ 0 h 317"/>
                  <a:gd name="T2" fmla="*/ 0 w 21"/>
                  <a:gd name="T3" fmla="*/ 0 h 317"/>
                  <a:gd name="T4" fmla="*/ 0 w 21"/>
                  <a:gd name="T5" fmla="*/ 317 h 317"/>
                  <a:gd name="T6" fmla="*/ 1 w 21"/>
                  <a:gd name="T7" fmla="*/ 316 h 317"/>
                  <a:gd name="T8" fmla="*/ 13 w 21"/>
                  <a:gd name="T9" fmla="*/ 283 h 317"/>
                  <a:gd name="T10" fmla="*/ 21 w 21"/>
                  <a:gd name="T11" fmla="*/ 45 h 317"/>
                  <a:gd name="T12" fmla="*/ 21 w 21"/>
                  <a:gd name="T13" fmla="*/ 43 h 317"/>
                  <a:gd name="T14" fmla="*/ 0 w 21"/>
                  <a:gd name="T15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317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1" y="316"/>
                      <a:pt x="1" y="316"/>
                      <a:pt x="1" y="316"/>
                    </a:cubicBezTo>
                    <a:cubicBezTo>
                      <a:pt x="9" y="307"/>
                      <a:pt x="13" y="295"/>
                      <a:pt x="13" y="2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1" y="45"/>
                      <a:pt x="21" y="44"/>
                      <a:pt x="21" y="43"/>
                    </a:cubicBezTo>
                    <a:cubicBezTo>
                      <a:pt x="21" y="26"/>
                      <a:pt x="14" y="10"/>
                      <a:pt x="0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51">
                <a:extLst>
                  <a:ext uri="{FF2B5EF4-FFF2-40B4-BE49-F238E27FC236}">
                    <a16:creationId xmlns:a16="http://schemas.microsoft.com/office/drawing/2014/main" id="{89514152-1177-18A2-A015-C23FA48D8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74213" y="4678363"/>
                <a:ext cx="398462" cy="384175"/>
              </a:xfrm>
              <a:custGeom>
                <a:avLst/>
                <a:gdLst>
                  <a:gd name="T0" fmla="*/ 79 w 104"/>
                  <a:gd name="T1" fmla="*/ 0 h 102"/>
                  <a:gd name="T2" fmla="*/ 79 w 104"/>
                  <a:gd name="T3" fmla="*/ 3 h 102"/>
                  <a:gd name="T4" fmla="*/ 7 w 104"/>
                  <a:gd name="T5" fmla="*/ 76 h 102"/>
                  <a:gd name="T6" fmla="*/ 0 w 104"/>
                  <a:gd name="T7" fmla="*/ 75 h 102"/>
                  <a:gd name="T8" fmla="*/ 48 w 104"/>
                  <a:gd name="T9" fmla="*/ 102 h 102"/>
                  <a:gd name="T10" fmla="*/ 104 w 104"/>
                  <a:gd name="T11" fmla="*/ 46 h 102"/>
                  <a:gd name="T12" fmla="*/ 79 w 104"/>
                  <a:gd name="T13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102">
                    <a:moveTo>
                      <a:pt x="79" y="0"/>
                    </a:moveTo>
                    <a:cubicBezTo>
                      <a:pt x="79" y="1"/>
                      <a:pt x="79" y="2"/>
                      <a:pt x="79" y="3"/>
                    </a:cubicBezTo>
                    <a:cubicBezTo>
                      <a:pt x="79" y="43"/>
                      <a:pt x="47" y="76"/>
                      <a:pt x="7" y="76"/>
                    </a:cubicBezTo>
                    <a:cubicBezTo>
                      <a:pt x="5" y="76"/>
                      <a:pt x="2" y="76"/>
                      <a:pt x="0" y="75"/>
                    </a:cubicBezTo>
                    <a:cubicBezTo>
                      <a:pt x="10" y="92"/>
                      <a:pt x="28" y="102"/>
                      <a:pt x="48" y="102"/>
                    </a:cubicBezTo>
                    <a:cubicBezTo>
                      <a:pt x="79" y="102"/>
                      <a:pt x="104" y="77"/>
                      <a:pt x="104" y="46"/>
                    </a:cubicBezTo>
                    <a:cubicBezTo>
                      <a:pt x="104" y="27"/>
                      <a:pt x="94" y="10"/>
                      <a:pt x="79" y="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B9152AD9-C530-247C-A466-CB3E1BD6D4BC}"/>
                </a:ext>
              </a:extLst>
            </p:cNvPr>
            <p:cNvGrpSpPr/>
            <p:nvPr userDrawn="1"/>
          </p:nvGrpSpPr>
          <p:grpSpPr>
            <a:xfrm>
              <a:off x="9240781" y="2431223"/>
              <a:ext cx="2235155" cy="3803688"/>
              <a:chOff x="10106025" y="4302125"/>
              <a:chExt cx="1357312" cy="2309813"/>
            </a:xfrm>
          </p:grpSpPr>
          <p:sp>
            <p:nvSpPr>
              <p:cNvPr id="36" name="Freeform 53">
                <a:extLst>
                  <a:ext uri="{FF2B5EF4-FFF2-40B4-BE49-F238E27FC236}">
                    <a16:creationId xmlns:a16="http://schemas.microsoft.com/office/drawing/2014/main" id="{42521327-F274-E625-6A3E-0CB6EE3EA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3888" y="6392863"/>
                <a:ext cx="171450" cy="219075"/>
              </a:xfrm>
              <a:custGeom>
                <a:avLst/>
                <a:gdLst>
                  <a:gd name="T0" fmla="*/ 31 w 45"/>
                  <a:gd name="T1" fmla="*/ 5 h 58"/>
                  <a:gd name="T2" fmla="*/ 37 w 45"/>
                  <a:gd name="T3" fmla="*/ 29 h 58"/>
                  <a:gd name="T4" fmla="*/ 38 w 45"/>
                  <a:gd name="T5" fmla="*/ 31 h 58"/>
                  <a:gd name="T6" fmla="*/ 42 w 45"/>
                  <a:gd name="T7" fmla="*/ 38 h 58"/>
                  <a:gd name="T8" fmla="*/ 38 w 45"/>
                  <a:gd name="T9" fmla="*/ 49 h 58"/>
                  <a:gd name="T10" fmla="*/ 21 w 45"/>
                  <a:gd name="T11" fmla="*/ 55 h 58"/>
                  <a:gd name="T12" fmla="*/ 0 w 45"/>
                  <a:gd name="T13" fmla="*/ 53 h 58"/>
                  <a:gd name="T14" fmla="*/ 13 w 45"/>
                  <a:gd name="T15" fmla="*/ 46 h 58"/>
                  <a:gd name="T16" fmla="*/ 22 w 45"/>
                  <a:gd name="T17" fmla="*/ 40 h 58"/>
                  <a:gd name="T18" fmla="*/ 18 w 45"/>
                  <a:gd name="T19" fmla="*/ 12 h 58"/>
                  <a:gd name="T20" fmla="*/ 21 w 45"/>
                  <a:gd name="T21" fmla="*/ 2 h 58"/>
                  <a:gd name="T22" fmla="*/ 24 w 45"/>
                  <a:gd name="T23" fmla="*/ 1 h 58"/>
                  <a:gd name="T24" fmla="*/ 31 w 45"/>
                  <a:gd name="T25" fmla="*/ 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58">
                    <a:moveTo>
                      <a:pt x="31" y="5"/>
                    </a:moveTo>
                    <a:cubicBezTo>
                      <a:pt x="37" y="29"/>
                      <a:pt x="37" y="29"/>
                      <a:pt x="37" y="29"/>
                    </a:cubicBezTo>
                    <a:cubicBezTo>
                      <a:pt x="37" y="30"/>
                      <a:pt x="37" y="31"/>
                      <a:pt x="38" y="31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45" y="42"/>
                      <a:pt x="43" y="47"/>
                      <a:pt x="38" y="49"/>
                    </a:cubicBezTo>
                    <a:cubicBezTo>
                      <a:pt x="38" y="49"/>
                      <a:pt x="29" y="52"/>
                      <a:pt x="21" y="55"/>
                    </a:cubicBezTo>
                    <a:cubicBezTo>
                      <a:pt x="11" y="58"/>
                      <a:pt x="0" y="55"/>
                      <a:pt x="0" y="53"/>
                    </a:cubicBezTo>
                    <a:cubicBezTo>
                      <a:pt x="0" y="48"/>
                      <a:pt x="5" y="52"/>
                      <a:pt x="13" y="46"/>
                    </a:cubicBezTo>
                    <a:cubicBezTo>
                      <a:pt x="16" y="44"/>
                      <a:pt x="19" y="42"/>
                      <a:pt x="22" y="40"/>
                    </a:cubicBezTo>
                    <a:cubicBezTo>
                      <a:pt x="29" y="35"/>
                      <a:pt x="23" y="20"/>
                      <a:pt x="18" y="12"/>
                    </a:cubicBezTo>
                    <a:cubicBezTo>
                      <a:pt x="17" y="9"/>
                      <a:pt x="18" y="2"/>
                      <a:pt x="21" y="2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0"/>
                      <a:pt x="30" y="2"/>
                      <a:pt x="31" y="5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4">
                <a:extLst>
                  <a:ext uri="{FF2B5EF4-FFF2-40B4-BE49-F238E27FC236}">
                    <a16:creationId xmlns:a16="http://schemas.microsoft.com/office/drawing/2014/main" id="{8B0F50A4-9E71-B8D7-673B-FF7BAB47A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90238" y="5526088"/>
                <a:ext cx="111125" cy="192088"/>
              </a:xfrm>
              <a:custGeom>
                <a:avLst/>
                <a:gdLst>
                  <a:gd name="T0" fmla="*/ 23 w 29"/>
                  <a:gd name="T1" fmla="*/ 32 h 51"/>
                  <a:gd name="T2" fmla="*/ 19 w 29"/>
                  <a:gd name="T3" fmla="*/ 22 h 51"/>
                  <a:gd name="T4" fmla="*/ 17 w 29"/>
                  <a:gd name="T5" fmla="*/ 19 h 51"/>
                  <a:gd name="T6" fmla="*/ 13 w 29"/>
                  <a:gd name="T7" fmla="*/ 14 h 51"/>
                  <a:gd name="T8" fmla="*/ 12 w 29"/>
                  <a:gd name="T9" fmla="*/ 6 h 51"/>
                  <a:gd name="T10" fmla="*/ 6 w 29"/>
                  <a:gd name="T11" fmla="*/ 0 h 51"/>
                  <a:gd name="T12" fmla="*/ 1 w 29"/>
                  <a:gd name="T13" fmla="*/ 9 h 51"/>
                  <a:gd name="T14" fmla="*/ 2 w 29"/>
                  <a:gd name="T15" fmla="*/ 14 h 51"/>
                  <a:gd name="T16" fmla="*/ 2 w 29"/>
                  <a:gd name="T17" fmla="*/ 24 h 51"/>
                  <a:gd name="T18" fmla="*/ 6 w 29"/>
                  <a:gd name="T19" fmla="*/ 43 h 51"/>
                  <a:gd name="T20" fmla="*/ 20 w 29"/>
                  <a:gd name="T21" fmla="*/ 50 h 51"/>
                  <a:gd name="T22" fmla="*/ 26 w 29"/>
                  <a:gd name="T23" fmla="*/ 47 h 51"/>
                  <a:gd name="T24" fmla="*/ 15 w 29"/>
                  <a:gd name="T25" fmla="*/ 31 h 51"/>
                  <a:gd name="T26" fmla="*/ 16 w 29"/>
                  <a:gd name="T27" fmla="*/ 29 h 51"/>
                  <a:gd name="T28" fmla="*/ 20 w 29"/>
                  <a:gd name="T29" fmla="*/ 35 h 51"/>
                  <a:gd name="T30" fmla="*/ 25 w 29"/>
                  <a:gd name="T31" fmla="*/ 38 h 51"/>
                  <a:gd name="T32" fmla="*/ 23 w 29"/>
                  <a:gd name="T33" fmla="*/ 3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1">
                    <a:moveTo>
                      <a:pt x="23" y="32"/>
                    </a:moveTo>
                    <a:cubicBezTo>
                      <a:pt x="21" y="28"/>
                      <a:pt x="20" y="23"/>
                      <a:pt x="19" y="22"/>
                    </a:cubicBezTo>
                    <a:cubicBezTo>
                      <a:pt x="19" y="21"/>
                      <a:pt x="17" y="19"/>
                      <a:pt x="17" y="19"/>
                    </a:cubicBezTo>
                    <a:cubicBezTo>
                      <a:pt x="16" y="18"/>
                      <a:pt x="14" y="16"/>
                      <a:pt x="13" y="14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2"/>
                      <a:pt x="9" y="0"/>
                      <a:pt x="6" y="0"/>
                    </a:cubicBezTo>
                    <a:cubicBezTo>
                      <a:pt x="1" y="1"/>
                      <a:pt x="0" y="5"/>
                      <a:pt x="1" y="9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3" y="17"/>
                      <a:pt x="2" y="20"/>
                      <a:pt x="2" y="24"/>
                    </a:cubicBezTo>
                    <a:cubicBezTo>
                      <a:pt x="1" y="30"/>
                      <a:pt x="3" y="37"/>
                      <a:pt x="6" y="43"/>
                    </a:cubicBezTo>
                    <a:cubicBezTo>
                      <a:pt x="8" y="47"/>
                      <a:pt x="13" y="48"/>
                      <a:pt x="20" y="50"/>
                    </a:cubicBezTo>
                    <a:cubicBezTo>
                      <a:pt x="23" y="51"/>
                      <a:pt x="29" y="51"/>
                      <a:pt x="26" y="47"/>
                    </a:cubicBezTo>
                    <a:cubicBezTo>
                      <a:pt x="24" y="45"/>
                      <a:pt x="14" y="41"/>
                      <a:pt x="15" y="31"/>
                    </a:cubicBezTo>
                    <a:cubicBezTo>
                      <a:pt x="15" y="30"/>
                      <a:pt x="15" y="29"/>
                      <a:pt x="16" y="29"/>
                    </a:cubicBezTo>
                    <a:cubicBezTo>
                      <a:pt x="18" y="29"/>
                      <a:pt x="19" y="33"/>
                      <a:pt x="20" y="35"/>
                    </a:cubicBezTo>
                    <a:cubicBezTo>
                      <a:pt x="22" y="37"/>
                      <a:pt x="24" y="38"/>
                      <a:pt x="25" y="38"/>
                    </a:cubicBezTo>
                    <a:cubicBezTo>
                      <a:pt x="26" y="37"/>
                      <a:pt x="24" y="35"/>
                      <a:pt x="23" y="32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55">
                <a:extLst>
                  <a:ext uri="{FF2B5EF4-FFF2-40B4-BE49-F238E27FC236}">
                    <a16:creationId xmlns:a16="http://schemas.microsoft.com/office/drawing/2014/main" id="{C8021530-9D6F-5042-9E51-17A7D9AA3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2238" y="4645025"/>
                <a:ext cx="700087" cy="685800"/>
              </a:xfrm>
              <a:custGeom>
                <a:avLst/>
                <a:gdLst>
                  <a:gd name="T0" fmla="*/ 177 w 183"/>
                  <a:gd name="T1" fmla="*/ 25 h 182"/>
                  <a:gd name="T2" fmla="*/ 99 w 183"/>
                  <a:gd name="T3" fmla="*/ 144 h 182"/>
                  <a:gd name="T4" fmla="*/ 6 w 183"/>
                  <a:gd name="T5" fmla="*/ 182 h 182"/>
                  <a:gd name="T6" fmla="*/ 2 w 183"/>
                  <a:gd name="T7" fmla="*/ 176 h 182"/>
                  <a:gd name="T8" fmla="*/ 0 w 183"/>
                  <a:gd name="T9" fmla="*/ 170 h 182"/>
                  <a:gd name="T10" fmla="*/ 93 w 183"/>
                  <a:gd name="T11" fmla="*/ 116 h 182"/>
                  <a:gd name="T12" fmla="*/ 152 w 183"/>
                  <a:gd name="T13" fmla="*/ 14 h 182"/>
                  <a:gd name="T14" fmla="*/ 177 w 183"/>
                  <a:gd name="T15" fmla="*/ 25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182">
                    <a:moveTo>
                      <a:pt x="177" y="25"/>
                    </a:moveTo>
                    <a:cubicBezTo>
                      <a:pt x="167" y="59"/>
                      <a:pt x="139" y="122"/>
                      <a:pt x="99" y="144"/>
                    </a:cubicBezTo>
                    <a:cubicBezTo>
                      <a:pt x="72" y="159"/>
                      <a:pt x="6" y="182"/>
                      <a:pt x="6" y="182"/>
                    </a:cubicBezTo>
                    <a:cubicBezTo>
                      <a:pt x="6" y="182"/>
                      <a:pt x="4" y="179"/>
                      <a:pt x="2" y="176"/>
                    </a:cubicBezTo>
                    <a:cubicBezTo>
                      <a:pt x="1" y="174"/>
                      <a:pt x="0" y="170"/>
                      <a:pt x="0" y="170"/>
                    </a:cubicBezTo>
                    <a:cubicBezTo>
                      <a:pt x="0" y="170"/>
                      <a:pt x="82" y="128"/>
                      <a:pt x="93" y="116"/>
                    </a:cubicBezTo>
                    <a:cubicBezTo>
                      <a:pt x="104" y="104"/>
                      <a:pt x="141" y="26"/>
                      <a:pt x="152" y="14"/>
                    </a:cubicBezTo>
                    <a:cubicBezTo>
                      <a:pt x="164" y="0"/>
                      <a:pt x="183" y="6"/>
                      <a:pt x="177" y="2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56">
                <a:extLst>
                  <a:ext uri="{FF2B5EF4-FFF2-40B4-BE49-F238E27FC236}">
                    <a16:creationId xmlns:a16="http://schemas.microsoft.com/office/drawing/2014/main" id="{3C35FF31-839D-EA1B-4E27-B095ABF1D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25163" y="4629150"/>
                <a:ext cx="504825" cy="723900"/>
              </a:xfrm>
              <a:custGeom>
                <a:avLst/>
                <a:gdLst>
                  <a:gd name="T0" fmla="*/ 0 w 318"/>
                  <a:gd name="T1" fmla="*/ 456 h 456"/>
                  <a:gd name="T2" fmla="*/ 63 w 318"/>
                  <a:gd name="T3" fmla="*/ 24 h 456"/>
                  <a:gd name="T4" fmla="*/ 231 w 318"/>
                  <a:gd name="T5" fmla="*/ 0 h 456"/>
                  <a:gd name="T6" fmla="*/ 318 w 318"/>
                  <a:gd name="T7" fmla="*/ 454 h 456"/>
                  <a:gd name="T8" fmla="*/ 0 w 318"/>
                  <a:gd name="T9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6">
                    <a:moveTo>
                      <a:pt x="0" y="456"/>
                    </a:moveTo>
                    <a:lnTo>
                      <a:pt x="63" y="24"/>
                    </a:lnTo>
                    <a:lnTo>
                      <a:pt x="231" y="0"/>
                    </a:lnTo>
                    <a:lnTo>
                      <a:pt x="318" y="454"/>
                    </a:lnTo>
                    <a:lnTo>
                      <a:pt x="0" y="456"/>
                    </a:ln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57">
                <a:extLst>
                  <a:ext uri="{FF2B5EF4-FFF2-40B4-BE49-F238E27FC236}">
                    <a16:creationId xmlns:a16="http://schemas.microsoft.com/office/drawing/2014/main" id="{6A6790BF-4F6B-B4A5-72AD-96296D3FB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61725" y="6373813"/>
                <a:ext cx="201612" cy="238125"/>
              </a:xfrm>
              <a:custGeom>
                <a:avLst/>
                <a:gdLst>
                  <a:gd name="T0" fmla="*/ 36 w 53"/>
                  <a:gd name="T1" fmla="*/ 6 h 63"/>
                  <a:gd name="T2" fmla="*/ 43 w 53"/>
                  <a:gd name="T3" fmla="*/ 29 h 63"/>
                  <a:gd name="T4" fmla="*/ 44 w 53"/>
                  <a:gd name="T5" fmla="*/ 32 h 63"/>
                  <a:gd name="T6" fmla="*/ 49 w 53"/>
                  <a:gd name="T7" fmla="*/ 40 h 63"/>
                  <a:gd name="T8" fmla="*/ 45 w 53"/>
                  <a:gd name="T9" fmla="*/ 53 h 63"/>
                  <a:gd name="T10" fmla="*/ 24 w 53"/>
                  <a:gd name="T11" fmla="*/ 60 h 63"/>
                  <a:gd name="T12" fmla="*/ 0 w 53"/>
                  <a:gd name="T13" fmla="*/ 57 h 63"/>
                  <a:gd name="T14" fmla="*/ 16 w 53"/>
                  <a:gd name="T15" fmla="*/ 49 h 63"/>
                  <a:gd name="T16" fmla="*/ 25 w 53"/>
                  <a:gd name="T17" fmla="*/ 43 h 63"/>
                  <a:gd name="T18" fmla="*/ 21 w 53"/>
                  <a:gd name="T19" fmla="*/ 10 h 63"/>
                  <a:gd name="T20" fmla="*/ 25 w 53"/>
                  <a:gd name="T21" fmla="*/ 1 h 63"/>
                  <a:gd name="T22" fmla="*/ 28 w 53"/>
                  <a:gd name="T23" fmla="*/ 1 h 63"/>
                  <a:gd name="T24" fmla="*/ 36 w 53"/>
                  <a:gd name="T25" fmla="*/ 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63">
                    <a:moveTo>
                      <a:pt x="36" y="6"/>
                    </a:move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4" y="31"/>
                      <a:pt x="44" y="32"/>
                    </a:cubicBezTo>
                    <a:cubicBezTo>
                      <a:pt x="49" y="40"/>
                      <a:pt x="49" y="40"/>
                      <a:pt x="49" y="40"/>
                    </a:cubicBezTo>
                    <a:cubicBezTo>
                      <a:pt x="53" y="44"/>
                      <a:pt x="50" y="51"/>
                      <a:pt x="45" y="53"/>
                    </a:cubicBezTo>
                    <a:cubicBezTo>
                      <a:pt x="45" y="53"/>
                      <a:pt x="35" y="56"/>
                      <a:pt x="24" y="60"/>
                    </a:cubicBezTo>
                    <a:cubicBezTo>
                      <a:pt x="14" y="63"/>
                      <a:pt x="0" y="60"/>
                      <a:pt x="0" y="57"/>
                    </a:cubicBezTo>
                    <a:cubicBezTo>
                      <a:pt x="0" y="51"/>
                      <a:pt x="6" y="56"/>
                      <a:pt x="16" y="49"/>
                    </a:cubicBezTo>
                    <a:cubicBezTo>
                      <a:pt x="19" y="47"/>
                      <a:pt x="22" y="45"/>
                      <a:pt x="25" y="43"/>
                    </a:cubicBezTo>
                    <a:cubicBezTo>
                      <a:pt x="34" y="36"/>
                      <a:pt x="27" y="19"/>
                      <a:pt x="21" y="10"/>
                    </a:cubicBezTo>
                    <a:cubicBezTo>
                      <a:pt x="20" y="6"/>
                      <a:pt x="22" y="2"/>
                      <a:pt x="25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31" y="0"/>
                      <a:pt x="35" y="2"/>
                      <a:pt x="36" y="6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58">
                <a:extLst>
                  <a:ext uri="{FF2B5EF4-FFF2-40B4-BE49-F238E27FC236}">
                    <a16:creationId xmlns:a16="http://schemas.microsoft.com/office/drawing/2014/main" id="{E2FCAE1F-657E-F40C-E600-3BA4C534A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72763" y="5334000"/>
                <a:ext cx="450850" cy="1127125"/>
              </a:xfrm>
              <a:custGeom>
                <a:avLst/>
                <a:gdLst>
                  <a:gd name="T0" fmla="*/ 118 w 118"/>
                  <a:gd name="T1" fmla="*/ 7 h 299"/>
                  <a:gd name="T2" fmla="*/ 40 w 118"/>
                  <a:gd name="T3" fmla="*/ 0 h 299"/>
                  <a:gd name="T4" fmla="*/ 5 w 118"/>
                  <a:gd name="T5" fmla="*/ 143 h 299"/>
                  <a:gd name="T6" fmla="*/ 48 w 118"/>
                  <a:gd name="T7" fmla="*/ 297 h 299"/>
                  <a:gd name="T8" fmla="*/ 62 w 118"/>
                  <a:gd name="T9" fmla="*/ 295 h 299"/>
                  <a:gd name="T10" fmla="*/ 53 w 118"/>
                  <a:gd name="T11" fmla="*/ 160 h 299"/>
                  <a:gd name="T12" fmla="*/ 102 w 118"/>
                  <a:gd name="T13" fmla="*/ 63 h 299"/>
                  <a:gd name="T14" fmla="*/ 118 w 118"/>
                  <a:gd name="T15" fmla="*/ 7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299">
                    <a:moveTo>
                      <a:pt x="118" y="7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13" y="99"/>
                      <a:pt x="5" y="143"/>
                    </a:cubicBezTo>
                    <a:cubicBezTo>
                      <a:pt x="0" y="174"/>
                      <a:pt x="48" y="297"/>
                      <a:pt x="48" y="297"/>
                    </a:cubicBezTo>
                    <a:cubicBezTo>
                      <a:pt x="53" y="299"/>
                      <a:pt x="57" y="296"/>
                      <a:pt x="62" y="295"/>
                    </a:cubicBezTo>
                    <a:cubicBezTo>
                      <a:pt x="62" y="295"/>
                      <a:pt x="48" y="187"/>
                      <a:pt x="53" y="160"/>
                    </a:cubicBezTo>
                    <a:cubicBezTo>
                      <a:pt x="58" y="133"/>
                      <a:pt x="99" y="77"/>
                      <a:pt x="102" y="63"/>
                    </a:cubicBezTo>
                    <a:cubicBezTo>
                      <a:pt x="107" y="33"/>
                      <a:pt x="118" y="7"/>
                      <a:pt x="118" y="7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59">
                <a:extLst>
                  <a:ext uri="{FF2B5EF4-FFF2-40B4-BE49-F238E27FC236}">
                    <a16:creationId xmlns:a16="http://schemas.microsoft.com/office/drawing/2014/main" id="{3FE50A37-D7FF-037F-9024-3697E9155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63275" y="5259388"/>
                <a:ext cx="450850" cy="1201738"/>
              </a:xfrm>
              <a:custGeom>
                <a:avLst/>
                <a:gdLst>
                  <a:gd name="T0" fmla="*/ 26 w 118"/>
                  <a:gd name="T1" fmla="*/ 28 h 319"/>
                  <a:gd name="T2" fmla="*/ 34 w 118"/>
                  <a:gd name="T3" fmla="*/ 195 h 319"/>
                  <a:gd name="T4" fmla="*/ 105 w 118"/>
                  <a:gd name="T5" fmla="*/ 319 h 319"/>
                  <a:gd name="T6" fmla="*/ 118 w 118"/>
                  <a:gd name="T7" fmla="*/ 314 h 319"/>
                  <a:gd name="T8" fmla="*/ 103 w 118"/>
                  <a:gd name="T9" fmla="*/ 255 h 319"/>
                  <a:gd name="T10" fmla="*/ 84 w 118"/>
                  <a:gd name="T11" fmla="*/ 153 h 319"/>
                  <a:gd name="T12" fmla="*/ 96 w 118"/>
                  <a:gd name="T13" fmla="*/ 28 h 319"/>
                  <a:gd name="T14" fmla="*/ 26 w 118"/>
                  <a:gd name="T15" fmla="*/ 28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319">
                    <a:moveTo>
                      <a:pt x="26" y="28"/>
                    </a:moveTo>
                    <a:cubicBezTo>
                      <a:pt x="18" y="71"/>
                      <a:pt x="0" y="135"/>
                      <a:pt x="34" y="195"/>
                    </a:cubicBezTo>
                    <a:cubicBezTo>
                      <a:pt x="69" y="256"/>
                      <a:pt x="105" y="319"/>
                      <a:pt x="105" y="319"/>
                    </a:cubicBezTo>
                    <a:cubicBezTo>
                      <a:pt x="109" y="319"/>
                      <a:pt x="114" y="317"/>
                      <a:pt x="118" y="314"/>
                    </a:cubicBezTo>
                    <a:cubicBezTo>
                      <a:pt x="118" y="314"/>
                      <a:pt x="112" y="287"/>
                      <a:pt x="103" y="255"/>
                    </a:cubicBezTo>
                    <a:cubicBezTo>
                      <a:pt x="93" y="218"/>
                      <a:pt x="80" y="175"/>
                      <a:pt x="84" y="153"/>
                    </a:cubicBezTo>
                    <a:cubicBezTo>
                      <a:pt x="91" y="111"/>
                      <a:pt x="98" y="55"/>
                      <a:pt x="96" y="28"/>
                    </a:cubicBezTo>
                    <a:cubicBezTo>
                      <a:pt x="94" y="0"/>
                      <a:pt x="30" y="5"/>
                      <a:pt x="26" y="28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60">
                <a:extLst>
                  <a:ext uri="{FF2B5EF4-FFF2-40B4-BE49-F238E27FC236}">
                    <a16:creationId xmlns:a16="http://schemas.microsoft.com/office/drawing/2014/main" id="{5ED00715-DC77-DA7C-BE5B-D36CF23DD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09288" y="4629150"/>
                <a:ext cx="528637" cy="765175"/>
              </a:xfrm>
              <a:custGeom>
                <a:avLst/>
                <a:gdLst>
                  <a:gd name="T0" fmla="*/ 5 w 138"/>
                  <a:gd name="T1" fmla="*/ 195 h 203"/>
                  <a:gd name="T2" fmla="*/ 1 w 138"/>
                  <a:gd name="T3" fmla="*/ 187 h 203"/>
                  <a:gd name="T4" fmla="*/ 30 w 138"/>
                  <a:gd name="T5" fmla="*/ 10 h 203"/>
                  <a:gd name="T6" fmla="*/ 100 w 138"/>
                  <a:gd name="T7" fmla="*/ 0 h 203"/>
                  <a:gd name="T8" fmla="*/ 137 w 138"/>
                  <a:gd name="T9" fmla="*/ 188 h 203"/>
                  <a:gd name="T10" fmla="*/ 132 w 138"/>
                  <a:gd name="T11" fmla="*/ 195 h 203"/>
                  <a:gd name="T12" fmla="*/ 52 w 138"/>
                  <a:gd name="T13" fmla="*/ 203 h 203"/>
                  <a:gd name="T14" fmla="*/ 5 w 138"/>
                  <a:gd name="T15" fmla="*/ 195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8" h="203">
                    <a:moveTo>
                      <a:pt x="5" y="195"/>
                    </a:moveTo>
                    <a:cubicBezTo>
                      <a:pt x="2" y="193"/>
                      <a:pt x="0" y="190"/>
                      <a:pt x="1" y="187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37" y="188"/>
                      <a:pt x="137" y="188"/>
                      <a:pt x="137" y="188"/>
                    </a:cubicBezTo>
                    <a:cubicBezTo>
                      <a:pt x="138" y="191"/>
                      <a:pt x="136" y="195"/>
                      <a:pt x="132" y="195"/>
                    </a:cubicBezTo>
                    <a:cubicBezTo>
                      <a:pt x="119" y="198"/>
                      <a:pt x="88" y="203"/>
                      <a:pt x="52" y="203"/>
                    </a:cubicBezTo>
                    <a:cubicBezTo>
                      <a:pt x="26" y="203"/>
                      <a:pt x="11" y="198"/>
                      <a:pt x="5" y="195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61">
                <a:extLst>
                  <a:ext uri="{FF2B5EF4-FFF2-40B4-BE49-F238E27FC236}">
                    <a16:creationId xmlns:a16="http://schemas.microsoft.com/office/drawing/2014/main" id="{5DA3893F-5793-A1ED-E2A1-FA8DA70F1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8688" y="4633913"/>
                <a:ext cx="284162" cy="982663"/>
              </a:xfrm>
              <a:custGeom>
                <a:avLst/>
                <a:gdLst>
                  <a:gd name="T0" fmla="*/ 11 w 74"/>
                  <a:gd name="T1" fmla="*/ 46 h 261"/>
                  <a:gd name="T2" fmla="*/ 25 w 74"/>
                  <a:gd name="T3" fmla="*/ 155 h 261"/>
                  <a:gd name="T4" fmla="*/ 18 w 74"/>
                  <a:gd name="T5" fmla="*/ 247 h 261"/>
                  <a:gd name="T6" fmla="*/ 73 w 74"/>
                  <a:gd name="T7" fmla="*/ 231 h 261"/>
                  <a:gd name="T8" fmla="*/ 57 w 74"/>
                  <a:gd name="T9" fmla="*/ 95 h 261"/>
                  <a:gd name="T10" fmla="*/ 23 w 74"/>
                  <a:gd name="T11" fmla="*/ 0 h 261"/>
                  <a:gd name="T12" fmla="*/ 10 w 74"/>
                  <a:gd name="T13" fmla="*/ 1 h 261"/>
                  <a:gd name="T14" fmla="*/ 11 w 74"/>
                  <a:gd name="T15" fmla="*/ 46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261">
                    <a:moveTo>
                      <a:pt x="11" y="46"/>
                    </a:moveTo>
                    <a:cubicBezTo>
                      <a:pt x="19" y="69"/>
                      <a:pt x="33" y="115"/>
                      <a:pt x="25" y="155"/>
                    </a:cubicBezTo>
                    <a:cubicBezTo>
                      <a:pt x="14" y="211"/>
                      <a:pt x="0" y="234"/>
                      <a:pt x="18" y="247"/>
                    </a:cubicBezTo>
                    <a:cubicBezTo>
                      <a:pt x="37" y="261"/>
                      <a:pt x="72" y="239"/>
                      <a:pt x="73" y="231"/>
                    </a:cubicBezTo>
                    <a:cubicBezTo>
                      <a:pt x="74" y="224"/>
                      <a:pt x="66" y="134"/>
                      <a:pt x="57" y="95"/>
                    </a:cubicBezTo>
                    <a:cubicBezTo>
                      <a:pt x="48" y="56"/>
                      <a:pt x="23" y="0"/>
                      <a:pt x="23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7" y="35"/>
                      <a:pt x="11" y="46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62">
                <a:extLst>
                  <a:ext uri="{FF2B5EF4-FFF2-40B4-BE49-F238E27FC236}">
                    <a16:creationId xmlns:a16="http://schemas.microsoft.com/office/drawing/2014/main" id="{F4DEC0B0-8776-009B-9B8A-0790042C3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52138" y="4659313"/>
                <a:ext cx="268287" cy="896938"/>
              </a:xfrm>
              <a:custGeom>
                <a:avLst/>
                <a:gdLst>
                  <a:gd name="T0" fmla="*/ 57 w 70"/>
                  <a:gd name="T1" fmla="*/ 0 h 238"/>
                  <a:gd name="T2" fmla="*/ 56 w 70"/>
                  <a:gd name="T3" fmla="*/ 63 h 238"/>
                  <a:gd name="T4" fmla="*/ 35 w 70"/>
                  <a:gd name="T5" fmla="*/ 233 h 238"/>
                  <a:gd name="T6" fmla="*/ 0 w 70"/>
                  <a:gd name="T7" fmla="*/ 205 h 238"/>
                  <a:gd name="T8" fmla="*/ 16 w 70"/>
                  <a:gd name="T9" fmla="*/ 138 h 238"/>
                  <a:gd name="T10" fmla="*/ 31 w 70"/>
                  <a:gd name="T11" fmla="*/ 15 h 238"/>
                  <a:gd name="T12" fmla="*/ 43 w 70"/>
                  <a:gd name="T13" fmla="*/ 2 h 238"/>
                  <a:gd name="T14" fmla="*/ 57 w 70"/>
                  <a:gd name="T15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238">
                    <a:moveTo>
                      <a:pt x="57" y="0"/>
                    </a:moveTo>
                    <a:cubicBezTo>
                      <a:pt x="57" y="0"/>
                      <a:pt x="51" y="25"/>
                      <a:pt x="56" y="63"/>
                    </a:cubicBezTo>
                    <a:cubicBezTo>
                      <a:pt x="60" y="101"/>
                      <a:pt x="70" y="216"/>
                      <a:pt x="35" y="233"/>
                    </a:cubicBezTo>
                    <a:cubicBezTo>
                      <a:pt x="25" y="238"/>
                      <a:pt x="0" y="210"/>
                      <a:pt x="0" y="205"/>
                    </a:cubicBezTo>
                    <a:cubicBezTo>
                      <a:pt x="0" y="196"/>
                      <a:pt x="8" y="166"/>
                      <a:pt x="16" y="138"/>
                    </a:cubicBezTo>
                    <a:cubicBezTo>
                      <a:pt x="22" y="116"/>
                      <a:pt x="29" y="43"/>
                      <a:pt x="31" y="15"/>
                    </a:cubicBezTo>
                    <a:cubicBezTo>
                      <a:pt x="31" y="8"/>
                      <a:pt x="36" y="3"/>
                      <a:pt x="43" y="2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63">
                <a:extLst>
                  <a:ext uri="{FF2B5EF4-FFF2-40B4-BE49-F238E27FC236}">
                    <a16:creationId xmlns:a16="http://schemas.microsoft.com/office/drawing/2014/main" id="{54E25A35-751B-B1B3-7FBA-EF06AE31EC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31538" y="4354513"/>
                <a:ext cx="176212" cy="241300"/>
              </a:xfrm>
              <a:custGeom>
                <a:avLst/>
                <a:gdLst>
                  <a:gd name="T0" fmla="*/ 35 w 46"/>
                  <a:gd name="T1" fmla="*/ 4 h 64"/>
                  <a:gd name="T2" fmla="*/ 40 w 46"/>
                  <a:gd name="T3" fmla="*/ 22 h 64"/>
                  <a:gd name="T4" fmla="*/ 35 w 46"/>
                  <a:gd name="T5" fmla="*/ 42 h 64"/>
                  <a:gd name="T6" fmla="*/ 29 w 46"/>
                  <a:gd name="T7" fmla="*/ 59 h 64"/>
                  <a:gd name="T8" fmla="*/ 3 w 46"/>
                  <a:gd name="T9" fmla="*/ 57 h 64"/>
                  <a:gd name="T10" fmla="*/ 35 w 46"/>
                  <a:gd name="T11" fmla="*/ 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4">
                    <a:moveTo>
                      <a:pt x="35" y="4"/>
                    </a:moveTo>
                    <a:cubicBezTo>
                      <a:pt x="35" y="4"/>
                      <a:pt x="33" y="15"/>
                      <a:pt x="40" y="22"/>
                    </a:cubicBezTo>
                    <a:cubicBezTo>
                      <a:pt x="46" y="30"/>
                      <a:pt x="37" y="37"/>
                      <a:pt x="35" y="42"/>
                    </a:cubicBezTo>
                    <a:cubicBezTo>
                      <a:pt x="32" y="48"/>
                      <a:pt x="35" y="55"/>
                      <a:pt x="29" y="59"/>
                    </a:cubicBezTo>
                    <a:cubicBezTo>
                      <a:pt x="23" y="63"/>
                      <a:pt x="6" y="64"/>
                      <a:pt x="3" y="57"/>
                    </a:cubicBezTo>
                    <a:cubicBezTo>
                      <a:pt x="0" y="51"/>
                      <a:pt x="15" y="0"/>
                      <a:pt x="35" y="4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64">
                <a:extLst>
                  <a:ext uri="{FF2B5EF4-FFF2-40B4-BE49-F238E27FC236}">
                    <a16:creationId xmlns:a16="http://schemas.microsoft.com/office/drawing/2014/main" id="{B8B6D715-292F-3970-1C36-28C9E89F3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3425" y="4302125"/>
                <a:ext cx="271462" cy="274638"/>
              </a:xfrm>
              <a:custGeom>
                <a:avLst/>
                <a:gdLst>
                  <a:gd name="T0" fmla="*/ 1 w 71"/>
                  <a:gd name="T1" fmla="*/ 32 h 73"/>
                  <a:gd name="T2" fmla="*/ 51 w 71"/>
                  <a:gd name="T3" fmla="*/ 73 h 73"/>
                  <a:gd name="T4" fmla="*/ 71 w 71"/>
                  <a:gd name="T5" fmla="*/ 17 h 73"/>
                  <a:gd name="T6" fmla="*/ 37 w 71"/>
                  <a:gd name="T7" fmla="*/ 0 h 73"/>
                  <a:gd name="T8" fmla="*/ 3 w 71"/>
                  <a:gd name="T9" fmla="*/ 22 h 73"/>
                  <a:gd name="T10" fmla="*/ 1 w 71"/>
                  <a:gd name="T11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1" y="32"/>
                    </a:moveTo>
                    <a:cubicBezTo>
                      <a:pt x="0" y="66"/>
                      <a:pt x="32" y="73"/>
                      <a:pt x="51" y="73"/>
                    </a:cubicBezTo>
                    <a:cubicBezTo>
                      <a:pt x="70" y="73"/>
                      <a:pt x="71" y="32"/>
                      <a:pt x="71" y="17"/>
                    </a:cubicBezTo>
                    <a:cubicBezTo>
                      <a:pt x="71" y="2"/>
                      <a:pt x="56" y="0"/>
                      <a:pt x="37" y="0"/>
                    </a:cubicBezTo>
                    <a:cubicBezTo>
                      <a:pt x="23" y="0"/>
                      <a:pt x="9" y="11"/>
                      <a:pt x="3" y="22"/>
                    </a:cubicBezTo>
                    <a:cubicBezTo>
                      <a:pt x="1" y="25"/>
                      <a:pt x="1" y="29"/>
                      <a:pt x="1" y="3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65">
                <a:extLst>
                  <a:ext uri="{FF2B5EF4-FFF2-40B4-BE49-F238E27FC236}">
                    <a16:creationId xmlns:a16="http://schemas.microsoft.com/office/drawing/2014/main" id="{0430CE0B-6FC7-7767-39FA-76D08F88A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06125" y="4351338"/>
                <a:ext cx="209550" cy="357188"/>
              </a:xfrm>
              <a:custGeom>
                <a:avLst/>
                <a:gdLst>
                  <a:gd name="T0" fmla="*/ 33 w 55"/>
                  <a:gd name="T1" fmla="*/ 0 h 95"/>
                  <a:gd name="T2" fmla="*/ 55 w 55"/>
                  <a:gd name="T3" fmla="*/ 32 h 95"/>
                  <a:gd name="T4" fmla="*/ 49 w 55"/>
                  <a:gd name="T5" fmla="*/ 52 h 95"/>
                  <a:gd name="T6" fmla="*/ 48 w 55"/>
                  <a:gd name="T7" fmla="*/ 64 h 95"/>
                  <a:gd name="T8" fmla="*/ 51 w 55"/>
                  <a:gd name="T9" fmla="*/ 75 h 95"/>
                  <a:gd name="T10" fmla="*/ 41 w 55"/>
                  <a:gd name="T11" fmla="*/ 94 h 95"/>
                  <a:gd name="T12" fmla="*/ 29 w 55"/>
                  <a:gd name="T13" fmla="*/ 92 h 95"/>
                  <a:gd name="T14" fmla="*/ 26 w 55"/>
                  <a:gd name="T15" fmla="*/ 80 h 95"/>
                  <a:gd name="T16" fmla="*/ 27 w 55"/>
                  <a:gd name="T17" fmla="*/ 76 h 95"/>
                  <a:gd name="T18" fmla="*/ 21 w 55"/>
                  <a:gd name="T19" fmla="*/ 66 h 95"/>
                  <a:gd name="T20" fmla="*/ 4 w 55"/>
                  <a:gd name="T21" fmla="*/ 32 h 95"/>
                  <a:gd name="T22" fmla="*/ 33 w 55"/>
                  <a:gd name="T23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95">
                    <a:moveTo>
                      <a:pt x="33" y="0"/>
                    </a:moveTo>
                    <a:cubicBezTo>
                      <a:pt x="49" y="0"/>
                      <a:pt x="55" y="11"/>
                      <a:pt x="55" y="32"/>
                    </a:cubicBezTo>
                    <a:cubicBezTo>
                      <a:pt x="55" y="39"/>
                      <a:pt x="52" y="47"/>
                      <a:pt x="49" y="52"/>
                    </a:cubicBezTo>
                    <a:cubicBezTo>
                      <a:pt x="47" y="55"/>
                      <a:pt x="46" y="60"/>
                      <a:pt x="48" y="64"/>
                    </a:cubicBezTo>
                    <a:cubicBezTo>
                      <a:pt x="51" y="75"/>
                      <a:pt x="51" y="75"/>
                      <a:pt x="51" y="75"/>
                    </a:cubicBezTo>
                    <a:cubicBezTo>
                      <a:pt x="53" y="86"/>
                      <a:pt x="48" y="92"/>
                      <a:pt x="41" y="94"/>
                    </a:cubicBezTo>
                    <a:cubicBezTo>
                      <a:pt x="37" y="95"/>
                      <a:pt x="32" y="94"/>
                      <a:pt x="29" y="92"/>
                    </a:cubicBezTo>
                    <a:cubicBezTo>
                      <a:pt x="25" y="90"/>
                      <a:pt x="25" y="84"/>
                      <a:pt x="26" y="80"/>
                    </a:cubicBezTo>
                    <a:cubicBezTo>
                      <a:pt x="27" y="76"/>
                      <a:pt x="27" y="76"/>
                      <a:pt x="27" y="76"/>
                    </a:cubicBezTo>
                    <a:cubicBezTo>
                      <a:pt x="28" y="72"/>
                      <a:pt x="25" y="67"/>
                      <a:pt x="21" y="66"/>
                    </a:cubicBezTo>
                    <a:cubicBezTo>
                      <a:pt x="9" y="64"/>
                      <a:pt x="7" y="51"/>
                      <a:pt x="4" y="32"/>
                    </a:cubicBezTo>
                    <a:cubicBezTo>
                      <a:pt x="0" y="11"/>
                      <a:pt x="18" y="0"/>
                      <a:pt x="33" y="0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66">
                <a:extLst>
                  <a:ext uri="{FF2B5EF4-FFF2-40B4-BE49-F238E27FC236}">
                    <a16:creationId xmlns:a16="http://schemas.microsoft.com/office/drawing/2014/main" id="{E6CEA02F-C765-19AD-C770-09AB717B5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60088" y="4305300"/>
                <a:ext cx="285750" cy="166688"/>
              </a:xfrm>
              <a:custGeom>
                <a:avLst/>
                <a:gdLst>
                  <a:gd name="T0" fmla="*/ 9 w 75"/>
                  <a:gd name="T1" fmla="*/ 3 h 44"/>
                  <a:gd name="T2" fmla="*/ 18 w 75"/>
                  <a:gd name="T3" fmla="*/ 6 h 44"/>
                  <a:gd name="T4" fmla="*/ 28 w 75"/>
                  <a:gd name="T5" fmla="*/ 6 h 44"/>
                  <a:gd name="T6" fmla="*/ 46 w 75"/>
                  <a:gd name="T7" fmla="*/ 0 h 44"/>
                  <a:gd name="T8" fmla="*/ 72 w 75"/>
                  <a:gd name="T9" fmla="*/ 22 h 44"/>
                  <a:gd name="T10" fmla="*/ 70 w 75"/>
                  <a:gd name="T11" fmla="*/ 33 h 44"/>
                  <a:gd name="T12" fmla="*/ 61 w 75"/>
                  <a:gd name="T13" fmla="*/ 41 h 44"/>
                  <a:gd name="T14" fmla="*/ 58 w 75"/>
                  <a:gd name="T15" fmla="*/ 44 h 44"/>
                  <a:gd name="T16" fmla="*/ 55 w 75"/>
                  <a:gd name="T17" fmla="*/ 40 h 44"/>
                  <a:gd name="T18" fmla="*/ 46 w 75"/>
                  <a:gd name="T19" fmla="*/ 30 h 44"/>
                  <a:gd name="T20" fmla="*/ 27 w 75"/>
                  <a:gd name="T21" fmla="*/ 30 h 44"/>
                  <a:gd name="T22" fmla="*/ 0 w 75"/>
                  <a:gd name="T23" fmla="*/ 13 h 44"/>
                  <a:gd name="T24" fmla="*/ 0 w 75"/>
                  <a:gd name="T25" fmla="*/ 11 h 44"/>
                  <a:gd name="T26" fmla="*/ 9 w 75"/>
                  <a:gd name="T2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5" h="44">
                    <a:moveTo>
                      <a:pt x="9" y="3"/>
                    </a:moveTo>
                    <a:cubicBezTo>
                      <a:pt x="18" y="6"/>
                      <a:pt x="18" y="6"/>
                      <a:pt x="18" y="6"/>
                    </a:cubicBezTo>
                    <a:cubicBezTo>
                      <a:pt x="21" y="7"/>
                      <a:pt x="25" y="7"/>
                      <a:pt x="28" y="6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7" y="0"/>
                      <a:pt x="75" y="7"/>
                      <a:pt x="72" y="22"/>
                    </a:cubicBezTo>
                    <a:cubicBezTo>
                      <a:pt x="70" y="33"/>
                      <a:pt x="70" y="33"/>
                      <a:pt x="70" y="33"/>
                    </a:cubicBezTo>
                    <a:cubicBezTo>
                      <a:pt x="70" y="38"/>
                      <a:pt x="66" y="41"/>
                      <a:pt x="61" y="41"/>
                    </a:cubicBezTo>
                    <a:cubicBezTo>
                      <a:pt x="61" y="43"/>
                      <a:pt x="60" y="44"/>
                      <a:pt x="58" y="44"/>
                    </a:cubicBezTo>
                    <a:cubicBezTo>
                      <a:pt x="56" y="44"/>
                      <a:pt x="55" y="42"/>
                      <a:pt x="55" y="40"/>
                    </a:cubicBezTo>
                    <a:cubicBezTo>
                      <a:pt x="55" y="35"/>
                      <a:pt x="51" y="31"/>
                      <a:pt x="46" y="30"/>
                    </a:cubicBezTo>
                    <a:cubicBezTo>
                      <a:pt x="40" y="29"/>
                      <a:pt x="34" y="28"/>
                      <a:pt x="27" y="30"/>
                    </a:cubicBezTo>
                    <a:cubicBezTo>
                      <a:pt x="15" y="34"/>
                      <a:pt x="2" y="26"/>
                      <a:pt x="0" y="13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5"/>
                      <a:pt x="5" y="2"/>
                      <a:pt x="9" y="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67">
                <a:extLst>
                  <a:ext uri="{FF2B5EF4-FFF2-40B4-BE49-F238E27FC236}">
                    <a16:creationId xmlns:a16="http://schemas.microsoft.com/office/drawing/2014/main" id="{BDB64A47-8936-64B4-81D9-4E31819535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0" y="4437063"/>
                <a:ext cx="53975" cy="68263"/>
              </a:xfrm>
              <a:custGeom>
                <a:avLst/>
                <a:gdLst>
                  <a:gd name="T0" fmla="*/ 0 w 14"/>
                  <a:gd name="T1" fmla="*/ 9 h 18"/>
                  <a:gd name="T2" fmla="*/ 7 w 14"/>
                  <a:gd name="T3" fmla="*/ 18 h 18"/>
                  <a:gd name="T4" fmla="*/ 14 w 14"/>
                  <a:gd name="T5" fmla="*/ 6 h 18"/>
                  <a:gd name="T6" fmla="*/ 7 w 14"/>
                  <a:gd name="T7" fmla="*/ 0 h 18"/>
                  <a:gd name="T8" fmla="*/ 0 w 14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8">
                    <a:moveTo>
                      <a:pt x="0" y="9"/>
                    </a:moveTo>
                    <a:cubicBezTo>
                      <a:pt x="0" y="14"/>
                      <a:pt x="2" y="18"/>
                      <a:pt x="7" y="18"/>
                    </a:cubicBezTo>
                    <a:cubicBezTo>
                      <a:pt x="11" y="18"/>
                      <a:pt x="14" y="11"/>
                      <a:pt x="14" y="6"/>
                    </a:cubicBezTo>
                    <a:cubicBezTo>
                      <a:pt x="14" y="1"/>
                      <a:pt x="11" y="0"/>
                      <a:pt x="7" y="0"/>
                    </a:cubicBezTo>
                    <a:cubicBezTo>
                      <a:pt x="2" y="0"/>
                      <a:pt x="0" y="4"/>
                      <a:pt x="0" y="9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68">
                <a:extLst>
                  <a:ext uri="{FF2B5EF4-FFF2-40B4-BE49-F238E27FC236}">
                    <a16:creationId xmlns:a16="http://schemas.microsoft.com/office/drawing/2014/main" id="{AEE78097-DFC1-3540-4D59-7016910F0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36288" y="4464050"/>
                <a:ext cx="26987" cy="79375"/>
              </a:xfrm>
              <a:custGeom>
                <a:avLst/>
                <a:gdLst>
                  <a:gd name="T0" fmla="*/ 0 w 7"/>
                  <a:gd name="T1" fmla="*/ 16 h 21"/>
                  <a:gd name="T2" fmla="*/ 4 w 7"/>
                  <a:gd name="T3" fmla="*/ 21 h 21"/>
                  <a:gd name="T4" fmla="*/ 7 w 7"/>
                  <a:gd name="T5" fmla="*/ 17 h 21"/>
                  <a:gd name="T6" fmla="*/ 7 w 7"/>
                  <a:gd name="T7" fmla="*/ 2 h 21"/>
                  <a:gd name="T8" fmla="*/ 7 w 7"/>
                  <a:gd name="T9" fmla="*/ 0 h 21"/>
                  <a:gd name="T10" fmla="*/ 5 w 7"/>
                  <a:gd name="T11" fmla="*/ 0 h 21"/>
                  <a:gd name="T12" fmla="*/ 4 w 7"/>
                  <a:gd name="T13" fmla="*/ 1 h 21"/>
                  <a:gd name="T14" fmla="*/ 0 w 7"/>
                  <a:gd name="T15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21">
                    <a:moveTo>
                      <a:pt x="0" y="16"/>
                    </a:moveTo>
                    <a:cubicBezTo>
                      <a:pt x="0" y="18"/>
                      <a:pt x="1" y="21"/>
                      <a:pt x="4" y="21"/>
                    </a:cubicBezTo>
                    <a:cubicBezTo>
                      <a:pt x="6" y="21"/>
                      <a:pt x="7" y="19"/>
                      <a:pt x="7" y="1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0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4" y="0"/>
                      <a:pt x="4" y="0"/>
                      <a:pt x="4" y="1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A96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69">
                <a:extLst>
                  <a:ext uri="{FF2B5EF4-FFF2-40B4-BE49-F238E27FC236}">
                    <a16:creationId xmlns:a16="http://schemas.microsoft.com/office/drawing/2014/main" id="{2B01E9A5-4D6A-16CF-F262-5BDF0170A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12488" y="4762500"/>
                <a:ext cx="122237" cy="511175"/>
              </a:xfrm>
              <a:custGeom>
                <a:avLst/>
                <a:gdLst>
                  <a:gd name="T0" fmla="*/ 12 w 32"/>
                  <a:gd name="T1" fmla="*/ 0 h 136"/>
                  <a:gd name="T2" fmla="*/ 14 w 32"/>
                  <a:gd name="T3" fmla="*/ 2 h 136"/>
                  <a:gd name="T4" fmla="*/ 30 w 32"/>
                  <a:gd name="T5" fmla="*/ 64 h 136"/>
                  <a:gd name="T6" fmla="*/ 22 w 32"/>
                  <a:gd name="T7" fmla="*/ 121 h 136"/>
                  <a:gd name="T8" fmla="*/ 12 w 32"/>
                  <a:gd name="T9" fmla="*/ 134 h 136"/>
                  <a:gd name="T10" fmla="*/ 10 w 32"/>
                  <a:gd name="T11" fmla="*/ 135 h 136"/>
                  <a:gd name="T12" fmla="*/ 4 w 32"/>
                  <a:gd name="T13" fmla="*/ 134 h 136"/>
                  <a:gd name="T14" fmla="*/ 2 w 32"/>
                  <a:gd name="T15" fmla="*/ 130 h 136"/>
                  <a:gd name="T16" fmla="*/ 1 w 32"/>
                  <a:gd name="T17" fmla="*/ 122 h 136"/>
                  <a:gd name="T18" fmla="*/ 15 w 32"/>
                  <a:gd name="T19" fmla="*/ 62 h 136"/>
                  <a:gd name="T20" fmla="*/ 6 w 32"/>
                  <a:gd name="T21" fmla="*/ 3 h 136"/>
                  <a:gd name="T22" fmla="*/ 8 w 32"/>
                  <a:gd name="T23" fmla="*/ 0 h 136"/>
                  <a:gd name="T24" fmla="*/ 12 w 32"/>
                  <a:gd name="T25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136">
                    <a:moveTo>
                      <a:pt x="12" y="0"/>
                    </a:moveTo>
                    <a:cubicBezTo>
                      <a:pt x="13" y="0"/>
                      <a:pt x="14" y="1"/>
                      <a:pt x="14" y="2"/>
                    </a:cubicBezTo>
                    <a:cubicBezTo>
                      <a:pt x="17" y="10"/>
                      <a:pt x="28" y="45"/>
                      <a:pt x="30" y="64"/>
                    </a:cubicBezTo>
                    <a:cubicBezTo>
                      <a:pt x="32" y="79"/>
                      <a:pt x="26" y="107"/>
                      <a:pt x="22" y="121"/>
                    </a:cubicBezTo>
                    <a:cubicBezTo>
                      <a:pt x="21" y="126"/>
                      <a:pt x="17" y="131"/>
                      <a:pt x="12" y="134"/>
                    </a:cubicBezTo>
                    <a:cubicBezTo>
                      <a:pt x="10" y="135"/>
                      <a:pt x="10" y="135"/>
                      <a:pt x="10" y="135"/>
                    </a:cubicBezTo>
                    <a:cubicBezTo>
                      <a:pt x="8" y="136"/>
                      <a:pt x="5" y="136"/>
                      <a:pt x="4" y="134"/>
                    </a:cubicBezTo>
                    <a:cubicBezTo>
                      <a:pt x="2" y="130"/>
                      <a:pt x="2" y="130"/>
                      <a:pt x="2" y="130"/>
                    </a:cubicBezTo>
                    <a:cubicBezTo>
                      <a:pt x="0" y="128"/>
                      <a:pt x="0" y="124"/>
                      <a:pt x="1" y="122"/>
                    </a:cubicBezTo>
                    <a:cubicBezTo>
                      <a:pt x="5" y="111"/>
                      <a:pt x="16" y="81"/>
                      <a:pt x="15" y="62"/>
                    </a:cubicBezTo>
                    <a:cubicBezTo>
                      <a:pt x="15" y="55"/>
                      <a:pt x="8" y="13"/>
                      <a:pt x="6" y="3"/>
                    </a:cubicBezTo>
                    <a:cubicBezTo>
                      <a:pt x="6" y="2"/>
                      <a:pt x="7" y="0"/>
                      <a:pt x="8" y="0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70">
                <a:extLst>
                  <a:ext uri="{FF2B5EF4-FFF2-40B4-BE49-F238E27FC236}">
                    <a16:creationId xmlns:a16="http://schemas.microsoft.com/office/drawing/2014/main" id="{6F5F73F8-D9AF-46D1-037E-239ED7A95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93438" y="4743450"/>
                <a:ext cx="127000" cy="511175"/>
              </a:xfrm>
              <a:custGeom>
                <a:avLst/>
                <a:gdLst>
                  <a:gd name="T0" fmla="*/ 15 w 33"/>
                  <a:gd name="T1" fmla="*/ 0 h 136"/>
                  <a:gd name="T2" fmla="*/ 17 w 33"/>
                  <a:gd name="T3" fmla="*/ 2 h 136"/>
                  <a:gd name="T4" fmla="*/ 31 w 33"/>
                  <a:gd name="T5" fmla="*/ 64 h 136"/>
                  <a:gd name="T6" fmla="*/ 22 w 33"/>
                  <a:gd name="T7" fmla="*/ 121 h 136"/>
                  <a:gd name="T8" fmla="*/ 12 w 33"/>
                  <a:gd name="T9" fmla="*/ 134 h 136"/>
                  <a:gd name="T10" fmla="*/ 9 w 33"/>
                  <a:gd name="T11" fmla="*/ 135 h 136"/>
                  <a:gd name="T12" fmla="*/ 4 w 33"/>
                  <a:gd name="T13" fmla="*/ 133 h 136"/>
                  <a:gd name="T14" fmla="*/ 2 w 33"/>
                  <a:gd name="T15" fmla="*/ 130 h 136"/>
                  <a:gd name="T16" fmla="*/ 1 w 33"/>
                  <a:gd name="T17" fmla="*/ 121 h 136"/>
                  <a:gd name="T18" fmla="*/ 16 w 33"/>
                  <a:gd name="T19" fmla="*/ 62 h 136"/>
                  <a:gd name="T20" fmla="*/ 9 w 33"/>
                  <a:gd name="T21" fmla="*/ 3 h 136"/>
                  <a:gd name="T22" fmla="*/ 11 w 33"/>
                  <a:gd name="T23" fmla="*/ 0 h 136"/>
                  <a:gd name="T24" fmla="*/ 15 w 33"/>
                  <a:gd name="T25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136">
                    <a:moveTo>
                      <a:pt x="15" y="0"/>
                    </a:moveTo>
                    <a:cubicBezTo>
                      <a:pt x="16" y="0"/>
                      <a:pt x="17" y="1"/>
                      <a:pt x="17" y="2"/>
                    </a:cubicBezTo>
                    <a:cubicBezTo>
                      <a:pt x="19" y="10"/>
                      <a:pt x="29" y="45"/>
                      <a:pt x="31" y="64"/>
                    </a:cubicBezTo>
                    <a:cubicBezTo>
                      <a:pt x="33" y="80"/>
                      <a:pt x="26" y="107"/>
                      <a:pt x="22" y="121"/>
                    </a:cubicBezTo>
                    <a:cubicBezTo>
                      <a:pt x="21" y="126"/>
                      <a:pt x="17" y="131"/>
                      <a:pt x="12" y="134"/>
                    </a:cubicBezTo>
                    <a:cubicBezTo>
                      <a:pt x="9" y="135"/>
                      <a:pt x="9" y="135"/>
                      <a:pt x="9" y="135"/>
                    </a:cubicBezTo>
                    <a:cubicBezTo>
                      <a:pt x="7" y="136"/>
                      <a:pt x="5" y="135"/>
                      <a:pt x="4" y="133"/>
                    </a:cubicBezTo>
                    <a:cubicBezTo>
                      <a:pt x="2" y="130"/>
                      <a:pt x="2" y="130"/>
                      <a:pt x="2" y="130"/>
                    </a:cubicBezTo>
                    <a:cubicBezTo>
                      <a:pt x="0" y="127"/>
                      <a:pt x="0" y="124"/>
                      <a:pt x="1" y="121"/>
                    </a:cubicBezTo>
                    <a:cubicBezTo>
                      <a:pt x="6" y="110"/>
                      <a:pt x="17" y="81"/>
                      <a:pt x="16" y="62"/>
                    </a:cubicBezTo>
                    <a:cubicBezTo>
                      <a:pt x="16" y="55"/>
                      <a:pt x="10" y="13"/>
                      <a:pt x="9" y="3"/>
                    </a:cubicBezTo>
                    <a:cubicBezTo>
                      <a:pt x="9" y="1"/>
                      <a:pt x="10" y="0"/>
                      <a:pt x="11" y="0"/>
                    </a:cubicBezTo>
                    <a:lnTo>
                      <a:pt x="15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71">
                <a:extLst>
                  <a:ext uri="{FF2B5EF4-FFF2-40B4-BE49-F238E27FC236}">
                    <a16:creationId xmlns:a16="http://schemas.microsoft.com/office/drawing/2014/main" id="{8D281C52-0344-2704-2F64-4C836A05E6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20425" y="4705350"/>
                <a:ext cx="41275" cy="41275"/>
              </a:xfrm>
              <a:custGeom>
                <a:avLst/>
                <a:gdLst>
                  <a:gd name="T0" fmla="*/ 2 w 11"/>
                  <a:gd name="T1" fmla="*/ 11 h 11"/>
                  <a:gd name="T2" fmla="*/ 9 w 11"/>
                  <a:gd name="T3" fmla="*/ 11 h 11"/>
                  <a:gd name="T4" fmla="*/ 11 w 11"/>
                  <a:gd name="T5" fmla="*/ 9 h 11"/>
                  <a:gd name="T6" fmla="*/ 11 w 11"/>
                  <a:gd name="T7" fmla="*/ 3 h 11"/>
                  <a:gd name="T8" fmla="*/ 9 w 11"/>
                  <a:gd name="T9" fmla="*/ 1 h 11"/>
                  <a:gd name="T10" fmla="*/ 3 w 11"/>
                  <a:gd name="T11" fmla="*/ 0 h 11"/>
                  <a:gd name="T12" fmla="*/ 0 w 11"/>
                  <a:gd name="T13" fmla="*/ 3 h 11"/>
                  <a:gd name="T14" fmla="*/ 0 w 11"/>
                  <a:gd name="T15" fmla="*/ 9 h 11"/>
                  <a:gd name="T16" fmla="*/ 2 w 11"/>
                  <a:gd name="T1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1">
                    <a:moveTo>
                      <a:pt x="2" y="11"/>
                    </a:move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1" y="10"/>
                      <a:pt x="11" y="9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1" y="11"/>
                      <a:pt x="2" y="11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72">
                <a:extLst>
                  <a:ext uri="{FF2B5EF4-FFF2-40B4-BE49-F238E27FC236}">
                    <a16:creationId xmlns:a16="http://schemas.microsoft.com/office/drawing/2014/main" id="{A204B66F-C04C-6710-B5AC-835C408A1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55350" y="4629150"/>
                <a:ext cx="87312" cy="133350"/>
              </a:xfrm>
              <a:custGeom>
                <a:avLst/>
                <a:gdLst>
                  <a:gd name="T0" fmla="*/ 12 w 23"/>
                  <a:gd name="T1" fmla="*/ 0 h 35"/>
                  <a:gd name="T2" fmla="*/ 23 w 23"/>
                  <a:gd name="T3" fmla="*/ 2 h 35"/>
                  <a:gd name="T4" fmla="*/ 12 w 23"/>
                  <a:gd name="T5" fmla="*/ 34 h 35"/>
                  <a:gd name="T6" fmla="*/ 9 w 23"/>
                  <a:gd name="T7" fmla="*/ 34 h 35"/>
                  <a:gd name="T8" fmla="*/ 1 w 23"/>
                  <a:gd name="T9" fmla="*/ 23 h 35"/>
                  <a:gd name="T10" fmla="*/ 1 w 23"/>
                  <a:gd name="T11" fmla="*/ 18 h 35"/>
                  <a:gd name="T12" fmla="*/ 12 w 23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5">
                    <a:moveTo>
                      <a:pt x="12" y="0"/>
                    </a:moveTo>
                    <a:cubicBezTo>
                      <a:pt x="23" y="2"/>
                      <a:pt x="23" y="2"/>
                      <a:pt x="23" y="2"/>
                    </a:cubicBezTo>
                    <a:cubicBezTo>
                      <a:pt x="23" y="2"/>
                      <a:pt x="21" y="20"/>
                      <a:pt x="12" y="34"/>
                    </a:cubicBezTo>
                    <a:cubicBezTo>
                      <a:pt x="11" y="35"/>
                      <a:pt x="9" y="35"/>
                      <a:pt x="9" y="3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1"/>
                      <a:pt x="0" y="20"/>
                      <a:pt x="1" y="18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73">
                <a:extLst>
                  <a:ext uri="{FF2B5EF4-FFF2-40B4-BE49-F238E27FC236}">
                    <a16:creationId xmlns:a16="http://schemas.microsoft.com/office/drawing/2014/main" id="{8FEE4A96-4745-FE59-EE08-A22BAEF3E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8513" y="4648200"/>
                <a:ext cx="73025" cy="109538"/>
              </a:xfrm>
              <a:custGeom>
                <a:avLst/>
                <a:gdLst>
                  <a:gd name="T0" fmla="*/ 12 w 19"/>
                  <a:gd name="T1" fmla="*/ 0 h 29"/>
                  <a:gd name="T2" fmla="*/ 1 w 19"/>
                  <a:gd name="T3" fmla="*/ 3 h 29"/>
                  <a:gd name="T4" fmla="*/ 9 w 19"/>
                  <a:gd name="T5" fmla="*/ 28 h 29"/>
                  <a:gd name="T6" fmla="*/ 12 w 19"/>
                  <a:gd name="T7" fmla="*/ 28 h 29"/>
                  <a:gd name="T8" fmla="*/ 18 w 19"/>
                  <a:gd name="T9" fmla="*/ 17 h 29"/>
                  <a:gd name="T10" fmla="*/ 19 w 19"/>
                  <a:gd name="T11" fmla="*/ 14 h 29"/>
                  <a:gd name="T12" fmla="*/ 12 w 19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9">
                    <a:moveTo>
                      <a:pt x="12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15"/>
                      <a:pt x="9" y="28"/>
                    </a:cubicBezTo>
                    <a:cubicBezTo>
                      <a:pt x="10" y="29"/>
                      <a:pt x="11" y="29"/>
                      <a:pt x="12" y="28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9" y="16"/>
                      <a:pt x="19" y="15"/>
                      <a:pt x="19" y="14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74">
                <a:extLst>
                  <a:ext uri="{FF2B5EF4-FFF2-40B4-BE49-F238E27FC236}">
                    <a16:creationId xmlns:a16="http://schemas.microsoft.com/office/drawing/2014/main" id="{A2D43B01-C8DA-9126-20A3-7DE83C5763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233025" y="4713288"/>
                <a:ext cx="855662" cy="842963"/>
              </a:xfrm>
              <a:custGeom>
                <a:avLst/>
                <a:gdLst>
                  <a:gd name="T0" fmla="*/ 224 w 224"/>
                  <a:gd name="T1" fmla="*/ 100 h 224"/>
                  <a:gd name="T2" fmla="*/ 206 w 224"/>
                  <a:gd name="T3" fmla="*/ 90 h 224"/>
                  <a:gd name="T4" fmla="*/ 192 w 224"/>
                  <a:gd name="T5" fmla="*/ 73 h 224"/>
                  <a:gd name="T6" fmla="*/ 199 w 224"/>
                  <a:gd name="T7" fmla="*/ 55 h 224"/>
                  <a:gd name="T8" fmla="*/ 183 w 224"/>
                  <a:gd name="T9" fmla="*/ 24 h 224"/>
                  <a:gd name="T10" fmla="*/ 163 w 224"/>
                  <a:gd name="T11" fmla="*/ 30 h 224"/>
                  <a:gd name="T12" fmla="*/ 141 w 224"/>
                  <a:gd name="T13" fmla="*/ 28 h 224"/>
                  <a:gd name="T14" fmla="*/ 134 w 224"/>
                  <a:gd name="T15" fmla="*/ 10 h 224"/>
                  <a:gd name="T16" fmla="*/ 100 w 224"/>
                  <a:gd name="T17" fmla="*/ 0 h 224"/>
                  <a:gd name="T18" fmla="*/ 90 w 224"/>
                  <a:gd name="T19" fmla="*/ 17 h 224"/>
                  <a:gd name="T20" fmla="*/ 73 w 224"/>
                  <a:gd name="T21" fmla="*/ 32 h 224"/>
                  <a:gd name="T22" fmla="*/ 55 w 224"/>
                  <a:gd name="T23" fmla="*/ 24 h 224"/>
                  <a:gd name="T24" fmla="*/ 24 w 224"/>
                  <a:gd name="T25" fmla="*/ 41 h 224"/>
                  <a:gd name="T26" fmla="*/ 30 w 224"/>
                  <a:gd name="T27" fmla="*/ 60 h 224"/>
                  <a:gd name="T28" fmla="*/ 28 w 224"/>
                  <a:gd name="T29" fmla="*/ 83 h 224"/>
                  <a:gd name="T30" fmla="*/ 10 w 224"/>
                  <a:gd name="T31" fmla="*/ 90 h 224"/>
                  <a:gd name="T32" fmla="*/ 0 w 224"/>
                  <a:gd name="T33" fmla="*/ 124 h 224"/>
                  <a:gd name="T34" fmla="*/ 17 w 224"/>
                  <a:gd name="T35" fmla="*/ 134 h 224"/>
                  <a:gd name="T36" fmla="*/ 32 w 224"/>
                  <a:gd name="T37" fmla="*/ 151 h 224"/>
                  <a:gd name="T38" fmla="*/ 24 w 224"/>
                  <a:gd name="T39" fmla="*/ 168 h 224"/>
                  <a:gd name="T40" fmla="*/ 41 w 224"/>
                  <a:gd name="T41" fmla="*/ 199 h 224"/>
                  <a:gd name="T42" fmla="*/ 60 w 224"/>
                  <a:gd name="T43" fmla="*/ 194 h 224"/>
                  <a:gd name="T44" fmla="*/ 83 w 224"/>
                  <a:gd name="T45" fmla="*/ 196 h 224"/>
                  <a:gd name="T46" fmla="*/ 90 w 224"/>
                  <a:gd name="T47" fmla="*/ 214 h 224"/>
                  <a:gd name="T48" fmla="*/ 124 w 224"/>
                  <a:gd name="T49" fmla="*/ 224 h 224"/>
                  <a:gd name="T50" fmla="*/ 134 w 224"/>
                  <a:gd name="T51" fmla="*/ 206 h 224"/>
                  <a:gd name="T52" fmla="*/ 151 w 224"/>
                  <a:gd name="T53" fmla="*/ 192 h 224"/>
                  <a:gd name="T54" fmla="*/ 168 w 224"/>
                  <a:gd name="T55" fmla="*/ 199 h 224"/>
                  <a:gd name="T56" fmla="*/ 199 w 224"/>
                  <a:gd name="T57" fmla="*/ 182 h 224"/>
                  <a:gd name="T58" fmla="*/ 194 w 224"/>
                  <a:gd name="T59" fmla="*/ 163 h 224"/>
                  <a:gd name="T60" fmla="*/ 196 w 224"/>
                  <a:gd name="T61" fmla="*/ 141 h 224"/>
                  <a:gd name="T62" fmla="*/ 214 w 224"/>
                  <a:gd name="T63" fmla="*/ 134 h 224"/>
                  <a:gd name="T64" fmla="*/ 116 w 224"/>
                  <a:gd name="T65" fmla="*/ 165 h 224"/>
                  <a:gd name="T66" fmla="*/ 107 w 224"/>
                  <a:gd name="T67" fmla="*/ 58 h 224"/>
                  <a:gd name="T68" fmla="*/ 116 w 224"/>
                  <a:gd name="T69" fmla="*/ 16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4" h="224">
                    <a:moveTo>
                      <a:pt x="224" y="124"/>
                    </a:moveTo>
                    <a:cubicBezTo>
                      <a:pt x="224" y="100"/>
                      <a:pt x="224" y="100"/>
                      <a:pt x="224" y="100"/>
                    </a:cubicBezTo>
                    <a:cubicBezTo>
                      <a:pt x="224" y="94"/>
                      <a:pt x="219" y="90"/>
                      <a:pt x="214" y="90"/>
                    </a:cubicBezTo>
                    <a:cubicBezTo>
                      <a:pt x="206" y="90"/>
                      <a:pt x="206" y="90"/>
                      <a:pt x="206" y="90"/>
                    </a:cubicBezTo>
                    <a:cubicBezTo>
                      <a:pt x="202" y="90"/>
                      <a:pt x="197" y="87"/>
                      <a:pt x="196" y="83"/>
                    </a:cubicBezTo>
                    <a:cubicBezTo>
                      <a:pt x="195" y="79"/>
                      <a:pt x="193" y="76"/>
                      <a:pt x="192" y="73"/>
                    </a:cubicBezTo>
                    <a:cubicBezTo>
                      <a:pt x="190" y="69"/>
                      <a:pt x="191" y="64"/>
                      <a:pt x="194" y="60"/>
                    </a:cubicBezTo>
                    <a:cubicBezTo>
                      <a:pt x="199" y="55"/>
                      <a:pt x="199" y="55"/>
                      <a:pt x="199" y="55"/>
                    </a:cubicBezTo>
                    <a:cubicBezTo>
                      <a:pt x="203" y="51"/>
                      <a:pt x="203" y="45"/>
                      <a:pt x="199" y="41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79" y="20"/>
                      <a:pt x="172" y="20"/>
                      <a:pt x="168" y="2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0" y="33"/>
                      <a:pt x="155" y="34"/>
                      <a:pt x="151" y="32"/>
                    </a:cubicBezTo>
                    <a:cubicBezTo>
                      <a:pt x="148" y="30"/>
                      <a:pt x="144" y="29"/>
                      <a:pt x="141" y="28"/>
                    </a:cubicBezTo>
                    <a:cubicBezTo>
                      <a:pt x="136" y="26"/>
                      <a:pt x="134" y="22"/>
                      <a:pt x="134" y="17"/>
                    </a:cubicBezTo>
                    <a:cubicBezTo>
                      <a:pt x="134" y="10"/>
                      <a:pt x="134" y="10"/>
                      <a:pt x="134" y="10"/>
                    </a:cubicBezTo>
                    <a:cubicBezTo>
                      <a:pt x="134" y="4"/>
                      <a:pt x="129" y="0"/>
                      <a:pt x="124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4" y="0"/>
                      <a:pt x="90" y="4"/>
                      <a:pt x="90" y="10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0" y="22"/>
                      <a:pt x="87" y="26"/>
                      <a:pt x="83" y="28"/>
                    </a:cubicBezTo>
                    <a:cubicBezTo>
                      <a:pt x="79" y="29"/>
                      <a:pt x="76" y="30"/>
                      <a:pt x="73" y="32"/>
                    </a:cubicBezTo>
                    <a:cubicBezTo>
                      <a:pt x="69" y="34"/>
                      <a:pt x="64" y="33"/>
                      <a:pt x="60" y="30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1" y="20"/>
                      <a:pt x="45" y="20"/>
                      <a:pt x="41" y="24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0" y="45"/>
                      <a:pt x="20" y="51"/>
                      <a:pt x="24" y="55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3" y="64"/>
                      <a:pt x="34" y="69"/>
                      <a:pt x="32" y="73"/>
                    </a:cubicBezTo>
                    <a:cubicBezTo>
                      <a:pt x="30" y="76"/>
                      <a:pt x="29" y="79"/>
                      <a:pt x="28" y="83"/>
                    </a:cubicBezTo>
                    <a:cubicBezTo>
                      <a:pt x="26" y="87"/>
                      <a:pt x="22" y="90"/>
                      <a:pt x="17" y="90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4" y="90"/>
                      <a:pt x="0" y="94"/>
                      <a:pt x="0" y="100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9"/>
                      <a:pt x="4" y="134"/>
                      <a:pt x="10" y="134"/>
                    </a:cubicBezTo>
                    <a:cubicBezTo>
                      <a:pt x="17" y="134"/>
                      <a:pt x="17" y="134"/>
                      <a:pt x="17" y="134"/>
                    </a:cubicBezTo>
                    <a:cubicBezTo>
                      <a:pt x="22" y="134"/>
                      <a:pt x="26" y="136"/>
                      <a:pt x="28" y="141"/>
                    </a:cubicBezTo>
                    <a:cubicBezTo>
                      <a:pt x="29" y="144"/>
                      <a:pt x="30" y="148"/>
                      <a:pt x="32" y="151"/>
                    </a:cubicBezTo>
                    <a:cubicBezTo>
                      <a:pt x="34" y="155"/>
                      <a:pt x="33" y="160"/>
                      <a:pt x="30" y="163"/>
                    </a:cubicBezTo>
                    <a:cubicBezTo>
                      <a:pt x="24" y="168"/>
                      <a:pt x="24" y="168"/>
                      <a:pt x="24" y="168"/>
                    </a:cubicBezTo>
                    <a:cubicBezTo>
                      <a:pt x="20" y="172"/>
                      <a:pt x="20" y="179"/>
                      <a:pt x="24" y="182"/>
                    </a:cubicBezTo>
                    <a:cubicBezTo>
                      <a:pt x="41" y="199"/>
                      <a:pt x="41" y="199"/>
                      <a:pt x="41" y="199"/>
                    </a:cubicBezTo>
                    <a:cubicBezTo>
                      <a:pt x="45" y="203"/>
                      <a:pt x="51" y="203"/>
                      <a:pt x="55" y="199"/>
                    </a:cubicBezTo>
                    <a:cubicBezTo>
                      <a:pt x="60" y="194"/>
                      <a:pt x="60" y="194"/>
                      <a:pt x="60" y="194"/>
                    </a:cubicBezTo>
                    <a:cubicBezTo>
                      <a:pt x="64" y="191"/>
                      <a:pt x="69" y="190"/>
                      <a:pt x="73" y="192"/>
                    </a:cubicBezTo>
                    <a:cubicBezTo>
                      <a:pt x="76" y="193"/>
                      <a:pt x="79" y="195"/>
                      <a:pt x="83" y="196"/>
                    </a:cubicBezTo>
                    <a:cubicBezTo>
                      <a:pt x="87" y="197"/>
                      <a:pt x="90" y="202"/>
                      <a:pt x="90" y="206"/>
                    </a:cubicBezTo>
                    <a:cubicBezTo>
                      <a:pt x="90" y="214"/>
                      <a:pt x="90" y="214"/>
                      <a:pt x="90" y="214"/>
                    </a:cubicBezTo>
                    <a:cubicBezTo>
                      <a:pt x="90" y="219"/>
                      <a:pt x="94" y="224"/>
                      <a:pt x="100" y="224"/>
                    </a:cubicBezTo>
                    <a:cubicBezTo>
                      <a:pt x="124" y="224"/>
                      <a:pt x="124" y="224"/>
                      <a:pt x="124" y="224"/>
                    </a:cubicBezTo>
                    <a:cubicBezTo>
                      <a:pt x="129" y="224"/>
                      <a:pt x="134" y="219"/>
                      <a:pt x="134" y="214"/>
                    </a:cubicBezTo>
                    <a:cubicBezTo>
                      <a:pt x="134" y="206"/>
                      <a:pt x="134" y="206"/>
                      <a:pt x="134" y="206"/>
                    </a:cubicBezTo>
                    <a:cubicBezTo>
                      <a:pt x="134" y="202"/>
                      <a:pt x="136" y="197"/>
                      <a:pt x="141" y="196"/>
                    </a:cubicBezTo>
                    <a:cubicBezTo>
                      <a:pt x="144" y="195"/>
                      <a:pt x="148" y="193"/>
                      <a:pt x="151" y="192"/>
                    </a:cubicBezTo>
                    <a:cubicBezTo>
                      <a:pt x="155" y="190"/>
                      <a:pt x="160" y="191"/>
                      <a:pt x="163" y="194"/>
                    </a:cubicBezTo>
                    <a:cubicBezTo>
                      <a:pt x="168" y="199"/>
                      <a:pt x="168" y="199"/>
                      <a:pt x="168" y="199"/>
                    </a:cubicBezTo>
                    <a:cubicBezTo>
                      <a:pt x="172" y="203"/>
                      <a:pt x="179" y="203"/>
                      <a:pt x="183" y="199"/>
                    </a:cubicBezTo>
                    <a:cubicBezTo>
                      <a:pt x="199" y="182"/>
                      <a:pt x="199" y="182"/>
                      <a:pt x="199" y="182"/>
                    </a:cubicBezTo>
                    <a:cubicBezTo>
                      <a:pt x="203" y="179"/>
                      <a:pt x="203" y="172"/>
                      <a:pt x="199" y="168"/>
                    </a:cubicBezTo>
                    <a:cubicBezTo>
                      <a:pt x="194" y="163"/>
                      <a:pt x="194" y="163"/>
                      <a:pt x="194" y="163"/>
                    </a:cubicBezTo>
                    <a:cubicBezTo>
                      <a:pt x="191" y="160"/>
                      <a:pt x="190" y="155"/>
                      <a:pt x="192" y="151"/>
                    </a:cubicBezTo>
                    <a:cubicBezTo>
                      <a:pt x="193" y="148"/>
                      <a:pt x="195" y="144"/>
                      <a:pt x="196" y="141"/>
                    </a:cubicBezTo>
                    <a:cubicBezTo>
                      <a:pt x="197" y="136"/>
                      <a:pt x="202" y="134"/>
                      <a:pt x="206" y="134"/>
                    </a:cubicBezTo>
                    <a:cubicBezTo>
                      <a:pt x="214" y="134"/>
                      <a:pt x="214" y="134"/>
                      <a:pt x="214" y="134"/>
                    </a:cubicBezTo>
                    <a:cubicBezTo>
                      <a:pt x="219" y="134"/>
                      <a:pt x="224" y="129"/>
                      <a:pt x="224" y="124"/>
                    </a:cubicBezTo>
                    <a:close/>
                    <a:moveTo>
                      <a:pt x="116" y="165"/>
                    </a:moveTo>
                    <a:cubicBezTo>
                      <a:pt x="83" y="168"/>
                      <a:pt x="56" y="141"/>
                      <a:pt x="58" y="107"/>
                    </a:cubicBezTo>
                    <a:cubicBezTo>
                      <a:pt x="60" y="81"/>
                      <a:pt x="81" y="60"/>
                      <a:pt x="107" y="58"/>
                    </a:cubicBezTo>
                    <a:cubicBezTo>
                      <a:pt x="141" y="55"/>
                      <a:pt x="168" y="83"/>
                      <a:pt x="165" y="116"/>
                    </a:cubicBezTo>
                    <a:cubicBezTo>
                      <a:pt x="163" y="142"/>
                      <a:pt x="142" y="163"/>
                      <a:pt x="116" y="165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75">
                <a:extLst>
                  <a:ext uri="{FF2B5EF4-FFF2-40B4-BE49-F238E27FC236}">
                    <a16:creationId xmlns:a16="http://schemas.microsoft.com/office/drawing/2014/main" id="{F707C614-C475-68C6-7A49-B3863238B4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06025" y="4587875"/>
                <a:ext cx="1109662" cy="1093788"/>
              </a:xfrm>
              <a:custGeom>
                <a:avLst/>
                <a:gdLst>
                  <a:gd name="T0" fmla="*/ 290 w 290"/>
                  <a:gd name="T1" fmla="*/ 129 h 290"/>
                  <a:gd name="T2" fmla="*/ 267 w 290"/>
                  <a:gd name="T3" fmla="*/ 117 h 290"/>
                  <a:gd name="T4" fmla="*/ 249 w 290"/>
                  <a:gd name="T5" fmla="*/ 94 h 290"/>
                  <a:gd name="T6" fmla="*/ 258 w 290"/>
                  <a:gd name="T7" fmla="*/ 71 h 290"/>
                  <a:gd name="T8" fmla="*/ 236 w 290"/>
                  <a:gd name="T9" fmla="*/ 31 h 290"/>
                  <a:gd name="T10" fmla="*/ 212 w 290"/>
                  <a:gd name="T11" fmla="*/ 38 h 290"/>
                  <a:gd name="T12" fmla="*/ 183 w 290"/>
                  <a:gd name="T13" fmla="*/ 36 h 290"/>
                  <a:gd name="T14" fmla="*/ 173 w 290"/>
                  <a:gd name="T15" fmla="*/ 13 h 290"/>
                  <a:gd name="T16" fmla="*/ 129 w 290"/>
                  <a:gd name="T17" fmla="*/ 0 h 290"/>
                  <a:gd name="T18" fmla="*/ 117 w 290"/>
                  <a:gd name="T19" fmla="*/ 22 h 290"/>
                  <a:gd name="T20" fmla="*/ 94 w 290"/>
                  <a:gd name="T21" fmla="*/ 41 h 290"/>
                  <a:gd name="T22" fmla="*/ 71 w 290"/>
                  <a:gd name="T23" fmla="*/ 31 h 290"/>
                  <a:gd name="T24" fmla="*/ 31 w 290"/>
                  <a:gd name="T25" fmla="*/ 53 h 290"/>
                  <a:gd name="T26" fmla="*/ 38 w 290"/>
                  <a:gd name="T27" fmla="*/ 78 h 290"/>
                  <a:gd name="T28" fmla="*/ 36 w 290"/>
                  <a:gd name="T29" fmla="*/ 107 h 290"/>
                  <a:gd name="T30" fmla="*/ 13 w 290"/>
                  <a:gd name="T31" fmla="*/ 117 h 290"/>
                  <a:gd name="T32" fmla="*/ 0 w 290"/>
                  <a:gd name="T33" fmla="*/ 160 h 290"/>
                  <a:gd name="T34" fmla="*/ 22 w 290"/>
                  <a:gd name="T35" fmla="*/ 173 h 290"/>
                  <a:gd name="T36" fmla="*/ 41 w 290"/>
                  <a:gd name="T37" fmla="*/ 195 h 290"/>
                  <a:gd name="T38" fmla="*/ 31 w 290"/>
                  <a:gd name="T39" fmla="*/ 218 h 290"/>
                  <a:gd name="T40" fmla="*/ 53 w 290"/>
                  <a:gd name="T41" fmla="*/ 258 h 290"/>
                  <a:gd name="T42" fmla="*/ 78 w 290"/>
                  <a:gd name="T43" fmla="*/ 251 h 290"/>
                  <a:gd name="T44" fmla="*/ 107 w 290"/>
                  <a:gd name="T45" fmla="*/ 254 h 290"/>
                  <a:gd name="T46" fmla="*/ 117 w 290"/>
                  <a:gd name="T47" fmla="*/ 277 h 290"/>
                  <a:gd name="T48" fmla="*/ 160 w 290"/>
                  <a:gd name="T49" fmla="*/ 290 h 290"/>
                  <a:gd name="T50" fmla="*/ 173 w 290"/>
                  <a:gd name="T51" fmla="*/ 267 h 290"/>
                  <a:gd name="T52" fmla="*/ 195 w 290"/>
                  <a:gd name="T53" fmla="*/ 249 h 290"/>
                  <a:gd name="T54" fmla="*/ 218 w 290"/>
                  <a:gd name="T55" fmla="*/ 258 h 290"/>
                  <a:gd name="T56" fmla="*/ 258 w 290"/>
                  <a:gd name="T57" fmla="*/ 236 h 290"/>
                  <a:gd name="T58" fmla="*/ 251 w 290"/>
                  <a:gd name="T59" fmla="*/ 211 h 290"/>
                  <a:gd name="T60" fmla="*/ 254 w 290"/>
                  <a:gd name="T61" fmla="*/ 182 h 290"/>
                  <a:gd name="T62" fmla="*/ 277 w 290"/>
                  <a:gd name="T63" fmla="*/ 173 h 290"/>
                  <a:gd name="T64" fmla="*/ 150 w 290"/>
                  <a:gd name="T65" fmla="*/ 214 h 290"/>
                  <a:gd name="T66" fmla="*/ 139 w 290"/>
                  <a:gd name="T67" fmla="*/ 75 h 290"/>
                  <a:gd name="T68" fmla="*/ 150 w 290"/>
                  <a:gd name="T69" fmla="*/ 21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90" h="290">
                    <a:moveTo>
                      <a:pt x="290" y="160"/>
                    </a:moveTo>
                    <a:cubicBezTo>
                      <a:pt x="290" y="129"/>
                      <a:pt x="290" y="129"/>
                      <a:pt x="290" y="129"/>
                    </a:cubicBezTo>
                    <a:cubicBezTo>
                      <a:pt x="290" y="122"/>
                      <a:pt x="284" y="117"/>
                      <a:pt x="277" y="117"/>
                    </a:cubicBezTo>
                    <a:cubicBezTo>
                      <a:pt x="267" y="117"/>
                      <a:pt x="267" y="117"/>
                      <a:pt x="267" y="117"/>
                    </a:cubicBezTo>
                    <a:cubicBezTo>
                      <a:pt x="261" y="117"/>
                      <a:pt x="256" y="113"/>
                      <a:pt x="254" y="107"/>
                    </a:cubicBezTo>
                    <a:cubicBezTo>
                      <a:pt x="252" y="103"/>
                      <a:pt x="251" y="98"/>
                      <a:pt x="249" y="94"/>
                    </a:cubicBezTo>
                    <a:cubicBezTo>
                      <a:pt x="246" y="89"/>
                      <a:pt x="247" y="82"/>
                      <a:pt x="251" y="78"/>
                    </a:cubicBezTo>
                    <a:cubicBezTo>
                      <a:pt x="258" y="71"/>
                      <a:pt x="258" y="71"/>
                      <a:pt x="258" y="71"/>
                    </a:cubicBezTo>
                    <a:cubicBezTo>
                      <a:pt x="263" y="66"/>
                      <a:pt x="263" y="58"/>
                      <a:pt x="258" y="53"/>
                    </a:cubicBezTo>
                    <a:cubicBezTo>
                      <a:pt x="236" y="31"/>
                      <a:pt x="236" y="31"/>
                      <a:pt x="236" y="31"/>
                    </a:cubicBezTo>
                    <a:cubicBezTo>
                      <a:pt x="231" y="26"/>
                      <a:pt x="223" y="26"/>
                      <a:pt x="218" y="31"/>
                    </a:cubicBezTo>
                    <a:cubicBezTo>
                      <a:pt x="212" y="38"/>
                      <a:pt x="212" y="38"/>
                      <a:pt x="212" y="38"/>
                    </a:cubicBezTo>
                    <a:cubicBezTo>
                      <a:pt x="207" y="42"/>
                      <a:pt x="201" y="44"/>
                      <a:pt x="195" y="41"/>
                    </a:cubicBezTo>
                    <a:cubicBezTo>
                      <a:pt x="191" y="39"/>
                      <a:pt x="187" y="37"/>
                      <a:pt x="183" y="36"/>
                    </a:cubicBezTo>
                    <a:cubicBezTo>
                      <a:pt x="177" y="34"/>
                      <a:pt x="173" y="28"/>
                      <a:pt x="173" y="22"/>
                    </a:cubicBezTo>
                    <a:cubicBezTo>
                      <a:pt x="173" y="13"/>
                      <a:pt x="173" y="13"/>
                      <a:pt x="173" y="13"/>
                    </a:cubicBezTo>
                    <a:cubicBezTo>
                      <a:pt x="173" y="6"/>
                      <a:pt x="167" y="0"/>
                      <a:pt x="160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2" y="0"/>
                      <a:pt x="117" y="6"/>
                      <a:pt x="117" y="13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17" y="28"/>
                      <a:pt x="113" y="34"/>
                      <a:pt x="107" y="36"/>
                    </a:cubicBezTo>
                    <a:cubicBezTo>
                      <a:pt x="103" y="37"/>
                      <a:pt x="98" y="39"/>
                      <a:pt x="94" y="41"/>
                    </a:cubicBezTo>
                    <a:cubicBezTo>
                      <a:pt x="89" y="44"/>
                      <a:pt x="82" y="42"/>
                      <a:pt x="78" y="38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66" y="26"/>
                      <a:pt x="58" y="26"/>
                      <a:pt x="53" y="31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26" y="58"/>
                      <a:pt x="26" y="66"/>
                      <a:pt x="31" y="71"/>
                    </a:cubicBezTo>
                    <a:cubicBezTo>
                      <a:pt x="38" y="78"/>
                      <a:pt x="38" y="78"/>
                      <a:pt x="38" y="78"/>
                    </a:cubicBezTo>
                    <a:cubicBezTo>
                      <a:pt x="43" y="82"/>
                      <a:pt x="44" y="89"/>
                      <a:pt x="41" y="94"/>
                    </a:cubicBezTo>
                    <a:cubicBezTo>
                      <a:pt x="39" y="98"/>
                      <a:pt x="37" y="103"/>
                      <a:pt x="36" y="107"/>
                    </a:cubicBezTo>
                    <a:cubicBezTo>
                      <a:pt x="34" y="113"/>
                      <a:pt x="28" y="117"/>
                      <a:pt x="22" y="117"/>
                    </a:cubicBezTo>
                    <a:cubicBezTo>
                      <a:pt x="13" y="117"/>
                      <a:pt x="13" y="117"/>
                      <a:pt x="13" y="117"/>
                    </a:cubicBezTo>
                    <a:cubicBezTo>
                      <a:pt x="6" y="117"/>
                      <a:pt x="0" y="122"/>
                      <a:pt x="0" y="129"/>
                    </a:cubicBezTo>
                    <a:cubicBezTo>
                      <a:pt x="0" y="160"/>
                      <a:pt x="0" y="160"/>
                      <a:pt x="0" y="160"/>
                    </a:cubicBezTo>
                    <a:cubicBezTo>
                      <a:pt x="0" y="167"/>
                      <a:pt x="6" y="173"/>
                      <a:pt x="13" y="173"/>
                    </a:cubicBezTo>
                    <a:cubicBezTo>
                      <a:pt x="22" y="173"/>
                      <a:pt x="22" y="173"/>
                      <a:pt x="22" y="173"/>
                    </a:cubicBezTo>
                    <a:cubicBezTo>
                      <a:pt x="28" y="173"/>
                      <a:pt x="34" y="177"/>
                      <a:pt x="36" y="182"/>
                    </a:cubicBezTo>
                    <a:cubicBezTo>
                      <a:pt x="37" y="187"/>
                      <a:pt x="39" y="191"/>
                      <a:pt x="41" y="195"/>
                    </a:cubicBezTo>
                    <a:cubicBezTo>
                      <a:pt x="44" y="201"/>
                      <a:pt x="43" y="207"/>
                      <a:pt x="38" y="211"/>
                    </a:cubicBezTo>
                    <a:cubicBezTo>
                      <a:pt x="31" y="218"/>
                      <a:pt x="31" y="218"/>
                      <a:pt x="31" y="218"/>
                    </a:cubicBezTo>
                    <a:cubicBezTo>
                      <a:pt x="26" y="223"/>
                      <a:pt x="26" y="231"/>
                      <a:pt x="31" y="236"/>
                    </a:cubicBezTo>
                    <a:cubicBezTo>
                      <a:pt x="53" y="258"/>
                      <a:pt x="53" y="258"/>
                      <a:pt x="53" y="258"/>
                    </a:cubicBezTo>
                    <a:cubicBezTo>
                      <a:pt x="58" y="263"/>
                      <a:pt x="66" y="263"/>
                      <a:pt x="71" y="258"/>
                    </a:cubicBezTo>
                    <a:cubicBezTo>
                      <a:pt x="78" y="251"/>
                      <a:pt x="78" y="251"/>
                      <a:pt x="78" y="251"/>
                    </a:cubicBezTo>
                    <a:cubicBezTo>
                      <a:pt x="82" y="247"/>
                      <a:pt x="89" y="246"/>
                      <a:pt x="94" y="249"/>
                    </a:cubicBezTo>
                    <a:cubicBezTo>
                      <a:pt x="98" y="251"/>
                      <a:pt x="103" y="252"/>
                      <a:pt x="107" y="254"/>
                    </a:cubicBezTo>
                    <a:cubicBezTo>
                      <a:pt x="113" y="256"/>
                      <a:pt x="117" y="261"/>
                      <a:pt x="117" y="267"/>
                    </a:cubicBezTo>
                    <a:cubicBezTo>
                      <a:pt x="117" y="277"/>
                      <a:pt x="117" y="277"/>
                      <a:pt x="117" y="277"/>
                    </a:cubicBezTo>
                    <a:cubicBezTo>
                      <a:pt x="117" y="284"/>
                      <a:pt x="122" y="290"/>
                      <a:pt x="129" y="290"/>
                    </a:cubicBezTo>
                    <a:cubicBezTo>
                      <a:pt x="160" y="290"/>
                      <a:pt x="160" y="290"/>
                      <a:pt x="160" y="290"/>
                    </a:cubicBezTo>
                    <a:cubicBezTo>
                      <a:pt x="167" y="290"/>
                      <a:pt x="173" y="284"/>
                      <a:pt x="173" y="277"/>
                    </a:cubicBezTo>
                    <a:cubicBezTo>
                      <a:pt x="173" y="267"/>
                      <a:pt x="173" y="267"/>
                      <a:pt x="173" y="267"/>
                    </a:cubicBezTo>
                    <a:cubicBezTo>
                      <a:pt x="173" y="261"/>
                      <a:pt x="177" y="256"/>
                      <a:pt x="183" y="254"/>
                    </a:cubicBezTo>
                    <a:cubicBezTo>
                      <a:pt x="187" y="252"/>
                      <a:pt x="191" y="251"/>
                      <a:pt x="195" y="249"/>
                    </a:cubicBezTo>
                    <a:cubicBezTo>
                      <a:pt x="201" y="246"/>
                      <a:pt x="207" y="247"/>
                      <a:pt x="212" y="251"/>
                    </a:cubicBezTo>
                    <a:cubicBezTo>
                      <a:pt x="218" y="258"/>
                      <a:pt x="218" y="258"/>
                      <a:pt x="218" y="258"/>
                    </a:cubicBezTo>
                    <a:cubicBezTo>
                      <a:pt x="223" y="263"/>
                      <a:pt x="231" y="263"/>
                      <a:pt x="236" y="258"/>
                    </a:cubicBezTo>
                    <a:cubicBezTo>
                      <a:pt x="258" y="236"/>
                      <a:pt x="258" y="236"/>
                      <a:pt x="258" y="236"/>
                    </a:cubicBezTo>
                    <a:cubicBezTo>
                      <a:pt x="263" y="231"/>
                      <a:pt x="263" y="223"/>
                      <a:pt x="258" y="218"/>
                    </a:cubicBezTo>
                    <a:cubicBezTo>
                      <a:pt x="251" y="211"/>
                      <a:pt x="251" y="211"/>
                      <a:pt x="251" y="211"/>
                    </a:cubicBezTo>
                    <a:cubicBezTo>
                      <a:pt x="247" y="207"/>
                      <a:pt x="246" y="201"/>
                      <a:pt x="249" y="195"/>
                    </a:cubicBezTo>
                    <a:cubicBezTo>
                      <a:pt x="251" y="191"/>
                      <a:pt x="252" y="187"/>
                      <a:pt x="254" y="182"/>
                    </a:cubicBezTo>
                    <a:cubicBezTo>
                      <a:pt x="256" y="177"/>
                      <a:pt x="261" y="173"/>
                      <a:pt x="267" y="173"/>
                    </a:cubicBezTo>
                    <a:cubicBezTo>
                      <a:pt x="277" y="173"/>
                      <a:pt x="277" y="173"/>
                      <a:pt x="277" y="173"/>
                    </a:cubicBezTo>
                    <a:cubicBezTo>
                      <a:pt x="284" y="173"/>
                      <a:pt x="290" y="167"/>
                      <a:pt x="290" y="160"/>
                    </a:cubicBezTo>
                    <a:close/>
                    <a:moveTo>
                      <a:pt x="150" y="214"/>
                    </a:moveTo>
                    <a:cubicBezTo>
                      <a:pt x="107" y="218"/>
                      <a:pt x="72" y="182"/>
                      <a:pt x="75" y="139"/>
                    </a:cubicBezTo>
                    <a:cubicBezTo>
                      <a:pt x="78" y="105"/>
                      <a:pt x="105" y="78"/>
                      <a:pt x="139" y="75"/>
                    </a:cubicBezTo>
                    <a:cubicBezTo>
                      <a:pt x="182" y="72"/>
                      <a:pt x="218" y="107"/>
                      <a:pt x="214" y="150"/>
                    </a:cubicBezTo>
                    <a:cubicBezTo>
                      <a:pt x="212" y="184"/>
                      <a:pt x="184" y="212"/>
                      <a:pt x="150" y="21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76">
                <a:extLst>
                  <a:ext uri="{FF2B5EF4-FFF2-40B4-BE49-F238E27FC236}">
                    <a16:creationId xmlns:a16="http://schemas.microsoft.com/office/drawing/2014/main" id="{70E075F9-794B-45DD-C29B-FA135E248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2238" y="4762500"/>
                <a:ext cx="757237" cy="744538"/>
              </a:xfrm>
              <a:custGeom>
                <a:avLst/>
                <a:gdLst>
                  <a:gd name="T0" fmla="*/ 192 w 198"/>
                  <a:gd name="T1" fmla="*/ 99 h 198"/>
                  <a:gd name="T2" fmla="*/ 186 w 198"/>
                  <a:gd name="T3" fmla="*/ 99 h 198"/>
                  <a:gd name="T4" fmla="*/ 160 w 198"/>
                  <a:gd name="T5" fmla="*/ 160 h 198"/>
                  <a:gd name="T6" fmla="*/ 99 w 198"/>
                  <a:gd name="T7" fmla="*/ 186 h 198"/>
                  <a:gd name="T8" fmla="*/ 37 w 198"/>
                  <a:gd name="T9" fmla="*/ 160 h 198"/>
                  <a:gd name="T10" fmla="*/ 12 w 198"/>
                  <a:gd name="T11" fmla="*/ 99 h 198"/>
                  <a:gd name="T12" fmla="*/ 37 w 198"/>
                  <a:gd name="T13" fmla="*/ 37 h 198"/>
                  <a:gd name="T14" fmla="*/ 99 w 198"/>
                  <a:gd name="T15" fmla="*/ 12 h 198"/>
                  <a:gd name="T16" fmla="*/ 160 w 198"/>
                  <a:gd name="T17" fmla="*/ 37 h 198"/>
                  <a:gd name="T18" fmla="*/ 186 w 198"/>
                  <a:gd name="T19" fmla="*/ 99 h 198"/>
                  <a:gd name="T20" fmla="*/ 192 w 198"/>
                  <a:gd name="T21" fmla="*/ 99 h 198"/>
                  <a:gd name="T22" fmla="*/ 198 w 198"/>
                  <a:gd name="T23" fmla="*/ 99 h 198"/>
                  <a:gd name="T24" fmla="*/ 99 w 198"/>
                  <a:gd name="T25" fmla="*/ 0 h 198"/>
                  <a:gd name="T26" fmla="*/ 0 w 198"/>
                  <a:gd name="T27" fmla="*/ 99 h 198"/>
                  <a:gd name="T28" fmla="*/ 99 w 198"/>
                  <a:gd name="T29" fmla="*/ 198 h 198"/>
                  <a:gd name="T30" fmla="*/ 198 w 198"/>
                  <a:gd name="T31" fmla="*/ 99 h 198"/>
                  <a:gd name="T32" fmla="*/ 192 w 198"/>
                  <a:gd name="T33" fmla="*/ 9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8" h="198">
                    <a:moveTo>
                      <a:pt x="192" y="99"/>
                    </a:moveTo>
                    <a:cubicBezTo>
                      <a:pt x="186" y="99"/>
                      <a:pt x="186" y="99"/>
                      <a:pt x="186" y="99"/>
                    </a:cubicBezTo>
                    <a:cubicBezTo>
                      <a:pt x="186" y="123"/>
                      <a:pt x="176" y="145"/>
                      <a:pt x="160" y="160"/>
                    </a:cubicBezTo>
                    <a:cubicBezTo>
                      <a:pt x="145" y="176"/>
                      <a:pt x="123" y="186"/>
                      <a:pt x="99" y="186"/>
                    </a:cubicBezTo>
                    <a:cubicBezTo>
                      <a:pt x="75" y="186"/>
                      <a:pt x="53" y="176"/>
                      <a:pt x="37" y="160"/>
                    </a:cubicBezTo>
                    <a:cubicBezTo>
                      <a:pt x="21" y="145"/>
                      <a:pt x="12" y="123"/>
                      <a:pt x="12" y="99"/>
                    </a:cubicBezTo>
                    <a:cubicBezTo>
                      <a:pt x="12" y="75"/>
                      <a:pt x="21" y="53"/>
                      <a:pt x="37" y="37"/>
                    </a:cubicBezTo>
                    <a:cubicBezTo>
                      <a:pt x="53" y="21"/>
                      <a:pt x="75" y="12"/>
                      <a:pt x="99" y="12"/>
                    </a:cubicBezTo>
                    <a:cubicBezTo>
                      <a:pt x="123" y="12"/>
                      <a:pt x="145" y="21"/>
                      <a:pt x="160" y="37"/>
                    </a:cubicBezTo>
                    <a:cubicBezTo>
                      <a:pt x="176" y="53"/>
                      <a:pt x="186" y="75"/>
                      <a:pt x="186" y="99"/>
                    </a:cubicBezTo>
                    <a:cubicBezTo>
                      <a:pt x="192" y="99"/>
                      <a:pt x="192" y="99"/>
                      <a:pt x="192" y="99"/>
                    </a:cubicBezTo>
                    <a:cubicBezTo>
                      <a:pt x="198" y="99"/>
                      <a:pt x="198" y="99"/>
                      <a:pt x="198" y="99"/>
                    </a:cubicBezTo>
                    <a:cubicBezTo>
                      <a:pt x="198" y="44"/>
                      <a:pt x="153" y="0"/>
                      <a:pt x="99" y="0"/>
                    </a:cubicBezTo>
                    <a:cubicBezTo>
                      <a:pt x="44" y="0"/>
                      <a:pt x="0" y="44"/>
                      <a:pt x="0" y="99"/>
                    </a:cubicBezTo>
                    <a:cubicBezTo>
                      <a:pt x="0" y="153"/>
                      <a:pt x="44" y="198"/>
                      <a:pt x="99" y="198"/>
                    </a:cubicBezTo>
                    <a:cubicBezTo>
                      <a:pt x="153" y="198"/>
                      <a:pt x="198" y="153"/>
                      <a:pt x="198" y="99"/>
                    </a:cubicBezTo>
                    <a:lnTo>
                      <a:pt x="192" y="99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77">
                <a:extLst>
                  <a:ext uri="{FF2B5EF4-FFF2-40B4-BE49-F238E27FC236}">
                    <a16:creationId xmlns:a16="http://schemas.microsoft.com/office/drawing/2014/main" id="{63A0EBF3-6D89-1911-D502-85821D568C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2238" y="4762500"/>
                <a:ext cx="401637" cy="395288"/>
              </a:xfrm>
              <a:custGeom>
                <a:avLst/>
                <a:gdLst>
                  <a:gd name="T0" fmla="*/ 12 w 105"/>
                  <a:gd name="T1" fmla="*/ 99 h 105"/>
                  <a:gd name="T2" fmla="*/ 37 w 105"/>
                  <a:gd name="T3" fmla="*/ 37 h 105"/>
                  <a:gd name="T4" fmla="*/ 99 w 105"/>
                  <a:gd name="T5" fmla="*/ 12 h 105"/>
                  <a:gd name="T6" fmla="*/ 105 w 105"/>
                  <a:gd name="T7" fmla="*/ 6 h 105"/>
                  <a:gd name="T8" fmla="*/ 99 w 105"/>
                  <a:gd name="T9" fmla="*/ 0 h 105"/>
                  <a:gd name="T10" fmla="*/ 0 w 105"/>
                  <a:gd name="T11" fmla="*/ 99 h 105"/>
                  <a:gd name="T12" fmla="*/ 6 w 105"/>
                  <a:gd name="T13" fmla="*/ 105 h 105"/>
                  <a:gd name="T14" fmla="*/ 12 w 105"/>
                  <a:gd name="T15" fmla="*/ 9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105">
                    <a:moveTo>
                      <a:pt x="12" y="99"/>
                    </a:moveTo>
                    <a:cubicBezTo>
                      <a:pt x="12" y="75"/>
                      <a:pt x="21" y="53"/>
                      <a:pt x="37" y="37"/>
                    </a:cubicBezTo>
                    <a:cubicBezTo>
                      <a:pt x="53" y="21"/>
                      <a:pt x="75" y="12"/>
                      <a:pt x="99" y="12"/>
                    </a:cubicBezTo>
                    <a:cubicBezTo>
                      <a:pt x="102" y="12"/>
                      <a:pt x="105" y="9"/>
                      <a:pt x="105" y="6"/>
                    </a:cubicBezTo>
                    <a:cubicBezTo>
                      <a:pt x="105" y="2"/>
                      <a:pt x="102" y="0"/>
                      <a:pt x="99" y="0"/>
                    </a:cubicBezTo>
                    <a:cubicBezTo>
                      <a:pt x="44" y="0"/>
                      <a:pt x="0" y="44"/>
                      <a:pt x="0" y="99"/>
                    </a:cubicBezTo>
                    <a:cubicBezTo>
                      <a:pt x="0" y="102"/>
                      <a:pt x="2" y="105"/>
                      <a:pt x="6" y="105"/>
                    </a:cubicBezTo>
                    <a:cubicBezTo>
                      <a:pt x="9" y="105"/>
                      <a:pt x="12" y="102"/>
                      <a:pt x="12" y="99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78">
                <a:extLst>
                  <a:ext uri="{FF2B5EF4-FFF2-40B4-BE49-F238E27FC236}">
                    <a16:creationId xmlns:a16="http://schemas.microsoft.com/office/drawing/2014/main" id="{0F0869C9-9751-2A93-632E-9202F74C9B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31475" y="4625975"/>
                <a:ext cx="147637" cy="166688"/>
              </a:xfrm>
              <a:custGeom>
                <a:avLst/>
                <a:gdLst>
                  <a:gd name="T0" fmla="*/ 36 w 39"/>
                  <a:gd name="T1" fmla="*/ 42 h 44"/>
                  <a:gd name="T2" fmla="*/ 37 w 39"/>
                  <a:gd name="T3" fmla="*/ 33 h 44"/>
                  <a:gd name="T4" fmla="*/ 34 w 39"/>
                  <a:gd name="T5" fmla="*/ 30 h 44"/>
                  <a:gd name="T6" fmla="*/ 29 w 39"/>
                  <a:gd name="T7" fmla="*/ 17 h 44"/>
                  <a:gd name="T8" fmla="*/ 24 w 39"/>
                  <a:gd name="T9" fmla="*/ 6 h 44"/>
                  <a:gd name="T10" fmla="*/ 21 w 39"/>
                  <a:gd name="T11" fmla="*/ 17 h 44"/>
                  <a:gd name="T12" fmla="*/ 12 w 39"/>
                  <a:gd name="T13" fmla="*/ 4 h 44"/>
                  <a:gd name="T14" fmla="*/ 6 w 39"/>
                  <a:gd name="T15" fmla="*/ 3 h 44"/>
                  <a:gd name="T16" fmla="*/ 2 w 39"/>
                  <a:gd name="T17" fmla="*/ 6 h 44"/>
                  <a:gd name="T18" fmla="*/ 1 w 39"/>
                  <a:gd name="T19" fmla="*/ 17 h 44"/>
                  <a:gd name="T20" fmla="*/ 4 w 39"/>
                  <a:gd name="T21" fmla="*/ 25 h 44"/>
                  <a:gd name="T22" fmla="*/ 21 w 39"/>
                  <a:gd name="T23" fmla="*/ 38 h 44"/>
                  <a:gd name="T24" fmla="*/ 27 w 39"/>
                  <a:gd name="T25" fmla="*/ 42 h 44"/>
                  <a:gd name="T26" fmla="*/ 36 w 39"/>
                  <a:gd name="T27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44">
                    <a:moveTo>
                      <a:pt x="36" y="42"/>
                    </a:moveTo>
                    <a:cubicBezTo>
                      <a:pt x="38" y="40"/>
                      <a:pt x="39" y="36"/>
                      <a:pt x="37" y="33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1" y="26"/>
                      <a:pt x="29" y="22"/>
                      <a:pt x="29" y="17"/>
                    </a:cubicBezTo>
                    <a:cubicBezTo>
                      <a:pt x="30" y="14"/>
                      <a:pt x="27" y="5"/>
                      <a:pt x="24" y="6"/>
                    </a:cubicBezTo>
                    <a:cubicBezTo>
                      <a:pt x="21" y="6"/>
                      <a:pt x="24" y="17"/>
                      <a:pt x="21" y="17"/>
                    </a:cubicBezTo>
                    <a:cubicBezTo>
                      <a:pt x="20" y="17"/>
                      <a:pt x="15" y="9"/>
                      <a:pt x="12" y="4"/>
                    </a:cubicBezTo>
                    <a:cubicBezTo>
                      <a:pt x="10" y="2"/>
                      <a:pt x="6" y="0"/>
                      <a:pt x="6" y="3"/>
                    </a:cubicBezTo>
                    <a:cubicBezTo>
                      <a:pt x="5" y="4"/>
                      <a:pt x="4" y="4"/>
                      <a:pt x="2" y="6"/>
                    </a:cubicBezTo>
                    <a:cubicBezTo>
                      <a:pt x="0" y="7"/>
                      <a:pt x="1" y="15"/>
                      <a:pt x="1" y="17"/>
                    </a:cubicBezTo>
                    <a:cubicBezTo>
                      <a:pt x="1" y="20"/>
                      <a:pt x="0" y="21"/>
                      <a:pt x="4" y="25"/>
                    </a:cubicBezTo>
                    <a:cubicBezTo>
                      <a:pt x="8" y="29"/>
                      <a:pt x="21" y="38"/>
                      <a:pt x="21" y="38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30" y="44"/>
                      <a:pt x="33" y="44"/>
                      <a:pt x="36" y="42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79">
                <a:extLst>
                  <a:ext uri="{FF2B5EF4-FFF2-40B4-BE49-F238E27FC236}">
                    <a16:creationId xmlns:a16="http://schemas.microsoft.com/office/drawing/2014/main" id="{00EC66C9-0B2E-06F3-BAF2-AC594431D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21963" y="4598988"/>
                <a:ext cx="661987" cy="498475"/>
              </a:xfrm>
              <a:custGeom>
                <a:avLst/>
                <a:gdLst>
                  <a:gd name="T0" fmla="*/ 10 w 173"/>
                  <a:gd name="T1" fmla="*/ 36 h 132"/>
                  <a:gd name="T2" fmla="*/ 80 w 173"/>
                  <a:gd name="T3" fmla="*/ 95 h 132"/>
                  <a:gd name="T4" fmla="*/ 138 w 173"/>
                  <a:gd name="T5" fmla="*/ 13 h 132"/>
                  <a:gd name="T6" fmla="*/ 169 w 173"/>
                  <a:gd name="T7" fmla="*/ 38 h 132"/>
                  <a:gd name="T8" fmla="*/ 80 w 173"/>
                  <a:gd name="T9" fmla="*/ 131 h 132"/>
                  <a:gd name="T10" fmla="*/ 0 w 173"/>
                  <a:gd name="T11" fmla="*/ 48 h 132"/>
                  <a:gd name="T12" fmla="*/ 10 w 173"/>
                  <a:gd name="T13" fmla="*/ 3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3" h="132">
                    <a:moveTo>
                      <a:pt x="10" y="36"/>
                    </a:moveTo>
                    <a:cubicBezTo>
                      <a:pt x="10" y="36"/>
                      <a:pt x="66" y="91"/>
                      <a:pt x="80" y="95"/>
                    </a:cubicBezTo>
                    <a:cubicBezTo>
                      <a:pt x="93" y="100"/>
                      <a:pt x="131" y="21"/>
                      <a:pt x="138" y="13"/>
                    </a:cubicBezTo>
                    <a:cubicBezTo>
                      <a:pt x="149" y="0"/>
                      <a:pt x="173" y="13"/>
                      <a:pt x="169" y="38"/>
                    </a:cubicBezTo>
                    <a:cubicBezTo>
                      <a:pt x="164" y="70"/>
                      <a:pt x="89" y="130"/>
                      <a:pt x="80" y="131"/>
                    </a:cubicBezTo>
                    <a:cubicBezTo>
                      <a:pt x="70" y="132"/>
                      <a:pt x="0" y="48"/>
                      <a:pt x="0" y="48"/>
                    </a:cubicBezTo>
                    <a:cubicBezTo>
                      <a:pt x="1" y="44"/>
                      <a:pt x="4" y="40"/>
                      <a:pt x="10" y="36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A6D81F7B-C588-5A4B-EAEE-D1443753B2E2}"/>
                </a:ext>
              </a:extLst>
            </p:cNvPr>
            <p:cNvGrpSpPr/>
            <p:nvPr userDrawn="1"/>
          </p:nvGrpSpPr>
          <p:grpSpPr>
            <a:xfrm>
              <a:off x="5816155" y="737210"/>
              <a:ext cx="2674346" cy="5492472"/>
              <a:chOff x="8026400" y="3273425"/>
              <a:chExt cx="1624013" cy="3335338"/>
            </a:xfrm>
          </p:grpSpPr>
          <p:sp>
            <p:nvSpPr>
              <p:cNvPr id="64" name="Freeform 18">
                <a:extLst>
                  <a:ext uri="{FF2B5EF4-FFF2-40B4-BE49-F238E27FC236}">
                    <a16:creationId xmlns:a16="http://schemas.microsoft.com/office/drawing/2014/main" id="{1A08C192-0DFA-6B0D-D7A1-4FCFE0072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47150" y="3443288"/>
                <a:ext cx="173037" cy="738188"/>
              </a:xfrm>
              <a:custGeom>
                <a:avLst/>
                <a:gdLst>
                  <a:gd name="T0" fmla="*/ 22 w 109"/>
                  <a:gd name="T1" fmla="*/ 465 h 465"/>
                  <a:gd name="T2" fmla="*/ 0 w 109"/>
                  <a:gd name="T3" fmla="*/ 460 h 465"/>
                  <a:gd name="T4" fmla="*/ 87 w 109"/>
                  <a:gd name="T5" fmla="*/ 0 h 465"/>
                  <a:gd name="T6" fmla="*/ 109 w 109"/>
                  <a:gd name="T7" fmla="*/ 2 h 465"/>
                  <a:gd name="T8" fmla="*/ 22 w 109"/>
                  <a:gd name="T9" fmla="*/ 465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465">
                    <a:moveTo>
                      <a:pt x="22" y="465"/>
                    </a:moveTo>
                    <a:lnTo>
                      <a:pt x="0" y="460"/>
                    </a:lnTo>
                    <a:lnTo>
                      <a:pt x="87" y="0"/>
                    </a:lnTo>
                    <a:lnTo>
                      <a:pt x="109" y="2"/>
                    </a:lnTo>
                    <a:lnTo>
                      <a:pt x="22" y="4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19">
                <a:extLst>
                  <a:ext uri="{FF2B5EF4-FFF2-40B4-BE49-F238E27FC236}">
                    <a16:creationId xmlns:a16="http://schemas.microsoft.com/office/drawing/2014/main" id="{DFF623BF-E952-6060-1D76-882336D196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47163" y="3273425"/>
                <a:ext cx="603250" cy="490538"/>
              </a:xfrm>
              <a:custGeom>
                <a:avLst/>
                <a:gdLst>
                  <a:gd name="T0" fmla="*/ 134 w 158"/>
                  <a:gd name="T1" fmla="*/ 117 h 130"/>
                  <a:gd name="T2" fmla="*/ 3 w 158"/>
                  <a:gd name="T3" fmla="*/ 99 h 130"/>
                  <a:gd name="T4" fmla="*/ 1 w 158"/>
                  <a:gd name="T5" fmla="*/ 93 h 130"/>
                  <a:gd name="T6" fmla="*/ 15 w 158"/>
                  <a:gd name="T7" fmla="*/ 16 h 130"/>
                  <a:gd name="T8" fmla="*/ 24 w 158"/>
                  <a:gd name="T9" fmla="*/ 13 h 130"/>
                  <a:gd name="T10" fmla="*/ 155 w 158"/>
                  <a:gd name="T11" fmla="*/ 31 h 130"/>
                  <a:gd name="T12" fmla="*/ 157 w 158"/>
                  <a:gd name="T13" fmla="*/ 37 h 130"/>
                  <a:gd name="T14" fmla="*/ 143 w 158"/>
                  <a:gd name="T15" fmla="*/ 113 h 130"/>
                  <a:gd name="T16" fmla="*/ 134 w 158"/>
                  <a:gd name="T17" fmla="*/ 11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130">
                    <a:moveTo>
                      <a:pt x="134" y="117"/>
                    </a:moveTo>
                    <a:cubicBezTo>
                      <a:pt x="94" y="91"/>
                      <a:pt x="42" y="130"/>
                      <a:pt x="3" y="99"/>
                    </a:cubicBezTo>
                    <a:cubicBezTo>
                      <a:pt x="1" y="97"/>
                      <a:pt x="0" y="95"/>
                      <a:pt x="1" y="9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2"/>
                      <a:pt x="21" y="10"/>
                      <a:pt x="24" y="13"/>
                    </a:cubicBezTo>
                    <a:cubicBezTo>
                      <a:pt x="64" y="38"/>
                      <a:pt x="116" y="0"/>
                      <a:pt x="155" y="31"/>
                    </a:cubicBezTo>
                    <a:cubicBezTo>
                      <a:pt x="157" y="32"/>
                      <a:pt x="158" y="35"/>
                      <a:pt x="157" y="37"/>
                    </a:cubicBezTo>
                    <a:cubicBezTo>
                      <a:pt x="153" y="62"/>
                      <a:pt x="148" y="88"/>
                      <a:pt x="143" y="113"/>
                    </a:cubicBezTo>
                    <a:cubicBezTo>
                      <a:pt x="142" y="117"/>
                      <a:pt x="137" y="119"/>
                      <a:pt x="134" y="1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A9FDD08E-2D70-94E8-46B5-684938AF6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82075" y="3997325"/>
                <a:ext cx="68262" cy="123825"/>
              </a:xfrm>
              <a:custGeom>
                <a:avLst/>
                <a:gdLst>
                  <a:gd name="T0" fmla="*/ 8 w 18"/>
                  <a:gd name="T1" fmla="*/ 2 h 33"/>
                  <a:gd name="T2" fmla="*/ 4 w 18"/>
                  <a:gd name="T3" fmla="*/ 6 h 33"/>
                  <a:gd name="T4" fmla="*/ 4 w 18"/>
                  <a:gd name="T5" fmla="*/ 8 h 33"/>
                  <a:gd name="T6" fmla="*/ 3 w 18"/>
                  <a:gd name="T7" fmla="*/ 11 h 33"/>
                  <a:gd name="T8" fmla="*/ 1 w 18"/>
                  <a:gd name="T9" fmla="*/ 15 h 33"/>
                  <a:gd name="T10" fmla="*/ 0 w 18"/>
                  <a:gd name="T11" fmla="*/ 21 h 33"/>
                  <a:gd name="T12" fmla="*/ 0 w 18"/>
                  <a:gd name="T13" fmla="*/ 27 h 33"/>
                  <a:gd name="T14" fmla="*/ 1 w 18"/>
                  <a:gd name="T15" fmla="*/ 30 h 33"/>
                  <a:gd name="T16" fmla="*/ 7 w 18"/>
                  <a:gd name="T17" fmla="*/ 32 h 33"/>
                  <a:gd name="T18" fmla="*/ 10 w 18"/>
                  <a:gd name="T19" fmla="*/ 28 h 33"/>
                  <a:gd name="T20" fmla="*/ 10 w 18"/>
                  <a:gd name="T21" fmla="*/ 25 h 33"/>
                  <a:gd name="T22" fmla="*/ 11 w 18"/>
                  <a:gd name="T23" fmla="*/ 25 h 33"/>
                  <a:gd name="T24" fmla="*/ 11 w 18"/>
                  <a:gd name="T25" fmla="*/ 21 h 33"/>
                  <a:gd name="T26" fmla="*/ 13 w 18"/>
                  <a:gd name="T27" fmla="*/ 18 h 33"/>
                  <a:gd name="T28" fmla="*/ 15 w 18"/>
                  <a:gd name="T29" fmla="*/ 14 h 33"/>
                  <a:gd name="T30" fmla="*/ 15 w 18"/>
                  <a:gd name="T31" fmla="*/ 12 h 33"/>
                  <a:gd name="T32" fmla="*/ 16 w 18"/>
                  <a:gd name="T33" fmla="*/ 8 h 33"/>
                  <a:gd name="T34" fmla="*/ 18 w 18"/>
                  <a:gd name="T35" fmla="*/ 5 h 33"/>
                  <a:gd name="T36" fmla="*/ 8 w 18"/>
                  <a:gd name="T37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33">
                    <a:moveTo>
                      <a:pt x="8" y="2"/>
                    </a:moveTo>
                    <a:cubicBezTo>
                      <a:pt x="7" y="2"/>
                      <a:pt x="5" y="3"/>
                      <a:pt x="4" y="6"/>
                    </a:cubicBezTo>
                    <a:cubicBezTo>
                      <a:pt x="4" y="7"/>
                      <a:pt x="4" y="7"/>
                      <a:pt x="4" y="8"/>
                    </a:cubicBezTo>
                    <a:cubicBezTo>
                      <a:pt x="4" y="9"/>
                      <a:pt x="4" y="10"/>
                      <a:pt x="3" y="11"/>
                    </a:cubicBezTo>
                    <a:cubicBezTo>
                      <a:pt x="2" y="12"/>
                      <a:pt x="1" y="13"/>
                      <a:pt x="1" y="15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1" y="23"/>
                      <a:pt x="1" y="25"/>
                      <a:pt x="0" y="27"/>
                    </a:cubicBezTo>
                    <a:cubicBezTo>
                      <a:pt x="0" y="28"/>
                      <a:pt x="0" y="29"/>
                      <a:pt x="1" y="30"/>
                    </a:cubicBezTo>
                    <a:cubicBezTo>
                      <a:pt x="2" y="32"/>
                      <a:pt x="5" y="33"/>
                      <a:pt x="7" y="32"/>
                    </a:cubicBezTo>
                    <a:cubicBezTo>
                      <a:pt x="9" y="31"/>
                      <a:pt x="10" y="29"/>
                      <a:pt x="10" y="28"/>
                    </a:cubicBezTo>
                    <a:cubicBezTo>
                      <a:pt x="10" y="27"/>
                      <a:pt x="10" y="26"/>
                      <a:pt x="1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3"/>
                      <a:pt x="12" y="22"/>
                      <a:pt x="11" y="21"/>
                    </a:cubicBezTo>
                    <a:cubicBezTo>
                      <a:pt x="11" y="20"/>
                      <a:pt x="12" y="19"/>
                      <a:pt x="13" y="18"/>
                    </a:cubicBezTo>
                    <a:cubicBezTo>
                      <a:pt x="13" y="17"/>
                      <a:pt x="14" y="16"/>
                      <a:pt x="15" y="14"/>
                    </a:cubicBezTo>
                    <a:cubicBezTo>
                      <a:pt x="15" y="13"/>
                      <a:pt x="15" y="12"/>
                      <a:pt x="15" y="12"/>
                    </a:cubicBezTo>
                    <a:cubicBezTo>
                      <a:pt x="15" y="10"/>
                      <a:pt x="15" y="9"/>
                      <a:pt x="16" y="8"/>
                    </a:cubicBezTo>
                    <a:cubicBezTo>
                      <a:pt x="17" y="7"/>
                      <a:pt x="18" y="6"/>
                      <a:pt x="18" y="5"/>
                    </a:cubicBezTo>
                    <a:cubicBezTo>
                      <a:pt x="17" y="1"/>
                      <a:pt x="10" y="0"/>
                      <a:pt x="8" y="2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1">
                <a:extLst>
                  <a:ext uri="{FF2B5EF4-FFF2-40B4-BE49-F238E27FC236}">
                    <a16:creationId xmlns:a16="http://schemas.microsoft.com/office/drawing/2014/main" id="{39B659BF-5B7E-7E8D-FE51-1846B544B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82063" y="3978275"/>
                <a:ext cx="160337" cy="161925"/>
              </a:xfrm>
              <a:custGeom>
                <a:avLst/>
                <a:gdLst>
                  <a:gd name="T0" fmla="*/ 6 w 42"/>
                  <a:gd name="T1" fmla="*/ 20 h 43"/>
                  <a:gd name="T2" fmla="*/ 6 w 42"/>
                  <a:gd name="T3" fmla="*/ 20 h 43"/>
                  <a:gd name="T4" fmla="*/ 10 w 42"/>
                  <a:gd name="T5" fmla="*/ 14 h 43"/>
                  <a:gd name="T6" fmla="*/ 15 w 42"/>
                  <a:gd name="T7" fmla="*/ 9 h 43"/>
                  <a:gd name="T8" fmla="*/ 25 w 42"/>
                  <a:gd name="T9" fmla="*/ 2 h 43"/>
                  <a:gd name="T10" fmla="*/ 42 w 42"/>
                  <a:gd name="T11" fmla="*/ 4 h 43"/>
                  <a:gd name="T12" fmla="*/ 28 w 42"/>
                  <a:gd name="T13" fmla="*/ 11 h 43"/>
                  <a:gd name="T14" fmla="*/ 24 w 42"/>
                  <a:gd name="T15" fmla="*/ 14 h 43"/>
                  <a:gd name="T16" fmla="*/ 16 w 42"/>
                  <a:gd name="T17" fmla="*/ 36 h 43"/>
                  <a:gd name="T18" fmla="*/ 13 w 42"/>
                  <a:gd name="T19" fmla="*/ 43 h 43"/>
                  <a:gd name="T20" fmla="*/ 0 w 42"/>
                  <a:gd name="T21" fmla="*/ 41 h 43"/>
                  <a:gd name="T22" fmla="*/ 3 w 42"/>
                  <a:gd name="T23" fmla="*/ 28 h 43"/>
                  <a:gd name="T24" fmla="*/ 6 w 42"/>
                  <a:gd name="T25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43">
                    <a:moveTo>
                      <a:pt x="6" y="20"/>
                    </a:moveTo>
                    <a:cubicBezTo>
                      <a:pt x="6" y="20"/>
                      <a:pt x="6" y="20"/>
                      <a:pt x="6" y="20"/>
                    </a:cubicBezTo>
                    <a:cubicBezTo>
                      <a:pt x="7" y="18"/>
                      <a:pt x="8" y="16"/>
                      <a:pt x="10" y="14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20" y="2"/>
                      <a:pt x="25" y="2"/>
                    </a:cubicBezTo>
                    <a:cubicBezTo>
                      <a:pt x="32" y="1"/>
                      <a:pt x="42" y="0"/>
                      <a:pt x="42" y="4"/>
                    </a:cubicBezTo>
                    <a:cubicBezTo>
                      <a:pt x="42" y="8"/>
                      <a:pt x="33" y="10"/>
                      <a:pt x="28" y="11"/>
                    </a:cubicBezTo>
                    <a:cubicBezTo>
                      <a:pt x="26" y="11"/>
                      <a:pt x="24" y="12"/>
                      <a:pt x="24" y="14"/>
                    </a:cubicBezTo>
                    <a:cubicBezTo>
                      <a:pt x="24" y="14"/>
                      <a:pt x="27" y="35"/>
                      <a:pt x="16" y="36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5"/>
                      <a:pt x="4" y="22"/>
                      <a:pt x="6" y="20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22">
                <a:extLst>
                  <a:ext uri="{FF2B5EF4-FFF2-40B4-BE49-F238E27FC236}">
                    <a16:creationId xmlns:a16="http://schemas.microsoft.com/office/drawing/2014/main" id="{BD3AF407-91AE-AAA0-7C4F-B8207EF95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6400" y="4370388"/>
                <a:ext cx="711200" cy="990600"/>
              </a:xfrm>
              <a:custGeom>
                <a:avLst/>
                <a:gdLst>
                  <a:gd name="T0" fmla="*/ 119 w 186"/>
                  <a:gd name="T1" fmla="*/ 13 h 263"/>
                  <a:gd name="T2" fmla="*/ 78 w 186"/>
                  <a:gd name="T3" fmla="*/ 20 h 263"/>
                  <a:gd name="T4" fmla="*/ 44 w 186"/>
                  <a:gd name="T5" fmla="*/ 98 h 263"/>
                  <a:gd name="T6" fmla="*/ 3 w 186"/>
                  <a:gd name="T7" fmla="*/ 163 h 263"/>
                  <a:gd name="T8" fmla="*/ 135 w 186"/>
                  <a:gd name="T9" fmla="*/ 210 h 263"/>
                  <a:gd name="T10" fmla="*/ 119 w 186"/>
                  <a:gd name="T11" fmla="*/ 94 h 263"/>
                  <a:gd name="T12" fmla="*/ 119 w 186"/>
                  <a:gd name="T13" fmla="*/ 1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6" h="263">
                    <a:moveTo>
                      <a:pt x="119" y="13"/>
                    </a:moveTo>
                    <a:cubicBezTo>
                      <a:pt x="119" y="13"/>
                      <a:pt x="89" y="0"/>
                      <a:pt x="78" y="20"/>
                    </a:cubicBezTo>
                    <a:cubicBezTo>
                      <a:pt x="67" y="39"/>
                      <a:pt x="84" y="91"/>
                      <a:pt x="44" y="98"/>
                    </a:cubicBezTo>
                    <a:cubicBezTo>
                      <a:pt x="4" y="105"/>
                      <a:pt x="0" y="145"/>
                      <a:pt x="3" y="163"/>
                    </a:cubicBezTo>
                    <a:cubicBezTo>
                      <a:pt x="12" y="213"/>
                      <a:pt x="85" y="263"/>
                      <a:pt x="135" y="210"/>
                    </a:cubicBezTo>
                    <a:cubicBezTo>
                      <a:pt x="186" y="157"/>
                      <a:pt x="123" y="121"/>
                      <a:pt x="119" y="94"/>
                    </a:cubicBezTo>
                    <a:cubicBezTo>
                      <a:pt x="114" y="67"/>
                      <a:pt x="145" y="32"/>
                      <a:pt x="119" y="1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23">
                <a:extLst>
                  <a:ext uri="{FF2B5EF4-FFF2-40B4-BE49-F238E27FC236}">
                    <a16:creationId xmlns:a16="http://schemas.microsoft.com/office/drawing/2014/main" id="{2CED668E-D374-6687-3376-8AC5E5F43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5963" y="4441825"/>
                <a:ext cx="385762" cy="795338"/>
              </a:xfrm>
              <a:custGeom>
                <a:avLst/>
                <a:gdLst>
                  <a:gd name="T0" fmla="*/ 60 w 101"/>
                  <a:gd name="T1" fmla="*/ 86 h 211"/>
                  <a:gd name="T2" fmla="*/ 58 w 101"/>
                  <a:gd name="T3" fmla="*/ 2 h 211"/>
                  <a:gd name="T4" fmla="*/ 53 w 101"/>
                  <a:gd name="T5" fmla="*/ 2 h 211"/>
                  <a:gd name="T6" fmla="*/ 33 w 101"/>
                  <a:gd name="T7" fmla="*/ 11 h 211"/>
                  <a:gd name="T8" fmla="*/ 10 w 101"/>
                  <a:gd name="T9" fmla="*/ 60 h 211"/>
                  <a:gd name="T10" fmla="*/ 1 w 101"/>
                  <a:gd name="T11" fmla="*/ 145 h 211"/>
                  <a:gd name="T12" fmla="*/ 80 w 101"/>
                  <a:gd name="T13" fmla="*/ 202 h 211"/>
                  <a:gd name="T14" fmla="*/ 97 w 101"/>
                  <a:gd name="T15" fmla="*/ 184 h 211"/>
                  <a:gd name="T16" fmla="*/ 96 w 101"/>
                  <a:gd name="T17" fmla="*/ 165 h 211"/>
                  <a:gd name="T18" fmla="*/ 96 w 101"/>
                  <a:gd name="T19" fmla="*/ 165 h 211"/>
                  <a:gd name="T20" fmla="*/ 60 w 101"/>
                  <a:gd name="T21" fmla="*/ 8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1" h="211">
                    <a:moveTo>
                      <a:pt x="60" y="86"/>
                    </a:moveTo>
                    <a:cubicBezTo>
                      <a:pt x="60" y="66"/>
                      <a:pt x="101" y="44"/>
                      <a:pt x="58" y="2"/>
                    </a:cubicBezTo>
                    <a:cubicBezTo>
                      <a:pt x="57" y="1"/>
                      <a:pt x="55" y="0"/>
                      <a:pt x="53" y="2"/>
                    </a:cubicBezTo>
                    <a:cubicBezTo>
                      <a:pt x="50" y="5"/>
                      <a:pt x="38" y="6"/>
                      <a:pt x="33" y="11"/>
                    </a:cubicBezTo>
                    <a:cubicBezTo>
                      <a:pt x="22" y="21"/>
                      <a:pt x="5" y="47"/>
                      <a:pt x="10" y="60"/>
                    </a:cubicBezTo>
                    <a:cubicBezTo>
                      <a:pt x="22" y="89"/>
                      <a:pt x="3" y="113"/>
                      <a:pt x="1" y="145"/>
                    </a:cubicBezTo>
                    <a:cubicBezTo>
                      <a:pt x="0" y="178"/>
                      <a:pt x="54" y="211"/>
                      <a:pt x="80" y="202"/>
                    </a:cubicBezTo>
                    <a:cubicBezTo>
                      <a:pt x="89" y="199"/>
                      <a:pt x="95" y="192"/>
                      <a:pt x="97" y="184"/>
                    </a:cubicBezTo>
                    <a:cubicBezTo>
                      <a:pt x="99" y="178"/>
                      <a:pt x="99" y="171"/>
                      <a:pt x="96" y="165"/>
                    </a:cubicBezTo>
                    <a:cubicBezTo>
                      <a:pt x="96" y="165"/>
                      <a:pt x="96" y="165"/>
                      <a:pt x="96" y="165"/>
                    </a:cubicBezTo>
                    <a:cubicBezTo>
                      <a:pt x="86" y="146"/>
                      <a:pt x="61" y="155"/>
                      <a:pt x="60" y="86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24">
                <a:extLst>
                  <a:ext uri="{FF2B5EF4-FFF2-40B4-BE49-F238E27FC236}">
                    <a16:creationId xmlns:a16="http://schemas.microsoft.com/office/drawing/2014/main" id="{699FE0BD-1A36-03EC-800C-C664DA9F1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88375" y="5194300"/>
                <a:ext cx="282575" cy="1414463"/>
              </a:xfrm>
              <a:custGeom>
                <a:avLst/>
                <a:gdLst>
                  <a:gd name="T0" fmla="*/ 62 w 74"/>
                  <a:gd name="T1" fmla="*/ 185 h 375"/>
                  <a:gd name="T2" fmla="*/ 64 w 74"/>
                  <a:gd name="T3" fmla="*/ 27 h 375"/>
                  <a:gd name="T4" fmla="*/ 37 w 74"/>
                  <a:gd name="T5" fmla="*/ 2 h 375"/>
                  <a:gd name="T6" fmla="*/ 1 w 74"/>
                  <a:gd name="T7" fmla="*/ 36 h 375"/>
                  <a:gd name="T8" fmla="*/ 5 w 74"/>
                  <a:gd name="T9" fmla="*/ 67 h 375"/>
                  <a:gd name="T10" fmla="*/ 30 w 74"/>
                  <a:gd name="T11" fmla="*/ 337 h 375"/>
                  <a:gd name="T12" fmla="*/ 30 w 74"/>
                  <a:gd name="T13" fmla="*/ 340 h 375"/>
                  <a:gd name="T14" fmla="*/ 26 w 74"/>
                  <a:gd name="T15" fmla="*/ 347 h 375"/>
                  <a:gd name="T16" fmla="*/ 32 w 74"/>
                  <a:gd name="T17" fmla="*/ 360 h 375"/>
                  <a:gd name="T18" fmla="*/ 40 w 74"/>
                  <a:gd name="T19" fmla="*/ 373 h 375"/>
                  <a:gd name="T20" fmla="*/ 55 w 74"/>
                  <a:gd name="T21" fmla="*/ 372 h 375"/>
                  <a:gd name="T22" fmla="*/ 46 w 74"/>
                  <a:gd name="T23" fmla="*/ 366 h 375"/>
                  <a:gd name="T24" fmla="*/ 41 w 74"/>
                  <a:gd name="T25" fmla="*/ 340 h 375"/>
                  <a:gd name="T26" fmla="*/ 41 w 74"/>
                  <a:gd name="T27" fmla="*/ 336 h 375"/>
                  <a:gd name="T28" fmla="*/ 62 w 74"/>
                  <a:gd name="T29" fmla="*/ 185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375">
                    <a:moveTo>
                      <a:pt x="62" y="185"/>
                    </a:moveTo>
                    <a:cubicBezTo>
                      <a:pt x="74" y="116"/>
                      <a:pt x="69" y="58"/>
                      <a:pt x="64" y="27"/>
                    </a:cubicBezTo>
                    <a:cubicBezTo>
                      <a:pt x="62" y="14"/>
                      <a:pt x="51" y="3"/>
                      <a:pt x="37" y="2"/>
                    </a:cubicBezTo>
                    <a:cubicBezTo>
                      <a:pt x="17" y="0"/>
                      <a:pt x="0" y="16"/>
                      <a:pt x="1" y="36"/>
                    </a:cubicBezTo>
                    <a:cubicBezTo>
                      <a:pt x="2" y="44"/>
                      <a:pt x="3" y="55"/>
                      <a:pt x="5" y="67"/>
                    </a:cubicBezTo>
                    <a:cubicBezTo>
                      <a:pt x="14" y="113"/>
                      <a:pt x="30" y="337"/>
                      <a:pt x="30" y="337"/>
                    </a:cubicBezTo>
                    <a:cubicBezTo>
                      <a:pt x="30" y="338"/>
                      <a:pt x="30" y="339"/>
                      <a:pt x="30" y="340"/>
                    </a:cubicBezTo>
                    <a:cubicBezTo>
                      <a:pt x="29" y="344"/>
                      <a:pt x="27" y="345"/>
                      <a:pt x="26" y="347"/>
                    </a:cubicBezTo>
                    <a:cubicBezTo>
                      <a:pt x="23" y="352"/>
                      <a:pt x="25" y="355"/>
                      <a:pt x="32" y="360"/>
                    </a:cubicBezTo>
                    <a:cubicBezTo>
                      <a:pt x="37" y="365"/>
                      <a:pt x="34" y="373"/>
                      <a:pt x="40" y="373"/>
                    </a:cubicBezTo>
                    <a:cubicBezTo>
                      <a:pt x="48" y="375"/>
                      <a:pt x="54" y="374"/>
                      <a:pt x="55" y="372"/>
                    </a:cubicBezTo>
                    <a:cubicBezTo>
                      <a:pt x="56" y="369"/>
                      <a:pt x="53" y="369"/>
                      <a:pt x="46" y="366"/>
                    </a:cubicBezTo>
                    <a:cubicBezTo>
                      <a:pt x="41" y="363"/>
                      <a:pt x="41" y="347"/>
                      <a:pt x="41" y="340"/>
                    </a:cubicBezTo>
                    <a:cubicBezTo>
                      <a:pt x="40" y="339"/>
                      <a:pt x="41" y="337"/>
                      <a:pt x="41" y="336"/>
                    </a:cubicBezTo>
                    <a:lnTo>
                      <a:pt x="62" y="185"/>
                    </a:ln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5">
                <a:extLst>
                  <a:ext uri="{FF2B5EF4-FFF2-40B4-BE49-F238E27FC236}">
                    <a16:creationId xmlns:a16="http://schemas.microsoft.com/office/drawing/2014/main" id="{A20EA1DF-96E9-A5AD-98A6-A2A161F7E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32775" y="5183188"/>
                <a:ext cx="466725" cy="1425575"/>
              </a:xfrm>
              <a:custGeom>
                <a:avLst/>
                <a:gdLst>
                  <a:gd name="T0" fmla="*/ 86 w 122"/>
                  <a:gd name="T1" fmla="*/ 197 h 378"/>
                  <a:gd name="T2" fmla="*/ 117 w 122"/>
                  <a:gd name="T3" fmla="*/ 3 h 378"/>
                  <a:gd name="T4" fmla="*/ 86 w 122"/>
                  <a:gd name="T5" fmla="*/ 1 h 378"/>
                  <a:gd name="T6" fmla="*/ 52 w 122"/>
                  <a:gd name="T7" fmla="*/ 25 h 378"/>
                  <a:gd name="T8" fmla="*/ 45 w 122"/>
                  <a:gd name="T9" fmla="*/ 139 h 378"/>
                  <a:gd name="T10" fmla="*/ 45 w 122"/>
                  <a:gd name="T11" fmla="*/ 188 h 378"/>
                  <a:gd name="T12" fmla="*/ 12 w 122"/>
                  <a:gd name="T13" fmla="*/ 333 h 378"/>
                  <a:gd name="T14" fmla="*/ 10 w 122"/>
                  <a:gd name="T15" fmla="*/ 339 h 378"/>
                  <a:gd name="T16" fmla="*/ 5 w 122"/>
                  <a:gd name="T17" fmla="*/ 345 h 378"/>
                  <a:gd name="T18" fmla="*/ 7 w 122"/>
                  <a:gd name="T19" fmla="*/ 359 h 378"/>
                  <a:gd name="T20" fmla="*/ 12 w 122"/>
                  <a:gd name="T21" fmla="*/ 374 h 378"/>
                  <a:gd name="T22" fmla="*/ 26 w 122"/>
                  <a:gd name="T23" fmla="*/ 376 h 378"/>
                  <a:gd name="T24" fmla="*/ 20 w 122"/>
                  <a:gd name="T25" fmla="*/ 368 h 378"/>
                  <a:gd name="T26" fmla="*/ 18 w 122"/>
                  <a:gd name="T27" fmla="*/ 353 h 378"/>
                  <a:gd name="T28" fmla="*/ 24 w 122"/>
                  <a:gd name="T29" fmla="*/ 333 h 378"/>
                  <a:gd name="T30" fmla="*/ 86 w 122"/>
                  <a:gd name="T31" fmla="*/ 197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2" h="378">
                    <a:moveTo>
                      <a:pt x="86" y="197"/>
                    </a:moveTo>
                    <a:cubicBezTo>
                      <a:pt x="99" y="159"/>
                      <a:pt x="122" y="38"/>
                      <a:pt x="117" y="3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71" y="0"/>
                      <a:pt x="57" y="10"/>
                      <a:pt x="52" y="25"/>
                    </a:cubicBezTo>
                    <a:cubicBezTo>
                      <a:pt x="45" y="47"/>
                      <a:pt x="39" y="85"/>
                      <a:pt x="45" y="139"/>
                    </a:cubicBezTo>
                    <a:cubicBezTo>
                      <a:pt x="45" y="139"/>
                      <a:pt x="50" y="169"/>
                      <a:pt x="45" y="188"/>
                    </a:cubicBezTo>
                    <a:cubicBezTo>
                      <a:pt x="41" y="205"/>
                      <a:pt x="17" y="313"/>
                      <a:pt x="12" y="333"/>
                    </a:cubicBezTo>
                    <a:cubicBezTo>
                      <a:pt x="11" y="335"/>
                      <a:pt x="10" y="338"/>
                      <a:pt x="10" y="339"/>
                    </a:cubicBezTo>
                    <a:cubicBezTo>
                      <a:pt x="8" y="343"/>
                      <a:pt x="6" y="344"/>
                      <a:pt x="5" y="345"/>
                    </a:cubicBezTo>
                    <a:cubicBezTo>
                      <a:pt x="0" y="348"/>
                      <a:pt x="2" y="352"/>
                      <a:pt x="7" y="359"/>
                    </a:cubicBezTo>
                    <a:cubicBezTo>
                      <a:pt x="11" y="365"/>
                      <a:pt x="7" y="372"/>
                      <a:pt x="12" y="374"/>
                    </a:cubicBezTo>
                    <a:cubicBezTo>
                      <a:pt x="19" y="377"/>
                      <a:pt x="25" y="378"/>
                      <a:pt x="26" y="376"/>
                    </a:cubicBezTo>
                    <a:cubicBezTo>
                      <a:pt x="28" y="374"/>
                      <a:pt x="26" y="373"/>
                      <a:pt x="20" y="368"/>
                    </a:cubicBezTo>
                    <a:cubicBezTo>
                      <a:pt x="18" y="366"/>
                      <a:pt x="18" y="359"/>
                      <a:pt x="18" y="353"/>
                    </a:cubicBezTo>
                    <a:cubicBezTo>
                      <a:pt x="19" y="346"/>
                      <a:pt x="21" y="339"/>
                      <a:pt x="24" y="333"/>
                    </a:cubicBezTo>
                    <a:cubicBezTo>
                      <a:pt x="37" y="307"/>
                      <a:pt x="75" y="229"/>
                      <a:pt x="86" y="197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26">
                <a:extLst>
                  <a:ext uri="{FF2B5EF4-FFF2-40B4-BE49-F238E27FC236}">
                    <a16:creationId xmlns:a16="http://schemas.microsoft.com/office/drawing/2014/main" id="{D3219BCB-11BB-EF71-134B-6355CD5CF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77238" y="5183188"/>
                <a:ext cx="493712" cy="863600"/>
              </a:xfrm>
              <a:custGeom>
                <a:avLst/>
                <a:gdLst>
                  <a:gd name="T0" fmla="*/ 112 w 129"/>
                  <a:gd name="T1" fmla="*/ 219 h 229"/>
                  <a:gd name="T2" fmla="*/ 0 w 129"/>
                  <a:gd name="T3" fmla="*/ 219 h 229"/>
                  <a:gd name="T4" fmla="*/ 7 w 129"/>
                  <a:gd name="T5" fmla="*/ 188 h 229"/>
                  <a:gd name="T6" fmla="*/ 7 w 129"/>
                  <a:gd name="T7" fmla="*/ 139 h 229"/>
                  <a:gd name="T8" fmla="*/ 14 w 129"/>
                  <a:gd name="T9" fmla="*/ 25 h 229"/>
                  <a:gd name="T10" fmla="*/ 48 w 129"/>
                  <a:gd name="T11" fmla="*/ 1 h 229"/>
                  <a:gd name="T12" fmla="*/ 79 w 129"/>
                  <a:gd name="T13" fmla="*/ 3 h 229"/>
                  <a:gd name="T14" fmla="*/ 79 w 129"/>
                  <a:gd name="T15" fmla="*/ 4 h 229"/>
                  <a:gd name="T16" fmla="*/ 92 w 129"/>
                  <a:gd name="T17" fmla="*/ 5 h 229"/>
                  <a:gd name="T18" fmla="*/ 119 w 129"/>
                  <a:gd name="T19" fmla="*/ 30 h 229"/>
                  <a:gd name="T20" fmla="*/ 117 w 129"/>
                  <a:gd name="T21" fmla="*/ 188 h 229"/>
                  <a:gd name="T22" fmla="*/ 112 w 129"/>
                  <a:gd name="T23" fmla="*/ 219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9" h="229">
                    <a:moveTo>
                      <a:pt x="112" y="219"/>
                    </a:moveTo>
                    <a:cubicBezTo>
                      <a:pt x="77" y="229"/>
                      <a:pt x="39" y="229"/>
                      <a:pt x="0" y="219"/>
                    </a:cubicBezTo>
                    <a:cubicBezTo>
                      <a:pt x="3" y="204"/>
                      <a:pt x="6" y="193"/>
                      <a:pt x="7" y="188"/>
                    </a:cubicBezTo>
                    <a:cubicBezTo>
                      <a:pt x="12" y="169"/>
                      <a:pt x="7" y="139"/>
                      <a:pt x="7" y="139"/>
                    </a:cubicBezTo>
                    <a:cubicBezTo>
                      <a:pt x="1" y="85"/>
                      <a:pt x="7" y="47"/>
                      <a:pt x="14" y="25"/>
                    </a:cubicBezTo>
                    <a:cubicBezTo>
                      <a:pt x="19" y="10"/>
                      <a:pt x="33" y="0"/>
                      <a:pt x="48" y="1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92" y="5"/>
                      <a:pt x="92" y="5"/>
                      <a:pt x="92" y="5"/>
                    </a:cubicBezTo>
                    <a:cubicBezTo>
                      <a:pt x="106" y="6"/>
                      <a:pt x="117" y="17"/>
                      <a:pt x="119" y="30"/>
                    </a:cubicBezTo>
                    <a:cubicBezTo>
                      <a:pt x="124" y="61"/>
                      <a:pt x="129" y="119"/>
                      <a:pt x="117" y="188"/>
                    </a:cubicBezTo>
                    <a:lnTo>
                      <a:pt x="112" y="21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27">
                <a:extLst>
                  <a:ext uri="{FF2B5EF4-FFF2-40B4-BE49-F238E27FC236}">
                    <a16:creationId xmlns:a16="http://schemas.microsoft.com/office/drawing/2014/main" id="{4B0EDF04-B69D-1382-39E2-AE142FD31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82000" y="5183188"/>
                <a:ext cx="458787" cy="619125"/>
              </a:xfrm>
              <a:custGeom>
                <a:avLst/>
                <a:gdLst>
                  <a:gd name="T0" fmla="*/ 19 w 120"/>
                  <a:gd name="T1" fmla="*/ 136 h 164"/>
                  <a:gd name="T2" fmla="*/ 8 w 120"/>
                  <a:gd name="T3" fmla="*/ 164 h 164"/>
                  <a:gd name="T4" fmla="*/ 6 w 120"/>
                  <a:gd name="T5" fmla="*/ 139 h 164"/>
                  <a:gd name="T6" fmla="*/ 13 w 120"/>
                  <a:gd name="T7" fmla="*/ 25 h 164"/>
                  <a:gd name="T8" fmla="*/ 47 w 120"/>
                  <a:gd name="T9" fmla="*/ 1 h 164"/>
                  <a:gd name="T10" fmla="*/ 58 w 120"/>
                  <a:gd name="T11" fmla="*/ 2 h 164"/>
                  <a:gd name="T12" fmla="*/ 58 w 120"/>
                  <a:gd name="T13" fmla="*/ 2 h 164"/>
                  <a:gd name="T14" fmla="*/ 78 w 120"/>
                  <a:gd name="T15" fmla="*/ 3 h 164"/>
                  <a:gd name="T16" fmla="*/ 78 w 120"/>
                  <a:gd name="T17" fmla="*/ 4 h 164"/>
                  <a:gd name="T18" fmla="*/ 91 w 120"/>
                  <a:gd name="T19" fmla="*/ 5 h 164"/>
                  <a:gd name="T20" fmla="*/ 118 w 120"/>
                  <a:gd name="T21" fmla="*/ 30 h 164"/>
                  <a:gd name="T22" fmla="*/ 120 w 120"/>
                  <a:gd name="T23" fmla="*/ 47 h 164"/>
                  <a:gd name="T24" fmla="*/ 19 w 120"/>
                  <a:gd name="T25" fmla="*/ 136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0" h="164">
                    <a:moveTo>
                      <a:pt x="19" y="136"/>
                    </a:moveTo>
                    <a:cubicBezTo>
                      <a:pt x="15" y="145"/>
                      <a:pt x="11" y="155"/>
                      <a:pt x="8" y="164"/>
                    </a:cubicBezTo>
                    <a:cubicBezTo>
                      <a:pt x="8" y="151"/>
                      <a:pt x="6" y="139"/>
                      <a:pt x="6" y="139"/>
                    </a:cubicBezTo>
                    <a:cubicBezTo>
                      <a:pt x="0" y="85"/>
                      <a:pt x="6" y="47"/>
                      <a:pt x="13" y="25"/>
                    </a:cubicBezTo>
                    <a:cubicBezTo>
                      <a:pt x="18" y="10"/>
                      <a:pt x="32" y="0"/>
                      <a:pt x="47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78" y="3"/>
                      <a:pt x="78" y="3"/>
                      <a:pt x="78" y="3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105" y="6"/>
                      <a:pt x="116" y="17"/>
                      <a:pt x="118" y="30"/>
                    </a:cubicBezTo>
                    <a:cubicBezTo>
                      <a:pt x="119" y="35"/>
                      <a:pt x="120" y="41"/>
                      <a:pt x="120" y="47"/>
                    </a:cubicBezTo>
                    <a:cubicBezTo>
                      <a:pt x="69" y="45"/>
                      <a:pt x="38" y="92"/>
                      <a:pt x="19" y="136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28">
                <a:extLst>
                  <a:ext uri="{FF2B5EF4-FFF2-40B4-BE49-F238E27FC236}">
                    <a16:creationId xmlns:a16="http://schemas.microsoft.com/office/drawing/2014/main" id="{1AC30F2B-3FA0-10D1-E207-2E77F071A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43888" y="4102100"/>
                <a:ext cx="700087" cy="1231900"/>
              </a:xfrm>
              <a:custGeom>
                <a:avLst/>
                <a:gdLst>
                  <a:gd name="T0" fmla="*/ 173 w 183"/>
                  <a:gd name="T1" fmla="*/ 94 h 327"/>
                  <a:gd name="T2" fmla="*/ 183 w 183"/>
                  <a:gd name="T3" fmla="*/ 8 h 327"/>
                  <a:gd name="T4" fmla="*/ 167 w 183"/>
                  <a:gd name="T5" fmla="*/ 5 h 327"/>
                  <a:gd name="T6" fmla="*/ 147 w 183"/>
                  <a:gd name="T7" fmla="*/ 90 h 327"/>
                  <a:gd name="T8" fmla="*/ 100 w 183"/>
                  <a:gd name="T9" fmla="*/ 153 h 327"/>
                  <a:gd name="T10" fmla="*/ 87 w 183"/>
                  <a:gd name="T11" fmla="*/ 161 h 327"/>
                  <a:gd name="T12" fmla="*/ 52 w 183"/>
                  <a:gd name="T13" fmla="*/ 166 h 327"/>
                  <a:gd name="T14" fmla="*/ 22 w 183"/>
                  <a:gd name="T15" fmla="*/ 199 h 327"/>
                  <a:gd name="T16" fmla="*/ 37 w 183"/>
                  <a:gd name="T17" fmla="*/ 221 h 327"/>
                  <a:gd name="T18" fmla="*/ 58 w 183"/>
                  <a:gd name="T19" fmla="*/ 264 h 327"/>
                  <a:gd name="T20" fmla="*/ 51 w 183"/>
                  <a:gd name="T21" fmla="*/ 298 h 327"/>
                  <a:gd name="T22" fmla="*/ 47 w 183"/>
                  <a:gd name="T23" fmla="*/ 312 h 327"/>
                  <a:gd name="T24" fmla="*/ 49 w 183"/>
                  <a:gd name="T25" fmla="*/ 318 h 327"/>
                  <a:gd name="T26" fmla="*/ 151 w 183"/>
                  <a:gd name="T27" fmla="*/ 317 h 327"/>
                  <a:gd name="T28" fmla="*/ 154 w 183"/>
                  <a:gd name="T29" fmla="*/ 309 h 327"/>
                  <a:gd name="T30" fmla="*/ 131 w 183"/>
                  <a:gd name="T31" fmla="*/ 248 h 327"/>
                  <a:gd name="T32" fmla="*/ 131 w 183"/>
                  <a:gd name="T33" fmla="*/ 224 h 327"/>
                  <a:gd name="T34" fmla="*/ 132 w 183"/>
                  <a:gd name="T35" fmla="*/ 210 h 327"/>
                  <a:gd name="T36" fmla="*/ 126 w 183"/>
                  <a:gd name="T37" fmla="*/ 198 h 327"/>
                  <a:gd name="T38" fmla="*/ 128 w 183"/>
                  <a:gd name="T39" fmla="*/ 176 h 327"/>
                  <a:gd name="T40" fmla="*/ 173 w 183"/>
                  <a:gd name="T41" fmla="*/ 94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3" h="327">
                    <a:moveTo>
                      <a:pt x="173" y="94"/>
                    </a:moveTo>
                    <a:cubicBezTo>
                      <a:pt x="178" y="70"/>
                      <a:pt x="183" y="8"/>
                      <a:pt x="183" y="8"/>
                    </a:cubicBezTo>
                    <a:cubicBezTo>
                      <a:pt x="180" y="5"/>
                      <a:pt x="170" y="0"/>
                      <a:pt x="167" y="5"/>
                    </a:cubicBezTo>
                    <a:cubicBezTo>
                      <a:pt x="147" y="90"/>
                      <a:pt x="147" y="90"/>
                      <a:pt x="147" y="90"/>
                    </a:cubicBezTo>
                    <a:cubicBezTo>
                      <a:pt x="126" y="116"/>
                      <a:pt x="109" y="141"/>
                      <a:pt x="100" y="153"/>
                    </a:cubicBezTo>
                    <a:cubicBezTo>
                      <a:pt x="97" y="157"/>
                      <a:pt x="92" y="160"/>
                      <a:pt x="87" y="161"/>
                    </a:cubicBezTo>
                    <a:cubicBezTo>
                      <a:pt x="76" y="162"/>
                      <a:pt x="63" y="163"/>
                      <a:pt x="52" y="166"/>
                    </a:cubicBezTo>
                    <a:cubicBezTo>
                      <a:pt x="0" y="179"/>
                      <a:pt x="22" y="199"/>
                      <a:pt x="22" y="199"/>
                    </a:cubicBezTo>
                    <a:cubicBezTo>
                      <a:pt x="28" y="205"/>
                      <a:pt x="33" y="213"/>
                      <a:pt x="37" y="221"/>
                    </a:cubicBezTo>
                    <a:cubicBezTo>
                      <a:pt x="44" y="235"/>
                      <a:pt x="53" y="254"/>
                      <a:pt x="58" y="264"/>
                    </a:cubicBezTo>
                    <a:cubicBezTo>
                      <a:pt x="60" y="271"/>
                      <a:pt x="53" y="291"/>
                      <a:pt x="51" y="298"/>
                    </a:cubicBezTo>
                    <a:cubicBezTo>
                      <a:pt x="47" y="312"/>
                      <a:pt x="47" y="312"/>
                      <a:pt x="47" y="312"/>
                    </a:cubicBezTo>
                    <a:cubicBezTo>
                      <a:pt x="46" y="315"/>
                      <a:pt x="47" y="317"/>
                      <a:pt x="49" y="318"/>
                    </a:cubicBezTo>
                    <a:cubicBezTo>
                      <a:pt x="73" y="326"/>
                      <a:pt x="120" y="327"/>
                      <a:pt x="151" y="317"/>
                    </a:cubicBezTo>
                    <a:cubicBezTo>
                      <a:pt x="154" y="316"/>
                      <a:pt x="156" y="312"/>
                      <a:pt x="154" y="309"/>
                    </a:cubicBezTo>
                    <a:cubicBezTo>
                      <a:pt x="131" y="248"/>
                      <a:pt x="131" y="248"/>
                      <a:pt x="131" y="248"/>
                    </a:cubicBezTo>
                    <a:cubicBezTo>
                      <a:pt x="125" y="235"/>
                      <a:pt x="127" y="232"/>
                      <a:pt x="131" y="224"/>
                    </a:cubicBezTo>
                    <a:cubicBezTo>
                      <a:pt x="133" y="220"/>
                      <a:pt x="134" y="215"/>
                      <a:pt x="132" y="210"/>
                    </a:cubicBezTo>
                    <a:cubicBezTo>
                      <a:pt x="132" y="207"/>
                      <a:pt x="129" y="203"/>
                      <a:pt x="126" y="198"/>
                    </a:cubicBezTo>
                    <a:cubicBezTo>
                      <a:pt x="122" y="191"/>
                      <a:pt x="123" y="182"/>
                      <a:pt x="128" y="176"/>
                    </a:cubicBezTo>
                    <a:cubicBezTo>
                      <a:pt x="145" y="154"/>
                      <a:pt x="169" y="116"/>
                      <a:pt x="173" y="94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29">
                <a:extLst>
                  <a:ext uri="{FF2B5EF4-FFF2-40B4-BE49-F238E27FC236}">
                    <a16:creationId xmlns:a16="http://schemas.microsoft.com/office/drawing/2014/main" id="{556A9127-78C6-4C89-0604-D8D6886EF3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5013" y="4419600"/>
                <a:ext cx="236537" cy="379413"/>
              </a:xfrm>
              <a:custGeom>
                <a:avLst/>
                <a:gdLst>
                  <a:gd name="T0" fmla="*/ 19 w 62"/>
                  <a:gd name="T1" fmla="*/ 4 h 101"/>
                  <a:gd name="T2" fmla="*/ 6 w 62"/>
                  <a:gd name="T3" fmla="*/ 42 h 101"/>
                  <a:gd name="T4" fmla="*/ 18 w 62"/>
                  <a:gd name="T5" fmla="*/ 61 h 101"/>
                  <a:gd name="T6" fmla="*/ 22 w 62"/>
                  <a:gd name="T7" fmla="*/ 72 h 101"/>
                  <a:gd name="T8" fmla="*/ 22 w 62"/>
                  <a:gd name="T9" fmla="*/ 85 h 101"/>
                  <a:gd name="T10" fmla="*/ 38 w 62"/>
                  <a:gd name="T11" fmla="*/ 101 h 101"/>
                  <a:gd name="T12" fmla="*/ 49 w 62"/>
                  <a:gd name="T13" fmla="*/ 96 h 101"/>
                  <a:gd name="T14" fmla="*/ 49 w 62"/>
                  <a:gd name="T15" fmla="*/ 82 h 101"/>
                  <a:gd name="T16" fmla="*/ 47 w 62"/>
                  <a:gd name="T17" fmla="*/ 79 h 101"/>
                  <a:gd name="T18" fmla="*/ 50 w 62"/>
                  <a:gd name="T19" fmla="*/ 67 h 101"/>
                  <a:gd name="T20" fmla="*/ 59 w 62"/>
                  <a:gd name="T21" fmla="*/ 60 h 101"/>
                  <a:gd name="T22" fmla="*/ 54 w 62"/>
                  <a:gd name="T23" fmla="*/ 21 h 101"/>
                  <a:gd name="T24" fmla="*/ 19 w 62"/>
                  <a:gd name="T25" fmla="*/ 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01">
                    <a:moveTo>
                      <a:pt x="19" y="4"/>
                    </a:moveTo>
                    <a:cubicBezTo>
                      <a:pt x="3" y="9"/>
                      <a:pt x="0" y="21"/>
                      <a:pt x="6" y="42"/>
                    </a:cubicBezTo>
                    <a:cubicBezTo>
                      <a:pt x="8" y="50"/>
                      <a:pt x="14" y="57"/>
                      <a:pt x="18" y="61"/>
                    </a:cubicBezTo>
                    <a:cubicBezTo>
                      <a:pt x="21" y="64"/>
                      <a:pt x="23" y="68"/>
                      <a:pt x="22" y="7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3" y="96"/>
                      <a:pt x="30" y="101"/>
                      <a:pt x="38" y="101"/>
                    </a:cubicBezTo>
                    <a:cubicBezTo>
                      <a:pt x="42" y="101"/>
                      <a:pt x="46" y="99"/>
                      <a:pt x="49" y="96"/>
                    </a:cubicBezTo>
                    <a:cubicBezTo>
                      <a:pt x="52" y="92"/>
                      <a:pt x="51" y="87"/>
                      <a:pt x="49" y="82"/>
                    </a:cubicBezTo>
                    <a:cubicBezTo>
                      <a:pt x="47" y="79"/>
                      <a:pt x="47" y="79"/>
                      <a:pt x="47" y="79"/>
                    </a:cubicBezTo>
                    <a:cubicBezTo>
                      <a:pt x="45" y="75"/>
                      <a:pt x="46" y="70"/>
                      <a:pt x="50" y="67"/>
                    </a:cubicBezTo>
                    <a:cubicBezTo>
                      <a:pt x="54" y="66"/>
                      <a:pt x="57" y="63"/>
                      <a:pt x="59" y="60"/>
                    </a:cubicBezTo>
                    <a:cubicBezTo>
                      <a:pt x="61" y="58"/>
                      <a:pt x="62" y="40"/>
                      <a:pt x="54" y="21"/>
                    </a:cubicBezTo>
                    <a:cubicBezTo>
                      <a:pt x="45" y="1"/>
                      <a:pt x="35" y="0"/>
                      <a:pt x="19" y="4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30">
                <a:extLst>
                  <a:ext uri="{FF2B5EF4-FFF2-40B4-BE49-F238E27FC236}">
                    <a16:creationId xmlns:a16="http://schemas.microsoft.com/office/drawing/2014/main" id="{8B66E607-CB0F-049A-D0C7-25FFA833E2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23288" y="4527550"/>
                <a:ext cx="41275" cy="79375"/>
              </a:xfrm>
              <a:custGeom>
                <a:avLst/>
                <a:gdLst>
                  <a:gd name="T0" fmla="*/ 10 w 11"/>
                  <a:gd name="T1" fmla="*/ 16 h 21"/>
                  <a:gd name="T2" fmla="*/ 8 w 11"/>
                  <a:gd name="T3" fmla="*/ 21 h 21"/>
                  <a:gd name="T4" fmla="*/ 3 w 11"/>
                  <a:gd name="T5" fmla="*/ 18 h 21"/>
                  <a:gd name="T6" fmla="*/ 0 w 11"/>
                  <a:gd name="T7" fmla="*/ 3 h 21"/>
                  <a:gd name="T8" fmla="*/ 0 w 11"/>
                  <a:gd name="T9" fmla="*/ 1 h 21"/>
                  <a:gd name="T10" fmla="*/ 2 w 11"/>
                  <a:gd name="T11" fmla="*/ 0 h 21"/>
                  <a:gd name="T12" fmla="*/ 4 w 11"/>
                  <a:gd name="T13" fmla="*/ 1 h 21"/>
                  <a:gd name="T14" fmla="*/ 10 w 11"/>
                  <a:gd name="T15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21">
                    <a:moveTo>
                      <a:pt x="10" y="16"/>
                    </a:moveTo>
                    <a:cubicBezTo>
                      <a:pt x="11" y="18"/>
                      <a:pt x="10" y="20"/>
                      <a:pt x="8" y="21"/>
                    </a:cubicBezTo>
                    <a:cubicBezTo>
                      <a:pt x="6" y="21"/>
                      <a:pt x="4" y="20"/>
                      <a:pt x="3" y="18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0"/>
                      <a:pt x="3" y="0"/>
                      <a:pt x="4" y="1"/>
                    </a:cubicBezTo>
                    <a:lnTo>
                      <a:pt x="10" y="16"/>
                    </a:lnTo>
                    <a:close/>
                  </a:path>
                </a:pathLst>
              </a:custGeom>
              <a:solidFill>
                <a:srgbClr val="FA96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31">
                <a:extLst>
                  <a:ext uri="{FF2B5EF4-FFF2-40B4-BE49-F238E27FC236}">
                    <a16:creationId xmlns:a16="http://schemas.microsoft.com/office/drawing/2014/main" id="{508DABF0-706E-0A40-52C9-53D3406AC3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0250" y="4551363"/>
                <a:ext cx="69850" cy="82550"/>
              </a:xfrm>
              <a:custGeom>
                <a:avLst/>
                <a:gdLst>
                  <a:gd name="T0" fmla="*/ 15 w 18"/>
                  <a:gd name="T1" fmla="*/ 8 h 22"/>
                  <a:gd name="T2" fmla="*/ 14 w 18"/>
                  <a:gd name="T3" fmla="*/ 20 h 22"/>
                  <a:gd name="T4" fmla="*/ 2 w 18"/>
                  <a:gd name="T5" fmla="*/ 9 h 22"/>
                  <a:gd name="T6" fmla="*/ 7 w 18"/>
                  <a:gd name="T7" fmla="*/ 1 h 22"/>
                  <a:gd name="T8" fmla="*/ 15 w 18"/>
                  <a:gd name="T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2">
                    <a:moveTo>
                      <a:pt x="15" y="8"/>
                    </a:moveTo>
                    <a:cubicBezTo>
                      <a:pt x="17" y="13"/>
                      <a:pt x="18" y="19"/>
                      <a:pt x="14" y="20"/>
                    </a:cubicBezTo>
                    <a:cubicBezTo>
                      <a:pt x="10" y="22"/>
                      <a:pt x="3" y="14"/>
                      <a:pt x="2" y="9"/>
                    </a:cubicBezTo>
                    <a:cubicBezTo>
                      <a:pt x="0" y="4"/>
                      <a:pt x="3" y="2"/>
                      <a:pt x="7" y="1"/>
                    </a:cubicBezTo>
                    <a:cubicBezTo>
                      <a:pt x="11" y="0"/>
                      <a:pt x="14" y="4"/>
                      <a:pt x="15" y="8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32">
                <a:extLst>
                  <a:ext uri="{FF2B5EF4-FFF2-40B4-BE49-F238E27FC236}">
                    <a16:creationId xmlns:a16="http://schemas.microsoft.com/office/drawing/2014/main" id="{83064EED-BF1E-9546-C809-F663AD705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20088" y="4370388"/>
                <a:ext cx="301625" cy="225425"/>
              </a:xfrm>
              <a:custGeom>
                <a:avLst/>
                <a:gdLst>
                  <a:gd name="T0" fmla="*/ 7 w 79"/>
                  <a:gd name="T1" fmla="*/ 33 h 60"/>
                  <a:gd name="T2" fmla="*/ 61 w 79"/>
                  <a:gd name="T3" fmla="*/ 8 h 60"/>
                  <a:gd name="T4" fmla="*/ 62 w 79"/>
                  <a:gd name="T5" fmla="*/ 33 h 60"/>
                  <a:gd name="T6" fmla="*/ 51 w 79"/>
                  <a:gd name="T7" fmla="*/ 30 h 60"/>
                  <a:gd name="T8" fmla="*/ 47 w 79"/>
                  <a:gd name="T9" fmla="*/ 29 h 60"/>
                  <a:gd name="T10" fmla="*/ 36 w 79"/>
                  <a:gd name="T11" fmla="*/ 32 h 60"/>
                  <a:gd name="T12" fmla="*/ 26 w 79"/>
                  <a:gd name="T13" fmla="*/ 54 h 60"/>
                  <a:gd name="T14" fmla="*/ 27 w 79"/>
                  <a:gd name="T15" fmla="*/ 57 h 60"/>
                  <a:gd name="T16" fmla="*/ 24 w 79"/>
                  <a:gd name="T17" fmla="*/ 59 h 60"/>
                  <a:gd name="T18" fmla="*/ 23 w 79"/>
                  <a:gd name="T19" fmla="*/ 58 h 60"/>
                  <a:gd name="T20" fmla="*/ 16 w 79"/>
                  <a:gd name="T21" fmla="*/ 52 h 60"/>
                  <a:gd name="T22" fmla="*/ 7 w 79"/>
                  <a:gd name="T23" fmla="*/ 3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60">
                    <a:moveTo>
                      <a:pt x="7" y="33"/>
                    </a:moveTo>
                    <a:cubicBezTo>
                      <a:pt x="20" y="8"/>
                      <a:pt x="47" y="0"/>
                      <a:pt x="61" y="8"/>
                    </a:cubicBezTo>
                    <a:cubicBezTo>
                      <a:pt x="68" y="13"/>
                      <a:pt x="79" y="32"/>
                      <a:pt x="62" y="33"/>
                    </a:cubicBezTo>
                    <a:cubicBezTo>
                      <a:pt x="58" y="33"/>
                      <a:pt x="54" y="32"/>
                      <a:pt x="51" y="30"/>
                    </a:cubicBezTo>
                    <a:cubicBezTo>
                      <a:pt x="50" y="29"/>
                      <a:pt x="48" y="29"/>
                      <a:pt x="47" y="29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28" y="36"/>
                      <a:pt x="23" y="45"/>
                      <a:pt x="26" y="54"/>
                    </a:cubicBezTo>
                    <a:cubicBezTo>
                      <a:pt x="27" y="57"/>
                      <a:pt x="27" y="57"/>
                      <a:pt x="27" y="57"/>
                    </a:cubicBezTo>
                    <a:cubicBezTo>
                      <a:pt x="27" y="59"/>
                      <a:pt x="26" y="60"/>
                      <a:pt x="24" y="59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2" y="55"/>
                      <a:pt x="19" y="53"/>
                      <a:pt x="16" y="52"/>
                    </a:cubicBezTo>
                    <a:cubicBezTo>
                      <a:pt x="8" y="50"/>
                      <a:pt x="0" y="47"/>
                      <a:pt x="7" y="3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33">
                <a:extLst>
                  <a:ext uri="{FF2B5EF4-FFF2-40B4-BE49-F238E27FC236}">
                    <a16:creationId xmlns:a16="http://schemas.microsoft.com/office/drawing/2014/main" id="{99830395-0E4C-065C-C05F-828BE87FA9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5963" y="5495925"/>
                <a:ext cx="141287" cy="174625"/>
              </a:xfrm>
              <a:custGeom>
                <a:avLst/>
                <a:gdLst>
                  <a:gd name="T0" fmla="*/ 28 w 37"/>
                  <a:gd name="T1" fmla="*/ 28 h 46"/>
                  <a:gd name="T2" fmla="*/ 22 w 37"/>
                  <a:gd name="T3" fmla="*/ 19 h 46"/>
                  <a:gd name="T4" fmla="*/ 19 w 37"/>
                  <a:gd name="T5" fmla="*/ 17 h 46"/>
                  <a:gd name="T6" fmla="*/ 15 w 37"/>
                  <a:gd name="T7" fmla="*/ 13 h 46"/>
                  <a:gd name="T8" fmla="*/ 12 w 37"/>
                  <a:gd name="T9" fmla="*/ 5 h 46"/>
                  <a:gd name="T10" fmla="*/ 5 w 37"/>
                  <a:gd name="T11" fmla="*/ 1 h 46"/>
                  <a:gd name="T12" fmla="*/ 2 w 37"/>
                  <a:gd name="T13" fmla="*/ 10 h 46"/>
                  <a:gd name="T14" fmla="*/ 4 w 37"/>
                  <a:gd name="T15" fmla="*/ 15 h 46"/>
                  <a:gd name="T16" fmla="*/ 6 w 37"/>
                  <a:gd name="T17" fmla="*/ 24 h 46"/>
                  <a:gd name="T18" fmla="*/ 14 w 37"/>
                  <a:gd name="T19" fmla="*/ 42 h 46"/>
                  <a:gd name="T20" fmla="*/ 28 w 37"/>
                  <a:gd name="T21" fmla="*/ 46 h 46"/>
                  <a:gd name="T22" fmla="*/ 34 w 37"/>
                  <a:gd name="T23" fmla="*/ 42 h 46"/>
                  <a:gd name="T24" fmla="*/ 20 w 37"/>
                  <a:gd name="T25" fmla="*/ 29 h 46"/>
                  <a:gd name="T26" fmla="*/ 20 w 37"/>
                  <a:gd name="T27" fmla="*/ 27 h 46"/>
                  <a:gd name="T28" fmla="*/ 25 w 37"/>
                  <a:gd name="T29" fmla="*/ 31 h 46"/>
                  <a:gd name="T30" fmla="*/ 31 w 37"/>
                  <a:gd name="T31" fmla="*/ 33 h 46"/>
                  <a:gd name="T32" fmla="*/ 28 w 37"/>
                  <a:gd name="T33" fmla="*/ 2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6">
                    <a:moveTo>
                      <a:pt x="28" y="28"/>
                    </a:moveTo>
                    <a:cubicBezTo>
                      <a:pt x="25" y="25"/>
                      <a:pt x="23" y="20"/>
                      <a:pt x="22" y="19"/>
                    </a:cubicBezTo>
                    <a:cubicBezTo>
                      <a:pt x="22" y="18"/>
                      <a:pt x="20" y="17"/>
                      <a:pt x="19" y="17"/>
                    </a:cubicBezTo>
                    <a:cubicBezTo>
                      <a:pt x="18" y="16"/>
                      <a:pt x="15" y="14"/>
                      <a:pt x="15" y="1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1" y="2"/>
                      <a:pt x="8" y="0"/>
                      <a:pt x="5" y="1"/>
                    </a:cubicBezTo>
                    <a:cubicBezTo>
                      <a:pt x="1" y="3"/>
                      <a:pt x="0" y="7"/>
                      <a:pt x="2" y="10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8"/>
                      <a:pt x="6" y="21"/>
                      <a:pt x="6" y="24"/>
                    </a:cubicBezTo>
                    <a:cubicBezTo>
                      <a:pt x="6" y="31"/>
                      <a:pt x="10" y="37"/>
                      <a:pt x="14" y="42"/>
                    </a:cubicBezTo>
                    <a:cubicBezTo>
                      <a:pt x="16" y="45"/>
                      <a:pt x="21" y="45"/>
                      <a:pt x="28" y="46"/>
                    </a:cubicBezTo>
                    <a:cubicBezTo>
                      <a:pt x="32" y="46"/>
                      <a:pt x="37" y="45"/>
                      <a:pt x="34" y="42"/>
                    </a:cubicBezTo>
                    <a:cubicBezTo>
                      <a:pt x="31" y="40"/>
                      <a:pt x="21" y="39"/>
                      <a:pt x="20" y="29"/>
                    </a:cubicBezTo>
                    <a:cubicBezTo>
                      <a:pt x="20" y="28"/>
                      <a:pt x="20" y="27"/>
                      <a:pt x="20" y="27"/>
                    </a:cubicBezTo>
                    <a:cubicBezTo>
                      <a:pt x="22" y="26"/>
                      <a:pt x="24" y="30"/>
                      <a:pt x="25" y="31"/>
                    </a:cubicBezTo>
                    <a:cubicBezTo>
                      <a:pt x="27" y="33"/>
                      <a:pt x="30" y="34"/>
                      <a:pt x="31" y="33"/>
                    </a:cubicBezTo>
                    <a:cubicBezTo>
                      <a:pt x="32" y="32"/>
                      <a:pt x="30" y="31"/>
                      <a:pt x="28" y="28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52">
                <a:extLst>
                  <a:ext uri="{FF2B5EF4-FFF2-40B4-BE49-F238E27FC236}">
                    <a16:creationId xmlns:a16="http://schemas.microsoft.com/office/drawing/2014/main" id="{6756D2B5-9201-8795-2BCC-78F0A951B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78800" y="4749800"/>
                <a:ext cx="301625" cy="806450"/>
              </a:xfrm>
              <a:custGeom>
                <a:avLst/>
                <a:gdLst>
                  <a:gd name="T0" fmla="*/ 39 w 79"/>
                  <a:gd name="T1" fmla="*/ 7 h 214"/>
                  <a:gd name="T2" fmla="*/ 68 w 79"/>
                  <a:gd name="T3" fmla="*/ 3 h 214"/>
                  <a:gd name="T4" fmla="*/ 34 w 79"/>
                  <a:gd name="T5" fmla="*/ 114 h 214"/>
                  <a:gd name="T6" fmla="*/ 33 w 79"/>
                  <a:gd name="T7" fmla="*/ 127 h 214"/>
                  <a:gd name="T8" fmla="*/ 55 w 79"/>
                  <a:gd name="T9" fmla="*/ 207 h 214"/>
                  <a:gd name="T10" fmla="*/ 42 w 79"/>
                  <a:gd name="T11" fmla="*/ 214 h 214"/>
                  <a:gd name="T12" fmla="*/ 4 w 79"/>
                  <a:gd name="T13" fmla="*/ 130 h 214"/>
                  <a:gd name="T14" fmla="*/ 2 w 79"/>
                  <a:gd name="T15" fmla="*/ 105 h 214"/>
                  <a:gd name="T16" fmla="*/ 39 w 79"/>
                  <a:gd name="T17" fmla="*/ 7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9" h="214">
                    <a:moveTo>
                      <a:pt x="39" y="7"/>
                    </a:moveTo>
                    <a:cubicBezTo>
                      <a:pt x="45" y="2"/>
                      <a:pt x="57" y="0"/>
                      <a:pt x="68" y="3"/>
                    </a:cubicBezTo>
                    <a:cubicBezTo>
                      <a:pt x="79" y="5"/>
                      <a:pt x="56" y="79"/>
                      <a:pt x="34" y="114"/>
                    </a:cubicBezTo>
                    <a:cubicBezTo>
                      <a:pt x="32" y="118"/>
                      <a:pt x="31" y="122"/>
                      <a:pt x="33" y="127"/>
                    </a:cubicBezTo>
                    <a:cubicBezTo>
                      <a:pt x="55" y="207"/>
                      <a:pt x="55" y="207"/>
                      <a:pt x="55" y="207"/>
                    </a:cubicBezTo>
                    <a:cubicBezTo>
                      <a:pt x="53" y="213"/>
                      <a:pt x="48" y="214"/>
                      <a:pt x="42" y="214"/>
                    </a:cubicBezTo>
                    <a:cubicBezTo>
                      <a:pt x="4" y="130"/>
                      <a:pt x="4" y="130"/>
                      <a:pt x="4" y="130"/>
                    </a:cubicBezTo>
                    <a:cubicBezTo>
                      <a:pt x="0" y="122"/>
                      <a:pt x="0" y="113"/>
                      <a:pt x="2" y="105"/>
                    </a:cubicBezTo>
                    <a:cubicBezTo>
                      <a:pt x="8" y="79"/>
                      <a:pt x="24" y="23"/>
                      <a:pt x="39" y="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80">
                <a:extLst>
                  <a:ext uri="{FF2B5EF4-FFF2-40B4-BE49-F238E27FC236}">
                    <a16:creationId xmlns:a16="http://schemas.microsoft.com/office/drawing/2014/main" id="{6D74C8D8-55E7-2E33-C96C-49967D423E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72588" y="3438525"/>
                <a:ext cx="160337" cy="158750"/>
              </a:xfrm>
              <a:custGeom>
                <a:avLst/>
                <a:gdLst>
                  <a:gd name="T0" fmla="*/ 26 w 42"/>
                  <a:gd name="T1" fmla="*/ 2 h 42"/>
                  <a:gd name="T2" fmla="*/ 28 w 42"/>
                  <a:gd name="T3" fmla="*/ 11 h 42"/>
                  <a:gd name="T4" fmla="*/ 30 w 42"/>
                  <a:gd name="T5" fmla="*/ 13 h 42"/>
                  <a:gd name="T6" fmla="*/ 39 w 42"/>
                  <a:gd name="T7" fmla="*/ 16 h 42"/>
                  <a:gd name="T8" fmla="*/ 40 w 42"/>
                  <a:gd name="T9" fmla="*/ 21 h 42"/>
                  <a:gd name="T10" fmla="*/ 32 w 42"/>
                  <a:gd name="T11" fmla="*/ 26 h 42"/>
                  <a:gd name="T12" fmla="*/ 31 w 42"/>
                  <a:gd name="T13" fmla="*/ 29 h 42"/>
                  <a:gd name="T14" fmla="*/ 31 w 42"/>
                  <a:gd name="T15" fmla="*/ 38 h 42"/>
                  <a:gd name="T16" fmla="*/ 27 w 42"/>
                  <a:gd name="T17" fmla="*/ 40 h 42"/>
                  <a:gd name="T18" fmla="*/ 19 w 42"/>
                  <a:gd name="T19" fmla="*/ 35 h 42"/>
                  <a:gd name="T20" fmla="*/ 17 w 42"/>
                  <a:gd name="T21" fmla="*/ 34 h 42"/>
                  <a:gd name="T22" fmla="*/ 8 w 42"/>
                  <a:gd name="T23" fmla="*/ 37 h 42"/>
                  <a:gd name="T24" fmla="*/ 4 w 42"/>
                  <a:gd name="T25" fmla="*/ 34 h 42"/>
                  <a:gd name="T26" fmla="*/ 7 w 42"/>
                  <a:gd name="T27" fmla="*/ 25 h 42"/>
                  <a:gd name="T28" fmla="*/ 7 w 42"/>
                  <a:gd name="T29" fmla="*/ 22 h 42"/>
                  <a:gd name="T30" fmla="*/ 1 w 42"/>
                  <a:gd name="T31" fmla="*/ 15 h 42"/>
                  <a:gd name="T32" fmla="*/ 3 w 42"/>
                  <a:gd name="T33" fmla="*/ 10 h 42"/>
                  <a:gd name="T34" fmla="*/ 13 w 42"/>
                  <a:gd name="T35" fmla="*/ 10 h 42"/>
                  <a:gd name="T36" fmla="*/ 15 w 42"/>
                  <a:gd name="T37" fmla="*/ 9 h 42"/>
                  <a:gd name="T38" fmla="*/ 20 w 42"/>
                  <a:gd name="T39" fmla="*/ 2 h 42"/>
                  <a:gd name="T40" fmla="*/ 26 w 42"/>
                  <a:gd name="T41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" h="42">
                    <a:moveTo>
                      <a:pt x="26" y="2"/>
                    </a:moveTo>
                    <a:cubicBezTo>
                      <a:pt x="28" y="11"/>
                      <a:pt x="28" y="11"/>
                      <a:pt x="28" y="11"/>
                    </a:cubicBezTo>
                    <a:cubicBezTo>
                      <a:pt x="29" y="12"/>
                      <a:pt x="29" y="13"/>
                      <a:pt x="30" y="13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41" y="16"/>
                      <a:pt x="42" y="19"/>
                      <a:pt x="40" y="21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2" y="27"/>
                      <a:pt x="31" y="28"/>
                      <a:pt x="31" y="29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40"/>
                      <a:pt x="29" y="42"/>
                      <a:pt x="27" y="40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4"/>
                      <a:pt x="18" y="34"/>
                      <a:pt x="17" y="34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6" y="38"/>
                      <a:pt x="4" y="36"/>
                      <a:pt x="4" y="3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8" y="24"/>
                      <a:pt x="7" y="23"/>
                      <a:pt x="7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3"/>
                      <a:pt x="1" y="10"/>
                      <a:pt x="3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4" y="10"/>
                      <a:pt x="15" y="10"/>
                      <a:pt x="15" y="9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0"/>
                      <a:pt x="25" y="0"/>
                      <a:pt x="2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81">
                <a:extLst>
                  <a:ext uri="{FF2B5EF4-FFF2-40B4-BE49-F238E27FC236}">
                    <a16:creationId xmlns:a16="http://schemas.microsoft.com/office/drawing/2014/main" id="{1354A88E-F91A-5BAB-C195-A561322E19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210675" y="3390900"/>
                <a:ext cx="276225" cy="252413"/>
              </a:xfrm>
              <a:custGeom>
                <a:avLst/>
                <a:gdLst>
                  <a:gd name="T0" fmla="*/ 36 w 72"/>
                  <a:gd name="T1" fmla="*/ 3 h 67"/>
                  <a:gd name="T2" fmla="*/ 36 w 72"/>
                  <a:gd name="T3" fmla="*/ 3 h 67"/>
                  <a:gd name="T4" fmla="*/ 41 w 72"/>
                  <a:gd name="T5" fmla="*/ 4 h 67"/>
                  <a:gd name="T6" fmla="*/ 66 w 72"/>
                  <a:gd name="T7" fmla="*/ 38 h 67"/>
                  <a:gd name="T8" fmla="*/ 36 w 72"/>
                  <a:gd name="T9" fmla="*/ 64 h 67"/>
                  <a:gd name="T10" fmla="*/ 32 w 72"/>
                  <a:gd name="T11" fmla="*/ 64 h 67"/>
                  <a:gd name="T12" fmla="*/ 12 w 72"/>
                  <a:gd name="T13" fmla="*/ 52 h 67"/>
                  <a:gd name="T14" fmla="*/ 6 w 72"/>
                  <a:gd name="T15" fmla="*/ 29 h 67"/>
                  <a:gd name="T16" fmla="*/ 36 w 72"/>
                  <a:gd name="T17" fmla="*/ 3 h 67"/>
                  <a:gd name="T18" fmla="*/ 36 w 72"/>
                  <a:gd name="T19" fmla="*/ 0 h 67"/>
                  <a:gd name="T20" fmla="*/ 3 w 72"/>
                  <a:gd name="T21" fmla="*/ 29 h 67"/>
                  <a:gd name="T22" fmla="*/ 31 w 72"/>
                  <a:gd name="T23" fmla="*/ 67 h 67"/>
                  <a:gd name="T24" fmla="*/ 36 w 72"/>
                  <a:gd name="T25" fmla="*/ 67 h 67"/>
                  <a:gd name="T26" fmla="*/ 69 w 72"/>
                  <a:gd name="T27" fmla="*/ 39 h 67"/>
                  <a:gd name="T28" fmla="*/ 41 w 72"/>
                  <a:gd name="T29" fmla="*/ 1 h 67"/>
                  <a:gd name="T30" fmla="*/ 36 w 72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" h="67">
                    <a:moveTo>
                      <a:pt x="36" y="3"/>
                    </a:moveTo>
                    <a:cubicBezTo>
                      <a:pt x="36" y="3"/>
                      <a:pt x="36" y="3"/>
                      <a:pt x="36" y="3"/>
                    </a:cubicBezTo>
                    <a:cubicBezTo>
                      <a:pt x="38" y="3"/>
                      <a:pt x="39" y="3"/>
                      <a:pt x="41" y="4"/>
                    </a:cubicBezTo>
                    <a:cubicBezTo>
                      <a:pt x="57" y="6"/>
                      <a:pt x="69" y="22"/>
                      <a:pt x="66" y="38"/>
                    </a:cubicBezTo>
                    <a:cubicBezTo>
                      <a:pt x="64" y="53"/>
                      <a:pt x="51" y="64"/>
                      <a:pt x="36" y="64"/>
                    </a:cubicBezTo>
                    <a:cubicBezTo>
                      <a:pt x="35" y="64"/>
                      <a:pt x="33" y="64"/>
                      <a:pt x="32" y="64"/>
                    </a:cubicBezTo>
                    <a:cubicBezTo>
                      <a:pt x="23" y="63"/>
                      <a:pt x="16" y="59"/>
                      <a:pt x="12" y="52"/>
                    </a:cubicBezTo>
                    <a:cubicBezTo>
                      <a:pt x="7" y="45"/>
                      <a:pt x="5" y="37"/>
                      <a:pt x="6" y="29"/>
                    </a:cubicBezTo>
                    <a:cubicBezTo>
                      <a:pt x="8" y="14"/>
                      <a:pt x="21" y="3"/>
                      <a:pt x="36" y="3"/>
                    </a:cubicBezTo>
                    <a:moveTo>
                      <a:pt x="36" y="0"/>
                    </a:moveTo>
                    <a:cubicBezTo>
                      <a:pt x="20" y="0"/>
                      <a:pt x="5" y="12"/>
                      <a:pt x="3" y="29"/>
                    </a:cubicBezTo>
                    <a:cubicBezTo>
                      <a:pt x="0" y="47"/>
                      <a:pt x="13" y="64"/>
                      <a:pt x="31" y="67"/>
                    </a:cubicBezTo>
                    <a:cubicBezTo>
                      <a:pt x="33" y="67"/>
                      <a:pt x="35" y="67"/>
                      <a:pt x="36" y="67"/>
                    </a:cubicBezTo>
                    <a:cubicBezTo>
                      <a:pt x="52" y="67"/>
                      <a:pt x="67" y="55"/>
                      <a:pt x="69" y="39"/>
                    </a:cubicBezTo>
                    <a:cubicBezTo>
                      <a:pt x="72" y="21"/>
                      <a:pt x="59" y="3"/>
                      <a:pt x="41" y="1"/>
                    </a:cubicBezTo>
                    <a:cubicBezTo>
                      <a:pt x="39" y="0"/>
                      <a:pt x="38" y="0"/>
                      <a:pt x="3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3" name="Freeform 82">
              <a:extLst>
                <a:ext uri="{FF2B5EF4-FFF2-40B4-BE49-F238E27FC236}">
                  <a16:creationId xmlns:a16="http://schemas.microsoft.com/office/drawing/2014/main" id="{6CAA2138-3894-DEAA-C474-1FED8F6D14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52803" y="6221838"/>
              <a:ext cx="6708084" cy="81042"/>
            </a:xfrm>
            <a:custGeom>
              <a:avLst/>
              <a:gdLst>
                <a:gd name="T0" fmla="*/ 1059 w 1065"/>
                <a:gd name="T1" fmla="*/ 13 h 13"/>
                <a:gd name="T2" fmla="*/ 7 w 1065"/>
                <a:gd name="T3" fmla="*/ 13 h 13"/>
                <a:gd name="T4" fmla="*/ 0 w 1065"/>
                <a:gd name="T5" fmla="*/ 7 h 13"/>
                <a:gd name="T6" fmla="*/ 7 w 1065"/>
                <a:gd name="T7" fmla="*/ 0 h 13"/>
                <a:gd name="T8" fmla="*/ 1059 w 1065"/>
                <a:gd name="T9" fmla="*/ 0 h 13"/>
                <a:gd name="T10" fmla="*/ 1065 w 1065"/>
                <a:gd name="T11" fmla="*/ 7 h 13"/>
                <a:gd name="T12" fmla="*/ 1059 w 1065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5" h="13">
                  <a:moveTo>
                    <a:pt x="1059" y="13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59" y="0"/>
                    <a:pt x="1059" y="0"/>
                    <a:pt x="1059" y="0"/>
                  </a:cubicBezTo>
                  <a:cubicBezTo>
                    <a:pt x="1063" y="0"/>
                    <a:pt x="1065" y="3"/>
                    <a:pt x="1065" y="7"/>
                  </a:cubicBezTo>
                  <a:cubicBezTo>
                    <a:pt x="1065" y="10"/>
                    <a:pt x="1063" y="13"/>
                    <a:pt x="1059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5" name="object 47">
            <a:extLst>
              <a:ext uri="{FF2B5EF4-FFF2-40B4-BE49-F238E27FC236}">
                <a16:creationId xmlns:a16="http://schemas.microsoft.com/office/drawing/2014/main" id="{AFDC23FC-5E58-B9C4-A0D7-7B608225DD14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9D1BEF0-EDC8-7AD3-413D-A210D85DF1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  <p:sp>
        <p:nvSpPr>
          <p:cNvPr id="87" name="Text Placeholder 14">
            <a:extLst>
              <a:ext uri="{FF2B5EF4-FFF2-40B4-BE49-F238E27FC236}">
                <a16:creationId xmlns:a16="http://schemas.microsoft.com/office/drawing/2014/main" id="{71ACA52F-1056-9456-C431-76E41280EBD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88" name="Text Placeholder 18">
            <a:extLst>
              <a:ext uri="{FF2B5EF4-FFF2-40B4-BE49-F238E27FC236}">
                <a16:creationId xmlns:a16="http://schemas.microsoft.com/office/drawing/2014/main" id="{A6532036-305F-1BB9-1F20-D9947AC9151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39090" y="1542394"/>
            <a:ext cx="4416729" cy="385439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90" name="Slide Number Placeholder 5">
            <a:extLst>
              <a:ext uri="{FF2B5EF4-FFF2-40B4-BE49-F238E27FC236}">
                <a16:creationId xmlns:a16="http://schemas.microsoft.com/office/drawing/2014/main" id="{B8AF93EB-40A2-C1F9-BFB2-4BBB0AE4B1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1CCAA817-07B3-42CE-58BB-0943154874C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1007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a projekto paba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>
            <a:extLst>
              <a:ext uri="{FF2B5EF4-FFF2-40B4-BE49-F238E27FC236}">
                <a16:creationId xmlns:a16="http://schemas.microsoft.com/office/drawing/2014/main" id="{188FDBA1-C733-99F0-6743-454632BCECCF}"/>
              </a:ext>
            </a:extLst>
          </p:cNvPr>
          <p:cNvSpPr>
            <a:spLocks/>
          </p:cNvSpPr>
          <p:nvPr userDrawn="1"/>
        </p:nvSpPr>
        <p:spPr bwMode="auto">
          <a:xfrm>
            <a:off x="6096000" y="2050097"/>
            <a:ext cx="4272293" cy="4435062"/>
          </a:xfrm>
          <a:custGeom>
            <a:avLst/>
            <a:gdLst>
              <a:gd name="T0" fmla="*/ 870 w 945"/>
              <a:gd name="T1" fmla="*/ 297 h 653"/>
              <a:gd name="T2" fmla="*/ 795 w 945"/>
              <a:gd name="T3" fmla="*/ 203 h 653"/>
              <a:gd name="T4" fmla="*/ 409 w 945"/>
              <a:gd name="T5" fmla="*/ 0 h 653"/>
              <a:gd name="T6" fmla="*/ 0 w 945"/>
              <a:gd name="T7" fmla="*/ 303 h 653"/>
              <a:gd name="T8" fmla="*/ 409 w 945"/>
              <a:gd name="T9" fmla="*/ 607 h 653"/>
              <a:gd name="T10" fmla="*/ 459 w 945"/>
              <a:gd name="T11" fmla="*/ 605 h 653"/>
              <a:gd name="T12" fmla="*/ 592 w 945"/>
              <a:gd name="T13" fmla="*/ 628 h 653"/>
              <a:gd name="T14" fmla="*/ 705 w 945"/>
              <a:gd name="T15" fmla="*/ 653 h 653"/>
              <a:gd name="T16" fmla="*/ 945 w 945"/>
              <a:gd name="T17" fmla="*/ 447 h 653"/>
              <a:gd name="T18" fmla="*/ 870 w 945"/>
              <a:gd name="T19" fmla="*/ 297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5" h="653">
                <a:moveTo>
                  <a:pt x="870" y="297"/>
                </a:moveTo>
                <a:cubicBezTo>
                  <a:pt x="839" y="272"/>
                  <a:pt x="813" y="240"/>
                  <a:pt x="795" y="203"/>
                </a:cubicBezTo>
                <a:cubicBezTo>
                  <a:pt x="739" y="85"/>
                  <a:pt x="587" y="0"/>
                  <a:pt x="409" y="0"/>
                </a:cubicBezTo>
                <a:cubicBezTo>
                  <a:pt x="183" y="0"/>
                  <a:pt x="0" y="136"/>
                  <a:pt x="0" y="303"/>
                </a:cubicBezTo>
                <a:cubicBezTo>
                  <a:pt x="0" y="471"/>
                  <a:pt x="183" y="607"/>
                  <a:pt x="409" y="607"/>
                </a:cubicBezTo>
                <a:cubicBezTo>
                  <a:pt x="426" y="607"/>
                  <a:pt x="443" y="607"/>
                  <a:pt x="459" y="605"/>
                </a:cubicBezTo>
                <a:cubicBezTo>
                  <a:pt x="505" y="601"/>
                  <a:pt x="551" y="609"/>
                  <a:pt x="592" y="628"/>
                </a:cubicBezTo>
                <a:cubicBezTo>
                  <a:pt x="626" y="644"/>
                  <a:pt x="664" y="653"/>
                  <a:pt x="705" y="653"/>
                </a:cubicBezTo>
                <a:cubicBezTo>
                  <a:pt x="838" y="653"/>
                  <a:pt x="945" y="561"/>
                  <a:pt x="945" y="447"/>
                </a:cubicBezTo>
                <a:cubicBezTo>
                  <a:pt x="945" y="388"/>
                  <a:pt x="916" y="335"/>
                  <a:pt x="870" y="297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55C4545-2457-AB25-ACC7-34BA08193B89}"/>
              </a:ext>
            </a:extLst>
          </p:cNvPr>
          <p:cNvGrpSpPr/>
          <p:nvPr userDrawn="1"/>
        </p:nvGrpSpPr>
        <p:grpSpPr>
          <a:xfrm>
            <a:off x="8986394" y="2351245"/>
            <a:ext cx="1901589" cy="3318923"/>
            <a:chOff x="4164403" y="3763064"/>
            <a:chExt cx="1901589" cy="3318923"/>
          </a:xfrm>
        </p:grpSpPr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9EC8837-F9AD-23C4-40E4-A30C3721558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87642" y="3836884"/>
              <a:ext cx="224411" cy="277561"/>
            </a:xfrm>
            <a:custGeom>
              <a:avLst/>
              <a:gdLst>
                <a:gd name="T0" fmla="*/ 8 w 33"/>
                <a:gd name="T1" fmla="*/ 2 h 41"/>
                <a:gd name="T2" fmla="*/ 14 w 33"/>
                <a:gd name="T3" fmla="*/ 37 h 41"/>
                <a:gd name="T4" fmla="*/ 19 w 33"/>
                <a:gd name="T5" fmla="*/ 5 h 41"/>
                <a:gd name="T6" fmla="*/ 8 w 33"/>
                <a:gd name="T7" fmla="*/ 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41">
                  <a:moveTo>
                    <a:pt x="8" y="2"/>
                  </a:moveTo>
                  <a:cubicBezTo>
                    <a:pt x="4" y="5"/>
                    <a:pt x="0" y="32"/>
                    <a:pt x="14" y="37"/>
                  </a:cubicBezTo>
                  <a:cubicBezTo>
                    <a:pt x="28" y="41"/>
                    <a:pt x="33" y="0"/>
                    <a:pt x="19" y="5"/>
                  </a:cubicBezTo>
                  <a:cubicBezTo>
                    <a:pt x="6" y="9"/>
                    <a:pt x="8" y="2"/>
                    <a:pt x="8" y="2"/>
                  </a:cubicBezTo>
                  <a:close/>
                </a:path>
              </a:pathLst>
            </a:custGeom>
            <a:solidFill>
              <a:srgbClr val="0086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18F9646E-1182-64DD-9E59-DC0DD073777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164403" y="6095759"/>
              <a:ext cx="171261" cy="425200"/>
            </a:xfrm>
            <a:custGeom>
              <a:avLst/>
              <a:gdLst>
                <a:gd name="T0" fmla="*/ 2 w 25"/>
                <a:gd name="T1" fmla="*/ 17 h 63"/>
                <a:gd name="T2" fmla="*/ 0 w 25"/>
                <a:gd name="T3" fmla="*/ 8 h 63"/>
                <a:gd name="T4" fmla="*/ 2 w 25"/>
                <a:gd name="T5" fmla="*/ 4 h 63"/>
                <a:gd name="T6" fmla="*/ 21 w 25"/>
                <a:gd name="T7" fmla="*/ 2 h 63"/>
                <a:gd name="T8" fmla="*/ 22 w 25"/>
                <a:gd name="T9" fmla="*/ 17 h 63"/>
                <a:gd name="T10" fmla="*/ 25 w 25"/>
                <a:gd name="T11" fmla="*/ 44 h 63"/>
                <a:gd name="T12" fmla="*/ 12 w 25"/>
                <a:gd name="T13" fmla="*/ 24 h 63"/>
                <a:gd name="T14" fmla="*/ 4 w 25"/>
                <a:gd name="T15" fmla="*/ 19 h 63"/>
                <a:gd name="T16" fmla="*/ 2 w 25"/>
                <a:gd name="T17" fmla="*/ 1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63">
                  <a:moveTo>
                    <a:pt x="2" y="17"/>
                  </a:moveTo>
                  <a:cubicBezTo>
                    <a:pt x="2" y="14"/>
                    <a:pt x="1" y="10"/>
                    <a:pt x="0" y="8"/>
                  </a:cubicBezTo>
                  <a:cubicBezTo>
                    <a:pt x="0" y="6"/>
                    <a:pt x="1" y="4"/>
                    <a:pt x="2" y="4"/>
                  </a:cubicBezTo>
                  <a:cubicBezTo>
                    <a:pt x="8" y="3"/>
                    <a:pt x="19" y="0"/>
                    <a:pt x="21" y="2"/>
                  </a:cubicBezTo>
                  <a:cubicBezTo>
                    <a:pt x="24" y="3"/>
                    <a:pt x="23" y="15"/>
                    <a:pt x="22" y="17"/>
                  </a:cubicBezTo>
                  <a:cubicBezTo>
                    <a:pt x="22" y="17"/>
                    <a:pt x="24" y="24"/>
                    <a:pt x="25" y="44"/>
                  </a:cubicBezTo>
                  <a:cubicBezTo>
                    <a:pt x="25" y="63"/>
                    <a:pt x="15" y="31"/>
                    <a:pt x="12" y="24"/>
                  </a:cubicBezTo>
                  <a:cubicBezTo>
                    <a:pt x="9" y="19"/>
                    <a:pt x="6" y="19"/>
                    <a:pt x="4" y="19"/>
                  </a:cubicBezTo>
                  <a:cubicBezTo>
                    <a:pt x="3" y="19"/>
                    <a:pt x="2" y="18"/>
                    <a:pt x="2" y="1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AA8A3FDD-3EC3-B214-EC05-E3527789A66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261843" y="5236501"/>
              <a:ext cx="1804149" cy="1677178"/>
            </a:xfrm>
            <a:custGeom>
              <a:avLst/>
              <a:gdLst>
                <a:gd name="T0" fmla="*/ 257 w 263"/>
                <a:gd name="T1" fmla="*/ 133 h 248"/>
                <a:gd name="T2" fmla="*/ 257 w 263"/>
                <a:gd name="T3" fmla="*/ 133 h 248"/>
                <a:gd name="T4" fmla="*/ 213 w 263"/>
                <a:gd name="T5" fmla="*/ 123 h 248"/>
                <a:gd name="T6" fmla="*/ 192 w 263"/>
                <a:gd name="T7" fmla="*/ 117 h 248"/>
                <a:gd name="T8" fmla="*/ 175 w 263"/>
                <a:gd name="T9" fmla="*/ 111 h 248"/>
                <a:gd name="T10" fmla="*/ 163 w 263"/>
                <a:gd name="T11" fmla="*/ 92 h 248"/>
                <a:gd name="T12" fmla="*/ 150 w 263"/>
                <a:gd name="T13" fmla="*/ 71 h 248"/>
                <a:gd name="T14" fmla="*/ 141 w 263"/>
                <a:gd name="T15" fmla="*/ 48 h 248"/>
                <a:gd name="T16" fmla="*/ 138 w 263"/>
                <a:gd name="T17" fmla="*/ 34 h 248"/>
                <a:gd name="T18" fmla="*/ 133 w 263"/>
                <a:gd name="T19" fmla="*/ 1 h 248"/>
                <a:gd name="T20" fmla="*/ 92 w 263"/>
                <a:gd name="T21" fmla="*/ 6 h 248"/>
                <a:gd name="T22" fmla="*/ 91 w 263"/>
                <a:gd name="T23" fmla="*/ 4 h 248"/>
                <a:gd name="T24" fmla="*/ 68 w 263"/>
                <a:gd name="T25" fmla="*/ 8 h 248"/>
                <a:gd name="T26" fmla="*/ 55 w 263"/>
                <a:gd name="T27" fmla="*/ 10 h 248"/>
                <a:gd name="T28" fmla="*/ 58 w 263"/>
                <a:gd name="T29" fmla="*/ 24 h 248"/>
                <a:gd name="T30" fmla="*/ 36 w 263"/>
                <a:gd name="T31" fmla="*/ 60 h 248"/>
                <a:gd name="T32" fmla="*/ 3 w 263"/>
                <a:gd name="T33" fmla="*/ 108 h 248"/>
                <a:gd name="T34" fmla="*/ 2 w 263"/>
                <a:gd name="T35" fmla="*/ 109 h 248"/>
                <a:gd name="T36" fmla="*/ 2 w 263"/>
                <a:gd name="T37" fmla="*/ 120 h 248"/>
                <a:gd name="T38" fmla="*/ 28 w 263"/>
                <a:gd name="T39" fmla="*/ 181 h 248"/>
                <a:gd name="T40" fmla="*/ 40 w 263"/>
                <a:gd name="T41" fmla="*/ 212 h 248"/>
                <a:gd name="T42" fmla="*/ 50 w 263"/>
                <a:gd name="T43" fmla="*/ 243 h 248"/>
                <a:gd name="T44" fmla="*/ 50 w 263"/>
                <a:gd name="T45" fmla="*/ 243 h 248"/>
                <a:gd name="T46" fmla="*/ 57 w 263"/>
                <a:gd name="T47" fmla="*/ 248 h 248"/>
                <a:gd name="T48" fmla="*/ 62 w 263"/>
                <a:gd name="T49" fmla="*/ 242 h 248"/>
                <a:gd name="T50" fmla="*/ 55 w 263"/>
                <a:gd name="T51" fmla="*/ 208 h 248"/>
                <a:gd name="T52" fmla="*/ 46 w 263"/>
                <a:gd name="T53" fmla="*/ 175 h 248"/>
                <a:gd name="T54" fmla="*/ 28 w 263"/>
                <a:gd name="T55" fmla="*/ 118 h 248"/>
                <a:gd name="T56" fmla="*/ 60 w 263"/>
                <a:gd name="T57" fmla="*/ 77 h 248"/>
                <a:gd name="T58" fmla="*/ 81 w 263"/>
                <a:gd name="T59" fmla="*/ 50 h 248"/>
                <a:gd name="T60" fmla="*/ 107 w 263"/>
                <a:gd name="T61" fmla="*/ 48 h 248"/>
                <a:gd name="T62" fmla="*/ 111 w 263"/>
                <a:gd name="T63" fmla="*/ 59 h 248"/>
                <a:gd name="T64" fmla="*/ 124 w 263"/>
                <a:gd name="T65" fmla="*/ 85 h 248"/>
                <a:gd name="T66" fmla="*/ 140 w 263"/>
                <a:gd name="T67" fmla="*/ 108 h 248"/>
                <a:gd name="T68" fmla="*/ 158 w 263"/>
                <a:gd name="T69" fmla="*/ 130 h 248"/>
                <a:gd name="T70" fmla="*/ 158 w 263"/>
                <a:gd name="T71" fmla="*/ 130 h 248"/>
                <a:gd name="T72" fmla="*/ 159 w 263"/>
                <a:gd name="T73" fmla="*/ 131 h 248"/>
                <a:gd name="T74" fmla="*/ 164 w 263"/>
                <a:gd name="T75" fmla="*/ 134 h 248"/>
                <a:gd name="T76" fmla="*/ 187 w 263"/>
                <a:gd name="T77" fmla="*/ 138 h 248"/>
                <a:gd name="T78" fmla="*/ 210 w 263"/>
                <a:gd name="T79" fmla="*/ 142 h 248"/>
                <a:gd name="T80" fmla="*/ 256 w 263"/>
                <a:gd name="T81" fmla="*/ 145 h 248"/>
                <a:gd name="T82" fmla="*/ 262 w 263"/>
                <a:gd name="T83" fmla="*/ 140 h 248"/>
                <a:gd name="T84" fmla="*/ 257 w 263"/>
                <a:gd name="T85" fmla="*/ 13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3" h="248">
                  <a:moveTo>
                    <a:pt x="257" y="133"/>
                  </a:moveTo>
                  <a:cubicBezTo>
                    <a:pt x="257" y="133"/>
                    <a:pt x="257" y="133"/>
                    <a:pt x="257" y="133"/>
                  </a:cubicBezTo>
                  <a:cubicBezTo>
                    <a:pt x="242" y="131"/>
                    <a:pt x="228" y="127"/>
                    <a:pt x="213" y="123"/>
                  </a:cubicBezTo>
                  <a:cubicBezTo>
                    <a:pt x="206" y="121"/>
                    <a:pt x="199" y="119"/>
                    <a:pt x="192" y="117"/>
                  </a:cubicBezTo>
                  <a:cubicBezTo>
                    <a:pt x="186" y="115"/>
                    <a:pt x="181" y="113"/>
                    <a:pt x="175" y="111"/>
                  </a:cubicBezTo>
                  <a:cubicBezTo>
                    <a:pt x="171" y="105"/>
                    <a:pt x="167" y="99"/>
                    <a:pt x="163" y="92"/>
                  </a:cubicBezTo>
                  <a:cubicBezTo>
                    <a:pt x="158" y="85"/>
                    <a:pt x="154" y="78"/>
                    <a:pt x="150" y="71"/>
                  </a:cubicBezTo>
                  <a:cubicBezTo>
                    <a:pt x="147" y="63"/>
                    <a:pt x="144" y="56"/>
                    <a:pt x="141" y="48"/>
                  </a:cubicBezTo>
                  <a:cubicBezTo>
                    <a:pt x="140" y="43"/>
                    <a:pt x="139" y="39"/>
                    <a:pt x="138" y="34"/>
                  </a:cubicBezTo>
                  <a:cubicBezTo>
                    <a:pt x="139" y="17"/>
                    <a:pt x="133" y="1"/>
                    <a:pt x="133" y="1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5"/>
                    <a:pt x="91" y="5"/>
                    <a:pt x="91" y="4"/>
                  </a:cubicBezTo>
                  <a:cubicBezTo>
                    <a:pt x="83" y="0"/>
                    <a:pt x="74" y="2"/>
                    <a:pt x="68" y="8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4"/>
                    <a:pt x="57" y="19"/>
                    <a:pt x="58" y="24"/>
                  </a:cubicBezTo>
                  <a:cubicBezTo>
                    <a:pt x="51" y="36"/>
                    <a:pt x="43" y="48"/>
                    <a:pt x="36" y="60"/>
                  </a:cubicBezTo>
                  <a:cubicBezTo>
                    <a:pt x="25" y="76"/>
                    <a:pt x="14" y="92"/>
                    <a:pt x="3" y="108"/>
                  </a:cubicBezTo>
                  <a:cubicBezTo>
                    <a:pt x="2" y="109"/>
                    <a:pt x="2" y="109"/>
                    <a:pt x="2" y="109"/>
                  </a:cubicBezTo>
                  <a:cubicBezTo>
                    <a:pt x="0" y="112"/>
                    <a:pt x="0" y="117"/>
                    <a:pt x="2" y="120"/>
                  </a:cubicBezTo>
                  <a:cubicBezTo>
                    <a:pt x="11" y="140"/>
                    <a:pt x="20" y="161"/>
                    <a:pt x="28" y="181"/>
                  </a:cubicBezTo>
                  <a:cubicBezTo>
                    <a:pt x="33" y="192"/>
                    <a:pt x="37" y="202"/>
                    <a:pt x="40" y="212"/>
                  </a:cubicBezTo>
                  <a:cubicBezTo>
                    <a:pt x="44" y="222"/>
                    <a:pt x="48" y="233"/>
                    <a:pt x="50" y="243"/>
                  </a:cubicBezTo>
                  <a:cubicBezTo>
                    <a:pt x="50" y="243"/>
                    <a:pt x="50" y="243"/>
                    <a:pt x="50" y="243"/>
                  </a:cubicBezTo>
                  <a:cubicBezTo>
                    <a:pt x="51" y="246"/>
                    <a:pt x="54" y="248"/>
                    <a:pt x="57" y="248"/>
                  </a:cubicBezTo>
                  <a:cubicBezTo>
                    <a:pt x="60" y="248"/>
                    <a:pt x="62" y="245"/>
                    <a:pt x="62" y="242"/>
                  </a:cubicBezTo>
                  <a:cubicBezTo>
                    <a:pt x="61" y="230"/>
                    <a:pt x="58" y="219"/>
                    <a:pt x="55" y="208"/>
                  </a:cubicBezTo>
                  <a:cubicBezTo>
                    <a:pt x="52" y="197"/>
                    <a:pt x="49" y="186"/>
                    <a:pt x="46" y="175"/>
                  </a:cubicBezTo>
                  <a:cubicBezTo>
                    <a:pt x="40" y="156"/>
                    <a:pt x="34" y="137"/>
                    <a:pt x="28" y="118"/>
                  </a:cubicBezTo>
                  <a:cubicBezTo>
                    <a:pt x="39" y="105"/>
                    <a:pt x="49" y="91"/>
                    <a:pt x="60" y="77"/>
                  </a:cubicBezTo>
                  <a:cubicBezTo>
                    <a:pt x="67" y="68"/>
                    <a:pt x="74" y="59"/>
                    <a:pt x="81" y="50"/>
                  </a:cubicBezTo>
                  <a:cubicBezTo>
                    <a:pt x="89" y="51"/>
                    <a:pt x="98" y="50"/>
                    <a:pt x="107" y="48"/>
                  </a:cubicBezTo>
                  <a:cubicBezTo>
                    <a:pt x="108" y="52"/>
                    <a:pt x="109" y="56"/>
                    <a:pt x="111" y="59"/>
                  </a:cubicBezTo>
                  <a:cubicBezTo>
                    <a:pt x="114" y="68"/>
                    <a:pt x="119" y="77"/>
                    <a:pt x="124" y="85"/>
                  </a:cubicBezTo>
                  <a:cubicBezTo>
                    <a:pt x="129" y="93"/>
                    <a:pt x="134" y="101"/>
                    <a:pt x="140" y="108"/>
                  </a:cubicBezTo>
                  <a:cubicBezTo>
                    <a:pt x="145" y="116"/>
                    <a:pt x="151" y="123"/>
                    <a:pt x="158" y="130"/>
                  </a:cubicBezTo>
                  <a:cubicBezTo>
                    <a:pt x="158" y="130"/>
                    <a:pt x="158" y="130"/>
                    <a:pt x="158" y="130"/>
                  </a:cubicBezTo>
                  <a:cubicBezTo>
                    <a:pt x="159" y="131"/>
                    <a:pt x="159" y="131"/>
                    <a:pt x="159" y="131"/>
                  </a:cubicBezTo>
                  <a:cubicBezTo>
                    <a:pt x="160" y="132"/>
                    <a:pt x="162" y="133"/>
                    <a:pt x="164" y="134"/>
                  </a:cubicBezTo>
                  <a:cubicBezTo>
                    <a:pt x="171" y="135"/>
                    <a:pt x="179" y="137"/>
                    <a:pt x="187" y="138"/>
                  </a:cubicBezTo>
                  <a:cubicBezTo>
                    <a:pt x="194" y="140"/>
                    <a:pt x="202" y="141"/>
                    <a:pt x="210" y="142"/>
                  </a:cubicBezTo>
                  <a:cubicBezTo>
                    <a:pt x="225" y="144"/>
                    <a:pt x="241" y="145"/>
                    <a:pt x="256" y="145"/>
                  </a:cubicBezTo>
                  <a:cubicBezTo>
                    <a:pt x="259" y="146"/>
                    <a:pt x="262" y="143"/>
                    <a:pt x="262" y="140"/>
                  </a:cubicBezTo>
                  <a:cubicBezTo>
                    <a:pt x="263" y="137"/>
                    <a:pt x="261" y="134"/>
                    <a:pt x="257" y="1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34028B06-58D5-B3A5-D598-89B851F23D9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87640" y="6839859"/>
              <a:ext cx="416343" cy="242128"/>
            </a:xfrm>
            <a:custGeom>
              <a:avLst/>
              <a:gdLst>
                <a:gd name="T0" fmla="*/ 41 w 61"/>
                <a:gd name="T1" fmla="*/ 4 h 36"/>
                <a:gd name="T2" fmla="*/ 50 w 61"/>
                <a:gd name="T3" fmla="*/ 1 h 36"/>
                <a:gd name="T4" fmla="*/ 54 w 61"/>
                <a:gd name="T5" fmla="*/ 2 h 36"/>
                <a:gd name="T6" fmla="*/ 60 w 61"/>
                <a:gd name="T7" fmla="*/ 20 h 36"/>
                <a:gd name="T8" fmla="*/ 45 w 61"/>
                <a:gd name="T9" fmla="*/ 23 h 36"/>
                <a:gd name="T10" fmla="*/ 19 w 61"/>
                <a:gd name="T11" fmla="*/ 31 h 36"/>
                <a:gd name="T12" fmla="*/ 36 w 61"/>
                <a:gd name="T13" fmla="*/ 15 h 36"/>
                <a:gd name="T14" fmla="*/ 40 w 61"/>
                <a:gd name="T15" fmla="*/ 7 h 36"/>
                <a:gd name="T16" fmla="*/ 41 w 61"/>
                <a:gd name="T17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36">
                  <a:moveTo>
                    <a:pt x="41" y="4"/>
                  </a:moveTo>
                  <a:cubicBezTo>
                    <a:pt x="44" y="3"/>
                    <a:pt x="47" y="2"/>
                    <a:pt x="50" y="1"/>
                  </a:cubicBezTo>
                  <a:cubicBezTo>
                    <a:pt x="51" y="0"/>
                    <a:pt x="53" y="1"/>
                    <a:pt x="54" y="2"/>
                  </a:cubicBezTo>
                  <a:cubicBezTo>
                    <a:pt x="56" y="7"/>
                    <a:pt x="61" y="17"/>
                    <a:pt x="60" y="20"/>
                  </a:cubicBezTo>
                  <a:cubicBezTo>
                    <a:pt x="59" y="23"/>
                    <a:pt x="47" y="25"/>
                    <a:pt x="45" y="23"/>
                  </a:cubicBezTo>
                  <a:cubicBezTo>
                    <a:pt x="45" y="23"/>
                    <a:pt x="39" y="27"/>
                    <a:pt x="19" y="31"/>
                  </a:cubicBezTo>
                  <a:cubicBezTo>
                    <a:pt x="0" y="36"/>
                    <a:pt x="29" y="20"/>
                    <a:pt x="36" y="15"/>
                  </a:cubicBezTo>
                  <a:cubicBezTo>
                    <a:pt x="40" y="12"/>
                    <a:pt x="40" y="9"/>
                    <a:pt x="40" y="7"/>
                  </a:cubicBezTo>
                  <a:cubicBezTo>
                    <a:pt x="39" y="5"/>
                    <a:pt x="40" y="4"/>
                    <a:pt x="41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4115B54E-C18D-B542-2E1E-8DAEA3B5CDDA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4858305" y="4208934"/>
              <a:ext cx="1175206" cy="1263789"/>
            </a:xfrm>
            <a:custGeom>
              <a:avLst/>
              <a:gdLst>
                <a:gd name="T0" fmla="*/ 171 w 171"/>
                <a:gd name="T1" fmla="*/ 85 h 187"/>
                <a:gd name="T2" fmla="*/ 169 w 171"/>
                <a:gd name="T3" fmla="*/ 75 h 187"/>
                <a:gd name="T4" fmla="*/ 167 w 171"/>
                <a:gd name="T5" fmla="*/ 65 h 187"/>
                <a:gd name="T6" fmla="*/ 166 w 171"/>
                <a:gd name="T7" fmla="*/ 63 h 187"/>
                <a:gd name="T8" fmla="*/ 166 w 171"/>
                <a:gd name="T9" fmla="*/ 63 h 187"/>
                <a:gd name="T10" fmla="*/ 153 w 171"/>
                <a:gd name="T11" fmla="*/ 46 h 187"/>
                <a:gd name="T12" fmla="*/ 138 w 171"/>
                <a:gd name="T13" fmla="*/ 32 h 187"/>
                <a:gd name="T14" fmla="*/ 122 w 171"/>
                <a:gd name="T15" fmla="*/ 19 h 187"/>
                <a:gd name="T16" fmla="*/ 103 w 171"/>
                <a:gd name="T17" fmla="*/ 10 h 187"/>
                <a:gd name="T18" fmla="*/ 102 w 171"/>
                <a:gd name="T19" fmla="*/ 9 h 187"/>
                <a:gd name="T20" fmla="*/ 98 w 171"/>
                <a:gd name="T21" fmla="*/ 9 h 187"/>
                <a:gd name="T22" fmla="*/ 44 w 171"/>
                <a:gd name="T23" fmla="*/ 24 h 187"/>
                <a:gd name="T24" fmla="*/ 17 w 171"/>
                <a:gd name="T25" fmla="*/ 66 h 187"/>
                <a:gd name="T26" fmla="*/ 6 w 171"/>
                <a:gd name="T27" fmla="*/ 94 h 187"/>
                <a:gd name="T28" fmla="*/ 0 w 171"/>
                <a:gd name="T29" fmla="*/ 123 h 187"/>
                <a:gd name="T30" fmla="*/ 0 w 171"/>
                <a:gd name="T31" fmla="*/ 124 h 187"/>
                <a:gd name="T32" fmla="*/ 0 w 171"/>
                <a:gd name="T33" fmla="*/ 125 h 187"/>
                <a:gd name="T34" fmla="*/ 8 w 171"/>
                <a:gd name="T35" fmla="*/ 133 h 187"/>
                <a:gd name="T36" fmla="*/ 8 w 171"/>
                <a:gd name="T37" fmla="*/ 133 h 187"/>
                <a:gd name="T38" fmla="*/ 17 w 171"/>
                <a:gd name="T39" fmla="*/ 130 h 187"/>
                <a:gd name="T40" fmla="*/ 23 w 171"/>
                <a:gd name="T41" fmla="*/ 127 h 187"/>
                <a:gd name="T42" fmla="*/ 34 w 171"/>
                <a:gd name="T43" fmla="*/ 118 h 187"/>
                <a:gd name="T44" fmla="*/ 40 w 171"/>
                <a:gd name="T45" fmla="*/ 111 h 187"/>
                <a:gd name="T46" fmla="*/ 53 w 171"/>
                <a:gd name="T47" fmla="*/ 175 h 187"/>
                <a:gd name="T48" fmla="*/ 131 w 171"/>
                <a:gd name="T49" fmla="*/ 166 h 187"/>
                <a:gd name="T50" fmla="*/ 113 w 171"/>
                <a:gd name="T51" fmla="*/ 40 h 187"/>
                <a:gd name="T52" fmla="*/ 126 w 171"/>
                <a:gd name="T53" fmla="*/ 48 h 187"/>
                <a:gd name="T54" fmla="*/ 140 w 171"/>
                <a:gd name="T55" fmla="*/ 60 h 187"/>
                <a:gd name="T56" fmla="*/ 152 w 171"/>
                <a:gd name="T57" fmla="*/ 72 h 187"/>
                <a:gd name="T58" fmla="*/ 154 w 171"/>
                <a:gd name="T59" fmla="*/ 78 h 187"/>
                <a:gd name="T60" fmla="*/ 156 w 171"/>
                <a:gd name="T61" fmla="*/ 87 h 187"/>
                <a:gd name="T62" fmla="*/ 158 w 171"/>
                <a:gd name="T63" fmla="*/ 104 h 187"/>
                <a:gd name="T64" fmla="*/ 157 w 171"/>
                <a:gd name="T65" fmla="*/ 122 h 187"/>
                <a:gd name="T66" fmla="*/ 155 w 171"/>
                <a:gd name="T67" fmla="*/ 139 h 187"/>
                <a:gd name="T68" fmla="*/ 155 w 171"/>
                <a:gd name="T69" fmla="*/ 140 h 187"/>
                <a:gd name="T70" fmla="*/ 157 w 171"/>
                <a:gd name="T71" fmla="*/ 144 h 187"/>
                <a:gd name="T72" fmla="*/ 162 w 171"/>
                <a:gd name="T73" fmla="*/ 142 h 187"/>
                <a:gd name="T74" fmla="*/ 168 w 171"/>
                <a:gd name="T75" fmla="*/ 123 h 187"/>
                <a:gd name="T76" fmla="*/ 171 w 171"/>
                <a:gd name="T77" fmla="*/ 104 h 187"/>
                <a:gd name="T78" fmla="*/ 171 w 171"/>
                <a:gd name="T79" fmla="*/ 85 h 187"/>
                <a:gd name="T80" fmla="*/ 35 w 171"/>
                <a:gd name="T81" fmla="*/ 101 h 187"/>
                <a:gd name="T82" fmla="*/ 26 w 171"/>
                <a:gd name="T83" fmla="*/ 109 h 187"/>
                <a:gd name="T84" fmla="*/ 20 w 171"/>
                <a:gd name="T85" fmla="*/ 112 h 187"/>
                <a:gd name="T86" fmla="*/ 24 w 171"/>
                <a:gd name="T87" fmla="*/ 100 h 187"/>
                <a:gd name="T88" fmla="*/ 35 w 171"/>
                <a:gd name="T89" fmla="*/ 75 h 187"/>
                <a:gd name="T90" fmla="*/ 38 w 171"/>
                <a:gd name="T91" fmla="*/ 68 h 187"/>
                <a:gd name="T92" fmla="*/ 39 w 171"/>
                <a:gd name="T93" fmla="*/ 97 h 187"/>
                <a:gd name="T94" fmla="*/ 35 w 171"/>
                <a:gd name="T95" fmla="*/ 10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1" h="187">
                  <a:moveTo>
                    <a:pt x="171" y="85"/>
                  </a:moveTo>
                  <a:cubicBezTo>
                    <a:pt x="170" y="81"/>
                    <a:pt x="170" y="78"/>
                    <a:pt x="169" y="75"/>
                  </a:cubicBezTo>
                  <a:cubicBezTo>
                    <a:pt x="169" y="71"/>
                    <a:pt x="168" y="68"/>
                    <a:pt x="167" y="65"/>
                  </a:cubicBezTo>
                  <a:cubicBezTo>
                    <a:pt x="167" y="64"/>
                    <a:pt x="167" y="64"/>
                    <a:pt x="166" y="63"/>
                  </a:cubicBezTo>
                  <a:cubicBezTo>
                    <a:pt x="166" y="63"/>
                    <a:pt x="166" y="63"/>
                    <a:pt x="166" y="63"/>
                  </a:cubicBezTo>
                  <a:cubicBezTo>
                    <a:pt x="162" y="57"/>
                    <a:pt x="158" y="51"/>
                    <a:pt x="153" y="46"/>
                  </a:cubicBezTo>
                  <a:cubicBezTo>
                    <a:pt x="149" y="41"/>
                    <a:pt x="144" y="36"/>
                    <a:pt x="138" y="32"/>
                  </a:cubicBezTo>
                  <a:cubicBezTo>
                    <a:pt x="133" y="27"/>
                    <a:pt x="128" y="23"/>
                    <a:pt x="122" y="19"/>
                  </a:cubicBezTo>
                  <a:cubicBezTo>
                    <a:pt x="116" y="16"/>
                    <a:pt x="109" y="13"/>
                    <a:pt x="103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9"/>
                    <a:pt x="99" y="9"/>
                    <a:pt x="98" y="9"/>
                  </a:cubicBezTo>
                  <a:cubicBezTo>
                    <a:pt x="81" y="0"/>
                    <a:pt x="55" y="7"/>
                    <a:pt x="44" y="24"/>
                  </a:cubicBezTo>
                  <a:cubicBezTo>
                    <a:pt x="33" y="36"/>
                    <a:pt x="23" y="51"/>
                    <a:pt x="17" y="66"/>
                  </a:cubicBezTo>
                  <a:cubicBezTo>
                    <a:pt x="12" y="75"/>
                    <a:pt x="9" y="84"/>
                    <a:pt x="6" y="94"/>
                  </a:cubicBezTo>
                  <a:cubicBezTo>
                    <a:pt x="3" y="104"/>
                    <a:pt x="1" y="113"/>
                    <a:pt x="0" y="12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5"/>
                    <a:pt x="0" y="125"/>
                  </a:cubicBezTo>
                  <a:cubicBezTo>
                    <a:pt x="0" y="129"/>
                    <a:pt x="3" y="133"/>
                    <a:pt x="8" y="133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2" y="133"/>
                    <a:pt x="15" y="132"/>
                    <a:pt x="17" y="130"/>
                  </a:cubicBezTo>
                  <a:cubicBezTo>
                    <a:pt x="19" y="129"/>
                    <a:pt x="21" y="128"/>
                    <a:pt x="23" y="127"/>
                  </a:cubicBezTo>
                  <a:cubicBezTo>
                    <a:pt x="27" y="124"/>
                    <a:pt x="31" y="121"/>
                    <a:pt x="34" y="118"/>
                  </a:cubicBezTo>
                  <a:cubicBezTo>
                    <a:pt x="36" y="116"/>
                    <a:pt x="38" y="114"/>
                    <a:pt x="40" y="111"/>
                  </a:cubicBezTo>
                  <a:cubicBezTo>
                    <a:pt x="44" y="153"/>
                    <a:pt x="53" y="175"/>
                    <a:pt x="53" y="175"/>
                  </a:cubicBezTo>
                  <a:cubicBezTo>
                    <a:pt x="80" y="187"/>
                    <a:pt x="131" y="166"/>
                    <a:pt x="131" y="166"/>
                  </a:cubicBezTo>
                  <a:cubicBezTo>
                    <a:pt x="123" y="124"/>
                    <a:pt x="116" y="82"/>
                    <a:pt x="113" y="40"/>
                  </a:cubicBezTo>
                  <a:cubicBezTo>
                    <a:pt x="117" y="42"/>
                    <a:pt x="121" y="45"/>
                    <a:pt x="126" y="48"/>
                  </a:cubicBezTo>
                  <a:cubicBezTo>
                    <a:pt x="130" y="52"/>
                    <a:pt x="135" y="55"/>
                    <a:pt x="140" y="60"/>
                  </a:cubicBezTo>
                  <a:cubicBezTo>
                    <a:pt x="144" y="63"/>
                    <a:pt x="148" y="68"/>
                    <a:pt x="152" y="72"/>
                  </a:cubicBezTo>
                  <a:cubicBezTo>
                    <a:pt x="152" y="74"/>
                    <a:pt x="153" y="76"/>
                    <a:pt x="154" y="78"/>
                  </a:cubicBezTo>
                  <a:cubicBezTo>
                    <a:pt x="154" y="81"/>
                    <a:pt x="155" y="84"/>
                    <a:pt x="156" y="87"/>
                  </a:cubicBezTo>
                  <a:cubicBezTo>
                    <a:pt x="157" y="92"/>
                    <a:pt x="157" y="98"/>
                    <a:pt x="158" y="104"/>
                  </a:cubicBezTo>
                  <a:cubicBezTo>
                    <a:pt x="158" y="110"/>
                    <a:pt x="158" y="116"/>
                    <a:pt x="157" y="122"/>
                  </a:cubicBezTo>
                  <a:cubicBezTo>
                    <a:pt x="157" y="128"/>
                    <a:pt x="156" y="134"/>
                    <a:pt x="155" y="139"/>
                  </a:cubicBezTo>
                  <a:cubicBezTo>
                    <a:pt x="155" y="140"/>
                    <a:pt x="155" y="140"/>
                    <a:pt x="155" y="140"/>
                  </a:cubicBezTo>
                  <a:cubicBezTo>
                    <a:pt x="154" y="142"/>
                    <a:pt x="155" y="143"/>
                    <a:pt x="157" y="144"/>
                  </a:cubicBezTo>
                  <a:cubicBezTo>
                    <a:pt x="159" y="145"/>
                    <a:pt x="162" y="144"/>
                    <a:pt x="162" y="142"/>
                  </a:cubicBezTo>
                  <a:cubicBezTo>
                    <a:pt x="165" y="136"/>
                    <a:pt x="167" y="130"/>
                    <a:pt x="168" y="123"/>
                  </a:cubicBezTo>
                  <a:cubicBezTo>
                    <a:pt x="169" y="117"/>
                    <a:pt x="170" y="111"/>
                    <a:pt x="171" y="104"/>
                  </a:cubicBezTo>
                  <a:cubicBezTo>
                    <a:pt x="171" y="98"/>
                    <a:pt x="171" y="91"/>
                    <a:pt x="171" y="85"/>
                  </a:cubicBezTo>
                  <a:close/>
                  <a:moveTo>
                    <a:pt x="35" y="101"/>
                  </a:moveTo>
                  <a:cubicBezTo>
                    <a:pt x="32" y="104"/>
                    <a:pt x="29" y="106"/>
                    <a:pt x="26" y="109"/>
                  </a:cubicBezTo>
                  <a:cubicBezTo>
                    <a:pt x="24" y="110"/>
                    <a:pt x="22" y="111"/>
                    <a:pt x="20" y="112"/>
                  </a:cubicBezTo>
                  <a:cubicBezTo>
                    <a:pt x="21" y="108"/>
                    <a:pt x="22" y="104"/>
                    <a:pt x="24" y="100"/>
                  </a:cubicBezTo>
                  <a:cubicBezTo>
                    <a:pt x="27" y="91"/>
                    <a:pt x="30" y="83"/>
                    <a:pt x="35" y="75"/>
                  </a:cubicBezTo>
                  <a:cubicBezTo>
                    <a:pt x="36" y="73"/>
                    <a:pt x="37" y="70"/>
                    <a:pt x="38" y="68"/>
                  </a:cubicBezTo>
                  <a:cubicBezTo>
                    <a:pt x="38" y="79"/>
                    <a:pt x="39" y="88"/>
                    <a:pt x="39" y="97"/>
                  </a:cubicBezTo>
                  <a:cubicBezTo>
                    <a:pt x="38" y="99"/>
                    <a:pt x="37" y="100"/>
                    <a:pt x="35" y="1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1F4F2736-A81B-450B-652B-31EE5FAD124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10868" y="4344762"/>
              <a:ext cx="97443" cy="141733"/>
            </a:xfrm>
            <a:custGeom>
              <a:avLst/>
              <a:gdLst>
                <a:gd name="T0" fmla="*/ 3 w 14"/>
                <a:gd name="T1" fmla="*/ 5 h 21"/>
                <a:gd name="T2" fmla="*/ 4 w 14"/>
                <a:gd name="T3" fmla="*/ 18 h 21"/>
                <a:gd name="T4" fmla="*/ 11 w 14"/>
                <a:gd name="T5" fmla="*/ 14 h 21"/>
                <a:gd name="T6" fmla="*/ 3 w 14"/>
                <a:gd name="T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1">
                  <a:moveTo>
                    <a:pt x="3" y="5"/>
                  </a:moveTo>
                  <a:cubicBezTo>
                    <a:pt x="0" y="6"/>
                    <a:pt x="1" y="15"/>
                    <a:pt x="4" y="18"/>
                  </a:cubicBezTo>
                  <a:cubicBezTo>
                    <a:pt x="8" y="21"/>
                    <a:pt x="10" y="17"/>
                    <a:pt x="11" y="14"/>
                  </a:cubicBezTo>
                  <a:cubicBezTo>
                    <a:pt x="13" y="11"/>
                    <a:pt x="14" y="0"/>
                    <a:pt x="3" y="5"/>
                  </a:cubicBezTo>
                  <a:close/>
                </a:path>
              </a:pathLst>
            </a:custGeom>
            <a:solidFill>
              <a:srgbClr val="1115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72536E77-C380-305B-2552-19AFFFDC39E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86851" y="3795545"/>
              <a:ext cx="404532" cy="487209"/>
            </a:xfrm>
            <a:custGeom>
              <a:avLst/>
              <a:gdLst>
                <a:gd name="T0" fmla="*/ 2 w 59"/>
                <a:gd name="T1" fmla="*/ 40 h 72"/>
                <a:gd name="T2" fmla="*/ 20 w 59"/>
                <a:gd name="T3" fmla="*/ 66 h 72"/>
                <a:gd name="T4" fmla="*/ 43 w 59"/>
                <a:gd name="T5" fmla="*/ 47 h 72"/>
                <a:gd name="T6" fmla="*/ 25 w 59"/>
                <a:gd name="T7" fmla="*/ 0 h 72"/>
                <a:gd name="T8" fmla="*/ 2 w 59"/>
                <a:gd name="T9" fmla="*/ 4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72">
                  <a:moveTo>
                    <a:pt x="2" y="40"/>
                  </a:moveTo>
                  <a:cubicBezTo>
                    <a:pt x="2" y="57"/>
                    <a:pt x="0" y="72"/>
                    <a:pt x="20" y="66"/>
                  </a:cubicBezTo>
                  <a:cubicBezTo>
                    <a:pt x="34" y="62"/>
                    <a:pt x="40" y="56"/>
                    <a:pt x="43" y="47"/>
                  </a:cubicBezTo>
                  <a:cubicBezTo>
                    <a:pt x="47" y="36"/>
                    <a:pt x="59" y="0"/>
                    <a:pt x="25" y="0"/>
                  </a:cubicBezTo>
                  <a:cubicBezTo>
                    <a:pt x="4" y="0"/>
                    <a:pt x="2" y="15"/>
                    <a:pt x="2" y="40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DBEB67B2-0E5A-063B-E43E-0ECD3191A6C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28981" y="4710906"/>
              <a:ext cx="177167" cy="194883"/>
            </a:xfrm>
            <a:custGeom>
              <a:avLst/>
              <a:gdLst>
                <a:gd name="T0" fmla="*/ 17 w 26"/>
                <a:gd name="T1" fmla="*/ 2 h 29"/>
                <a:gd name="T2" fmla="*/ 17 w 26"/>
                <a:gd name="T3" fmla="*/ 3 h 29"/>
                <a:gd name="T4" fmla="*/ 8 w 26"/>
                <a:gd name="T5" fmla="*/ 2 h 29"/>
                <a:gd name="T6" fmla="*/ 4 w 26"/>
                <a:gd name="T7" fmla="*/ 17 h 29"/>
                <a:gd name="T8" fmla="*/ 22 w 26"/>
                <a:gd name="T9" fmla="*/ 12 h 29"/>
                <a:gd name="T10" fmla="*/ 17 w 26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9">
                  <a:moveTo>
                    <a:pt x="17" y="2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4" y="1"/>
                    <a:pt x="11" y="1"/>
                    <a:pt x="8" y="2"/>
                  </a:cubicBezTo>
                  <a:cubicBezTo>
                    <a:pt x="2" y="7"/>
                    <a:pt x="0" y="10"/>
                    <a:pt x="4" y="17"/>
                  </a:cubicBezTo>
                  <a:cubicBezTo>
                    <a:pt x="8" y="25"/>
                    <a:pt x="18" y="29"/>
                    <a:pt x="22" y="12"/>
                  </a:cubicBezTo>
                  <a:cubicBezTo>
                    <a:pt x="26" y="11"/>
                    <a:pt x="24" y="0"/>
                    <a:pt x="17" y="2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634443C1-8783-58BD-1B5E-04C16589BC7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884879" y="5041618"/>
              <a:ext cx="174215" cy="221459"/>
            </a:xfrm>
            <a:custGeom>
              <a:avLst/>
              <a:gdLst>
                <a:gd name="T0" fmla="*/ 17 w 25"/>
                <a:gd name="T1" fmla="*/ 4 h 33"/>
                <a:gd name="T2" fmla="*/ 12 w 25"/>
                <a:gd name="T3" fmla="*/ 5 h 33"/>
                <a:gd name="T4" fmla="*/ 5 w 25"/>
                <a:gd name="T5" fmla="*/ 12 h 33"/>
                <a:gd name="T6" fmla="*/ 6 w 25"/>
                <a:gd name="T7" fmla="*/ 12 h 33"/>
                <a:gd name="T8" fmla="*/ 6 w 25"/>
                <a:gd name="T9" fmla="*/ 15 h 33"/>
                <a:gd name="T10" fmla="*/ 24 w 25"/>
                <a:gd name="T11" fmla="*/ 17 h 33"/>
                <a:gd name="T12" fmla="*/ 17 w 25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33">
                  <a:moveTo>
                    <a:pt x="17" y="4"/>
                  </a:moveTo>
                  <a:cubicBezTo>
                    <a:pt x="15" y="3"/>
                    <a:pt x="13" y="4"/>
                    <a:pt x="12" y="5"/>
                  </a:cubicBezTo>
                  <a:cubicBezTo>
                    <a:pt x="7" y="0"/>
                    <a:pt x="0" y="10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6" y="14"/>
                    <a:pt x="6" y="15"/>
                    <a:pt x="6" y="15"/>
                  </a:cubicBezTo>
                  <a:cubicBezTo>
                    <a:pt x="14" y="33"/>
                    <a:pt x="23" y="26"/>
                    <a:pt x="24" y="17"/>
                  </a:cubicBezTo>
                  <a:cubicBezTo>
                    <a:pt x="25" y="9"/>
                    <a:pt x="24" y="6"/>
                    <a:pt x="17" y="4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8275CD6B-FDD6-8EF9-31D7-F9669FEBCC0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80948" y="3863458"/>
              <a:ext cx="336617" cy="522643"/>
            </a:xfrm>
            <a:custGeom>
              <a:avLst/>
              <a:gdLst>
                <a:gd name="T0" fmla="*/ 25 w 49"/>
                <a:gd name="T1" fmla="*/ 21 h 77"/>
                <a:gd name="T2" fmla="*/ 41 w 49"/>
                <a:gd name="T3" fmla="*/ 64 h 77"/>
                <a:gd name="T4" fmla="*/ 19 w 49"/>
                <a:gd name="T5" fmla="*/ 74 h 77"/>
                <a:gd name="T6" fmla="*/ 14 w 49"/>
                <a:gd name="T7" fmla="*/ 32 h 77"/>
                <a:gd name="T8" fmla="*/ 25 w 49"/>
                <a:gd name="T9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7">
                  <a:moveTo>
                    <a:pt x="25" y="21"/>
                  </a:moveTo>
                  <a:cubicBezTo>
                    <a:pt x="31" y="38"/>
                    <a:pt x="31" y="55"/>
                    <a:pt x="41" y="64"/>
                  </a:cubicBezTo>
                  <a:cubicBezTo>
                    <a:pt x="49" y="72"/>
                    <a:pt x="26" y="77"/>
                    <a:pt x="19" y="74"/>
                  </a:cubicBezTo>
                  <a:cubicBezTo>
                    <a:pt x="6" y="69"/>
                    <a:pt x="27" y="64"/>
                    <a:pt x="14" y="32"/>
                  </a:cubicBezTo>
                  <a:cubicBezTo>
                    <a:pt x="0" y="0"/>
                    <a:pt x="25" y="21"/>
                    <a:pt x="25" y="21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0BB4C75A-49FB-3D86-066C-1294119684D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80946" y="4229603"/>
              <a:ext cx="186026" cy="203743"/>
            </a:xfrm>
            <a:custGeom>
              <a:avLst/>
              <a:gdLst>
                <a:gd name="T0" fmla="*/ 0 w 27"/>
                <a:gd name="T1" fmla="*/ 21 h 30"/>
                <a:gd name="T2" fmla="*/ 10 w 27"/>
                <a:gd name="T3" fmla="*/ 30 h 30"/>
                <a:gd name="T4" fmla="*/ 24 w 27"/>
                <a:gd name="T5" fmla="*/ 3 h 30"/>
                <a:gd name="T6" fmla="*/ 12 w 27"/>
                <a:gd name="T7" fmla="*/ 0 h 30"/>
                <a:gd name="T8" fmla="*/ 0 w 27"/>
                <a:gd name="T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0">
                  <a:moveTo>
                    <a:pt x="0" y="21"/>
                  </a:moveTo>
                  <a:cubicBezTo>
                    <a:pt x="0" y="21"/>
                    <a:pt x="5" y="25"/>
                    <a:pt x="10" y="30"/>
                  </a:cubicBezTo>
                  <a:cubicBezTo>
                    <a:pt x="10" y="30"/>
                    <a:pt x="27" y="16"/>
                    <a:pt x="24" y="3"/>
                  </a:cubicBezTo>
                  <a:cubicBezTo>
                    <a:pt x="24" y="3"/>
                    <a:pt x="17" y="0"/>
                    <a:pt x="12" y="0"/>
                  </a:cubicBezTo>
                  <a:cubicBezTo>
                    <a:pt x="12" y="0"/>
                    <a:pt x="13" y="12"/>
                    <a:pt x="0" y="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22A21520-D5C1-89F6-8B71-27D6E5C15C6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66972" y="4262084"/>
              <a:ext cx="121065" cy="191932"/>
            </a:xfrm>
            <a:custGeom>
              <a:avLst/>
              <a:gdLst>
                <a:gd name="T0" fmla="*/ 18 w 18"/>
                <a:gd name="T1" fmla="*/ 16 h 28"/>
                <a:gd name="T2" fmla="*/ 15 w 18"/>
                <a:gd name="T3" fmla="*/ 28 h 28"/>
                <a:gd name="T4" fmla="*/ 6 w 18"/>
                <a:gd name="T5" fmla="*/ 4 h 28"/>
                <a:gd name="T6" fmla="*/ 14 w 18"/>
                <a:gd name="T7" fmla="*/ 0 h 28"/>
                <a:gd name="T8" fmla="*/ 18 w 18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8">
                  <a:moveTo>
                    <a:pt x="18" y="16"/>
                  </a:moveTo>
                  <a:cubicBezTo>
                    <a:pt x="18" y="16"/>
                    <a:pt x="9" y="21"/>
                    <a:pt x="15" y="28"/>
                  </a:cubicBezTo>
                  <a:cubicBezTo>
                    <a:pt x="15" y="28"/>
                    <a:pt x="0" y="20"/>
                    <a:pt x="6" y="4"/>
                  </a:cubicBezTo>
                  <a:cubicBezTo>
                    <a:pt x="6" y="4"/>
                    <a:pt x="9" y="1"/>
                    <a:pt x="14" y="0"/>
                  </a:cubicBezTo>
                  <a:cubicBezTo>
                    <a:pt x="14" y="0"/>
                    <a:pt x="12" y="10"/>
                    <a:pt x="18" y="1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E7A32653-959B-32BC-9871-2FF0D0711CA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72088" y="3763064"/>
              <a:ext cx="490161" cy="345476"/>
            </a:xfrm>
            <a:custGeom>
              <a:avLst/>
              <a:gdLst>
                <a:gd name="T0" fmla="*/ 59 w 71"/>
                <a:gd name="T1" fmla="*/ 17 h 51"/>
                <a:gd name="T2" fmla="*/ 60 w 71"/>
                <a:gd name="T3" fmla="*/ 14 h 51"/>
                <a:gd name="T4" fmla="*/ 35 w 71"/>
                <a:gd name="T5" fmla="*/ 4 h 51"/>
                <a:gd name="T6" fmla="*/ 26 w 71"/>
                <a:gd name="T7" fmla="*/ 0 h 51"/>
                <a:gd name="T8" fmla="*/ 16 w 71"/>
                <a:gd name="T9" fmla="*/ 24 h 51"/>
                <a:gd name="T10" fmla="*/ 41 w 71"/>
                <a:gd name="T11" fmla="*/ 24 h 51"/>
                <a:gd name="T12" fmla="*/ 47 w 71"/>
                <a:gd name="T13" fmla="*/ 47 h 51"/>
                <a:gd name="T14" fmla="*/ 59 w 71"/>
                <a:gd name="T15" fmla="*/ 1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51">
                  <a:moveTo>
                    <a:pt x="59" y="17"/>
                  </a:moveTo>
                  <a:cubicBezTo>
                    <a:pt x="59" y="16"/>
                    <a:pt x="60" y="15"/>
                    <a:pt x="60" y="14"/>
                  </a:cubicBezTo>
                  <a:cubicBezTo>
                    <a:pt x="61" y="7"/>
                    <a:pt x="51" y="2"/>
                    <a:pt x="35" y="4"/>
                  </a:cubicBezTo>
                  <a:cubicBezTo>
                    <a:pt x="23" y="5"/>
                    <a:pt x="26" y="0"/>
                    <a:pt x="26" y="0"/>
                  </a:cubicBezTo>
                  <a:cubicBezTo>
                    <a:pt x="5" y="10"/>
                    <a:pt x="0" y="20"/>
                    <a:pt x="16" y="24"/>
                  </a:cubicBezTo>
                  <a:cubicBezTo>
                    <a:pt x="19" y="25"/>
                    <a:pt x="31" y="26"/>
                    <a:pt x="41" y="24"/>
                  </a:cubicBezTo>
                  <a:cubicBezTo>
                    <a:pt x="39" y="33"/>
                    <a:pt x="38" y="44"/>
                    <a:pt x="47" y="47"/>
                  </a:cubicBezTo>
                  <a:cubicBezTo>
                    <a:pt x="61" y="51"/>
                    <a:pt x="71" y="14"/>
                    <a:pt x="59" y="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BCFEAB6F-C539-84AD-A8AA-656E0835895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422287" y="3978617"/>
              <a:ext cx="129922" cy="135828"/>
            </a:xfrm>
            <a:custGeom>
              <a:avLst/>
              <a:gdLst>
                <a:gd name="T0" fmla="*/ 6 w 19"/>
                <a:gd name="T1" fmla="*/ 9 h 20"/>
                <a:gd name="T2" fmla="*/ 4 w 19"/>
                <a:gd name="T3" fmla="*/ 18 h 20"/>
                <a:gd name="T4" fmla="*/ 11 w 19"/>
                <a:gd name="T5" fmla="*/ 18 h 20"/>
                <a:gd name="T6" fmla="*/ 16 w 19"/>
                <a:gd name="T7" fmla="*/ 5 h 20"/>
                <a:gd name="T8" fmla="*/ 6 w 19"/>
                <a:gd name="T9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0">
                  <a:moveTo>
                    <a:pt x="6" y="9"/>
                  </a:moveTo>
                  <a:cubicBezTo>
                    <a:pt x="3" y="13"/>
                    <a:pt x="0" y="17"/>
                    <a:pt x="4" y="18"/>
                  </a:cubicBezTo>
                  <a:cubicBezTo>
                    <a:pt x="7" y="20"/>
                    <a:pt x="9" y="19"/>
                    <a:pt x="11" y="18"/>
                  </a:cubicBezTo>
                  <a:cubicBezTo>
                    <a:pt x="13" y="16"/>
                    <a:pt x="19" y="12"/>
                    <a:pt x="16" y="5"/>
                  </a:cubicBezTo>
                  <a:cubicBezTo>
                    <a:pt x="14" y="0"/>
                    <a:pt x="10" y="3"/>
                    <a:pt x="6" y="9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E7842455-4428-7187-1E22-2E9629849D6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153583" y="4439251"/>
              <a:ext cx="454728" cy="357287"/>
            </a:xfrm>
            <a:custGeom>
              <a:avLst/>
              <a:gdLst>
                <a:gd name="T0" fmla="*/ 8 w 66"/>
                <a:gd name="T1" fmla="*/ 2 h 53"/>
                <a:gd name="T2" fmla="*/ 6 w 66"/>
                <a:gd name="T3" fmla="*/ 16 h 53"/>
                <a:gd name="T4" fmla="*/ 7 w 66"/>
                <a:gd name="T5" fmla="*/ 29 h 53"/>
                <a:gd name="T6" fmla="*/ 14 w 66"/>
                <a:gd name="T7" fmla="*/ 39 h 53"/>
                <a:gd name="T8" fmla="*/ 26 w 66"/>
                <a:gd name="T9" fmla="*/ 42 h 53"/>
                <a:gd name="T10" fmla="*/ 48 w 66"/>
                <a:gd name="T11" fmla="*/ 33 h 53"/>
                <a:gd name="T12" fmla="*/ 53 w 66"/>
                <a:gd name="T13" fmla="*/ 29 h 53"/>
                <a:gd name="T14" fmla="*/ 57 w 66"/>
                <a:gd name="T15" fmla="*/ 24 h 53"/>
                <a:gd name="T16" fmla="*/ 62 w 66"/>
                <a:gd name="T17" fmla="*/ 11 h 53"/>
                <a:gd name="T18" fmla="*/ 62 w 66"/>
                <a:gd name="T19" fmla="*/ 11 h 53"/>
                <a:gd name="T20" fmla="*/ 63 w 66"/>
                <a:gd name="T21" fmla="*/ 11 h 53"/>
                <a:gd name="T22" fmla="*/ 65 w 66"/>
                <a:gd name="T23" fmla="*/ 27 h 53"/>
                <a:gd name="T24" fmla="*/ 56 w 66"/>
                <a:gd name="T25" fmla="*/ 41 h 53"/>
                <a:gd name="T26" fmla="*/ 25 w 66"/>
                <a:gd name="T27" fmla="*/ 51 h 53"/>
                <a:gd name="T28" fmla="*/ 10 w 66"/>
                <a:gd name="T29" fmla="*/ 45 h 53"/>
                <a:gd name="T30" fmla="*/ 1 w 66"/>
                <a:gd name="T31" fmla="*/ 31 h 53"/>
                <a:gd name="T32" fmla="*/ 2 w 66"/>
                <a:gd name="T33" fmla="*/ 15 h 53"/>
                <a:gd name="T34" fmla="*/ 6 w 66"/>
                <a:gd name="T35" fmla="*/ 1 h 53"/>
                <a:gd name="T36" fmla="*/ 8 w 66"/>
                <a:gd name="T37" fmla="*/ 1 h 53"/>
                <a:gd name="T38" fmla="*/ 8 w 66"/>
                <a:gd name="T3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6" h="53">
                  <a:moveTo>
                    <a:pt x="8" y="2"/>
                  </a:moveTo>
                  <a:cubicBezTo>
                    <a:pt x="7" y="6"/>
                    <a:pt x="6" y="11"/>
                    <a:pt x="6" y="16"/>
                  </a:cubicBezTo>
                  <a:cubicBezTo>
                    <a:pt x="6" y="20"/>
                    <a:pt x="6" y="25"/>
                    <a:pt x="7" y="29"/>
                  </a:cubicBezTo>
                  <a:cubicBezTo>
                    <a:pt x="8" y="33"/>
                    <a:pt x="11" y="37"/>
                    <a:pt x="14" y="39"/>
                  </a:cubicBezTo>
                  <a:cubicBezTo>
                    <a:pt x="18" y="41"/>
                    <a:pt x="22" y="42"/>
                    <a:pt x="26" y="42"/>
                  </a:cubicBezTo>
                  <a:cubicBezTo>
                    <a:pt x="34" y="42"/>
                    <a:pt x="42" y="38"/>
                    <a:pt x="48" y="33"/>
                  </a:cubicBezTo>
                  <a:cubicBezTo>
                    <a:pt x="50" y="31"/>
                    <a:pt x="51" y="30"/>
                    <a:pt x="53" y="29"/>
                  </a:cubicBezTo>
                  <a:cubicBezTo>
                    <a:pt x="55" y="27"/>
                    <a:pt x="56" y="26"/>
                    <a:pt x="57" y="24"/>
                  </a:cubicBezTo>
                  <a:cubicBezTo>
                    <a:pt x="59" y="21"/>
                    <a:pt x="61" y="16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5" y="16"/>
                    <a:pt x="66" y="22"/>
                    <a:pt x="65" y="27"/>
                  </a:cubicBezTo>
                  <a:cubicBezTo>
                    <a:pt x="63" y="33"/>
                    <a:pt x="60" y="37"/>
                    <a:pt x="56" y="41"/>
                  </a:cubicBezTo>
                  <a:cubicBezTo>
                    <a:pt x="48" y="50"/>
                    <a:pt x="36" y="53"/>
                    <a:pt x="25" y="51"/>
                  </a:cubicBezTo>
                  <a:cubicBezTo>
                    <a:pt x="20" y="51"/>
                    <a:pt x="14" y="49"/>
                    <a:pt x="10" y="45"/>
                  </a:cubicBezTo>
                  <a:cubicBezTo>
                    <a:pt x="5" y="41"/>
                    <a:pt x="2" y="36"/>
                    <a:pt x="1" y="31"/>
                  </a:cubicBezTo>
                  <a:cubicBezTo>
                    <a:pt x="0" y="25"/>
                    <a:pt x="1" y="20"/>
                    <a:pt x="2" y="15"/>
                  </a:cubicBezTo>
                  <a:cubicBezTo>
                    <a:pt x="3" y="10"/>
                    <a:pt x="4" y="5"/>
                    <a:pt x="6" y="1"/>
                  </a:cubicBezTo>
                  <a:cubicBezTo>
                    <a:pt x="7" y="0"/>
                    <a:pt x="7" y="0"/>
                    <a:pt x="8" y="1"/>
                  </a:cubicBezTo>
                  <a:cubicBezTo>
                    <a:pt x="8" y="1"/>
                    <a:pt x="9" y="1"/>
                    <a:pt x="8" y="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DF4BAC0-E399-1211-FA49-C65272AFB2EF}"/>
              </a:ext>
            </a:extLst>
          </p:cNvPr>
          <p:cNvGrpSpPr/>
          <p:nvPr userDrawn="1"/>
        </p:nvGrpSpPr>
        <p:grpSpPr>
          <a:xfrm>
            <a:off x="6340272" y="1856713"/>
            <a:ext cx="3800656" cy="4715211"/>
            <a:chOff x="1630918" y="2390022"/>
            <a:chExt cx="4491177" cy="5571893"/>
          </a:xfrm>
        </p:grpSpPr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8C202506-B89C-FCBA-23AC-B39E6DDA6E8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904558" y="3216800"/>
              <a:ext cx="431106" cy="445870"/>
            </a:xfrm>
            <a:custGeom>
              <a:avLst/>
              <a:gdLst>
                <a:gd name="T0" fmla="*/ 28 w 63"/>
                <a:gd name="T1" fmla="*/ 0 h 66"/>
                <a:gd name="T2" fmla="*/ 18 w 63"/>
                <a:gd name="T3" fmla="*/ 52 h 66"/>
                <a:gd name="T4" fmla="*/ 42 w 63"/>
                <a:gd name="T5" fmla="*/ 10 h 66"/>
                <a:gd name="T6" fmla="*/ 28 w 63"/>
                <a:gd name="T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66">
                  <a:moveTo>
                    <a:pt x="28" y="0"/>
                  </a:moveTo>
                  <a:cubicBezTo>
                    <a:pt x="20" y="3"/>
                    <a:pt x="0" y="39"/>
                    <a:pt x="18" y="52"/>
                  </a:cubicBezTo>
                  <a:cubicBezTo>
                    <a:pt x="35" y="66"/>
                    <a:pt x="63" y="11"/>
                    <a:pt x="42" y="10"/>
                  </a:cubicBezTo>
                  <a:cubicBezTo>
                    <a:pt x="22" y="9"/>
                    <a:pt x="28" y="0"/>
                    <a:pt x="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id="{2B27B053-B2E2-A948-575C-09DFDC5DD59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630918" y="4690236"/>
              <a:ext cx="1523634" cy="437011"/>
            </a:xfrm>
            <a:custGeom>
              <a:avLst/>
              <a:gdLst>
                <a:gd name="T0" fmla="*/ 222 w 222"/>
                <a:gd name="T1" fmla="*/ 0 h 65"/>
                <a:gd name="T2" fmla="*/ 220 w 222"/>
                <a:gd name="T3" fmla="*/ 0 h 65"/>
                <a:gd name="T4" fmla="*/ 0 w 222"/>
                <a:gd name="T5" fmla="*/ 39 h 65"/>
                <a:gd name="T6" fmla="*/ 0 w 222"/>
                <a:gd name="T7" fmla="*/ 64 h 65"/>
                <a:gd name="T8" fmla="*/ 1 w 222"/>
                <a:gd name="T9" fmla="*/ 65 h 65"/>
                <a:gd name="T10" fmla="*/ 1 w 222"/>
                <a:gd name="T11" fmla="*/ 65 h 65"/>
                <a:gd name="T12" fmla="*/ 3 w 222"/>
                <a:gd name="T13" fmla="*/ 64 h 65"/>
                <a:gd name="T14" fmla="*/ 221 w 222"/>
                <a:gd name="T15" fmla="*/ 28 h 65"/>
                <a:gd name="T16" fmla="*/ 222 w 222"/>
                <a:gd name="T17" fmla="*/ 26 h 65"/>
                <a:gd name="T18" fmla="*/ 222 w 222"/>
                <a:gd name="T19" fmla="*/ 1 h 65"/>
                <a:gd name="T20" fmla="*/ 222 w 222"/>
                <a:gd name="T2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65">
                  <a:moveTo>
                    <a:pt x="222" y="0"/>
                  </a:moveTo>
                  <a:cubicBezTo>
                    <a:pt x="221" y="0"/>
                    <a:pt x="221" y="0"/>
                    <a:pt x="220" y="0"/>
                  </a:cubicBezTo>
                  <a:cubicBezTo>
                    <a:pt x="93" y="11"/>
                    <a:pt x="0" y="31"/>
                    <a:pt x="0" y="39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2" y="65"/>
                    <a:pt x="3" y="65"/>
                    <a:pt x="3" y="64"/>
                  </a:cubicBezTo>
                  <a:cubicBezTo>
                    <a:pt x="8" y="59"/>
                    <a:pt x="90" y="39"/>
                    <a:pt x="221" y="28"/>
                  </a:cubicBezTo>
                  <a:cubicBezTo>
                    <a:pt x="222" y="28"/>
                    <a:pt x="222" y="27"/>
                    <a:pt x="222" y="26"/>
                  </a:cubicBezTo>
                  <a:cubicBezTo>
                    <a:pt x="222" y="1"/>
                    <a:pt x="222" y="1"/>
                    <a:pt x="222" y="1"/>
                  </a:cubicBezTo>
                  <a:cubicBezTo>
                    <a:pt x="222" y="1"/>
                    <a:pt x="222" y="1"/>
                    <a:pt x="22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id="{A3B075B8-4F16-5266-629B-82E6B188F46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67343" y="4554408"/>
              <a:ext cx="2013795" cy="687998"/>
            </a:xfrm>
            <a:custGeom>
              <a:avLst/>
              <a:gdLst>
                <a:gd name="T0" fmla="*/ 293 w 293"/>
                <a:gd name="T1" fmla="*/ 0 h 102"/>
                <a:gd name="T2" fmla="*/ 291 w 293"/>
                <a:gd name="T3" fmla="*/ 0 h 102"/>
                <a:gd name="T4" fmla="*/ 55 w 293"/>
                <a:gd name="T5" fmla="*/ 59 h 102"/>
                <a:gd name="T6" fmla="*/ 0 w 293"/>
                <a:gd name="T7" fmla="*/ 75 h 102"/>
                <a:gd name="T8" fmla="*/ 0 w 293"/>
                <a:gd name="T9" fmla="*/ 100 h 102"/>
                <a:gd name="T10" fmla="*/ 2 w 293"/>
                <a:gd name="T11" fmla="*/ 102 h 102"/>
                <a:gd name="T12" fmla="*/ 2 w 293"/>
                <a:gd name="T13" fmla="*/ 102 h 102"/>
                <a:gd name="T14" fmla="*/ 3 w 293"/>
                <a:gd name="T15" fmla="*/ 101 h 102"/>
                <a:gd name="T16" fmla="*/ 55 w 293"/>
                <a:gd name="T17" fmla="*/ 88 h 102"/>
                <a:gd name="T18" fmla="*/ 292 w 293"/>
                <a:gd name="T19" fmla="*/ 28 h 102"/>
                <a:gd name="T20" fmla="*/ 293 w 293"/>
                <a:gd name="T21" fmla="*/ 26 h 102"/>
                <a:gd name="T22" fmla="*/ 293 w 293"/>
                <a:gd name="T23" fmla="*/ 2 h 102"/>
                <a:gd name="T24" fmla="*/ 293 w 293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3" h="102">
                  <a:moveTo>
                    <a:pt x="293" y="0"/>
                  </a:moveTo>
                  <a:cubicBezTo>
                    <a:pt x="292" y="0"/>
                    <a:pt x="292" y="0"/>
                    <a:pt x="291" y="0"/>
                  </a:cubicBezTo>
                  <a:cubicBezTo>
                    <a:pt x="185" y="30"/>
                    <a:pt x="104" y="48"/>
                    <a:pt x="55" y="59"/>
                  </a:cubicBezTo>
                  <a:cubicBezTo>
                    <a:pt x="5" y="70"/>
                    <a:pt x="0" y="72"/>
                    <a:pt x="0" y="75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1"/>
                    <a:pt x="1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3" y="101"/>
                    <a:pt x="3" y="101"/>
                  </a:cubicBezTo>
                  <a:cubicBezTo>
                    <a:pt x="6" y="99"/>
                    <a:pt x="27" y="94"/>
                    <a:pt x="55" y="88"/>
                  </a:cubicBezTo>
                  <a:cubicBezTo>
                    <a:pt x="104" y="77"/>
                    <a:pt x="186" y="58"/>
                    <a:pt x="292" y="28"/>
                  </a:cubicBezTo>
                  <a:cubicBezTo>
                    <a:pt x="293" y="28"/>
                    <a:pt x="293" y="27"/>
                    <a:pt x="293" y="26"/>
                  </a:cubicBezTo>
                  <a:cubicBezTo>
                    <a:pt x="293" y="2"/>
                    <a:pt x="293" y="2"/>
                    <a:pt x="293" y="2"/>
                  </a:cubicBezTo>
                  <a:cubicBezTo>
                    <a:pt x="293" y="1"/>
                    <a:pt x="293" y="1"/>
                    <a:pt x="2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id="{2069DA54-27A7-017A-082A-E46E20724C2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023637" y="6060325"/>
              <a:ext cx="513784" cy="534454"/>
            </a:xfrm>
            <a:custGeom>
              <a:avLst/>
              <a:gdLst>
                <a:gd name="T0" fmla="*/ 10 w 75"/>
                <a:gd name="T1" fmla="*/ 35 h 79"/>
                <a:gd name="T2" fmla="*/ 2 w 75"/>
                <a:gd name="T3" fmla="*/ 24 h 79"/>
                <a:gd name="T4" fmla="*/ 2 w 75"/>
                <a:gd name="T5" fmla="*/ 17 h 79"/>
                <a:gd name="T6" fmla="*/ 25 w 75"/>
                <a:gd name="T7" fmla="*/ 0 h 79"/>
                <a:gd name="T8" fmla="*/ 37 w 75"/>
                <a:gd name="T9" fmla="*/ 21 h 79"/>
                <a:gd name="T10" fmla="*/ 60 w 75"/>
                <a:gd name="T11" fmla="*/ 53 h 79"/>
                <a:gd name="T12" fmla="*/ 28 w 75"/>
                <a:gd name="T13" fmla="*/ 37 h 79"/>
                <a:gd name="T14" fmla="*/ 15 w 75"/>
                <a:gd name="T15" fmla="*/ 35 h 79"/>
                <a:gd name="T16" fmla="*/ 10 w 75"/>
                <a:gd name="T17" fmla="*/ 3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79">
                  <a:moveTo>
                    <a:pt x="10" y="35"/>
                  </a:moveTo>
                  <a:cubicBezTo>
                    <a:pt x="8" y="31"/>
                    <a:pt x="4" y="27"/>
                    <a:pt x="2" y="24"/>
                  </a:cubicBezTo>
                  <a:cubicBezTo>
                    <a:pt x="0" y="22"/>
                    <a:pt x="0" y="19"/>
                    <a:pt x="2" y="17"/>
                  </a:cubicBezTo>
                  <a:cubicBezTo>
                    <a:pt x="8" y="11"/>
                    <a:pt x="20" y="0"/>
                    <a:pt x="25" y="0"/>
                  </a:cubicBezTo>
                  <a:cubicBezTo>
                    <a:pt x="30" y="0"/>
                    <a:pt x="37" y="17"/>
                    <a:pt x="37" y="21"/>
                  </a:cubicBezTo>
                  <a:cubicBezTo>
                    <a:pt x="37" y="21"/>
                    <a:pt x="45" y="27"/>
                    <a:pt x="60" y="53"/>
                  </a:cubicBezTo>
                  <a:cubicBezTo>
                    <a:pt x="75" y="79"/>
                    <a:pt x="38" y="44"/>
                    <a:pt x="28" y="37"/>
                  </a:cubicBezTo>
                  <a:cubicBezTo>
                    <a:pt x="22" y="32"/>
                    <a:pt x="18" y="34"/>
                    <a:pt x="15" y="35"/>
                  </a:cubicBezTo>
                  <a:cubicBezTo>
                    <a:pt x="13" y="36"/>
                    <a:pt x="12" y="36"/>
                    <a:pt x="10" y="35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90AA8855-1D9A-532B-E4B6-F59E05604A2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413404" y="5384140"/>
              <a:ext cx="3215577" cy="2427184"/>
            </a:xfrm>
            <a:custGeom>
              <a:avLst/>
              <a:gdLst>
                <a:gd name="T0" fmla="*/ 464 w 468"/>
                <a:gd name="T1" fmla="*/ 121 h 359"/>
                <a:gd name="T2" fmla="*/ 452 w 468"/>
                <a:gd name="T3" fmla="*/ 121 h 359"/>
                <a:gd name="T4" fmla="*/ 451 w 468"/>
                <a:gd name="T5" fmla="*/ 121 h 359"/>
                <a:gd name="T6" fmla="*/ 415 w 468"/>
                <a:gd name="T7" fmla="*/ 145 h 359"/>
                <a:gd name="T8" fmla="*/ 373 w 468"/>
                <a:gd name="T9" fmla="*/ 162 h 359"/>
                <a:gd name="T10" fmla="*/ 330 w 468"/>
                <a:gd name="T11" fmla="*/ 176 h 359"/>
                <a:gd name="T12" fmla="*/ 305 w 468"/>
                <a:gd name="T13" fmla="*/ 183 h 359"/>
                <a:gd name="T14" fmla="*/ 300 w 468"/>
                <a:gd name="T15" fmla="*/ 162 h 359"/>
                <a:gd name="T16" fmla="*/ 292 w 468"/>
                <a:gd name="T17" fmla="*/ 124 h 359"/>
                <a:gd name="T18" fmla="*/ 288 w 468"/>
                <a:gd name="T19" fmla="*/ 86 h 359"/>
                <a:gd name="T20" fmla="*/ 288 w 468"/>
                <a:gd name="T21" fmla="*/ 65 h 359"/>
                <a:gd name="T22" fmla="*/ 286 w 468"/>
                <a:gd name="T23" fmla="*/ 12 h 359"/>
                <a:gd name="T24" fmla="*/ 225 w 468"/>
                <a:gd name="T25" fmla="*/ 10 h 359"/>
                <a:gd name="T26" fmla="*/ 223 w 468"/>
                <a:gd name="T27" fmla="*/ 8 h 359"/>
                <a:gd name="T28" fmla="*/ 189 w 468"/>
                <a:gd name="T29" fmla="*/ 9 h 359"/>
                <a:gd name="T30" fmla="*/ 169 w 468"/>
                <a:gd name="T31" fmla="*/ 9 h 359"/>
                <a:gd name="T32" fmla="*/ 171 w 468"/>
                <a:gd name="T33" fmla="*/ 31 h 359"/>
                <a:gd name="T34" fmla="*/ 130 w 468"/>
                <a:gd name="T35" fmla="*/ 80 h 359"/>
                <a:gd name="T36" fmla="*/ 72 w 468"/>
                <a:gd name="T37" fmla="*/ 145 h 359"/>
                <a:gd name="T38" fmla="*/ 71 w 468"/>
                <a:gd name="T39" fmla="*/ 147 h 359"/>
                <a:gd name="T40" fmla="*/ 68 w 468"/>
                <a:gd name="T41" fmla="*/ 153 h 359"/>
                <a:gd name="T42" fmla="*/ 53 w 468"/>
                <a:gd name="T43" fmla="*/ 201 h 359"/>
                <a:gd name="T44" fmla="*/ 38 w 468"/>
                <a:gd name="T45" fmla="*/ 250 h 359"/>
                <a:gd name="T46" fmla="*/ 21 w 468"/>
                <a:gd name="T47" fmla="*/ 298 h 359"/>
                <a:gd name="T48" fmla="*/ 12 w 468"/>
                <a:gd name="T49" fmla="*/ 322 h 359"/>
                <a:gd name="T50" fmla="*/ 2 w 468"/>
                <a:gd name="T51" fmla="*/ 344 h 359"/>
                <a:gd name="T52" fmla="*/ 2 w 468"/>
                <a:gd name="T53" fmla="*/ 344 h 359"/>
                <a:gd name="T54" fmla="*/ 5 w 468"/>
                <a:gd name="T55" fmla="*/ 356 h 359"/>
                <a:gd name="T56" fmla="*/ 17 w 468"/>
                <a:gd name="T57" fmla="*/ 354 h 359"/>
                <a:gd name="T58" fmla="*/ 31 w 468"/>
                <a:gd name="T59" fmla="*/ 330 h 359"/>
                <a:gd name="T60" fmla="*/ 43 w 468"/>
                <a:gd name="T61" fmla="*/ 307 h 359"/>
                <a:gd name="T62" fmla="*/ 64 w 468"/>
                <a:gd name="T63" fmla="*/ 260 h 359"/>
                <a:gd name="T64" fmla="*/ 85 w 468"/>
                <a:gd name="T65" fmla="*/ 213 h 359"/>
                <a:gd name="T66" fmla="*/ 102 w 468"/>
                <a:gd name="T67" fmla="*/ 170 h 359"/>
                <a:gd name="T68" fmla="*/ 164 w 468"/>
                <a:gd name="T69" fmla="*/ 111 h 359"/>
                <a:gd name="T70" fmla="*/ 199 w 468"/>
                <a:gd name="T71" fmla="*/ 75 h 359"/>
                <a:gd name="T72" fmla="*/ 238 w 468"/>
                <a:gd name="T73" fmla="*/ 77 h 359"/>
                <a:gd name="T74" fmla="*/ 239 w 468"/>
                <a:gd name="T75" fmla="*/ 91 h 359"/>
                <a:gd name="T76" fmla="*/ 248 w 468"/>
                <a:gd name="T77" fmla="*/ 133 h 359"/>
                <a:gd name="T78" fmla="*/ 259 w 468"/>
                <a:gd name="T79" fmla="*/ 173 h 359"/>
                <a:gd name="T80" fmla="*/ 273 w 468"/>
                <a:gd name="T81" fmla="*/ 213 h 359"/>
                <a:gd name="T82" fmla="*/ 274 w 468"/>
                <a:gd name="T83" fmla="*/ 214 h 359"/>
                <a:gd name="T84" fmla="*/ 296 w 468"/>
                <a:gd name="T85" fmla="*/ 225 h 359"/>
                <a:gd name="T86" fmla="*/ 341 w 468"/>
                <a:gd name="T87" fmla="*/ 207 h 359"/>
                <a:gd name="T88" fmla="*/ 384 w 468"/>
                <a:gd name="T89" fmla="*/ 188 h 359"/>
                <a:gd name="T90" fmla="*/ 426 w 468"/>
                <a:gd name="T91" fmla="*/ 165 h 359"/>
                <a:gd name="T92" fmla="*/ 465 w 468"/>
                <a:gd name="T93" fmla="*/ 133 h 359"/>
                <a:gd name="T94" fmla="*/ 464 w 468"/>
                <a:gd name="T95" fmla="*/ 121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68" h="359">
                  <a:moveTo>
                    <a:pt x="464" y="121"/>
                  </a:moveTo>
                  <a:cubicBezTo>
                    <a:pt x="461" y="118"/>
                    <a:pt x="455" y="117"/>
                    <a:pt x="452" y="121"/>
                  </a:cubicBezTo>
                  <a:cubicBezTo>
                    <a:pt x="451" y="121"/>
                    <a:pt x="451" y="121"/>
                    <a:pt x="451" y="121"/>
                  </a:cubicBezTo>
                  <a:cubicBezTo>
                    <a:pt x="441" y="131"/>
                    <a:pt x="428" y="138"/>
                    <a:pt x="415" y="145"/>
                  </a:cubicBezTo>
                  <a:cubicBezTo>
                    <a:pt x="402" y="151"/>
                    <a:pt x="387" y="157"/>
                    <a:pt x="373" y="162"/>
                  </a:cubicBezTo>
                  <a:cubicBezTo>
                    <a:pt x="359" y="167"/>
                    <a:pt x="344" y="172"/>
                    <a:pt x="330" y="176"/>
                  </a:cubicBezTo>
                  <a:cubicBezTo>
                    <a:pt x="321" y="178"/>
                    <a:pt x="313" y="181"/>
                    <a:pt x="305" y="183"/>
                  </a:cubicBezTo>
                  <a:cubicBezTo>
                    <a:pt x="303" y="176"/>
                    <a:pt x="301" y="169"/>
                    <a:pt x="300" y="162"/>
                  </a:cubicBezTo>
                  <a:cubicBezTo>
                    <a:pt x="297" y="150"/>
                    <a:pt x="294" y="137"/>
                    <a:pt x="292" y="124"/>
                  </a:cubicBezTo>
                  <a:cubicBezTo>
                    <a:pt x="290" y="111"/>
                    <a:pt x="289" y="99"/>
                    <a:pt x="288" y="86"/>
                  </a:cubicBezTo>
                  <a:cubicBezTo>
                    <a:pt x="288" y="79"/>
                    <a:pt x="288" y="72"/>
                    <a:pt x="288" y="65"/>
                  </a:cubicBezTo>
                  <a:cubicBezTo>
                    <a:pt x="293" y="38"/>
                    <a:pt x="286" y="12"/>
                    <a:pt x="286" y="12"/>
                  </a:cubicBezTo>
                  <a:cubicBezTo>
                    <a:pt x="225" y="10"/>
                    <a:pt x="225" y="10"/>
                    <a:pt x="225" y="10"/>
                  </a:cubicBezTo>
                  <a:cubicBezTo>
                    <a:pt x="225" y="9"/>
                    <a:pt x="224" y="9"/>
                    <a:pt x="223" y="8"/>
                  </a:cubicBezTo>
                  <a:cubicBezTo>
                    <a:pt x="213" y="0"/>
                    <a:pt x="198" y="1"/>
                    <a:pt x="189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6"/>
                    <a:pt x="170" y="24"/>
                    <a:pt x="171" y="31"/>
                  </a:cubicBezTo>
                  <a:cubicBezTo>
                    <a:pt x="157" y="48"/>
                    <a:pt x="144" y="64"/>
                    <a:pt x="130" y="80"/>
                  </a:cubicBezTo>
                  <a:cubicBezTo>
                    <a:pt x="111" y="102"/>
                    <a:pt x="92" y="124"/>
                    <a:pt x="72" y="145"/>
                  </a:cubicBezTo>
                  <a:cubicBezTo>
                    <a:pt x="71" y="147"/>
                    <a:pt x="71" y="147"/>
                    <a:pt x="71" y="147"/>
                  </a:cubicBezTo>
                  <a:cubicBezTo>
                    <a:pt x="70" y="148"/>
                    <a:pt x="69" y="150"/>
                    <a:pt x="68" y="153"/>
                  </a:cubicBezTo>
                  <a:cubicBezTo>
                    <a:pt x="63" y="169"/>
                    <a:pt x="58" y="185"/>
                    <a:pt x="53" y="201"/>
                  </a:cubicBezTo>
                  <a:cubicBezTo>
                    <a:pt x="48" y="218"/>
                    <a:pt x="43" y="234"/>
                    <a:pt x="38" y="250"/>
                  </a:cubicBezTo>
                  <a:cubicBezTo>
                    <a:pt x="33" y="266"/>
                    <a:pt x="27" y="282"/>
                    <a:pt x="21" y="298"/>
                  </a:cubicBezTo>
                  <a:cubicBezTo>
                    <a:pt x="18" y="306"/>
                    <a:pt x="15" y="314"/>
                    <a:pt x="12" y="322"/>
                  </a:cubicBezTo>
                  <a:cubicBezTo>
                    <a:pt x="9" y="329"/>
                    <a:pt x="6" y="337"/>
                    <a:pt x="2" y="344"/>
                  </a:cubicBezTo>
                  <a:cubicBezTo>
                    <a:pt x="2" y="344"/>
                    <a:pt x="2" y="344"/>
                    <a:pt x="2" y="344"/>
                  </a:cubicBezTo>
                  <a:cubicBezTo>
                    <a:pt x="0" y="348"/>
                    <a:pt x="1" y="353"/>
                    <a:pt x="5" y="356"/>
                  </a:cubicBezTo>
                  <a:cubicBezTo>
                    <a:pt x="9" y="359"/>
                    <a:pt x="14" y="358"/>
                    <a:pt x="17" y="354"/>
                  </a:cubicBezTo>
                  <a:cubicBezTo>
                    <a:pt x="22" y="346"/>
                    <a:pt x="27" y="338"/>
                    <a:pt x="31" y="330"/>
                  </a:cubicBezTo>
                  <a:cubicBezTo>
                    <a:pt x="35" y="323"/>
                    <a:pt x="39" y="315"/>
                    <a:pt x="43" y="307"/>
                  </a:cubicBezTo>
                  <a:cubicBezTo>
                    <a:pt x="50" y="292"/>
                    <a:pt x="57" y="276"/>
                    <a:pt x="64" y="260"/>
                  </a:cubicBezTo>
                  <a:cubicBezTo>
                    <a:pt x="71" y="244"/>
                    <a:pt x="78" y="229"/>
                    <a:pt x="85" y="213"/>
                  </a:cubicBezTo>
                  <a:cubicBezTo>
                    <a:pt x="91" y="199"/>
                    <a:pt x="96" y="184"/>
                    <a:pt x="102" y="170"/>
                  </a:cubicBezTo>
                  <a:cubicBezTo>
                    <a:pt x="123" y="150"/>
                    <a:pt x="143" y="131"/>
                    <a:pt x="164" y="111"/>
                  </a:cubicBezTo>
                  <a:cubicBezTo>
                    <a:pt x="176" y="99"/>
                    <a:pt x="188" y="87"/>
                    <a:pt x="199" y="75"/>
                  </a:cubicBezTo>
                  <a:cubicBezTo>
                    <a:pt x="212" y="77"/>
                    <a:pt x="225" y="78"/>
                    <a:pt x="238" y="77"/>
                  </a:cubicBezTo>
                  <a:cubicBezTo>
                    <a:pt x="238" y="82"/>
                    <a:pt x="239" y="87"/>
                    <a:pt x="239" y="91"/>
                  </a:cubicBezTo>
                  <a:cubicBezTo>
                    <a:pt x="241" y="106"/>
                    <a:pt x="244" y="120"/>
                    <a:pt x="248" y="133"/>
                  </a:cubicBezTo>
                  <a:cubicBezTo>
                    <a:pt x="251" y="147"/>
                    <a:pt x="255" y="160"/>
                    <a:pt x="259" y="173"/>
                  </a:cubicBezTo>
                  <a:cubicBezTo>
                    <a:pt x="263" y="187"/>
                    <a:pt x="268" y="199"/>
                    <a:pt x="273" y="213"/>
                  </a:cubicBezTo>
                  <a:cubicBezTo>
                    <a:pt x="274" y="214"/>
                    <a:pt x="274" y="214"/>
                    <a:pt x="274" y="214"/>
                  </a:cubicBezTo>
                  <a:cubicBezTo>
                    <a:pt x="277" y="223"/>
                    <a:pt x="287" y="228"/>
                    <a:pt x="296" y="225"/>
                  </a:cubicBezTo>
                  <a:cubicBezTo>
                    <a:pt x="312" y="219"/>
                    <a:pt x="326" y="213"/>
                    <a:pt x="341" y="207"/>
                  </a:cubicBezTo>
                  <a:cubicBezTo>
                    <a:pt x="356" y="201"/>
                    <a:pt x="370" y="195"/>
                    <a:pt x="384" y="188"/>
                  </a:cubicBezTo>
                  <a:cubicBezTo>
                    <a:pt x="399" y="181"/>
                    <a:pt x="413" y="173"/>
                    <a:pt x="426" y="165"/>
                  </a:cubicBezTo>
                  <a:cubicBezTo>
                    <a:pt x="440" y="156"/>
                    <a:pt x="453" y="147"/>
                    <a:pt x="465" y="133"/>
                  </a:cubicBezTo>
                  <a:cubicBezTo>
                    <a:pt x="468" y="130"/>
                    <a:pt x="468" y="125"/>
                    <a:pt x="464" y="12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C848B626-AAEB-7A96-E096-44D08CEB02E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490200" y="7589865"/>
              <a:ext cx="631895" cy="372050"/>
            </a:xfrm>
            <a:custGeom>
              <a:avLst/>
              <a:gdLst>
                <a:gd name="T0" fmla="*/ 77 w 92"/>
                <a:gd name="T1" fmla="*/ 17 h 55"/>
                <a:gd name="T2" fmla="*/ 89 w 92"/>
                <a:gd name="T3" fmla="*/ 23 h 55"/>
                <a:gd name="T4" fmla="*/ 91 w 92"/>
                <a:gd name="T5" fmla="*/ 29 h 55"/>
                <a:gd name="T6" fmla="*/ 76 w 92"/>
                <a:gd name="T7" fmla="*/ 54 h 55"/>
                <a:gd name="T8" fmla="*/ 58 w 92"/>
                <a:gd name="T9" fmla="*/ 39 h 55"/>
                <a:gd name="T10" fmla="*/ 24 w 92"/>
                <a:gd name="T11" fmla="*/ 18 h 55"/>
                <a:gd name="T12" fmla="*/ 59 w 92"/>
                <a:gd name="T13" fmla="*/ 21 h 55"/>
                <a:gd name="T14" fmla="*/ 72 w 92"/>
                <a:gd name="T15" fmla="*/ 18 h 55"/>
                <a:gd name="T16" fmla="*/ 77 w 92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55">
                  <a:moveTo>
                    <a:pt x="77" y="17"/>
                  </a:moveTo>
                  <a:cubicBezTo>
                    <a:pt x="81" y="19"/>
                    <a:pt x="86" y="22"/>
                    <a:pt x="89" y="23"/>
                  </a:cubicBezTo>
                  <a:cubicBezTo>
                    <a:pt x="91" y="24"/>
                    <a:pt x="92" y="27"/>
                    <a:pt x="91" y="29"/>
                  </a:cubicBezTo>
                  <a:cubicBezTo>
                    <a:pt x="88" y="37"/>
                    <a:pt x="81" y="52"/>
                    <a:pt x="76" y="54"/>
                  </a:cubicBezTo>
                  <a:cubicBezTo>
                    <a:pt x="72" y="55"/>
                    <a:pt x="59" y="43"/>
                    <a:pt x="58" y="39"/>
                  </a:cubicBezTo>
                  <a:cubicBezTo>
                    <a:pt x="58" y="39"/>
                    <a:pt x="48" y="37"/>
                    <a:pt x="24" y="18"/>
                  </a:cubicBezTo>
                  <a:cubicBezTo>
                    <a:pt x="0" y="0"/>
                    <a:pt x="47" y="18"/>
                    <a:pt x="59" y="21"/>
                  </a:cubicBezTo>
                  <a:cubicBezTo>
                    <a:pt x="67" y="23"/>
                    <a:pt x="71" y="20"/>
                    <a:pt x="72" y="18"/>
                  </a:cubicBezTo>
                  <a:cubicBezTo>
                    <a:pt x="73" y="16"/>
                    <a:pt x="75" y="16"/>
                    <a:pt x="77" y="17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DA00F56A-62DB-6AA9-00EA-99D4B4D3A35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921282" y="2599669"/>
              <a:ext cx="2081710" cy="3144710"/>
            </a:xfrm>
            <a:custGeom>
              <a:avLst/>
              <a:gdLst>
                <a:gd name="T0" fmla="*/ 301 w 303"/>
                <a:gd name="T1" fmla="*/ 65 h 465"/>
                <a:gd name="T2" fmla="*/ 295 w 303"/>
                <a:gd name="T3" fmla="*/ 33 h 465"/>
                <a:gd name="T4" fmla="*/ 288 w 303"/>
                <a:gd name="T5" fmla="*/ 17 h 465"/>
                <a:gd name="T6" fmla="*/ 280 w 303"/>
                <a:gd name="T7" fmla="*/ 3 h 465"/>
                <a:gd name="T8" fmla="*/ 272 w 303"/>
                <a:gd name="T9" fmla="*/ 1 h 465"/>
                <a:gd name="T10" fmla="*/ 269 w 303"/>
                <a:gd name="T11" fmla="*/ 10 h 465"/>
                <a:gd name="T12" fmla="*/ 270 w 303"/>
                <a:gd name="T13" fmla="*/ 10 h 465"/>
                <a:gd name="T14" fmla="*/ 276 w 303"/>
                <a:gd name="T15" fmla="*/ 23 h 465"/>
                <a:gd name="T16" fmla="*/ 280 w 303"/>
                <a:gd name="T17" fmla="*/ 37 h 465"/>
                <a:gd name="T18" fmla="*/ 283 w 303"/>
                <a:gd name="T19" fmla="*/ 66 h 465"/>
                <a:gd name="T20" fmla="*/ 280 w 303"/>
                <a:gd name="T21" fmla="*/ 95 h 465"/>
                <a:gd name="T22" fmla="*/ 278 w 303"/>
                <a:gd name="T23" fmla="*/ 110 h 465"/>
                <a:gd name="T24" fmla="*/ 275 w 303"/>
                <a:gd name="T25" fmla="*/ 121 h 465"/>
                <a:gd name="T26" fmla="*/ 253 w 303"/>
                <a:gd name="T27" fmla="*/ 145 h 465"/>
                <a:gd name="T28" fmla="*/ 228 w 303"/>
                <a:gd name="T29" fmla="*/ 169 h 465"/>
                <a:gd name="T30" fmla="*/ 178 w 303"/>
                <a:gd name="T31" fmla="*/ 202 h 465"/>
                <a:gd name="T32" fmla="*/ 113 w 303"/>
                <a:gd name="T33" fmla="*/ 201 h 465"/>
                <a:gd name="T34" fmla="*/ 91 w 303"/>
                <a:gd name="T35" fmla="*/ 195 h 465"/>
                <a:gd name="T36" fmla="*/ 64 w 303"/>
                <a:gd name="T37" fmla="*/ 177 h 465"/>
                <a:gd name="T38" fmla="*/ 42 w 303"/>
                <a:gd name="T39" fmla="*/ 152 h 465"/>
                <a:gd name="T40" fmla="*/ 33 w 303"/>
                <a:gd name="T41" fmla="*/ 137 h 465"/>
                <a:gd name="T42" fmla="*/ 28 w 303"/>
                <a:gd name="T43" fmla="*/ 130 h 465"/>
                <a:gd name="T44" fmla="*/ 25 w 303"/>
                <a:gd name="T45" fmla="*/ 124 h 465"/>
                <a:gd name="T46" fmla="*/ 27 w 303"/>
                <a:gd name="T47" fmla="*/ 97 h 465"/>
                <a:gd name="T48" fmla="*/ 35 w 303"/>
                <a:gd name="T49" fmla="*/ 67 h 465"/>
                <a:gd name="T50" fmla="*/ 47 w 303"/>
                <a:gd name="T51" fmla="*/ 38 h 465"/>
                <a:gd name="T52" fmla="*/ 62 w 303"/>
                <a:gd name="T53" fmla="*/ 10 h 465"/>
                <a:gd name="T54" fmla="*/ 62 w 303"/>
                <a:gd name="T55" fmla="*/ 10 h 465"/>
                <a:gd name="T56" fmla="*/ 61 w 303"/>
                <a:gd name="T57" fmla="*/ 2 h 465"/>
                <a:gd name="T58" fmla="*/ 52 w 303"/>
                <a:gd name="T59" fmla="*/ 3 h 465"/>
                <a:gd name="T60" fmla="*/ 34 w 303"/>
                <a:gd name="T61" fmla="*/ 30 h 465"/>
                <a:gd name="T62" fmla="*/ 17 w 303"/>
                <a:gd name="T63" fmla="*/ 60 h 465"/>
                <a:gd name="T64" fmla="*/ 5 w 303"/>
                <a:gd name="T65" fmla="*/ 92 h 465"/>
                <a:gd name="T66" fmla="*/ 0 w 303"/>
                <a:gd name="T67" fmla="*/ 127 h 465"/>
                <a:gd name="T68" fmla="*/ 1 w 303"/>
                <a:gd name="T69" fmla="*/ 131 h 465"/>
                <a:gd name="T70" fmla="*/ 1 w 303"/>
                <a:gd name="T71" fmla="*/ 131 h 465"/>
                <a:gd name="T72" fmla="*/ 1 w 303"/>
                <a:gd name="T73" fmla="*/ 131 h 465"/>
                <a:gd name="T74" fmla="*/ 5 w 303"/>
                <a:gd name="T75" fmla="*/ 141 h 465"/>
                <a:gd name="T76" fmla="*/ 9 w 303"/>
                <a:gd name="T77" fmla="*/ 150 h 465"/>
                <a:gd name="T78" fmla="*/ 19 w 303"/>
                <a:gd name="T79" fmla="*/ 167 h 465"/>
                <a:gd name="T80" fmla="*/ 43 w 303"/>
                <a:gd name="T81" fmla="*/ 199 h 465"/>
                <a:gd name="T82" fmla="*/ 76 w 303"/>
                <a:gd name="T83" fmla="*/ 224 h 465"/>
                <a:gd name="T84" fmla="*/ 88 w 303"/>
                <a:gd name="T85" fmla="*/ 230 h 465"/>
                <a:gd name="T86" fmla="*/ 86 w 303"/>
                <a:gd name="T87" fmla="*/ 237 h 465"/>
                <a:gd name="T88" fmla="*/ 79 w 303"/>
                <a:gd name="T89" fmla="*/ 441 h 465"/>
                <a:gd name="T90" fmla="*/ 198 w 303"/>
                <a:gd name="T91" fmla="*/ 443 h 465"/>
                <a:gd name="T92" fmla="*/ 196 w 303"/>
                <a:gd name="T93" fmla="*/ 241 h 465"/>
                <a:gd name="T94" fmla="*/ 195 w 303"/>
                <a:gd name="T95" fmla="*/ 231 h 465"/>
                <a:gd name="T96" fmla="*/ 248 w 303"/>
                <a:gd name="T97" fmla="*/ 192 h 465"/>
                <a:gd name="T98" fmla="*/ 274 w 303"/>
                <a:gd name="T99" fmla="*/ 164 h 465"/>
                <a:gd name="T100" fmla="*/ 297 w 303"/>
                <a:gd name="T101" fmla="*/ 134 h 465"/>
                <a:gd name="T102" fmla="*/ 298 w 303"/>
                <a:gd name="T103" fmla="*/ 133 h 465"/>
                <a:gd name="T104" fmla="*/ 299 w 303"/>
                <a:gd name="T105" fmla="*/ 130 h 465"/>
                <a:gd name="T106" fmla="*/ 301 w 303"/>
                <a:gd name="T107" fmla="*/ 113 h 465"/>
                <a:gd name="T108" fmla="*/ 303 w 303"/>
                <a:gd name="T109" fmla="*/ 97 h 465"/>
                <a:gd name="T110" fmla="*/ 301 w 303"/>
                <a:gd name="T111" fmla="*/ 65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3" h="465">
                  <a:moveTo>
                    <a:pt x="301" y="65"/>
                  </a:moveTo>
                  <a:cubicBezTo>
                    <a:pt x="300" y="54"/>
                    <a:pt x="298" y="43"/>
                    <a:pt x="295" y="33"/>
                  </a:cubicBezTo>
                  <a:cubicBezTo>
                    <a:pt x="293" y="27"/>
                    <a:pt x="291" y="22"/>
                    <a:pt x="288" y="17"/>
                  </a:cubicBezTo>
                  <a:cubicBezTo>
                    <a:pt x="286" y="12"/>
                    <a:pt x="283" y="8"/>
                    <a:pt x="280" y="3"/>
                  </a:cubicBezTo>
                  <a:cubicBezTo>
                    <a:pt x="278" y="1"/>
                    <a:pt x="274" y="0"/>
                    <a:pt x="272" y="1"/>
                  </a:cubicBezTo>
                  <a:cubicBezTo>
                    <a:pt x="269" y="3"/>
                    <a:pt x="268" y="7"/>
                    <a:pt x="269" y="10"/>
                  </a:cubicBezTo>
                  <a:cubicBezTo>
                    <a:pt x="270" y="10"/>
                    <a:pt x="270" y="10"/>
                    <a:pt x="270" y="10"/>
                  </a:cubicBezTo>
                  <a:cubicBezTo>
                    <a:pt x="272" y="14"/>
                    <a:pt x="274" y="18"/>
                    <a:pt x="276" y="23"/>
                  </a:cubicBezTo>
                  <a:cubicBezTo>
                    <a:pt x="277" y="27"/>
                    <a:pt x="279" y="32"/>
                    <a:pt x="280" y="37"/>
                  </a:cubicBezTo>
                  <a:cubicBezTo>
                    <a:pt x="282" y="46"/>
                    <a:pt x="283" y="56"/>
                    <a:pt x="283" y="66"/>
                  </a:cubicBezTo>
                  <a:cubicBezTo>
                    <a:pt x="283" y="76"/>
                    <a:pt x="282" y="85"/>
                    <a:pt x="280" y="95"/>
                  </a:cubicBezTo>
                  <a:cubicBezTo>
                    <a:pt x="280" y="100"/>
                    <a:pt x="279" y="105"/>
                    <a:pt x="278" y="110"/>
                  </a:cubicBezTo>
                  <a:cubicBezTo>
                    <a:pt x="277" y="113"/>
                    <a:pt x="276" y="117"/>
                    <a:pt x="275" y="121"/>
                  </a:cubicBezTo>
                  <a:cubicBezTo>
                    <a:pt x="269" y="129"/>
                    <a:pt x="261" y="138"/>
                    <a:pt x="253" y="145"/>
                  </a:cubicBezTo>
                  <a:cubicBezTo>
                    <a:pt x="245" y="154"/>
                    <a:pt x="237" y="162"/>
                    <a:pt x="228" y="169"/>
                  </a:cubicBezTo>
                  <a:cubicBezTo>
                    <a:pt x="212" y="182"/>
                    <a:pt x="195" y="194"/>
                    <a:pt x="178" y="202"/>
                  </a:cubicBezTo>
                  <a:cubicBezTo>
                    <a:pt x="160" y="190"/>
                    <a:pt x="134" y="190"/>
                    <a:pt x="113" y="201"/>
                  </a:cubicBezTo>
                  <a:cubicBezTo>
                    <a:pt x="106" y="200"/>
                    <a:pt x="98" y="198"/>
                    <a:pt x="91" y="195"/>
                  </a:cubicBezTo>
                  <a:cubicBezTo>
                    <a:pt x="81" y="191"/>
                    <a:pt x="72" y="185"/>
                    <a:pt x="64" y="177"/>
                  </a:cubicBezTo>
                  <a:cubicBezTo>
                    <a:pt x="56" y="170"/>
                    <a:pt x="49" y="161"/>
                    <a:pt x="42" y="152"/>
                  </a:cubicBezTo>
                  <a:cubicBezTo>
                    <a:pt x="39" y="147"/>
                    <a:pt x="35" y="142"/>
                    <a:pt x="33" y="137"/>
                  </a:cubicBezTo>
                  <a:cubicBezTo>
                    <a:pt x="31" y="135"/>
                    <a:pt x="30" y="132"/>
                    <a:pt x="28" y="130"/>
                  </a:cubicBezTo>
                  <a:cubicBezTo>
                    <a:pt x="27" y="128"/>
                    <a:pt x="26" y="126"/>
                    <a:pt x="25" y="124"/>
                  </a:cubicBezTo>
                  <a:cubicBezTo>
                    <a:pt x="25" y="115"/>
                    <a:pt x="25" y="106"/>
                    <a:pt x="27" y="97"/>
                  </a:cubicBezTo>
                  <a:cubicBezTo>
                    <a:pt x="28" y="87"/>
                    <a:pt x="31" y="77"/>
                    <a:pt x="35" y="67"/>
                  </a:cubicBezTo>
                  <a:cubicBezTo>
                    <a:pt x="38" y="57"/>
                    <a:pt x="42" y="48"/>
                    <a:pt x="47" y="38"/>
                  </a:cubicBezTo>
                  <a:cubicBezTo>
                    <a:pt x="52" y="28"/>
                    <a:pt x="57" y="19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4" y="7"/>
                    <a:pt x="63" y="3"/>
                    <a:pt x="61" y="2"/>
                  </a:cubicBezTo>
                  <a:cubicBezTo>
                    <a:pt x="58" y="0"/>
                    <a:pt x="54" y="0"/>
                    <a:pt x="52" y="3"/>
                  </a:cubicBezTo>
                  <a:cubicBezTo>
                    <a:pt x="46" y="12"/>
                    <a:pt x="40" y="21"/>
                    <a:pt x="34" y="30"/>
                  </a:cubicBezTo>
                  <a:cubicBezTo>
                    <a:pt x="28" y="40"/>
                    <a:pt x="22" y="50"/>
                    <a:pt x="17" y="60"/>
                  </a:cubicBezTo>
                  <a:cubicBezTo>
                    <a:pt x="12" y="70"/>
                    <a:pt x="8" y="81"/>
                    <a:pt x="5" y="92"/>
                  </a:cubicBezTo>
                  <a:cubicBezTo>
                    <a:pt x="2" y="103"/>
                    <a:pt x="1" y="115"/>
                    <a:pt x="0" y="127"/>
                  </a:cubicBezTo>
                  <a:cubicBezTo>
                    <a:pt x="0" y="128"/>
                    <a:pt x="0" y="129"/>
                    <a:pt x="1" y="131"/>
                  </a:cubicBezTo>
                  <a:cubicBezTo>
                    <a:pt x="1" y="131"/>
                    <a:pt x="1" y="131"/>
                    <a:pt x="1" y="131"/>
                  </a:cubicBezTo>
                  <a:cubicBezTo>
                    <a:pt x="1" y="131"/>
                    <a:pt x="1" y="131"/>
                    <a:pt x="1" y="131"/>
                  </a:cubicBezTo>
                  <a:cubicBezTo>
                    <a:pt x="2" y="135"/>
                    <a:pt x="3" y="138"/>
                    <a:pt x="5" y="141"/>
                  </a:cubicBezTo>
                  <a:cubicBezTo>
                    <a:pt x="6" y="144"/>
                    <a:pt x="7" y="147"/>
                    <a:pt x="9" y="150"/>
                  </a:cubicBezTo>
                  <a:cubicBezTo>
                    <a:pt x="12" y="156"/>
                    <a:pt x="15" y="162"/>
                    <a:pt x="19" y="167"/>
                  </a:cubicBezTo>
                  <a:cubicBezTo>
                    <a:pt x="25" y="179"/>
                    <a:pt x="34" y="189"/>
                    <a:pt x="43" y="199"/>
                  </a:cubicBezTo>
                  <a:cubicBezTo>
                    <a:pt x="53" y="209"/>
                    <a:pt x="64" y="218"/>
                    <a:pt x="76" y="224"/>
                  </a:cubicBezTo>
                  <a:cubicBezTo>
                    <a:pt x="80" y="226"/>
                    <a:pt x="84" y="228"/>
                    <a:pt x="88" y="230"/>
                  </a:cubicBezTo>
                  <a:cubicBezTo>
                    <a:pt x="87" y="232"/>
                    <a:pt x="86" y="234"/>
                    <a:pt x="86" y="237"/>
                  </a:cubicBezTo>
                  <a:cubicBezTo>
                    <a:pt x="62" y="368"/>
                    <a:pt x="79" y="441"/>
                    <a:pt x="79" y="441"/>
                  </a:cubicBezTo>
                  <a:cubicBezTo>
                    <a:pt x="117" y="465"/>
                    <a:pt x="198" y="443"/>
                    <a:pt x="198" y="443"/>
                  </a:cubicBezTo>
                  <a:cubicBezTo>
                    <a:pt x="193" y="375"/>
                    <a:pt x="192" y="308"/>
                    <a:pt x="196" y="241"/>
                  </a:cubicBezTo>
                  <a:cubicBezTo>
                    <a:pt x="196" y="238"/>
                    <a:pt x="196" y="234"/>
                    <a:pt x="195" y="231"/>
                  </a:cubicBezTo>
                  <a:cubicBezTo>
                    <a:pt x="215" y="220"/>
                    <a:pt x="233" y="207"/>
                    <a:pt x="248" y="192"/>
                  </a:cubicBezTo>
                  <a:cubicBezTo>
                    <a:pt x="257" y="183"/>
                    <a:pt x="266" y="174"/>
                    <a:pt x="274" y="164"/>
                  </a:cubicBezTo>
                  <a:cubicBezTo>
                    <a:pt x="282" y="155"/>
                    <a:pt x="290" y="145"/>
                    <a:pt x="297" y="134"/>
                  </a:cubicBezTo>
                  <a:cubicBezTo>
                    <a:pt x="298" y="133"/>
                    <a:pt x="298" y="133"/>
                    <a:pt x="298" y="133"/>
                  </a:cubicBezTo>
                  <a:cubicBezTo>
                    <a:pt x="298" y="132"/>
                    <a:pt x="299" y="131"/>
                    <a:pt x="299" y="130"/>
                  </a:cubicBezTo>
                  <a:cubicBezTo>
                    <a:pt x="300" y="124"/>
                    <a:pt x="301" y="119"/>
                    <a:pt x="301" y="113"/>
                  </a:cubicBezTo>
                  <a:cubicBezTo>
                    <a:pt x="302" y="108"/>
                    <a:pt x="302" y="103"/>
                    <a:pt x="303" y="97"/>
                  </a:cubicBezTo>
                  <a:cubicBezTo>
                    <a:pt x="303" y="86"/>
                    <a:pt x="303" y="75"/>
                    <a:pt x="301" y="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1">
              <a:extLst>
                <a:ext uri="{FF2B5EF4-FFF2-40B4-BE49-F238E27FC236}">
                  <a16:creationId xmlns:a16="http://schemas.microsoft.com/office/drawing/2014/main" id="{53DBDCB4-DDF6-22A5-7640-8A4F3B57052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07904" y="4073106"/>
              <a:ext cx="165356" cy="183072"/>
            </a:xfrm>
            <a:custGeom>
              <a:avLst/>
              <a:gdLst>
                <a:gd name="T0" fmla="*/ 6 w 24"/>
                <a:gd name="T1" fmla="*/ 3 h 27"/>
                <a:gd name="T2" fmla="*/ 3 w 24"/>
                <a:gd name="T3" fmla="*/ 21 h 27"/>
                <a:gd name="T4" fmla="*/ 15 w 24"/>
                <a:gd name="T5" fmla="*/ 18 h 27"/>
                <a:gd name="T6" fmla="*/ 6 w 24"/>
                <a:gd name="T7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7">
                  <a:moveTo>
                    <a:pt x="6" y="3"/>
                  </a:moveTo>
                  <a:cubicBezTo>
                    <a:pt x="2" y="3"/>
                    <a:pt x="0" y="15"/>
                    <a:pt x="3" y="21"/>
                  </a:cubicBezTo>
                  <a:cubicBezTo>
                    <a:pt x="7" y="27"/>
                    <a:pt x="11" y="22"/>
                    <a:pt x="15" y="18"/>
                  </a:cubicBezTo>
                  <a:cubicBezTo>
                    <a:pt x="18" y="14"/>
                    <a:pt x="24" y="0"/>
                    <a:pt x="6" y="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FE7C0346-AA7E-C27E-EF8A-4FEC30CAC47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600421" y="3134123"/>
              <a:ext cx="826778" cy="696856"/>
            </a:xfrm>
            <a:custGeom>
              <a:avLst/>
              <a:gdLst>
                <a:gd name="T0" fmla="*/ 20 w 120"/>
                <a:gd name="T1" fmla="*/ 56 h 103"/>
                <a:gd name="T2" fmla="*/ 32 w 120"/>
                <a:gd name="T3" fmla="*/ 102 h 103"/>
                <a:gd name="T4" fmla="*/ 74 w 120"/>
                <a:gd name="T5" fmla="*/ 87 h 103"/>
                <a:gd name="T6" fmla="*/ 72 w 120"/>
                <a:gd name="T7" fmla="*/ 11 h 103"/>
                <a:gd name="T8" fmla="*/ 20 w 120"/>
                <a:gd name="T9" fmla="*/ 5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3">
                  <a:moveTo>
                    <a:pt x="20" y="56"/>
                  </a:moveTo>
                  <a:cubicBezTo>
                    <a:pt x="12" y="80"/>
                    <a:pt x="0" y="99"/>
                    <a:pt x="32" y="102"/>
                  </a:cubicBezTo>
                  <a:cubicBezTo>
                    <a:pt x="53" y="103"/>
                    <a:pt x="64" y="98"/>
                    <a:pt x="74" y="87"/>
                  </a:cubicBezTo>
                  <a:cubicBezTo>
                    <a:pt x="85" y="74"/>
                    <a:pt x="120" y="29"/>
                    <a:pt x="72" y="11"/>
                  </a:cubicBezTo>
                  <a:cubicBezTo>
                    <a:pt x="43" y="0"/>
                    <a:pt x="33" y="20"/>
                    <a:pt x="20" y="56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2EDD5A36-092B-7CFE-C953-6D725B76F70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468538" y="2437267"/>
              <a:ext cx="253939" cy="298232"/>
            </a:xfrm>
            <a:custGeom>
              <a:avLst/>
              <a:gdLst>
                <a:gd name="T0" fmla="*/ 26 w 37"/>
                <a:gd name="T1" fmla="*/ 4 h 44"/>
                <a:gd name="T2" fmla="*/ 25 w 37"/>
                <a:gd name="T3" fmla="*/ 4 h 44"/>
                <a:gd name="T4" fmla="*/ 13 w 37"/>
                <a:gd name="T5" fmla="*/ 2 h 44"/>
                <a:gd name="T6" fmla="*/ 4 w 37"/>
                <a:gd name="T7" fmla="*/ 23 h 44"/>
                <a:gd name="T8" fmla="*/ 31 w 37"/>
                <a:gd name="T9" fmla="*/ 19 h 44"/>
                <a:gd name="T10" fmla="*/ 26 w 37"/>
                <a:gd name="T11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4">
                  <a:moveTo>
                    <a:pt x="2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2" y="2"/>
                    <a:pt x="17" y="0"/>
                    <a:pt x="13" y="2"/>
                  </a:cubicBezTo>
                  <a:cubicBezTo>
                    <a:pt x="2" y="7"/>
                    <a:pt x="0" y="12"/>
                    <a:pt x="4" y="23"/>
                  </a:cubicBezTo>
                  <a:cubicBezTo>
                    <a:pt x="8" y="36"/>
                    <a:pt x="22" y="44"/>
                    <a:pt x="31" y="19"/>
                  </a:cubicBezTo>
                  <a:cubicBezTo>
                    <a:pt x="37" y="18"/>
                    <a:pt x="37" y="2"/>
                    <a:pt x="26" y="4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4">
              <a:extLst>
                <a:ext uri="{FF2B5EF4-FFF2-40B4-BE49-F238E27FC236}">
                  <a16:creationId xmlns:a16="http://schemas.microsoft.com/office/drawing/2014/main" id="{14909083-E7B7-F934-78F2-B33E4826728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039393" y="2390022"/>
              <a:ext cx="259845" cy="339570"/>
            </a:xfrm>
            <a:custGeom>
              <a:avLst/>
              <a:gdLst>
                <a:gd name="T0" fmla="*/ 26 w 38"/>
                <a:gd name="T1" fmla="*/ 8 h 50"/>
                <a:gd name="T2" fmla="*/ 18 w 38"/>
                <a:gd name="T3" fmla="*/ 7 h 50"/>
                <a:gd name="T4" fmla="*/ 6 w 38"/>
                <a:gd name="T5" fmla="*/ 17 h 50"/>
                <a:gd name="T6" fmla="*/ 9 w 38"/>
                <a:gd name="T7" fmla="*/ 18 h 50"/>
                <a:gd name="T8" fmla="*/ 8 w 38"/>
                <a:gd name="T9" fmla="*/ 22 h 50"/>
                <a:gd name="T10" fmla="*/ 35 w 38"/>
                <a:gd name="T11" fmla="*/ 28 h 50"/>
                <a:gd name="T12" fmla="*/ 26 w 38"/>
                <a:gd name="T13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0">
                  <a:moveTo>
                    <a:pt x="26" y="8"/>
                  </a:moveTo>
                  <a:cubicBezTo>
                    <a:pt x="24" y="6"/>
                    <a:pt x="21" y="6"/>
                    <a:pt x="18" y="7"/>
                  </a:cubicBezTo>
                  <a:cubicBezTo>
                    <a:pt x="12" y="0"/>
                    <a:pt x="0" y="14"/>
                    <a:pt x="6" y="17"/>
                  </a:cubicBezTo>
                  <a:cubicBezTo>
                    <a:pt x="7" y="17"/>
                    <a:pt x="8" y="17"/>
                    <a:pt x="9" y="18"/>
                  </a:cubicBezTo>
                  <a:cubicBezTo>
                    <a:pt x="8" y="20"/>
                    <a:pt x="8" y="21"/>
                    <a:pt x="8" y="22"/>
                  </a:cubicBezTo>
                  <a:cubicBezTo>
                    <a:pt x="17" y="50"/>
                    <a:pt x="31" y="42"/>
                    <a:pt x="35" y="28"/>
                  </a:cubicBezTo>
                  <a:cubicBezTo>
                    <a:pt x="38" y="17"/>
                    <a:pt x="36" y="13"/>
                    <a:pt x="26" y="8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5">
              <a:extLst>
                <a:ext uri="{FF2B5EF4-FFF2-40B4-BE49-F238E27FC236}">
                  <a16:creationId xmlns:a16="http://schemas.microsoft.com/office/drawing/2014/main" id="{D6FEE02B-53AE-D9D6-E667-E253C65B689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815975" y="3302430"/>
              <a:ext cx="437011" cy="812015"/>
            </a:xfrm>
            <a:custGeom>
              <a:avLst/>
              <a:gdLst>
                <a:gd name="T0" fmla="*/ 38 w 64"/>
                <a:gd name="T1" fmla="*/ 35 h 120"/>
                <a:gd name="T2" fmla="*/ 53 w 64"/>
                <a:gd name="T3" fmla="*/ 103 h 120"/>
                <a:gd name="T4" fmla="*/ 18 w 64"/>
                <a:gd name="T5" fmla="*/ 114 h 120"/>
                <a:gd name="T6" fmla="*/ 19 w 64"/>
                <a:gd name="T7" fmla="*/ 50 h 120"/>
                <a:gd name="T8" fmla="*/ 38 w 64"/>
                <a:gd name="T9" fmla="*/ 3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20">
                  <a:moveTo>
                    <a:pt x="38" y="35"/>
                  </a:moveTo>
                  <a:cubicBezTo>
                    <a:pt x="44" y="62"/>
                    <a:pt x="41" y="87"/>
                    <a:pt x="53" y="103"/>
                  </a:cubicBezTo>
                  <a:cubicBezTo>
                    <a:pt x="64" y="116"/>
                    <a:pt x="28" y="120"/>
                    <a:pt x="18" y="114"/>
                  </a:cubicBezTo>
                  <a:cubicBezTo>
                    <a:pt x="0" y="103"/>
                    <a:pt x="33" y="99"/>
                    <a:pt x="19" y="50"/>
                  </a:cubicBezTo>
                  <a:cubicBezTo>
                    <a:pt x="5" y="0"/>
                    <a:pt x="38" y="35"/>
                    <a:pt x="38" y="35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17D32DD9-E22B-CF03-025A-FAFF8853032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815973" y="3884128"/>
              <a:ext cx="286421" cy="292326"/>
            </a:xfrm>
            <a:custGeom>
              <a:avLst/>
              <a:gdLst>
                <a:gd name="T0" fmla="*/ 0 w 42"/>
                <a:gd name="T1" fmla="*/ 29 h 43"/>
                <a:gd name="T2" fmla="*/ 9 w 42"/>
                <a:gd name="T3" fmla="*/ 43 h 43"/>
                <a:gd name="T4" fmla="*/ 41 w 42"/>
                <a:gd name="T5" fmla="*/ 7 h 43"/>
                <a:gd name="T6" fmla="*/ 24 w 42"/>
                <a:gd name="T7" fmla="*/ 0 h 43"/>
                <a:gd name="T8" fmla="*/ 0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0" y="29"/>
                  </a:moveTo>
                  <a:cubicBezTo>
                    <a:pt x="0" y="29"/>
                    <a:pt x="5" y="34"/>
                    <a:pt x="9" y="43"/>
                  </a:cubicBezTo>
                  <a:cubicBezTo>
                    <a:pt x="9" y="43"/>
                    <a:pt x="42" y="27"/>
                    <a:pt x="41" y="7"/>
                  </a:cubicBezTo>
                  <a:cubicBezTo>
                    <a:pt x="41" y="7"/>
                    <a:pt x="30" y="2"/>
                    <a:pt x="24" y="0"/>
                  </a:cubicBezTo>
                  <a:cubicBezTo>
                    <a:pt x="24" y="0"/>
                    <a:pt x="23" y="18"/>
                    <a:pt x="0" y="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DD63AFD6-0DE4-02E1-6869-86FD57DED9A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102393" y="3910703"/>
              <a:ext cx="186026" cy="256893"/>
            </a:xfrm>
            <a:custGeom>
              <a:avLst/>
              <a:gdLst>
                <a:gd name="T0" fmla="*/ 27 w 27"/>
                <a:gd name="T1" fmla="*/ 25 h 38"/>
                <a:gd name="T2" fmla="*/ 18 w 27"/>
                <a:gd name="T3" fmla="*/ 38 h 38"/>
                <a:gd name="T4" fmla="*/ 12 w 27"/>
                <a:gd name="T5" fmla="*/ 5 h 38"/>
                <a:gd name="T6" fmla="*/ 25 w 27"/>
                <a:gd name="T7" fmla="*/ 0 h 38"/>
                <a:gd name="T8" fmla="*/ 27 w 27"/>
                <a:gd name="T9" fmla="*/ 2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8">
                  <a:moveTo>
                    <a:pt x="27" y="25"/>
                  </a:moveTo>
                  <a:cubicBezTo>
                    <a:pt x="27" y="25"/>
                    <a:pt x="20" y="32"/>
                    <a:pt x="18" y="38"/>
                  </a:cubicBezTo>
                  <a:cubicBezTo>
                    <a:pt x="18" y="38"/>
                    <a:pt x="0" y="28"/>
                    <a:pt x="12" y="5"/>
                  </a:cubicBezTo>
                  <a:cubicBezTo>
                    <a:pt x="12" y="5"/>
                    <a:pt x="18" y="2"/>
                    <a:pt x="25" y="0"/>
                  </a:cubicBezTo>
                  <a:cubicBezTo>
                    <a:pt x="25" y="0"/>
                    <a:pt x="20" y="15"/>
                    <a:pt x="27" y="2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9467E2DC-913C-D615-2713-02ADC5C4973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55532" y="4938269"/>
              <a:ext cx="499021" cy="292326"/>
            </a:xfrm>
            <a:custGeom>
              <a:avLst/>
              <a:gdLst>
                <a:gd name="T0" fmla="*/ 72 w 73"/>
                <a:gd name="T1" fmla="*/ 38 h 43"/>
                <a:gd name="T2" fmla="*/ 72 w 73"/>
                <a:gd name="T3" fmla="*/ 18 h 43"/>
                <a:gd name="T4" fmla="*/ 73 w 73"/>
                <a:gd name="T5" fmla="*/ 17 h 43"/>
                <a:gd name="T6" fmla="*/ 15 w 73"/>
                <a:gd name="T7" fmla="*/ 3 h 43"/>
                <a:gd name="T8" fmla="*/ 4 w 73"/>
                <a:gd name="T9" fmla="*/ 1 h 43"/>
                <a:gd name="T10" fmla="*/ 3 w 73"/>
                <a:gd name="T11" fmla="*/ 1 h 43"/>
                <a:gd name="T12" fmla="*/ 2 w 73"/>
                <a:gd name="T13" fmla="*/ 0 h 43"/>
                <a:gd name="T14" fmla="*/ 0 w 73"/>
                <a:gd name="T15" fmla="*/ 2 h 43"/>
                <a:gd name="T16" fmla="*/ 0 w 73"/>
                <a:gd name="T17" fmla="*/ 2 h 43"/>
                <a:gd name="T18" fmla="*/ 0 w 73"/>
                <a:gd name="T19" fmla="*/ 27 h 43"/>
                <a:gd name="T20" fmla="*/ 3 w 73"/>
                <a:gd name="T21" fmla="*/ 29 h 43"/>
                <a:gd name="T22" fmla="*/ 15 w 73"/>
                <a:gd name="T23" fmla="*/ 31 h 43"/>
                <a:gd name="T24" fmla="*/ 70 w 73"/>
                <a:gd name="T25" fmla="*/ 41 h 43"/>
                <a:gd name="T26" fmla="*/ 71 w 73"/>
                <a:gd name="T27" fmla="*/ 43 h 43"/>
                <a:gd name="T28" fmla="*/ 72 w 73"/>
                <a:gd name="T29" fmla="*/ 43 h 43"/>
                <a:gd name="T30" fmla="*/ 73 w 73"/>
                <a:gd name="T31" fmla="*/ 41 h 43"/>
                <a:gd name="T32" fmla="*/ 72 w 73"/>
                <a:gd name="T33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43">
                  <a:moveTo>
                    <a:pt x="72" y="38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3" y="18"/>
                    <a:pt x="73" y="17"/>
                  </a:cubicBezTo>
                  <a:cubicBezTo>
                    <a:pt x="73" y="10"/>
                    <a:pt x="53" y="7"/>
                    <a:pt x="15" y="3"/>
                  </a:cubicBezTo>
                  <a:cubicBezTo>
                    <a:pt x="10" y="2"/>
                    <a:pt x="6" y="2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29"/>
                    <a:pt x="3" y="29"/>
                  </a:cubicBezTo>
                  <a:cubicBezTo>
                    <a:pt x="6" y="30"/>
                    <a:pt x="10" y="30"/>
                    <a:pt x="15" y="31"/>
                  </a:cubicBezTo>
                  <a:cubicBezTo>
                    <a:pt x="60" y="36"/>
                    <a:pt x="70" y="39"/>
                    <a:pt x="70" y="41"/>
                  </a:cubicBezTo>
                  <a:cubicBezTo>
                    <a:pt x="70" y="42"/>
                    <a:pt x="71" y="43"/>
                    <a:pt x="71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3" y="42"/>
                    <a:pt x="73" y="41"/>
                  </a:cubicBezTo>
                  <a:cubicBezTo>
                    <a:pt x="73" y="40"/>
                    <a:pt x="73" y="39"/>
                    <a:pt x="72" y="38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9">
              <a:extLst>
                <a:ext uri="{FF2B5EF4-FFF2-40B4-BE49-F238E27FC236}">
                  <a16:creationId xmlns:a16="http://schemas.microsoft.com/office/drawing/2014/main" id="{F2C51863-BB17-547A-C81F-7F40B05CE2A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55532" y="5041618"/>
              <a:ext cx="2025606" cy="336617"/>
            </a:xfrm>
            <a:custGeom>
              <a:avLst/>
              <a:gdLst>
                <a:gd name="T0" fmla="*/ 294 w 295"/>
                <a:gd name="T1" fmla="*/ 0 h 50"/>
                <a:gd name="T2" fmla="*/ 294 w 295"/>
                <a:gd name="T3" fmla="*/ 0 h 50"/>
                <a:gd name="T4" fmla="*/ 292 w 295"/>
                <a:gd name="T5" fmla="*/ 2 h 50"/>
                <a:gd name="T6" fmla="*/ 232 w 295"/>
                <a:gd name="T7" fmla="*/ 16 h 50"/>
                <a:gd name="T8" fmla="*/ 2 w 295"/>
                <a:gd name="T9" fmla="*/ 2 h 50"/>
                <a:gd name="T10" fmla="*/ 1 w 295"/>
                <a:gd name="T11" fmla="*/ 2 h 50"/>
                <a:gd name="T12" fmla="*/ 0 w 295"/>
                <a:gd name="T13" fmla="*/ 3 h 50"/>
                <a:gd name="T14" fmla="*/ 0 w 295"/>
                <a:gd name="T15" fmla="*/ 28 h 50"/>
                <a:gd name="T16" fmla="*/ 1 w 295"/>
                <a:gd name="T17" fmla="*/ 29 h 50"/>
                <a:gd name="T18" fmla="*/ 150 w 295"/>
                <a:gd name="T19" fmla="*/ 50 h 50"/>
                <a:gd name="T20" fmla="*/ 232 w 295"/>
                <a:gd name="T21" fmla="*/ 44 h 50"/>
                <a:gd name="T22" fmla="*/ 295 w 295"/>
                <a:gd name="T23" fmla="*/ 26 h 50"/>
                <a:gd name="T24" fmla="*/ 295 w 295"/>
                <a:gd name="T25" fmla="*/ 26 h 50"/>
                <a:gd name="T26" fmla="*/ 295 w 295"/>
                <a:gd name="T27" fmla="*/ 2 h 50"/>
                <a:gd name="T28" fmla="*/ 294 w 295"/>
                <a:gd name="T2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5" h="50">
                  <a:moveTo>
                    <a:pt x="294" y="0"/>
                  </a:moveTo>
                  <a:cubicBezTo>
                    <a:pt x="294" y="0"/>
                    <a:pt x="294" y="0"/>
                    <a:pt x="294" y="0"/>
                  </a:cubicBezTo>
                  <a:cubicBezTo>
                    <a:pt x="293" y="0"/>
                    <a:pt x="292" y="1"/>
                    <a:pt x="292" y="2"/>
                  </a:cubicBezTo>
                  <a:cubicBezTo>
                    <a:pt x="292" y="3"/>
                    <a:pt x="289" y="8"/>
                    <a:pt x="232" y="16"/>
                  </a:cubicBezTo>
                  <a:cubicBezTo>
                    <a:pt x="100" y="35"/>
                    <a:pt x="3" y="2"/>
                    <a:pt x="2" y="2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9"/>
                    <a:pt x="1" y="29"/>
                  </a:cubicBezTo>
                  <a:cubicBezTo>
                    <a:pt x="2" y="30"/>
                    <a:pt x="61" y="50"/>
                    <a:pt x="150" y="50"/>
                  </a:cubicBezTo>
                  <a:cubicBezTo>
                    <a:pt x="175" y="50"/>
                    <a:pt x="203" y="48"/>
                    <a:pt x="232" y="44"/>
                  </a:cubicBezTo>
                  <a:cubicBezTo>
                    <a:pt x="295" y="35"/>
                    <a:pt x="295" y="29"/>
                    <a:pt x="295" y="26"/>
                  </a:cubicBezTo>
                  <a:cubicBezTo>
                    <a:pt x="295" y="26"/>
                    <a:pt x="295" y="26"/>
                    <a:pt x="295" y="26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5" y="1"/>
                    <a:pt x="294" y="0"/>
                    <a:pt x="29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0">
              <a:extLst>
                <a:ext uri="{FF2B5EF4-FFF2-40B4-BE49-F238E27FC236}">
                  <a16:creationId xmlns:a16="http://schemas.microsoft.com/office/drawing/2014/main" id="{D8B4AAA4-8FED-276D-3528-E6386A1B52F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641760" y="3092784"/>
              <a:ext cx="605321" cy="637800"/>
            </a:xfrm>
            <a:custGeom>
              <a:avLst/>
              <a:gdLst>
                <a:gd name="T0" fmla="*/ 77 w 88"/>
                <a:gd name="T1" fmla="*/ 47 h 94"/>
                <a:gd name="T2" fmla="*/ 77 w 88"/>
                <a:gd name="T3" fmla="*/ 43 h 94"/>
                <a:gd name="T4" fmla="*/ 73 w 88"/>
                <a:gd name="T5" fmla="*/ 33 h 94"/>
                <a:gd name="T6" fmla="*/ 80 w 88"/>
                <a:gd name="T7" fmla="*/ 34 h 94"/>
                <a:gd name="T8" fmla="*/ 61 w 88"/>
                <a:gd name="T9" fmla="*/ 18 h 94"/>
                <a:gd name="T10" fmla="*/ 67 w 88"/>
                <a:gd name="T11" fmla="*/ 16 h 94"/>
                <a:gd name="T12" fmla="*/ 31 w 88"/>
                <a:gd name="T13" fmla="*/ 10 h 94"/>
                <a:gd name="T14" fmla="*/ 34 w 88"/>
                <a:gd name="T15" fmla="*/ 0 h 94"/>
                <a:gd name="T16" fmla="*/ 20 w 88"/>
                <a:gd name="T17" fmla="*/ 32 h 94"/>
                <a:gd name="T18" fmla="*/ 48 w 88"/>
                <a:gd name="T19" fmla="*/ 45 h 94"/>
                <a:gd name="T20" fmla="*/ 42 w 88"/>
                <a:gd name="T21" fmla="*/ 82 h 94"/>
                <a:gd name="T22" fmla="*/ 77 w 88"/>
                <a:gd name="T23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94">
                  <a:moveTo>
                    <a:pt x="77" y="47"/>
                  </a:moveTo>
                  <a:cubicBezTo>
                    <a:pt x="77" y="46"/>
                    <a:pt x="78" y="45"/>
                    <a:pt x="77" y="43"/>
                  </a:cubicBezTo>
                  <a:cubicBezTo>
                    <a:pt x="76" y="40"/>
                    <a:pt x="75" y="36"/>
                    <a:pt x="73" y="33"/>
                  </a:cubicBezTo>
                  <a:cubicBezTo>
                    <a:pt x="77" y="34"/>
                    <a:pt x="80" y="34"/>
                    <a:pt x="80" y="34"/>
                  </a:cubicBezTo>
                  <a:cubicBezTo>
                    <a:pt x="76" y="28"/>
                    <a:pt x="69" y="22"/>
                    <a:pt x="61" y="18"/>
                  </a:cubicBezTo>
                  <a:cubicBezTo>
                    <a:pt x="64" y="17"/>
                    <a:pt x="67" y="16"/>
                    <a:pt x="67" y="16"/>
                  </a:cubicBezTo>
                  <a:cubicBezTo>
                    <a:pt x="58" y="11"/>
                    <a:pt x="43" y="7"/>
                    <a:pt x="31" y="10"/>
                  </a:cubicBezTo>
                  <a:cubicBezTo>
                    <a:pt x="32" y="4"/>
                    <a:pt x="34" y="0"/>
                    <a:pt x="34" y="0"/>
                  </a:cubicBezTo>
                  <a:cubicBezTo>
                    <a:pt x="0" y="2"/>
                    <a:pt x="1" y="18"/>
                    <a:pt x="20" y="32"/>
                  </a:cubicBezTo>
                  <a:cubicBezTo>
                    <a:pt x="24" y="35"/>
                    <a:pt x="36" y="41"/>
                    <a:pt x="48" y="45"/>
                  </a:cubicBezTo>
                  <a:cubicBezTo>
                    <a:pt x="39" y="55"/>
                    <a:pt x="30" y="72"/>
                    <a:pt x="42" y="82"/>
                  </a:cubicBezTo>
                  <a:cubicBezTo>
                    <a:pt x="58" y="94"/>
                    <a:pt x="88" y="54"/>
                    <a:pt x="77" y="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1">
              <a:extLst>
                <a:ext uri="{FF2B5EF4-FFF2-40B4-BE49-F238E27FC236}">
                  <a16:creationId xmlns:a16="http://schemas.microsoft.com/office/drawing/2014/main" id="{6D1AC7D4-CB51-10A7-94B4-E6F106E77EF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86447" y="3553417"/>
              <a:ext cx="200789" cy="162404"/>
            </a:xfrm>
            <a:custGeom>
              <a:avLst/>
              <a:gdLst>
                <a:gd name="T0" fmla="*/ 12 w 29"/>
                <a:gd name="T1" fmla="*/ 9 h 24"/>
                <a:gd name="T2" fmla="*/ 6 w 29"/>
                <a:gd name="T3" fmla="*/ 21 h 24"/>
                <a:gd name="T4" fmla="*/ 15 w 29"/>
                <a:gd name="T5" fmla="*/ 23 h 24"/>
                <a:gd name="T6" fmla="*/ 29 w 29"/>
                <a:gd name="T7" fmla="*/ 7 h 24"/>
                <a:gd name="T8" fmla="*/ 12 w 29"/>
                <a:gd name="T9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4">
                  <a:moveTo>
                    <a:pt x="12" y="9"/>
                  </a:moveTo>
                  <a:cubicBezTo>
                    <a:pt x="6" y="13"/>
                    <a:pt x="0" y="16"/>
                    <a:pt x="6" y="21"/>
                  </a:cubicBezTo>
                  <a:cubicBezTo>
                    <a:pt x="9" y="24"/>
                    <a:pt x="11" y="24"/>
                    <a:pt x="15" y="23"/>
                  </a:cubicBezTo>
                  <a:cubicBezTo>
                    <a:pt x="20" y="22"/>
                    <a:pt x="29" y="19"/>
                    <a:pt x="29" y="7"/>
                  </a:cubicBezTo>
                  <a:cubicBezTo>
                    <a:pt x="28" y="0"/>
                    <a:pt x="22" y="2"/>
                    <a:pt x="12" y="9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2">
              <a:extLst>
                <a:ext uri="{FF2B5EF4-FFF2-40B4-BE49-F238E27FC236}">
                  <a16:creationId xmlns:a16="http://schemas.microsoft.com/office/drawing/2014/main" id="{399EB968-FBF5-390D-6723-6F6D5120D87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470499" y="4188264"/>
              <a:ext cx="750006" cy="439965"/>
            </a:xfrm>
            <a:custGeom>
              <a:avLst/>
              <a:gdLst>
                <a:gd name="T0" fmla="*/ 17 w 109"/>
                <a:gd name="T1" fmla="*/ 2 h 65"/>
                <a:gd name="T2" fmla="*/ 13 w 109"/>
                <a:gd name="T3" fmla="*/ 11 h 65"/>
                <a:gd name="T4" fmla="*/ 11 w 109"/>
                <a:gd name="T5" fmla="*/ 21 h 65"/>
                <a:gd name="T6" fmla="*/ 9 w 109"/>
                <a:gd name="T7" fmla="*/ 40 h 65"/>
                <a:gd name="T8" fmla="*/ 10 w 109"/>
                <a:gd name="T9" fmla="*/ 48 h 65"/>
                <a:gd name="T10" fmla="*/ 14 w 109"/>
                <a:gd name="T11" fmla="*/ 53 h 65"/>
                <a:gd name="T12" fmla="*/ 20 w 109"/>
                <a:gd name="T13" fmla="*/ 53 h 65"/>
                <a:gd name="T14" fmla="*/ 28 w 109"/>
                <a:gd name="T15" fmla="*/ 50 h 65"/>
                <a:gd name="T16" fmla="*/ 66 w 109"/>
                <a:gd name="T17" fmla="*/ 34 h 65"/>
                <a:gd name="T18" fmla="*/ 88 w 109"/>
                <a:gd name="T19" fmla="*/ 32 h 65"/>
                <a:gd name="T20" fmla="*/ 108 w 109"/>
                <a:gd name="T21" fmla="*/ 40 h 65"/>
                <a:gd name="T22" fmla="*/ 108 w 109"/>
                <a:gd name="T23" fmla="*/ 41 h 65"/>
                <a:gd name="T24" fmla="*/ 108 w 109"/>
                <a:gd name="T25" fmla="*/ 41 h 65"/>
                <a:gd name="T26" fmla="*/ 88 w 109"/>
                <a:gd name="T27" fmla="*/ 45 h 65"/>
                <a:gd name="T28" fmla="*/ 71 w 109"/>
                <a:gd name="T29" fmla="*/ 51 h 65"/>
                <a:gd name="T30" fmla="*/ 33 w 109"/>
                <a:gd name="T31" fmla="*/ 63 h 65"/>
                <a:gd name="T32" fmla="*/ 22 w 109"/>
                <a:gd name="T33" fmla="*/ 65 h 65"/>
                <a:gd name="T34" fmla="*/ 9 w 109"/>
                <a:gd name="T35" fmla="*/ 63 h 65"/>
                <a:gd name="T36" fmla="*/ 6 w 109"/>
                <a:gd name="T37" fmla="*/ 60 h 65"/>
                <a:gd name="T38" fmla="*/ 3 w 109"/>
                <a:gd name="T39" fmla="*/ 57 h 65"/>
                <a:gd name="T40" fmla="*/ 1 w 109"/>
                <a:gd name="T41" fmla="*/ 51 h 65"/>
                <a:gd name="T42" fmla="*/ 0 w 109"/>
                <a:gd name="T43" fmla="*/ 40 h 65"/>
                <a:gd name="T44" fmla="*/ 5 w 109"/>
                <a:gd name="T45" fmla="*/ 19 h 65"/>
                <a:gd name="T46" fmla="*/ 9 w 109"/>
                <a:gd name="T47" fmla="*/ 10 h 65"/>
                <a:gd name="T48" fmla="*/ 11 w 109"/>
                <a:gd name="T49" fmla="*/ 5 h 65"/>
                <a:gd name="T50" fmla="*/ 14 w 109"/>
                <a:gd name="T51" fmla="*/ 0 h 65"/>
                <a:gd name="T52" fmla="*/ 16 w 109"/>
                <a:gd name="T53" fmla="*/ 0 h 65"/>
                <a:gd name="T54" fmla="*/ 17 w 109"/>
                <a:gd name="T55" fmla="*/ 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9" h="65">
                  <a:moveTo>
                    <a:pt x="17" y="2"/>
                  </a:moveTo>
                  <a:cubicBezTo>
                    <a:pt x="15" y="5"/>
                    <a:pt x="14" y="8"/>
                    <a:pt x="13" y="11"/>
                  </a:cubicBezTo>
                  <a:cubicBezTo>
                    <a:pt x="13" y="15"/>
                    <a:pt x="12" y="18"/>
                    <a:pt x="11" y="21"/>
                  </a:cubicBezTo>
                  <a:cubicBezTo>
                    <a:pt x="10" y="27"/>
                    <a:pt x="9" y="34"/>
                    <a:pt x="9" y="40"/>
                  </a:cubicBezTo>
                  <a:cubicBezTo>
                    <a:pt x="9" y="43"/>
                    <a:pt x="9" y="46"/>
                    <a:pt x="10" y="48"/>
                  </a:cubicBezTo>
                  <a:cubicBezTo>
                    <a:pt x="11" y="51"/>
                    <a:pt x="13" y="52"/>
                    <a:pt x="14" y="53"/>
                  </a:cubicBezTo>
                  <a:cubicBezTo>
                    <a:pt x="15" y="53"/>
                    <a:pt x="18" y="53"/>
                    <a:pt x="20" y="53"/>
                  </a:cubicBezTo>
                  <a:cubicBezTo>
                    <a:pt x="23" y="52"/>
                    <a:pt x="26" y="51"/>
                    <a:pt x="28" y="50"/>
                  </a:cubicBezTo>
                  <a:cubicBezTo>
                    <a:pt x="40" y="44"/>
                    <a:pt x="52" y="37"/>
                    <a:pt x="66" y="34"/>
                  </a:cubicBezTo>
                  <a:cubicBezTo>
                    <a:pt x="73" y="32"/>
                    <a:pt x="80" y="31"/>
                    <a:pt x="88" y="32"/>
                  </a:cubicBezTo>
                  <a:cubicBezTo>
                    <a:pt x="95" y="33"/>
                    <a:pt x="102" y="36"/>
                    <a:pt x="108" y="40"/>
                  </a:cubicBezTo>
                  <a:cubicBezTo>
                    <a:pt x="108" y="40"/>
                    <a:pt x="109" y="41"/>
                    <a:pt x="108" y="41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01" y="42"/>
                    <a:pt x="94" y="43"/>
                    <a:pt x="88" y="45"/>
                  </a:cubicBezTo>
                  <a:cubicBezTo>
                    <a:pt x="83" y="46"/>
                    <a:pt x="77" y="48"/>
                    <a:pt x="71" y="51"/>
                  </a:cubicBezTo>
                  <a:cubicBezTo>
                    <a:pt x="59" y="55"/>
                    <a:pt x="46" y="58"/>
                    <a:pt x="33" y="63"/>
                  </a:cubicBezTo>
                  <a:cubicBezTo>
                    <a:pt x="30" y="64"/>
                    <a:pt x="26" y="65"/>
                    <a:pt x="22" y="65"/>
                  </a:cubicBezTo>
                  <a:cubicBezTo>
                    <a:pt x="18" y="65"/>
                    <a:pt x="13" y="65"/>
                    <a:pt x="9" y="63"/>
                  </a:cubicBezTo>
                  <a:cubicBezTo>
                    <a:pt x="7" y="62"/>
                    <a:pt x="7" y="61"/>
                    <a:pt x="6" y="60"/>
                  </a:cubicBezTo>
                  <a:cubicBezTo>
                    <a:pt x="5" y="59"/>
                    <a:pt x="4" y="58"/>
                    <a:pt x="3" y="57"/>
                  </a:cubicBezTo>
                  <a:cubicBezTo>
                    <a:pt x="2" y="55"/>
                    <a:pt x="1" y="53"/>
                    <a:pt x="1" y="51"/>
                  </a:cubicBezTo>
                  <a:cubicBezTo>
                    <a:pt x="0" y="47"/>
                    <a:pt x="0" y="43"/>
                    <a:pt x="0" y="40"/>
                  </a:cubicBezTo>
                  <a:cubicBezTo>
                    <a:pt x="1" y="32"/>
                    <a:pt x="3" y="26"/>
                    <a:pt x="5" y="19"/>
                  </a:cubicBezTo>
                  <a:cubicBezTo>
                    <a:pt x="6" y="16"/>
                    <a:pt x="8" y="13"/>
                    <a:pt x="9" y="10"/>
                  </a:cubicBezTo>
                  <a:cubicBezTo>
                    <a:pt x="10" y="8"/>
                    <a:pt x="10" y="7"/>
                    <a:pt x="11" y="5"/>
                  </a:cubicBezTo>
                  <a:cubicBezTo>
                    <a:pt x="12" y="4"/>
                    <a:pt x="13" y="2"/>
                    <a:pt x="14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7" y="1"/>
                    <a:pt x="17" y="1"/>
                    <a:pt x="17" y="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5" name="object 47">
            <a:extLst>
              <a:ext uri="{FF2B5EF4-FFF2-40B4-BE49-F238E27FC236}">
                <a16:creationId xmlns:a16="http://schemas.microsoft.com/office/drawing/2014/main" id="{DF275548-AD61-113E-0C6E-5B0D3A5C4A65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C9FFF97-DA67-E1D5-9D49-30D2FDF616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  <p:sp>
        <p:nvSpPr>
          <p:cNvPr id="47" name="Text Placeholder 14">
            <a:extLst>
              <a:ext uri="{FF2B5EF4-FFF2-40B4-BE49-F238E27FC236}">
                <a16:creationId xmlns:a16="http://schemas.microsoft.com/office/drawing/2014/main" id="{8C01E698-8CD1-5D9C-B9C8-75CCE813F77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4EDA9070-0B04-4CDC-2FE7-DB449EDE7F5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39090" y="1542394"/>
            <a:ext cx="4416729" cy="385439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50" name="Slide Number Placeholder 5">
            <a:extLst>
              <a:ext uri="{FF2B5EF4-FFF2-40B4-BE49-F238E27FC236}">
                <a16:creationId xmlns:a16="http://schemas.microsoft.com/office/drawing/2014/main" id="{8F8036B2-A937-4D4F-1D10-2EA6064CD0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6B20574-1C84-0E7B-C70D-42732331A1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54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73333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3333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73333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proces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Freeform 12">
            <a:extLst>
              <a:ext uri="{FF2B5EF4-FFF2-40B4-BE49-F238E27FC236}">
                <a16:creationId xmlns:a16="http://schemas.microsoft.com/office/drawing/2014/main" id="{4490DEDC-EB43-EB19-6C0B-B9C39E3E5FB6}"/>
              </a:ext>
            </a:extLst>
          </p:cNvPr>
          <p:cNvSpPr>
            <a:spLocks/>
          </p:cNvSpPr>
          <p:nvPr userDrawn="1"/>
        </p:nvSpPr>
        <p:spPr bwMode="auto">
          <a:xfrm flipH="1">
            <a:off x="586996" y="2152650"/>
            <a:ext cx="2950664" cy="1860550"/>
          </a:xfrm>
          <a:custGeom>
            <a:avLst/>
            <a:gdLst>
              <a:gd name="T0" fmla="*/ 0 w 1602"/>
              <a:gd name="T1" fmla="*/ 0 h 1268"/>
              <a:gd name="T2" fmla="*/ 378 w 1602"/>
              <a:gd name="T3" fmla="*/ 634 h 1268"/>
              <a:gd name="T4" fmla="*/ 0 w 1602"/>
              <a:gd name="T5" fmla="*/ 1268 h 1268"/>
              <a:gd name="T6" fmla="*/ 1230 w 1602"/>
              <a:gd name="T7" fmla="*/ 1268 h 1268"/>
              <a:gd name="T8" fmla="*/ 1602 w 1602"/>
              <a:gd name="T9" fmla="*/ 634 h 1268"/>
              <a:gd name="T10" fmla="*/ 1230 w 1602"/>
              <a:gd name="T11" fmla="*/ 0 h 1268"/>
              <a:gd name="T12" fmla="*/ 0 w 1602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02" h="1268">
                <a:moveTo>
                  <a:pt x="0" y="0"/>
                </a:moveTo>
                <a:lnTo>
                  <a:pt x="378" y="634"/>
                </a:lnTo>
                <a:lnTo>
                  <a:pt x="0" y="1268"/>
                </a:lnTo>
                <a:lnTo>
                  <a:pt x="1230" y="1268"/>
                </a:lnTo>
                <a:lnTo>
                  <a:pt x="1602" y="634"/>
                </a:lnTo>
                <a:lnTo>
                  <a:pt x="123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5" name="Freeform 9">
            <a:extLst>
              <a:ext uri="{FF2B5EF4-FFF2-40B4-BE49-F238E27FC236}">
                <a16:creationId xmlns:a16="http://schemas.microsoft.com/office/drawing/2014/main" id="{BE26CD8E-BB09-AEB9-D59E-C0F54C9EA211}"/>
              </a:ext>
            </a:extLst>
          </p:cNvPr>
          <p:cNvSpPr>
            <a:spLocks/>
          </p:cNvSpPr>
          <p:nvPr userDrawn="1"/>
        </p:nvSpPr>
        <p:spPr bwMode="auto">
          <a:xfrm flipH="1">
            <a:off x="8665391" y="2152650"/>
            <a:ext cx="2939613" cy="1860550"/>
          </a:xfrm>
          <a:custGeom>
            <a:avLst/>
            <a:gdLst>
              <a:gd name="T0" fmla="*/ 0 w 1596"/>
              <a:gd name="T1" fmla="*/ 0 h 1268"/>
              <a:gd name="T2" fmla="*/ 372 w 1596"/>
              <a:gd name="T3" fmla="*/ 634 h 1268"/>
              <a:gd name="T4" fmla="*/ 0 w 1596"/>
              <a:gd name="T5" fmla="*/ 1268 h 1268"/>
              <a:gd name="T6" fmla="*/ 1224 w 1596"/>
              <a:gd name="T7" fmla="*/ 1268 h 1268"/>
              <a:gd name="T8" fmla="*/ 1596 w 1596"/>
              <a:gd name="T9" fmla="*/ 634 h 1268"/>
              <a:gd name="T10" fmla="*/ 1224 w 1596"/>
              <a:gd name="T11" fmla="*/ 0 h 1268"/>
              <a:gd name="T12" fmla="*/ 0 w 1596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6" h="1268">
                <a:moveTo>
                  <a:pt x="0" y="0"/>
                </a:moveTo>
                <a:lnTo>
                  <a:pt x="372" y="634"/>
                </a:lnTo>
                <a:lnTo>
                  <a:pt x="0" y="1268"/>
                </a:lnTo>
                <a:lnTo>
                  <a:pt x="1224" y="1268"/>
                </a:lnTo>
                <a:lnTo>
                  <a:pt x="1596" y="634"/>
                </a:lnTo>
                <a:lnTo>
                  <a:pt x="12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6" name="Freeform 10">
            <a:extLst>
              <a:ext uri="{FF2B5EF4-FFF2-40B4-BE49-F238E27FC236}">
                <a16:creationId xmlns:a16="http://schemas.microsoft.com/office/drawing/2014/main" id="{F9435250-5517-D545-9505-FFAC523217D7}"/>
              </a:ext>
            </a:extLst>
          </p:cNvPr>
          <p:cNvSpPr>
            <a:spLocks/>
          </p:cNvSpPr>
          <p:nvPr userDrawn="1"/>
        </p:nvSpPr>
        <p:spPr bwMode="auto">
          <a:xfrm flipH="1">
            <a:off x="5976277" y="2152650"/>
            <a:ext cx="2939613" cy="1860550"/>
          </a:xfrm>
          <a:custGeom>
            <a:avLst/>
            <a:gdLst>
              <a:gd name="T0" fmla="*/ 0 w 1596"/>
              <a:gd name="T1" fmla="*/ 0 h 1268"/>
              <a:gd name="T2" fmla="*/ 372 w 1596"/>
              <a:gd name="T3" fmla="*/ 634 h 1268"/>
              <a:gd name="T4" fmla="*/ 0 w 1596"/>
              <a:gd name="T5" fmla="*/ 1268 h 1268"/>
              <a:gd name="T6" fmla="*/ 1224 w 1596"/>
              <a:gd name="T7" fmla="*/ 1268 h 1268"/>
              <a:gd name="T8" fmla="*/ 1596 w 1596"/>
              <a:gd name="T9" fmla="*/ 634 h 1268"/>
              <a:gd name="T10" fmla="*/ 1224 w 1596"/>
              <a:gd name="T11" fmla="*/ 0 h 1268"/>
              <a:gd name="T12" fmla="*/ 0 w 1596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6" h="1268">
                <a:moveTo>
                  <a:pt x="0" y="0"/>
                </a:moveTo>
                <a:lnTo>
                  <a:pt x="372" y="634"/>
                </a:lnTo>
                <a:lnTo>
                  <a:pt x="0" y="1268"/>
                </a:lnTo>
                <a:lnTo>
                  <a:pt x="1224" y="1268"/>
                </a:lnTo>
                <a:lnTo>
                  <a:pt x="1596" y="634"/>
                </a:lnTo>
                <a:lnTo>
                  <a:pt x="12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7" name="Freeform 11">
            <a:extLst>
              <a:ext uri="{FF2B5EF4-FFF2-40B4-BE49-F238E27FC236}">
                <a16:creationId xmlns:a16="http://schemas.microsoft.com/office/drawing/2014/main" id="{AAD8ADED-2FE3-8668-4805-D4A769F47730}"/>
              </a:ext>
            </a:extLst>
          </p:cNvPr>
          <p:cNvSpPr>
            <a:spLocks/>
          </p:cNvSpPr>
          <p:nvPr userDrawn="1"/>
        </p:nvSpPr>
        <p:spPr bwMode="auto">
          <a:xfrm flipH="1">
            <a:off x="3287162" y="2152650"/>
            <a:ext cx="2939613" cy="1860550"/>
          </a:xfrm>
          <a:custGeom>
            <a:avLst/>
            <a:gdLst>
              <a:gd name="T0" fmla="*/ 0 w 1596"/>
              <a:gd name="T1" fmla="*/ 0 h 1268"/>
              <a:gd name="T2" fmla="*/ 372 w 1596"/>
              <a:gd name="T3" fmla="*/ 634 h 1268"/>
              <a:gd name="T4" fmla="*/ 0 w 1596"/>
              <a:gd name="T5" fmla="*/ 1268 h 1268"/>
              <a:gd name="T6" fmla="*/ 1224 w 1596"/>
              <a:gd name="T7" fmla="*/ 1268 h 1268"/>
              <a:gd name="T8" fmla="*/ 1596 w 1596"/>
              <a:gd name="T9" fmla="*/ 634 h 1268"/>
              <a:gd name="T10" fmla="*/ 1224 w 1596"/>
              <a:gd name="T11" fmla="*/ 0 h 1268"/>
              <a:gd name="T12" fmla="*/ 0 w 1596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6" h="1268">
                <a:moveTo>
                  <a:pt x="0" y="0"/>
                </a:moveTo>
                <a:lnTo>
                  <a:pt x="372" y="634"/>
                </a:lnTo>
                <a:lnTo>
                  <a:pt x="0" y="1268"/>
                </a:lnTo>
                <a:lnTo>
                  <a:pt x="1224" y="1268"/>
                </a:lnTo>
                <a:lnTo>
                  <a:pt x="1596" y="634"/>
                </a:lnTo>
                <a:lnTo>
                  <a:pt x="12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0" name="Flowchart: Connector 119">
            <a:extLst>
              <a:ext uri="{FF2B5EF4-FFF2-40B4-BE49-F238E27FC236}">
                <a16:creationId xmlns:a16="http://schemas.microsoft.com/office/drawing/2014/main" id="{9D1911D7-AFE9-A28E-B5FD-F9B515732971}"/>
              </a:ext>
            </a:extLst>
          </p:cNvPr>
          <p:cNvSpPr/>
          <p:nvPr userDrawn="1"/>
        </p:nvSpPr>
        <p:spPr>
          <a:xfrm>
            <a:off x="1485842" y="2531327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Flowchart: Connector 120">
            <a:extLst>
              <a:ext uri="{FF2B5EF4-FFF2-40B4-BE49-F238E27FC236}">
                <a16:creationId xmlns:a16="http://schemas.microsoft.com/office/drawing/2014/main" id="{8D233FA5-F643-7428-41FE-583CC49E3BED}"/>
              </a:ext>
            </a:extLst>
          </p:cNvPr>
          <p:cNvSpPr/>
          <p:nvPr userDrawn="1"/>
        </p:nvSpPr>
        <p:spPr>
          <a:xfrm>
            <a:off x="4168540" y="2531326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Flowchart: Connector 121">
            <a:extLst>
              <a:ext uri="{FF2B5EF4-FFF2-40B4-BE49-F238E27FC236}">
                <a16:creationId xmlns:a16="http://schemas.microsoft.com/office/drawing/2014/main" id="{D9F60862-2FDA-2325-17BA-03B464F13BE7}"/>
              </a:ext>
            </a:extLst>
          </p:cNvPr>
          <p:cNvSpPr/>
          <p:nvPr userDrawn="1"/>
        </p:nvSpPr>
        <p:spPr>
          <a:xfrm>
            <a:off x="6944471" y="2531325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Flowchart: Connector 122">
            <a:extLst>
              <a:ext uri="{FF2B5EF4-FFF2-40B4-BE49-F238E27FC236}">
                <a16:creationId xmlns:a16="http://schemas.microsoft.com/office/drawing/2014/main" id="{53B3BE9A-0AAD-CB54-7787-B2B1AF80337F}"/>
              </a:ext>
            </a:extLst>
          </p:cNvPr>
          <p:cNvSpPr/>
          <p:nvPr userDrawn="1"/>
        </p:nvSpPr>
        <p:spPr>
          <a:xfrm>
            <a:off x="9633585" y="2531325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bject 47">
            <a:extLst>
              <a:ext uri="{FF2B5EF4-FFF2-40B4-BE49-F238E27FC236}">
                <a16:creationId xmlns:a16="http://schemas.microsoft.com/office/drawing/2014/main" id="{EA0F7791-D2D5-40DE-30A3-1651EEB40E6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2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BF93610-CFC9-EA28-9A14-4EF51B2C4B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26" name="Text Placeholder 14">
            <a:extLst>
              <a:ext uri="{FF2B5EF4-FFF2-40B4-BE49-F238E27FC236}">
                <a16:creationId xmlns:a16="http://schemas.microsoft.com/office/drawing/2014/main" id="{884A0ED8-7765-D78B-7C04-F8D61B4F359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64A1DB31-DED7-B244-EBAA-BD871E1A14BA}"/>
              </a:ext>
            </a:extLst>
          </p:cNvPr>
          <p:cNvCxnSpPr/>
          <p:nvPr userDrawn="1"/>
        </p:nvCxnSpPr>
        <p:spPr>
          <a:xfrm>
            <a:off x="3203629" y="4505325"/>
            <a:ext cx="0" cy="1516687"/>
          </a:xfrm>
          <a:prstGeom prst="line">
            <a:avLst/>
          </a:prstGeom>
          <a:ln w="25400">
            <a:solidFill>
              <a:schemeClr val="bg1">
                <a:lumMod val="85000"/>
                <a:alpha val="6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29D906C7-C52E-3674-C296-0EAA6E2AEA25}"/>
              </a:ext>
            </a:extLst>
          </p:cNvPr>
          <p:cNvCxnSpPr/>
          <p:nvPr userDrawn="1"/>
        </p:nvCxnSpPr>
        <p:spPr>
          <a:xfrm>
            <a:off x="6095999" y="4505325"/>
            <a:ext cx="0" cy="1516687"/>
          </a:xfrm>
          <a:prstGeom prst="line">
            <a:avLst/>
          </a:prstGeom>
          <a:ln w="25400">
            <a:solidFill>
              <a:schemeClr val="bg1">
                <a:lumMod val="85000"/>
                <a:alpha val="6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A8C5912D-68F1-8A8A-05D6-10D6033AF7F8}"/>
              </a:ext>
            </a:extLst>
          </p:cNvPr>
          <p:cNvCxnSpPr/>
          <p:nvPr userDrawn="1"/>
        </p:nvCxnSpPr>
        <p:spPr>
          <a:xfrm>
            <a:off x="8988369" y="4505325"/>
            <a:ext cx="0" cy="1516687"/>
          </a:xfrm>
          <a:prstGeom prst="line">
            <a:avLst/>
          </a:prstGeom>
          <a:ln w="25400">
            <a:solidFill>
              <a:schemeClr val="bg1">
                <a:lumMod val="85000"/>
                <a:alpha val="6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 Placeholder 18">
            <a:extLst>
              <a:ext uri="{FF2B5EF4-FFF2-40B4-BE49-F238E27FC236}">
                <a16:creationId xmlns:a16="http://schemas.microsoft.com/office/drawing/2014/main" id="{5FA66D1F-98BD-2F36-0F6A-59DE4F172DC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86997" y="4391877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1" name="Text Placeholder 18">
            <a:extLst>
              <a:ext uri="{FF2B5EF4-FFF2-40B4-BE49-F238E27FC236}">
                <a16:creationId xmlns:a16="http://schemas.microsoft.com/office/drawing/2014/main" id="{B5A3D7E5-1C74-3ED1-46FE-0B298639AC8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74126" y="4394968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2" name="Text Placeholder 18">
            <a:extLst>
              <a:ext uri="{FF2B5EF4-FFF2-40B4-BE49-F238E27FC236}">
                <a16:creationId xmlns:a16="http://schemas.microsoft.com/office/drawing/2014/main" id="{B9BA0190-9F94-8074-E15A-6BC2DF5CDCC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19848" y="441727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3" name="Text Placeholder 18">
            <a:extLst>
              <a:ext uri="{FF2B5EF4-FFF2-40B4-BE49-F238E27FC236}">
                <a16:creationId xmlns:a16="http://schemas.microsoft.com/office/drawing/2014/main" id="{E5DA7232-1EB2-F825-1A47-0E1A1DBB1AC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53669" y="441727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4" name="Text Placeholder 18">
            <a:extLst>
              <a:ext uri="{FF2B5EF4-FFF2-40B4-BE49-F238E27FC236}">
                <a16:creationId xmlns:a16="http://schemas.microsoft.com/office/drawing/2014/main" id="{3041A5D2-FD68-649D-5F00-5F9F5A4C7D6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86996" y="5109123"/>
            <a:ext cx="2446135" cy="144550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5" name="Text Placeholder 18">
            <a:extLst>
              <a:ext uri="{FF2B5EF4-FFF2-40B4-BE49-F238E27FC236}">
                <a16:creationId xmlns:a16="http://schemas.microsoft.com/office/drawing/2014/main" id="{64738ED5-804A-EE61-D233-2EEDE6B2EEE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41497" y="5109123"/>
            <a:ext cx="2446135" cy="1445502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6" name="Text Placeholder 18">
            <a:extLst>
              <a:ext uri="{FF2B5EF4-FFF2-40B4-BE49-F238E27FC236}">
                <a16:creationId xmlns:a16="http://schemas.microsoft.com/office/drawing/2014/main" id="{CEEC462C-B7D9-351D-9CE0-D79F78B72C8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319849" y="5145995"/>
            <a:ext cx="2446135" cy="1445502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7" name="Text Placeholder 18">
            <a:extLst>
              <a:ext uri="{FF2B5EF4-FFF2-40B4-BE49-F238E27FC236}">
                <a16:creationId xmlns:a16="http://schemas.microsoft.com/office/drawing/2014/main" id="{72FB3902-B846-A9F1-7DF8-5F4B0E4AF4E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42518" y="5132551"/>
            <a:ext cx="2446135" cy="1445502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8" name="Text Placeholder 18">
            <a:extLst>
              <a:ext uri="{FF2B5EF4-FFF2-40B4-BE49-F238E27FC236}">
                <a16:creationId xmlns:a16="http://schemas.microsoft.com/office/drawing/2014/main" id="{794F670F-8D88-9CE7-96E1-65E7D881026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234705" y="1164161"/>
            <a:ext cx="9722591" cy="8885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9" name="Slide Number Placeholder 5">
            <a:extLst>
              <a:ext uri="{FF2B5EF4-FFF2-40B4-BE49-F238E27FC236}">
                <a16:creationId xmlns:a16="http://schemas.microsoft.com/office/drawing/2014/main" id="{F5457D70-96EE-A6CF-5085-A058057131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38359E28-EE94-1916-AE60-26EAF483F5AB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19606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6ACD41CD-5499-42BD-7A84-DBEA8370575E}"/>
              </a:ext>
            </a:extLst>
          </p:cNvPr>
          <p:cNvSpPr/>
          <p:nvPr userDrawn="1"/>
        </p:nvSpPr>
        <p:spPr>
          <a:xfrm>
            <a:off x="549434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3C1DA59-A951-183C-BFB8-3A565331DCB7}"/>
              </a:ext>
            </a:extLst>
          </p:cNvPr>
          <p:cNvSpPr/>
          <p:nvPr userDrawn="1"/>
        </p:nvSpPr>
        <p:spPr>
          <a:xfrm>
            <a:off x="961183" y="2994083"/>
            <a:ext cx="1629616" cy="162961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8F7F634-9CA3-1C3B-AC3A-B183577E4DFA}"/>
              </a:ext>
            </a:extLst>
          </p:cNvPr>
          <p:cNvSpPr/>
          <p:nvPr userDrawn="1"/>
        </p:nvSpPr>
        <p:spPr>
          <a:xfrm>
            <a:off x="2710272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4DE3D10-1F40-3A1B-FC3E-5D73E71DCF90}"/>
              </a:ext>
            </a:extLst>
          </p:cNvPr>
          <p:cNvSpPr/>
          <p:nvPr userDrawn="1"/>
        </p:nvSpPr>
        <p:spPr>
          <a:xfrm>
            <a:off x="3122021" y="2994083"/>
            <a:ext cx="1629616" cy="16296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4BE6956-6EF6-4889-1F20-D4419D8CB622}"/>
              </a:ext>
            </a:extLst>
          </p:cNvPr>
          <p:cNvSpPr/>
          <p:nvPr userDrawn="1"/>
        </p:nvSpPr>
        <p:spPr>
          <a:xfrm>
            <a:off x="4871111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496D695-32E6-BF9B-91A3-F94278FF8496}"/>
              </a:ext>
            </a:extLst>
          </p:cNvPr>
          <p:cNvSpPr/>
          <p:nvPr userDrawn="1"/>
        </p:nvSpPr>
        <p:spPr>
          <a:xfrm>
            <a:off x="5282859" y="2994083"/>
            <a:ext cx="1629616" cy="16296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96E86AF-F502-7E2B-60BA-5637D352FA93}"/>
              </a:ext>
            </a:extLst>
          </p:cNvPr>
          <p:cNvSpPr/>
          <p:nvPr userDrawn="1"/>
        </p:nvSpPr>
        <p:spPr>
          <a:xfrm>
            <a:off x="7031950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DF1850-9F72-014E-8A57-CCDBD85D7F09}"/>
              </a:ext>
            </a:extLst>
          </p:cNvPr>
          <p:cNvSpPr/>
          <p:nvPr userDrawn="1"/>
        </p:nvSpPr>
        <p:spPr>
          <a:xfrm>
            <a:off x="7443698" y="2994083"/>
            <a:ext cx="1629616" cy="16296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32E5666-DEC2-44BC-09A7-9524606B5A02}"/>
              </a:ext>
            </a:extLst>
          </p:cNvPr>
          <p:cNvSpPr/>
          <p:nvPr userDrawn="1"/>
        </p:nvSpPr>
        <p:spPr>
          <a:xfrm>
            <a:off x="9192788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04676EC-E19F-9A31-6866-7E9ED5009AE2}"/>
              </a:ext>
            </a:extLst>
          </p:cNvPr>
          <p:cNvSpPr/>
          <p:nvPr userDrawn="1"/>
        </p:nvSpPr>
        <p:spPr>
          <a:xfrm>
            <a:off x="9604536" y="2994083"/>
            <a:ext cx="1629616" cy="16296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bject 47">
            <a:extLst>
              <a:ext uri="{FF2B5EF4-FFF2-40B4-BE49-F238E27FC236}">
                <a16:creationId xmlns:a16="http://schemas.microsoft.com/office/drawing/2014/main" id="{503A338A-48DC-035E-226E-E4183936483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D520F53-93B7-3F23-6C2D-683AED3BE2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A4D4E029-47D2-C6AB-A78A-3644524C7E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9434" y="267046"/>
            <a:ext cx="9722591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00346E40-E9AC-7EC0-C025-B19442DD01D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49434" y="5241659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B031C9E0-C3A9-439D-095B-84B36483351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9433" y="5780487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87BC26A1-D587-C1BF-7BF3-59E622AA7DB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10273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CC93D02C-2A3F-DBD0-1C26-95B076F2B62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10272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70207E6D-4740-D738-E84E-7230FA727E3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871111" y="523713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87BF5071-4521-0E33-8C8A-9C440C2054B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871110" y="5775958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Text Placeholder 18">
            <a:extLst>
              <a:ext uri="{FF2B5EF4-FFF2-40B4-BE49-F238E27FC236}">
                <a16:creationId xmlns:a16="http://schemas.microsoft.com/office/drawing/2014/main" id="{3BC89E0D-4932-9622-73D5-5796A619ADD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080345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03614E98-17EB-64AB-7774-BE9CA1198D0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80344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4" name="Text Placeholder 18">
            <a:extLst>
              <a:ext uri="{FF2B5EF4-FFF2-40B4-BE49-F238E27FC236}">
                <a16:creationId xmlns:a16="http://schemas.microsoft.com/office/drawing/2014/main" id="{EA10764C-03BD-5BFB-C14A-8B505F1B4A4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96432" y="523713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3F7E4C1A-42D1-063B-3821-D35E0B494B1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96431" y="5775958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Slide Number Placeholder 5">
            <a:extLst>
              <a:ext uri="{FF2B5EF4-FFF2-40B4-BE49-F238E27FC236}">
                <a16:creationId xmlns:a16="http://schemas.microsoft.com/office/drawing/2014/main" id="{BBD1358F-2753-04C4-5D01-C4A3DC23B3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07A62DC-BAB7-8092-DACB-C807888D9311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73692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20">
            <a:extLst>
              <a:ext uri="{FF2B5EF4-FFF2-40B4-BE49-F238E27FC236}">
                <a16:creationId xmlns:a16="http://schemas.microsoft.com/office/drawing/2014/main" id="{1D3ACDED-815B-08C0-E5F7-E0ED5E77AE35}"/>
              </a:ext>
            </a:extLst>
          </p:cNvPr>
          <p:cNvSpPr/>
          <p:nvPr userDrawn="1"/>
        </p:nvSpPr>
        <p:spPr>
          <a:xfrm>
            <a:off x="2974157" y="3214161"/>
            <a:ext cx="464519" cy="214544"/>
          </a:xfrm>
          <a:prstGeom prst="rightArrow">
            <a:avLst>
              <a:gd name="adj1" fmla="val 41121"/>
              <a:gd name="adj2" fmla="val 76638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121">
            <a:extLst>
              <a:ext uri="{FF2B5EF4-FFF2-40B4-BE49-F238E27FC236}">
                <a16:creationId xmlns:a16="http://schemas.microsoft.com/office/drawing/2014/main" id="{EC750F97-8962-A7F6-2849-47A307E9DD9E}"/>
              </a:ext>
            </a:extLst>
          </p:cNvPr>
          <p:cNvSpPr/>
          <p:nvPr userDrawn="1"/>
        </p:nvSpPr>
        <p:spPr>
          <a:xfrm>
            <a:off x="5863742" y="3214161"/>
            <a:ext cx="464519" cy="214544"/>
          </a:xfrm>
          <a:prstGeom prst="rightArrow">
            <a:avLst>
              <a:gd name="adj1" fmla="val 41121"/>
              <a:gd name="adj2" fmla="val 76638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304D5F5-9CEF-627B-5D2E-E708C7182881}"/>
              </a:ext>
            </a:extLst>
          </p:cNvPr>
          <p:cNvSpPr/>
          <p:nvPr userDrawn="1"/>
        </p:nvSpPr>
        <p:spPr>
          <a:xfrm>
            <a:off x="1016328" y="2478279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AFFC3942-FF50-FFBF-3A53-01FB82A53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62385" y="2323441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B9EFEB04-8BF8-CBF8-FFA2-95042A56AE6F}"/>
              </a:ext>
            </a:extLst>
          </p:cNvPr>
          <p:cNvSpPr>
            <a:spLocks/>
          </p:cNvSpPr>
          <p:nvPr userDrawn="1"/>
        </p:nvSpPr>
        <p:spPr bwMode="auto">
          <a:xfrm>
            <a:off x="979775" y="2323441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A41E1C-8705-1F16-03B3-09E780F201F7}"/>
              </a:ext>
            </a:extLst>
          </p:cNvPr>
          <p:cNvSpPr txBox="1"/>
          <p:nvPr userDrawn="1"/>
        </p:nvSpPr>
        <p:spPr>
          <a:xfrm>
            <a:off x="1548264" y="2398043"/>
            <a:ext cx="426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01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643321-317C-8A08-E112-55D0EDCD0D80}"/>
              </a:ext>
            </a:extLst>
          </p:cNvPr>
          <p:cNvSpPr/>
          <p:nvPr userDrawn="1"/>
        </p:nvSpPr>
        <p:spPr>
          <a:xfrm>
            <a:off x="3905913" y="2468865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4C6853BF-47DC-F19A-1399-9E8FC5C364C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751970" y="2314027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EB0250FB-B4AC-E898-840C-35AB0DCC9F88}"/>
              </a:ext>
            </a:extLst>
          </p:cNvPr>
          <p:cNvSpPr>
            <a:spLocks/>
          </p:cNvSpPr>
          <p:nvPr userDrawn="1"/>
        </p:nvSpPr>
        <p:spPr bwMode="auto">
          <a:xfrm>
            <a:off x="3869360" y="2314027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7CB56FB-4A8F-8A8E-8CB6-E2EB868A85EB}"/>
              </a:ext>
            </a:extLst>
          </p:cNvPr>
          <p:cNvSpPr txBox="1"/>
          <p:nvPr userDrawn="1"/>
        </p:nvSpPr>
        <p:spPr>
          <a:xfrm>
            <a:off x="4404987" y="2388629"/>
            <a:ext cx="492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02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CC004EB-CE3C-CABB-2C34-6AD89464EC06}"/>
              </a:ext>
            </a:extLst>
          </p:cNvPr>
          <p:cNvSpPr/>
          <p:nvPr userDrawn="1"/>
        </p:nvSpPr>
        <p:spPr>
          <a:xfrm>
            <a:off x="6795498" y="2468865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5">
            <a:extLst>
              <a:ext uri="{FF2B5EF4-FFF2-40B4-BE49-F238E27FC236}">
                <a16:creationId xmlns:a16="http://schemas.microsoft.com/office/drawing/2014/main" id="{2C70B040-FC63-7345-99DC-A95ECAF70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641555" y="2314027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3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CF6C881F-2798-4FBA-4814-E54306271F35}"/>
              </a:ext>
            </a:extLst>
          </p:cNvPr>
          <p:cNvSpPr>
            <a:spLocks/>
          </p:cNvSpPr>
          <p:nvPr userDrawn="1"/>
        </p:nvSpPr>
        <p:spPr bwMode="auto">
          <a:xfrm>
            <a:off x="6758945" y="2314027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46439B9-4DED-56A4-A807-30640C5F307B}"/>
              </a:ext>
            </a:extLst>
          </p:cNvPr>
          <p:cNvSpPr txBox="1"/>
          <p:nvPr userDrawn="1"/>
        </p:nvSpPr>
        <p:spPr>
          <a:xfrm>
            <a:off x="7292970" y="2388629"/>
            <a:ext cx="4956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947C89D-EDF5-EBF8-A1AB-4C86F93FE017}"/>
              </a:ext>
            </a:extLst>
          </p:cNvPr>
          <p:cNvSpPr/>
          <p:nvPr userDrawn="1"/>
        </p:nvSpPr>
        <p:spPr>
          <a:xfrm>
            <a:off x="9685081" y="2468865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5">
            <a:extLst>
              <a:ext uri="{FF2B5EF4-FFF2-40B4-BE49-F238E27FC236}">
                <a16:creationId xmlns:a16="http://schemas.microsoft.com/office/drawing/2014/main" id="{717D0DB7-A9A7-43C1-C45A-34EAB933598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531138" y="2314027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id="{F76DA607-FCFD-186C-33DA-DD564D40493B}"/>
              </a:ext>
            </a:extLst>
          </p:cNvPr>
          <p:cNvSpPr>
            <a:spLocks/>
          </p:cNvSpPr>
          <p:nvPr userDrawn="1"/>
        </p:nvSpPr>
        <p:spPr bwMode="auto">
          <a:xfrm>
            <a:off x="9648528" y="2314027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E29BBF-4633-D2FC-C9EA-21FF2C0DA6E9}"/>
              </a:ext>
            </a:extLst>
          </p:cNvPr>
          <p:cNvSpPr txBox="1"/>
          <p:nvPr userDrawn="1"/>
        </p:nvSpPr>
        <p:spPr>
          <a:xfrm>
            <a:off x="10176942" y="2388629"/>
            <a:ext cx="5068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04</a:t>
            </a:r>
          </a:p>
        </p:txBody>
      </p:sp>
      <p:sp>
        <p:nvSpPr>
          <p:cNvPr id="25" name="Right Arrow 41">
            <a:extLst>
              <a:ext uri="{FF2B5EF4-FFF2-40B4-BE49-F238E27FC236}">
                <a16:creationId xmlns:a16="http://schemas.microsoft.com/office/drawing/2014/main" id="{F4D96619-13ED-78DF-D835-C3DFAEA71301}"/>
              </a:ext>
            </a:extLst>
          </p:cNvPr>
          <p:cNvSpPr/>
          <p:nvPr userDrawn="1"/>
        </p:nvSpPr>
        <p:spPr>
          <a:xfrm>
            <a:off x="8753327" y="3214161"/>
            <a:ext cx="464519" cy="214544"/>
          </a:xfrm>
          <a:prstGeom prst="rightArrow">
            <a:avLst>
              <a:gd name="adj1" fmla="val 41121"/>
              <a:gd name="adj2" fmla="val 76638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D0E7A678-0E70-4351-0B40-56009031ED7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49434" y="431611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8F01C10D-8C26-2E6A-388A-8EF0598DB5A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9433" y="4854939"/>
            <a:ext cx="2446135" cy="1300533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A24A07F3-1D66-46DB-8613-8B427E6FB81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17608" y="4311583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673AA0E9-01A8-B745-75CD-40103172765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417607" y="4850411"/>
            <a:ext cx="2446135" cy="130506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1" name="Text Placeholder 18">
            <a:extLst>
              <a:ext uri="{FF2B5EF4-FFF2-40B4-BE49-F238E27FC236}">
                <a16:creationId xmlns:a16="http://schemas.microsoft.com/office/drawing/2014/main" id="{B95F7AA2-4F78-A476-6F03-CE901350A10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96432" y="4311583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BAD60C31-F098-3504-6639-A500091A138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96431" y="4850411"/>
            <a:ext cx="2446135" cy="130506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47CCED7F-5C47-7F41-081E-1BFEDEF632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469DE78-A901-70E3-8A8F-62625D20E1A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bject 47">
            <a:extLst>
              <a:ext uri="{FF2B5EF4-FFF2-40B4-BE49-F238E27FC236}">
                <a16:creationId xmlns:a16="http://schemas.microsoft.com/office/drawing/2014/main" id="{9573602E-712C-4F4C-486E-36482CA67EA7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F9087F3-09DD-577A-99C5-25D1DDB484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591C9382-0BB9-BDD3-A2FE-7BF5C2E577C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649062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83746268-CA18-76F1-2EF7-6B8E252A4E8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85781" y="4291435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A4193EB5-8528-27D1-E1FB-D335AA1D55C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85780" y="4830262"/>
            <a:ext cx="2446135" cy="1325209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C055DA38-FFC7-2261-BEBA-E4DCCEFA8939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03808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kel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13C6DCF-2D74-F4B9-3693-0382F53DEEBD}"/>
              </a:ext>
            </a:extLst>
          </p:cNvPr>
          <p:cNvSpPr/>
          <p:nvPr userDrawn="1"/>
        </p:nvSpPr>
        <p:spPr>
          <a:xfrm>
            <a:off x="3425826" y="2583863"/>
            <a:ext cx="1112836" cy="111283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8A08485-EB8A-DB79-F345-430420B982AF}"/>
              </a:ext>
            </a:extLst>
          </p:cNvPr>
          <p:cNvSpPr/>
          <p:nvPr userDrawn="1"/>
        </p:nvSpPr>
        <p:spPr>
          <a:xfrm>
            <a:off x="5528470" y="3987802"/>
            <a:ext cx="1112836" cy="111283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919A4A6-289C-EF64-D56A-8E61B68934D6}"/>
              </a:ext>
            </a:extLst>
          </p:cNvPr>
          <p:cNvSpPr/>
          <p:nvPr userDrawn="1"/>
        </p:nvSpPr>
        <p:spPr>
          <a:xfrm>
            <a:off x="7669214" y="2583863"/>
            <a:ext cx="1112836" cy="111283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7963B4-0EE5-9720-D79F-B6B85840C3CF}"/>
              </a:ext>
            </a:extLst>
          </p:cNvPr>
          <p:cNvSpPr/>
          <p:nvPr userDrawn="1"/>
        </p:nvSpPr>
        <p:spPr>
          <a:xfrm>
            <a:off x="9755982" y="3986214"/>
            <a:ext cx="1112836" cy="111283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C823962-536F-7EA8-296B-F25541306886}"/>
              </a:ext>
            </a:extLst>
          </p:cNvPr>
          <p:cNvSpPr/>
          <p:nvPr userDrawn="1"/>
        </p:nvSpPr>
        <p:spPr>
          <a:xfrm>
            <a:off x="1322244" y="3983721"/>
            <a:ext cx="1112836" cy="111283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35">
            <a:extLst>
              <a:ext uri="{FF2B5EF4-FFF2-40B4-BE49-F238E27FC236}">
                <a16:creationId xmlns:a16="http://schemas.microsoft.com/office/drawing/2014/main" id="{98875657-024C-D5F1-5DD4-48F64E409E86}"/>
              </a:ext>
            </a:extLst>
          </p:cNvPr>
          <p:cNvSpPr>
            <a:spLocks/>
          </p:cNvSpPr>
          <p:nvPr userDrawn="1"/>
        </p:nvSpPr>
        <p:spPr bwMode="auto">
          <a:xfrm>
            <a:off x="541338" y="2965224"/>
            <a:ext cx="11104563" cy="1768475"/>
          </a:xfrm>
          <a:custGeom>
            <a:avLst/>
            <a:gdLst>
              <a:gd name="T0" fmla="*/ 1683 w 2440"/>
              <a:gd name="T1" fmla="*/ 387 h 387"/>
              <a:gd name="T2" fmla="*/ 1396 w 2440"/>
              <a:gd name="T3" fmla="*/ 246 h 387"/>
              <a:gd name="T4" fmla="*/ 1220 w 2440"/>
              <a:gd name="T5" fmla="*/ 153 h 387"/>
              <a:gd name="T6" fmla="*/ 1042 w 2440"/>
              <a:gd name="T7" fmla="*/ 248 h 387"/>
              <a:gd name="T8" fmla="*/ 757 w 2440"/>
              <a:gd name="T9" fmla="*/ 387 h 387"/>
              <a:gd name="T10" fmla="*/ 471 w 2440"/>
              <a:gd name="T11" fmla="*/ 248 h 387"/>
              <a:gd name="T12" fmla="*/ 293 w 2440"/>
              <a:gd name="T13" fmla="*/ 153 h 387"/>
              <a:gd name="T14" fmla="*/ 123 w 2440"/>
              <a:gd name="T15" fmla="*/ 239 h 387"/>
              <a:gd name="T16" fmla="*/ 0 w 2440"/>
              <a:gd name="T17" fmla="*/ 148 h 387"/>
              <a:gd name="T18" fmla="*/ 293 w 2440"/>
              <a:gd name="T19" fmla="*/ 0 h 387"/>
              <a:gd name="T20" fmla="*/ 578 w 2440"/>
              <a:gd name="T21" fmla="*/ 139 h 387"/>
              <a:gd name="T22" fmla="*/ 757 w 2440"/>
              <a:gd name="T23" fmla="*/ 234 h 387"/>
              <a:gd name="T24" fmla="*/ 934 w 2440"/>
              <a:gd name="T25" fmla="*/ 140 h 387"/>
              <a:gd name="T26" fmla="*/ 1220 w 2440"/>
              <a:gd name="T27" fmla="*/ 0 h 387"/>
              <a:gd name="T28" fmla="*/ 1507 w 2440"/>
              <a:gd name="T29" fmla="*/ 141 h 387"/>
              <a:gd name="T30" fmla="*/ 1683 w 2440"/>
              <a:gd name="T31" fmla="*/ 234 h 387"/>
              <a:gd name="T32" fmla="*/ 1861 w 2440"/>
              <a:gd name="T33" fmla="*/ 140 h 387"/>
              <a:gd name="T34" fmla="*/ 2147 w 2440"/>
              <a:gd name="T35" fmla="*/ 0 h 387"/>
              <a:gd name="T36" fmla="*/ 2440 w 2440"/>
              <a:gd name="T37" fmla="*/ 148 h 387"/>
              <a:gd name="T38" fmla="*/ 2317 w 2440"/>
              <a:gd name="T39" fmla="*/ 239 h 387"/>
              <a:gd name="T40" fmla="*/ 2147 w 2440"/>
              <a:gd name="T41" fmla="*/ 153 h 387"/>
              <a:gd name="T42" fmla="*/ 1969 w 2440"/>
              <a:gd name="T43" fmla="*/ 248 h 387"/>
              <a:gd name="T44" fmla="*/ 1683 w 2440"/>
              <a:gd name="T45" fmla="*/ 387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440" h="387">
                <a:moveTo>
                  <a:pt x="1683" y="387"/>
                </a:moveTo>
                <a:cubicBezTo>
                  <a:pt x="1545" y="387"/>
                  <a:pt x="1453" y="307"/>
                  <a:pt x="1396" y="246"/>
                </a:cubicBezTo>
                <a:cubicBezTo>
                  <a:pt x="1337" y="184"/>
                  <a:pt x="1279" y="153"/>
                  <a:pt x="1220" y="153"/>
                </a:cubicBezTo>
                <a:cubicBezTo>
                  <a:pt x="1163" y="153"/>
                  <a:pt x="1108" y="182"/>
                  <a:pt x="1042" y="248"/>
                </a:cubicBezTo>
                <a:cubicBezTo>
                  <a:pt x="982" y="308"/>
                  <a:pt x="888" y="387"/>
                  <a:pt x="757" y="387"/>
                </a:cubicBezTo>
                <a:cubicBezTo>
                  <a:pt x="629" y="387"/>
                  <a:pt x="537" y="313"/>
                  <a:pt x="471" y="248"/>
                </a:cubicBezTo>
                <a:cubicBezTo>
                  <a:pt x="402" y="181"/>
                  <a:pt x="351" y="153"/>
                  <a:pt x="293" y="153"/>
                </a:cubicBezTo>
                <a:cubicBezTo>
                  <a:pt x="225" y="153"/>
                  <a:pt x="163" y="185"/>
                  <a:pt x="123" y="239"/>
                </a:cubicBezTo>
                <a:cubicBezTo>
                  <a:pt x="0" y="148"/>
                  <a:pt x="0" y="148"/>
                  <a:pt x="0" y="148"/>
                </a:cubicBezTo>
                <a:cubicBezTo>
                  <a:pt x="68" y="56"/>
                  <a:pt x="178" y="0"/>
                  <a:pt x="293" y="0"/>
                </a:cubicBezTo>
                <a:cubicBezTo>
                  <a:pt x="421" y="0"/>
                  <a:pt x="513" y="75"/>
                  <a:pt x="578" y="139"/>
                </a:cubicBezTo>
                <a:cubicBezTo>
                  <a:pt x="646" y="206"/>
                  <a:pt x="700" y="234"/>
                  <a:pt x="757" y="234"/>
                </a:cubicBezTo>
                <a:cubicBezTo>
                  <a:pt x="814" y="234"/>
                  <a:pt x="869" y="205"/>
                  <a:pt x="934" y="140"/>
                </a:cubicBezTo>
                <a:cubicBezTo>
                  <a:pt x="994" y="80"/>
                  <a:pt x="1089" y="0"/>
                  <a:pt x="1220" y="0"/>
                </a:cubicBezTo>
                <a:cubicBezTo>
                  <a:pt x="1322" y="0"/>
                  <a:pt x="1419" y="48"/>
                  <a:pt x="1507" y="141"/>
                </a:cubicBezTo>
                <a:cubicBezTo>
                  <a:pt x="1569" y="207"/>
                  <a:pt x="1622" y="234"/>
                  <a:pt x="1683" y="234"/>
                </a:cubicBezTo>
                <a:cubicBezTo>
                  <a:pt x="1741" y="234"/>
                  <a:pt x="1796" y="205"/>
                  <a:pt x="1861" y="140"/>
                </a:cubicBezTo>
                <a:cubicBezTo>
                  <a:pt x="1921" y="80"/>
                  <a:pt x="2016" y="0"/>
                  <a:pt x="2147" y="0"/>
                </a:cubicBezTo>
                <a:cubicBezTo>
                  <a:pt x="2262" y="0"/>
                  <a:pt x="2372" y="56"/>
                  <a:pt x="2440" y="148"/>
                </a:cubicBezTo>
                <a:cubicBezTo>
                  <a:pt x="2317" y="239"/>
                  <a:pt x="2317" y="239"/>
                  <a:pt x="2317" y="239"/>
                </a:cubicBezTo>
                <a:cubicBezTo>
                  <a:pt x="2277" y="185"/>
                  <a:pt x="2215" y="153"/>
                  <a:pt x="2147" y="153"/>
                </a:cubicBezTo>
                <a:cubicBezTo>
                  <a:pt x="2090" y="153"/>
                  <a:pt x="2035" y="182"/>
                  <a:pt x="1969" y="248"/>
                </a:cubicBezTo>
                <a:cubicBezTo>
                  <a:pt x="1909" y="308"/>
                  <a:pt x="1815" y="387"/>
                  <a:pt x="1683" y="387"/>
                </a:cubicBezTo>
              </a:path>
            </a:pathLst>
          </a:custGeom>
          <a:gradFill>
            <a:gsLst>
              <a:gs pos="5000">
                <a:schemeClr val="accent1"/>
              </a:gs>
              <a:gs pos="95000">
                <a:schemeClr val="accent4"/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B8196110-D4D5-0BC1-AED2-ACDAC455414E}"/>
              </a:ext>
            </a:extLst>
          </p:cNvPr>
          <p:cNvSpPr>
            <a:spLocks/>
          </p:cNvSpPr>
          <p:nvPr userDrawn="1"/>
        </p:nvSpPr>
        <p:spPr bwMode="auto">
          <a:xfrm>
            <a:off x="1165225" y="3298599"/>
            <a:ext cx="1428750" cy="301625"/>
          </a:xfrm>
          <a:custGeom>
            <a:avLst/>
            <a:gdLst>
              <a:gd name="T0" fmla="*/ 310 w 314"/>
              <a:gd name="T1" fmla="*/ 25 h 66"/>
              <a:gd name="T2" fmla="*/ 306 w 314"/>
              <a:gd name="T3" fmla="*/ 22 h 66"/>
              <a:gd name="T4" fmla="*/ 303 w 314"/>
              <a:gd name="T5" fmla="*/ 26 h 66"/>
              <a:gd name="T6" fmla="*/ 305 w 314"/>
              <a:gd name="T7" fmla="*/ 47 h 66"/>
              <a:gd name="T8" fmla="*/ 156 w 314"/>
              <a:gd name="T9" fmla="*/ 0 h 66"/>
              <a:gd name="T10" fmla="*/ 3 w 314"/>
              <a:gd name="T11" fmla="*/ 43 h 66"/>
              <a:gd name="T12" fmla="*/ 2 w 314"/>
              <a:gd name="T13" fmla="*/ 49 h 66"/>
              <a:gd name="T14" fmla="*/ 7 w 314"/>
              <a:gd name="T15" fmla="*/ 50 h 66"/>
              <a:gd name="T16" fmla="*/ 156 w 314"/>
              <a:gd name="T17" fmla="*/ 8 h 66"/>
              <a:gd name="T18" fmla="*/ 301 w 314"/>
              <a:gd name="T19" fmla="*/ 54 h 66"/>
              <a:gd name="T20" fmla="*/ 279 w 314"/>
              <a:gd name="T21" fmla="*/ 58 h 66"/>
              <a:gd name="T22" fmla="*/ 276 w 314"/>
              <a:gd name="T23" fmla="*/ 63 h 66"/>
              <a:gd name="T24" fmla="*/ 280 w 314"/>
              <a:gd name="T25" fmla="*/ 66 h 66"/>
              <a:gd name="T26" fmla="*/ 281 w 314"/>
              <a:gd name="T27" fmla="*/ 66 h 66"/>
              <a:gd name="T28" fmla="*/ 311 w 314"/>
              <a:gd name="T29" fmla="*/ 60 h 66"/>
              <a:gd name="T30" fmla="*/ 314 w 314"/>
              <a:gd name="T31" fmla="*/ 55 h 66"/>
              <a:gd name="T32" fmla="*/ 310 w 314"/>
              <a:gd name="T33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4" h="66">
                <a:moveTo>
                  <a:pt x="310" y="25"/>
                </a:moveTo>
                <a:cubicBezTo>
                  <a:pt x="310" y="23"/>
                  <a:pt x="308" y="21"/>
                  <a:pt x="306" y="22"/>
                </a:cubicBezTo>
                <a:cubicBezTo>
                  <a:pt x="304" y="22"/>
                  <a:pt x="303" y="24"/>
                  <a:pt x="303" y="26"/>
                </a:cubicBezTo>
                <a:cubicBezTo>
                  <a:pt x="305" y="47"/>
                  <a:pt x="305" y="47"/>
                  <a:pt x="305" y="47"/>
                </a:cubicBezTo>
                <a:cubicBezTo>
                  <a:pt x="257" y="15"/>
                  <a:pt x="208" y="0"/>
                  <a:pt x="156" y="0"/>
                </a:cubicBezTo>
                <a:cubicBezTo>
                  <a:pt x="102" y="0"/>
                  <a:pt x="49" y="15"/>
                  <a:pt x="3" y="43"/>
                </a:cubicBezTo>
                <a:cubicBezTo>
                  <a:pt x="1" y="44"/>
                  <a:pt x="0" y="47"/>
                  <a:pt x="2" y="49"/>
                </a:cubicBezTo>
                <a:cubicBezTo>
                  <a:pt x="3" y="50"/>
                  <a:pt x="5" y="51"/>
                  <a:pt x="7" y="50"/>
                </a:cubicBezTo>
                <a:cubicBezTo>
                  <a:pt x="52" y="22"/>
                  <a:pt x="103" y="8"/>
                  <a:pt x="156" y="8"/>
                </a:cubicBezTo>
                <a:cubicBezTo>
                  <a:pt x="206" y="8"/>
                  <a:pt x="254" y="23"/>
                  <a:pt x="301" y="54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77" y="59"/>
                  <a:pt x="276" y="61"/>
                  <a:pt x="276" y="63"/>
                </a:cubicBezTo>
                <a:cubicBezTo>
                  <a:pt x="277" y="64"/>
                  <a:pt x="278" y="66"/>
                  <a:pt x="280" y="66"/>
                </a:cubicBezTo>
                <a:cubicBezTo>
                  <a:pt x="281" y="66"/>
                  <a:pt x="281" y="66"/>
                  <a:pt x="281" y="66"/>
                </a:cubicBezTo>
                <a:cubicBezTo>
                  <a:pt x="311" y="60"/>
                  <a:pt x="311" y="60"/>
                  <a:pt x="311" y="60"/>
                </a:cubicBezTo>
                <a:cubicBezTo>
                  <a:pt x="313" y="59"/>
                  <a:pt x="314" y="57"/>
                  <a:pt x="314" y="55"/>
                </a:cubicBezTo>
                <a:lnTo>
                  <a:pt x="310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658BF524-D70D-E875-7956-B1BB3118EE69}"/>
              </a:ext>
            </a:extLst>
          </p:cNvPr>
          <p:cNvSpPr>
            <a:spLocks/>
          </p:cNvSpPr>
          <p:nvPr userDrawn="1"/>
        </p:nvSpPr>
        <p:spPr bwMode="auto">
          <a:xfrm>
            <a:off x="3271838" y="4093937"/>
            <a:ext cx="1447800" cy="311150"/>
          </a:xfrm>
          <a:custGeom>
            <a:avLst/>
            <a:gdLst>
              <a:gd name="T0" fmla="*/ 315 w 318"/>
              <a:gd name="T1" fmla="*/ 6 h 68"/>
              <a:gd name="T2" fmla="*/ 285 w 318"/>
              <a:gd name="T3" fmla="*/ 1 h 68"/>
              <a:gd name="T4" fmla="*/ 280 w 318"/>
              <a:gd name="T5" fmla="*/ 4 h 68"/>
              <a:gd name="T6" fmla="*/ 283 w 318"/>
              <a:gd name="T7" fmla="*/ 8 h 68"/>
              <a:gd name="T8" fmla="*/ 305 w 318"/>
              <a:gd name="T9" fmla="*/ 12 h 68"/>
              <a:gd name="T10" fmla="*/ 157 w 318"/>
              <a:gd name="T11" fmla="*/ 60 h 68"/>
              <a:gd name="T12" fmla="*/ 6 w 318"/>
              <a:gd name="T13" fmla="*/ 10 h 68"/>
              <a:gd name="T14" fmla="*/ 1 w 318"/>
              <a:gd name="T15" fmla="*/ 11 h 68"/>
              <a:gd name="T16" fmla="*/ 2 w 318"/>
              <a:gd name="T17" fmla="*/ 17 h 68"/>
              <a:gd name="T18" fmla="*/ 157 w 318"/>
              <a:gd name="T19" fmla="*/ 68 h 68"/>
              <a:gd name="T20" fmla="*/ 310 w 318"/>
              <a:gd name="T21" fmla="*/ 18 h 68"/>
              <a:gd name="T22" fmla="*/ 308 w 318"/>
              <a:gd name="T23" fmla="*/ 40 h 68"/>
              <a:gd name="T24" fmla="*/ 311 w 318"/>
              <a:gd name="T25" fmla="*/ 44 h 68"/>
              <a:gd name="T26" fmla="*/ 312 w 318"/>
              <a:gd name="T27" fmla="*/ 44 h 68"/>
              <a:gd name="T28" fmla="*/ 315 w 318"/>
              <a:gd name="T29" fmla="*/ 40 h 68"/>
              <a:gd name="T30" fmla="*/ 318 w 318"/>
              <a:gd name="T31" fmla="*/ 10 h 68"/>
              <a:gd name="T32" fmla="*/ 315 w 318"/>
              <a:gd name="T33" fmla="*/ 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8" h="68">
                <a:moveTo>
                  <a:pt x="315" y="6"/>
                </a:moveTo>
                <a:cubicBezTo>
                  <a:pt x="285" y="1"/>
                  <a:pt x="285" y="1"/>
                  <a:pt x="285" y="1"/>
                </a:cubicBezTo>
                <a:cubicBezTo>
                  <a:pt x="283" y="0"/>
                  <a:pt x="281" y="2"/>
                  <a:pt x="280" y="4"/>
                </a:cubicBezTo>
                <a:cubicBezTo>
                  <a:pt x="280" y="6"/>
                  <a:pt x="281" y="8"/>
                  <a:pt x="283" y="8"/>
                </a:cubicBezTo>
                <a:cubicBezTo>
                  <a:pt x="305" y="12"/>
                  <a:pt x="305" y="12"/>
                  <a:pt x="305" y="12"/>
                </a:cubicBezTo>
                <a:cubicBezTo>
                  <a:pt x="256" y="44"/>
                  <a:pt x="207" y="60"/>
                  <a:pt x="157" y="60"/>
                </a:cubicBezTo>
                <a:cubicBezTo>
                  <a:pt x="105" y="60"/>
                  <a:pt x="56" y="44"/>
                  <a:pt x="6" y="10"/>
                </a:cubicBezTo>
                <a:cubicBezTo>
                  <a:pt x="5" y="9"/>
                  <a:pt x="2" y="9"/>
                  <a:pt x="1" y="11"/>
                </a:cubicBezTo>
                <a:cubicBezTo>
                  <a:pt x="0" y="13"/>
                  <a:pt x="0" y="15"/>
                  <a:pt x="2" y="17"/>
                </a:cubicBezTo>
                <a:cubicBezTo>
                  <a:pt x="53" y="51"/>
                  <a:pt x="104" y="68"/>
                  <a:pt x="157" y="68"/>
                </a:cubicBezTo>
                <a:cubicBezTo>
                  <a:pt x="209" y="68"/>
                  <a:pt x="259" y="51"/>
                  <a:pt x="310" y="18"/>
                </a:cubicBezTo>
                <a:cubicBezTo>
                  <a:pt x="308" y="40"/>
                  <a:pt x="308" y="40"/>
                  <a:pt x="308" y="40"/>
                </a:cubicBezTo>
                <a:cubicBezTo>
                  <a:pt x="308" y="42"/>
                  <a:pt x="309" y="44"/>
                  <a:pt x="311" y="44"/>
                </a:cubicBezTo>
                <a:cubicBezTo>
                  <a:pt x="312" y="44"/>
                  <a:pt x="312" y="44"/>
                  <a:pt x="312" y="44"/>
                </a:cubicBezTo>
                <a:cubicBezTo>
                  <a:pt x="313" y="44"/>
                  <a:pt x="315" y="42"/>
                  <a:pt x="315" y="40"/>
                </a:cubicBezTo>
                <a:cubicBezTo>
                  <a:pt x="318" y="10"/>
                  <a:pt x="318" y="10"/>
                  <a:pt x="318" y="10"/>
                </a:cubicBezTo>
                <a:cubicBezTo>
                  <a:pt x="318" y="8"/>
                  <a:pt x="317" y="6"/>
                  <a:pt x="315" y="6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41">
            <a:extLst>
              <a:ext uri="{FF2B5EF4-FFF2-40B4-BE49-F238E27FC236}">
                <a16:creationId xmlns:a16="http://schemas.microsoft.com/office/drawing/2014/main" id="{8000AAE1-1200-E6E3-9F63-6B3161B96BF9}"/>
              </a:ext>
            </a:extLst>
          </p:cNvPr>
          <p:cNvSpPr>
            <a:spLocks/>
          </p:cNvSpPr>
          <p:nvPr userDrawn="1"/>
        </p:nvSpPr>
        <p:spPr bwMode="auto">
          <a:xfrm>
            <a:off x="5375275" y="3298599"/>
            <a:ext cx="1441450" cy="301625"/>
          </a:xfrm>
          <a:custGeom>
            <a:avLst/>
            <a:gdLst>
              <a:gd name="T0" fmla="*/ 313 w 317"/>
              <a:gd name="T1" fmla="*/ 25 h 66"/>
              <a:gd name="T2" fmla="*/ 309 w 317"/>
              <a:gd name="T3" fmla="*/ 22 h 66"/>
              <a:gd name="T4" fmla="*/ 306 w 317"/>
              <a:gd name="T5" fmla="*/ 26 h 66"/>
              <a:gd name="T6" fmla="*/ 308 w 317"/>
              <a:gd name="T7" fmla="*/ 46 h 66"/>
              <a:gd name="T8" fmla="*/ 158 w 317"/>
              <a:gd name="T9" fmla="*/ 0 h 66"/>
              <a:gd name="T10" fmla="*/ 2 w 317"/>
              <a:gd name="T11" fmla="*/ 52 h 66"/>
              <a:gd name="T12" fmla="*/ 1 w 317"/>
              <a:gd name="T13" fmla="*/ 57 h 66"/>
              <a:gd name="T14" fmla="*/ 4 w 317"/>
              <a:gd name="T15" fmla="*/ 59 h 66"/>
              <a:gd name="T16" fmla="*/ 6 w 317"/>
              <a:gd name="T17" fmla="*/ 58 h 66"/>
              <a:gd name="T18" fmla="*/ 158 w 317"/>
              <a:gd name="T19" fmla="*/ 8 h 66"/>
              <a:gd name="T20" fmla="*/ 305 w 317"/>
              <a:gd name="T21" fmla="*/ 54 h 66"/>
              <a:gd name="T22" fmla="*/ 282 w 317"/>
              <a:gd name="T23" fmla="*/ 58 h 66"/>
              <a:gd name="T24" fmla="*/ 279 w 317"/>
              <a:gd name="T25" fmla="*/ 63 h 66"/>
              <a:gd name="T26" fmla="*/ 283 w 317"/>
              <a:gd name="T27" fmla="*/ 66 h 66"/>
              <a:gd name="T28" fmla="*/ 284 w 317"/>
              <a:gd name="T29" fmla="*/ 66 h 66"/>
              <a:gd name="T30" fmla="*/ 314 w 317"/>
              <a:gd name="T31" fmla="*/ 60 h 66"/>
              <a:gd name="T32" fmla="*/ 317 w 317"/>
              <a:gd name="T33" fmla="*/ 55 h 66"/>
              <a:gd name="T34" fmla="*/ 313 w 317"/>
              <a:gd name="T35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7" h="66">
                <a:moveTo>
                  <a:pt x="313" y="25"/>
                </a:moveTo>
                <a:cubicBezTo>
                  <a:pt x="313" y="23"/>
                  <a:pt x="311" y="21"/>
                  <a:pt x="309" y="22"/>
                </a:cubicBezTo>
                <a:cubicBezTo>
                  <a:pt x="307" y="22"/>
                  <a:pt x="306" y="24"/>
                  <a:pt x="306" y="26"/>
                </a:cubicBezTo>
                <a:cubicBezTo>
                  <a:pt x="308" y="46"/>
                  <a:pt x="308" y="46"/>
                  <a:pt x="308" y="46"/>
                </a:cubicBezTo>
                <a:cubicBezTo>
                  <a:pt x="260" y="16"/>
                  <a:pt x="210" y="0"/>
                  <a:pt x="158" y="0"/>
                </a:cubicBezTo>
                <a:cubicBezTo>
                  <a:pt x="105" y="0"/>
                  <a:pt x="54" y="17"/>
                  <a:pt x="2" y="52"/>
                </a:cubicBezTo>
                <a:cubicBezTo>
                  <a:pt x="0" y="53"/>
                  <a:pt x="0" y="55"/>
                  <a:pt x="1" y="57"/>
                </a:cubicBezTo>
                <a:cubicBezTo>
                  <a:pt x="2" y="58"/>
                  <a:pt x="3" y="59"/>
                  <a:pt x="4" y="59"/>
                </a:cubicBezTo>
                <a:cubicBezTo>
                  <a:pt x="5" y="59"/>
                  <a:pt x="6" y="59"/>
                  <a:pt x="6" y="58"/>
                </a:cubicBezTo>
                <a:cubicBezTo>
                  <a:pt x="57" y="24"/>
                  <a:pt x="106" y="8"/>
                  <a:pt x="158" y="8"/>
                </a:cubicBezTo>
                <a:cubicBezTo>
                  <a:pt x="208" y="8"/>
                  <a:pt x="258" y="23"/>
                  <a:pt x="305" y="54"/>
                </a:cubicBezTo>
                <a:cubicBezTo>
                  <a:pt x="282" y="58"/>
                  <a:pt x="282" y="58"/>
                  <a:pt x="282" y="58"/>
                </a:cubicBezTo>
                <a:cubicBezTo>
                  <a:pt x="280" y="59"/>
                  <a:pt x="279" y="61"/>
                  <a:pt x="279" y="63"/>
                </a:cubicBezTo>
                <a:cubicBezTo>
                  <a:pt x="280" y="64"/>
                  <a:pt x="281" y="66"/>
                  <a:pt x="283" y="66"/>
                </a:cubicBezTo>
                <a:cubicBezTo>
                  <a:pt x="284" y="66"/>
                  <a:pt x="284" y="66"/>
                  <a:pt x="284" y="66"/>
                </a:cubicBezTo>
                <a:cubicBezTo>
                  <a:pt x="314" y="60"/>
                  <a:pt x="314" y="60"/>
                  <a:pt x="314" y="60"/>
                </a:cubicBezTo>
                <a:cubicBezTo>
                  <a:pt x="316" y="59"/>
                  <a:pt x="317" y="57"/>
                  <a:pt x="317" y="55"/>
                </a:cubicBezTo>
                <a:lnTo>
                  <a:pt x="313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3">
            <a:extLst>
              <a:ext uri="{FF2B5EF4-FFF2-40B4-BE49-F238E27FC236}">
                <a16:creationId xmlns:a16="http://schemas.microsoft.com/office/drawing/2014/main" id="{284C4B93-BE59-957E-2477-1575847D4B52}"/>
              </a:ext>
            </a:extLst>
          </p:cNvPr>
          <p:cNvSpPr>
            <a:spLocks/>
          </p:cNvSpPr>
          <p:nvPr userDrawn="1"/>
        </p:nvSpPr>
        <p:spPr bwMode="auto">
          <a:xfrm>
            <a:off x="7513638" y="4076474"/>
            <a:ext cx="1447800" cy="328613"/>
          </a:xfrm>
          <a:custGeom>
            <a:avLst/>
            <a:gdLst>
              <a:gd name="T0" fmla="*/ 314 w 318"/>
              <a:gd name="T1" fmla="*/ 5 h 72"/>
              <a:gd name="T2" fmla="*/ 284 w 318"/>
              <a:gd name="T3" fmla="*/ 0 h 72"/>
              <a:gd name="T4" fmla="*/ 280 w 318"/>
              <a:gd name="T5" fmla="*/ 3 h 72"/>
              <a:gd name="T6" fmla="*/ 283 w 318"/>
              <a:gd name="T7" fmla="*/ 8 h 72"/>
              <a:gd name="T8" fmla="*/ 306 w 318"/>
              <a:gd name="T9" fmla="*/ 12 h 72"/>
              <a:gd name="T10" fmla="*/ 306 w 318"/>
              <a:gd name="T11" fmla="*/ 12 h 72"/>
              <a:gd name="T12" fmla="*/ 151 w 318"/>
              <a:gd name="T13" fmla="*/ 64 h 72"/>
              <a:gd name="T14" fmla="*/ 7 w 318"/>
              <a:gd name="T15" fmla="*/ 20 h 72"/>
              <a:gd name="T16" fmla="*/ 2 w 318"/>
              <a:gd name="T17" fmla="*/ 21 h 72"/>
              <a:gd name="T18" fmla="*/ 3 w 318"/>
              <a:gd name="T19" fmla="*/ 27 h 72"/>
              <a:gd name="T20" fmla="*/ 151 w 318"/>
              <a:gd name="T21" fmla="*/ 72 h 72"/>
              <a:gd name="T22" fmla="*/ 309 w 318"/>
              <a:gd name="T23" fmla="*/ 19 h 72"/>
              <a:gd name="T24" fmla="*/ 307 w 318"/>
              <a:gd name="T25" fmla="*/ 39 h 72"/>
              <a:gd name="T26" fmla="*/ 311 w 318"/>
              <a:gd name="T27" fmla="*/ 43 h 72"/>
              <a:gd name="T28" fmla="*/ 311 w 318"/>
              <a:gd name="T29" fmla="*/ 43 h 72"/>
              <a:gd name="T30" fmla="*/ 315 w 318"/>
              <a:gd name="T31" fmla="*/ 40 h 72"/>
              <a:gd name="T32" fmla="*/ 318 w 318"/>
              <a:gd name="T33" fmla="*/ 9 h 72"/>
              <a:gd name="T34" fmla="*/ 314 w 318"/>
              <a:gd name="T35" fmla="*/ 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8" h="72">
                <a:moveTo>
                  <a:pt x="314" y="5"/>
                </a:moveTo>
                <a:cubicBezTo>
                  <a:pt x="284" y="0"/>
                  <a:pt x="284" y="0"/>
                  <a:pt x="284" y="0"/>
                </a:cubicBezTo>
                <a:cubicBezTo>
                  <a:pt x="282" y="0"/>
                  <a:pt x="280" y="1"/>
                  <a:pt x="280" y="3"/>
                </a:cubicBezTo>
                <a:cubicBezTo>
                  <a:pt x="280" y="5"/>
                  <a:pt x="281" y="7"/>
                  <a:pt x="283" y="8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255" y="47"/>
                  <a:pt x="205" y="64"/>
                  <a:pt x="151" y="64"/>
                </a:cubicBezTo>
                <a:cubicBezTo>
                  <a:pt x="100" y="64"/>
                  <a:pt x="53" y="50"/>
                  <a:pt x="7" y="20"/>
                </a:cubicBezTo>
                <a:cubicBezTo>
                  <a:pt x="5" y="19"/>
                  <a:pt x="3" y="20"/>
                  <a:pt x="2" y="21"/>
                </a:cubicBezTo>
                <a:cubicBezTo>
                  <a:pt x="0" y="23"/>
                  <a:pt x="1" y="26"/>
                  <a:pt x="3" y="27"/>
                </a:cubicBezTo>
                <a:cubicBezTo>
                  <a:pt x="50" y="57"/>
                  <a:pt x="98" y="72"/>
                  <a:pt x="151" y="72"/>
                </a:cubicBezTo>
                <a:cubicBezTo>
                  <a:pt x="206" y="72"/>
                  <a:pt x="257" y="54"/>
                  <a:pt x="309" y="19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7" y="41"/>
                  <a:pt x="309" y="43"/>
                  <a:pt x="311" y="43"/>
                </a:cubicBezTo>
                <a:cubicBezTo>
                  <a:pt x="311" y="43"/>
                  <a:pt x="311" y="43"/>
                  <a:pt x="311" y="43"/>
                </a:cubicBezTo>
                <a:cubicBezTo>
                  <a:pt x="313" y="43"/>
                  <a:pt x="315" y="42"/>
                  <a:pt x="315" y="40"/>
                </a:cubicBezTo>
                <a:cubicBezTo>
                  <a:pt x="318" y="9"/>
                  <a:pt x="318" y="9"/>
                  <a:pt x="318" y="9"/>
                </a:cubicBezTo>
                <a:cubicBezTo>
                  <a:pt x="318" y="7"/>
                  <a:pt x="316" y="6"/>
                  <a:pt x="314" y="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7F06248F-E08A-EFDF-F39C-FA778B2C5FC5}"/>
              </a:ext>
            </a:extLst>
          </p:cNvPr>
          <p:cNvSpPr>
            <a:spLocks/>
          </p:cNvSpPr>
          <p:nvPr userDrawn="1"/>
        </p:nvSpPr>
        <p:spPr bwMode="auto">
          <a:xfrm>
            <a:off x="9602788" y="3298599"/>
            <a:ext cx="1450975" cy="284163"/>
          </a:xfrm>
          <a:custGeom>
            <a:avLst/>
            <a:gdLst>
              <a:gd name="T0" fmla="*/ 315 w 319"/>
              <a:gd name="T1" fmla="*/ 22 h 62"/>
              <a:gd name="T2" fmla="*/ 311 w 319"/>
              <a:gd name="T3" fmla="*/ 18 h 62"/>
              <a:gd name="T4" fmla="*/ 308 w 319"/>
              <a:gd name="T5" fmla="*/ 22 h 62"/>
              <a:gd name="T6" fmla="*/ 310 w 319"/>
              <a:gd name="T7" fmla="*/ 44 h 62"/>
              <a:gd name="T8" fmla="*/ 310 w 319"/>
              <a:gd name="T9" fmla="*/ 44 h 62"/>
              <a:gd name="T10" fmla="*/ 156 w 319"/>
              <a:gd name="T11" fmla="*/ 0 h 62"/>
              <a:gd name="T12" fmla="*/ 2 w 319"/>
              <a:gd name="T13" fmla="*/ 50 h 62"/>
              <a:gd name="T14" fmla="*/ 1 w 319"/>
              <a:gd name="T15" fmla="*/ 56 h 62"/>
              <a:gd name="T16" fmla="*/ 4 w 319"/>
              <a:gd name="T17" fmla="*/ 57 h 62"/>
              <a:gd name="T18" fmla="*/ 6 w 319"/>
              <a:gd name="T19" fmla="*/ 57 h 62"/>
              <a:gd name="T20" fmla="*/ 156 w 319"/>
              <a:gd name="T21" fmla="*/ 8 h 62"/>
              <a:gd name="T22" fmla="*/ 306 w 319"/>
              <a:gd name="T23" fmla="*/ 50 h 62"/>
              <a:gd name="T24" fmla="*/ 306 w 319"/>
              <a:gd name="T25" fmla="*/ 50 h 62"/>
              <a:gd name="T26" fmla="*/ 284 w 319"/>
              <a:gd name="T27" fmla="*/ 55 h 62"/>
              <a:gd name="T28" fmla="*/ 281 w 319"/>
              <a:gd name="T29" fmla="*/ 59 h 62"/>
              <a:gd name="T30" fmla="*/ 285 w 319"/>
              <a:gd name="T31" fmla="*/ 62 h 62"/>
              <a:gd name="T32" fmla="*/ 286 w 319"/>
              <a:gd name="T33" fmla="*/ 62 h 62"/>
              <a:gd name="T34" fmla="*/ 316 w 319"/>
              <a:gd name="T35" fmla="*/ 56 h 62"/>
              <a:gd name="T36" fmla="*/ 319 w 319"/>
              <a:gd name="T37" fmla="*/ 52 h 62"/>
              <a:gd name="T38" fmla="*/ 315 w 319"/>
              <a:gd name="T39" fmla="*/ 2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9" h="62">
                <a:moveTo>
                  <a:pt x="315" y="22"/>
                </a:moveTo>
                <a:cubicBezTo>
                  <a:pt x="315" y="19"/>
                  <a:pt x="313" y="18"/>
                  <a:pt x="311" y="18"/>
                </a:cubicBezTo>
                <a:cubicBezTo>
                  <a:pt x="309" y="18"/>
                  <a:pt x="307" y="20"/>
                  <a:pt x="308" y="22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264" y="15"/>
                  <a:pt x="211" y="0"/>
                  <a:pt x="156" y="0"/>
                </a:cubicBezTo>
                <a:cubicBezTo>
                  <a:pt x="103" y="0"/>
                  <a:pt x="53" y="16"/>
                  <a:pt x="2" y="50"/>
                </a:cubicBezTo>
                <a:cubicBezTo>
                  <a:pt x="0" y="51"/>
                  <a:pt x="0" y="54"/>
                  <a:pt x="1" y="56"/>
                </a:cubicBezTo>
                <a:cubicBezTo>
                  <a:pt x="2" y="57"/>
                  <a:pt x="3" y="57"/>
                  <a:pt x="4" y="57"/>
                </a:cubicBezTo>
                <a:cubicBezTo>
                  <a:pt x="5" y="57"/>
                  <a:pt x="6" y="57"/>
                  <a:pt x="6" y="57"/>
                </a:cubicBezTo>
                <a:cubicBezTo>
                  <a:pt x="56" y="24"/>
                  <a:pt x="105" y="8"/>
                  <a:pt x="156" y="8"/>
                </a:cubicBezTo>
                <a:cubicBezTo>
                  <a:pt x="209" y="8"/>
                  <a:pt x="261" y="22"/>
                  <a:pt x="306" y="50"/>
                </a:cubicBezTo>
                <a:cubicBezTo>
                  <a:pt x="306" y="50"/>
                  <a:pt x="306" y="50"/>
                  <a:pt x="306" y="50"/>
                </a:cubicBezTo>
                <a:cubicBezTo>
                  <a:pt x="284" y="55"/>
                  <a:pt x="284" y="55"/>
                  <a:pt x="284" y="55"/>
                </a:cubicBezTo>
                <a:cubicBezTo>
                  <a:pt x="282" y="55"/>
                  <a:pt x="281" y="57"/>
                  <a:pt x="281" y="59"/>
                </a:cubicBezTo>
                <a:cubicBezTo>
                  <a:pt x="281" y="61"/>
                  <a:pt x="283" y="62"/>
                  <a:pt x="285" y="62"/>
                </a:cubicBezTo>
                <a:cubicBezTo>
                  <a:pt x="286" y="62"/>
                  <a:pt x="286" y="62"/>
                  <a:pt x="286" y="62"/>
                </a:cubicBezTo>
                <a:cubicBezTo>
                  <a:pt x="316" y="56"/>
                  <a:pt x="316" y="56"/>
                  <a:pt x="316" y="56"/>
                </a:cubicBezTo>
                <a:cubicBezTo>
                  <a:pt x="318" y="56"/>
                  <a:pt x="319" y="54"/>
                  <a:pt x="319" y="52"/>
                </a:cubicBezTo>
                <a:lnTo>
                  <a:pt x="315" y="22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AF778B6-4102-2DAA-848E-BDA7A46E70E4}"/>
              </a:ext>
            </a:extLst>
          </p:cNvPr>
          <p:cNvSpPr txBox="1"/>
          <p:nvPr userDrawn="1"/>
        </p:nvSpPr>
        <p:spPr>
          <a:xfrm>
            <a:off x="1509010" y="4224668"/>
            <a:ext cx="73930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500" b="1">
                <a:solidFill>
                  <a:schemeClr val="bg1"/>
                </a:solidFill>
                <a:latin typeface="+mj-lt"/>
                <a:cs typeface="Poppins" panose="00000500000000000000" pitchFamily="2" charset="0"/>
              </a:rPr>
              <a:t>01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9C615D9-EDCB-8F3D-F36B-974291A3DEF7}"/>
              </a:ext>
            </a:extLst>
          </p:cNvPr>
          <p:cNvSpPr txBox="1"/>
          <p:nvPr userDrawn="1"/>
        </p:nvSpPr>
        <p:spPr>
          <a:xfrm>
            <a:off x="3614996" y="2824810"/>
            <a:ext cx="73449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DF602F8-2A9F-5C70-FD41-51BCE0553240}"/>
              </a:ext>
            </a:extLst>
          </p:cNvPr>
          <p:cNvSpPr txBox="1"/>
          <p:nvPr userDrawn="1"/>
        </p:nvSpPr>
        <p:spPr>
          <a:xfrm>
            <a:off x="5710427" y="4228749"/>
            <a:ext cx="74892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53BD3F7-9AC2-B32B-F3F4-D92F64E68A77}"/>
              </a:ext>
            </a:extLst>
          </p:cNvPr>
          <p:cNvSpPr txBox="1"/>
          <p:nvPr userDrawn="1"/>
        </p:nvSpPr>
        <p:spPr>
          <a:xfrm>
            <a:off x="7834339" y="2824810"/>
            <a:ext cx="78258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F874D75-12AE-6449-3AE3-69CD9C50F4FA}"/>
              </a:ext>
            </a:extLst>
          </p:cNvPr>
          <p:cNvSpPr txBox="1"/>
          <p:nvPr userDrawn="1"/>
        </p:nvSpPr>
        <p:spPr>
          <a:xfrm>
            <a:off x="9921107" y="4227161"/>
            <a:ext cx="78258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05</a:t>
            </a:r>
          </a:p>
        </p:txBody>
      </p:sp>
      <p:sp>
        <p:nvSpPr>
          <p:cNvPr id="29" name="object 47">
            <a:extLst>
              <a:ext uri="{FF2B5EF4-FFF2-40B4-BE49-F238E27FC236}">
                <a16:creationId xmlns:a16="http://schemas.microsoft.com/office/drawing/2014/main" id="{0D617717-3ABD-E18B-C3E0-A660E8039405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B288A2A-0B89-46C8-AB7B-ED97E13639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4DE8848E-3CCA-B289-76B3-E0485A60B5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26122F6F-99A5-0375-92DE-9A3FED6B288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10273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1EFA0CCB-1948-D81D-2AC2-4912FEFB19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10272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AFED0890-5777-8C4E-82EC-C6122D28406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080345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91F7E61-EA1B-9265-9B47-D49B4C37BA8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80344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7EE69045-C606-25E3-534D-D0428582FE1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41339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95E23A1-7792-50BC-12F4-8FC960C7DE2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41338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806B0F4E-63FA-1776-E2AC-27D65C31CE5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872933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42F50FFC-2BF1-B167-6FD8-6C0EE4DD0FA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872932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1532ACA9-4F8D-41BE-75A9-C30E7A9D6F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75972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767A9FDD-6E7B-75C9-447E-78C8F3A3DAF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75971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EF202179-6472-5264-63BD-82A6D63AC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217759E-7EDB-A959-8B2F-EA0AC368489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93893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keli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13C6DCF-2D74-F4B9-3693-0382F53DEEBD}"/>
              </a:ext>
            </a:extLst>
          </p:cNvPr>
          <p:cNvSpPr/>
          <p:nvPr userDrawn="1"/>
        </p:nvSpPr>
        <p:spPr>
          <a:xfrm>
            <a:off x="3425826" y="2583863"/>
            <a:ext cx="1112836" cy="111283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8A08485-EB8A-DB79-F345-430420B982AF}"/>
              </a:ext>
            </a:extLst>
          </p:cNvPr>
          <p:cNvSpPr/>
          <p:nvPr userDrawn="1"/>
        </p:nvSpPr>
        <p:spPr>
          <a:xfrm>
            <a:off x="5528470" y="3987802"/>
            <a:ext cx="1112836" cy="111283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919A4A6-289C-EF64-D56A-8E61B68934D6}"/>
              </a:ext>
            </a:extLst>
          </p:cNvPr>
          <p:cNvSpPr/>
          <p:nvPr userDrawn="1"/>
        </p:nvSpPr>
        <p:spPr>
          <a:xfrm>
            <a:off x="7669214" y="2583863"/>
            <a:ext cx="1112836" cy="111283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7963B4-0EE5-9720-D79F-B6B85840C3CF}"/>
              </a:ext>
            </a:extLst>
          </p:cNvPr>
          <p:cNvSpPr/>
          <p:nvPr userDrawn="1"/>
        </p:nvSpPr>
        <p:spPr>
          <a:xfrm>
            <a:off x="9755982" y="3986214"/>
            <a:ext cx="1112836" cy="111283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C823962-536F-7EA8-296B-F25541306886}"/>
              </a:ext>
            </a:extLst>
          </p:cNvPr>
          <p:cNvSpPr/>
          <p:nvPr userDrawn="1"/>
        </p:nvSpPr>
        <p:spPr>
          <a:xfrm>
            <a:off x="1322244" y="3983721"/>
            <a:ext cx="1112836" cy="1112836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35">
            <a:extLst>
              <a:ext uri="{FF2B5EF4-FFF2-40B4-BE49-F238E27FC236}">
                <a16:creationId xmlns:a16="http://schemas.microsoft.com/office/drawing/2014/main" id="{98875657-024C-D5F1-5DD4-48F64E409E86}"/>
              </a:ext>
            </a:extLst>
          </p:cNvPr>
          <p:cNvSpPr>
            <a:spLocks/>
          </p:cNvSpPr>
          <p:nvPr userDrawn="1"/>
        </p:nvSpPr>
        <p:spPr bwMode="auto">
          <a:xfrm>
            <a:off x="541338" y="2965224"/>
            <a:ext cx="11104563" cy="1768475"/>
          </a:xfrm>
          <a:custGeom>
            <a:avLst/>
            <a:gdLst>
              <a:gd name="T0" fmla="*/ 1683 w 2440"/>
              <a:gd name="T1" fmla="*/ 387 h 387"/>
              <a:gd name="T2" fmla="*/ 1396 w 2440"/>
              <a:gd name="T3" fmla="*/ 246 h 387"/>
              <a:gd name="T4" fmla="*/ 1220 w 2440"/>
              <a:gd name="T5" fmla="*/ 153 h 387"/>
              <a:gd name="T6" fmla="*/ 1042 w 2440"/>
              <a:gd name="T7" fmla="*/ 248 h 387"/>
              <a:gd name="T8" fmla="*/ 757 w 2440"/>
              <a:gd name="T9" fmla="*/ 387 h 387"/>
              <a:gd name="T10" fmla="*/ 471 w 2440"/>
              <a:gd name="T11" fmla="*/ 248 h 387"/>
              <a:gd name="T12" fmla="*/ 293 w 2440"/>
              <a:gd name="T13" fmla="*/ 153 h 387"/>
              <a:gd name="T14" fmla="*/ 123 w 2440"/>
              <a:gd name="T15" fmla="*/ 239 h 387"/>
              <a:gd name="T16" fmla="*/ 0 w 2440"/>
              <a:gd name="T17" fmla="*/ 148 h 387"/>
              <a:gd name="T18" fmla="*/ 293 w 2440"/>
              <a:gd name="T19" fmla="*/ 0 h 387"/>
              <a:gd name="T20" fmla="*/ 578 w 2440"/>
              <a:gd name="T21" fmla="*/ 139 h 387"/>
              <a:gd name="T22" fmla="*/ 757 w 2440"/>
              <a:gd name="T23" fmla="*/ 234 h 387"/>
              <a:gd name="T24" fmla="*/ 934 w 2440"/>
              <a:gd name="T25" fmla="*/ 140 h 387"/>
              <a:gd name="T26" fmla="*/ 1220 w 2440"/>
              <a:gd name="T27" fmla="*/ 0 h 387"/>
              <a:gd name="T28" fmla="*/ 1507 w 2440"/>
              <a:gd name="T29" fmla="*/ 141 h 387"/>
              <a:gd name="T30" fmla="*/ 1683 w 2440"/>
              <a:gd name="T31" fmla="*/ 234 h 387"/>
              <a:gd name="T32" fmla="*/ 1861 w 2440"/>
              <a:gd name="T33" fmla="*/ 140 h 387"/>
              <a:gd name="T34" fmla="*/ 2147 w 2440"/>
              <a:gd name="T35" fmla="*/ 0 h 387"/>
              <a:gd name="T36" fmla="*/ 2440 w 2440"/>
              <a:gd name="T37" fmla="*/ 148 h 387"/>
              <a:gd name="T38" fmla="*/ 2317 w 2440"/>
              <a:gd name="T39" fmla="*/ 239 h 387"/>
              <a:gd name="T40" fmla="*/ 2147 w 2440"/>
              <a:gd name="T41" fmla="*/ 153 h 387"/>
              <a:gd name="T42" fmla="*/ 1969 w 2440"/>
              <a:gd name="T43" fmla="*/ 248 h 387"/>
              <a:gd name="T44" fmla="*/ 1683 w 2440"/>
              <a:gd name="T45" fmla="*/ 387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440" h="387">
                <a:moveTo>
                  <a:pt x="1683" y="387"/>
                </a:moveTo>
                <a:cubicBezTo>
                  <a:pt x="1545" y="387"/>
                  <a:pt x="1453" y="307"/>
                  <a:pt x="1396" y="246"/>
                </a:cubicBezTo>
                <a:cubicBezTo>
                  <a:pt x="1337" y="184"/>
                  <a:pt x="1279" y="153"/>
                  <a:pt x="1220" y="153"/>
                </a:cubicBezTo>
                <a:cubicBezTo>
                  <a:pt x="1163" y="153"/>
                  <a:pt x="1108" y="182"/>
                  <a:pt x="1042" y="248"/>
                </a:cubicBezTo>
                <a:cubicBezTo>
                  <a:pt x="982" y="308"/>
                  <a:pt x="888" y="387"/>
                  <a:pt x="757" y="387"/>
                </a:cubicBezTo>
                <a:cubicBezTo>
                  <a:pt x="629" y="387"/>
                  <a:pt x="537" y="313"/>
                  <a:pt x="471" y="248"/>
                </a:cubicBezTo>
                <a:cubicBezTo>
                  <a:pt x="402" y="181"/>
                  <a:pt x="351" y="153"/>
                  <a:pt x="293" y="153"/>
                </a:cubicBezTo>
                <a:cubicBezTo>
                  <a:pt x="225" y="153"/>
                  <a:pt x="163" y="185"/>
                  <a:pt x="123" y="239"/>
                </a:cubicBezTo>
                <a:cubicBezTo>
                  <a:pt x="0" y="148"/>
                  <a:pt x="0" y="148"/>
                  <a:pt x="0" y="148"/>
                </a:cubicBezTo>
                <a:cubicBezTo>
                  <a:pt x="68" y="56"/>
                  <a:pt x="178" y="0"/>
                  <a:pt x="293" y="0"/>
                </a:cubicBezTo>
                <a:cubicBezTo>
                  <a:pt x="421" y="0"/>
                  <a:pt x="513" y="75"/>
                  <a:pt x="578" y="139"/>
                </a:cubicBezTo>
                <a:cubicBezTo>
                  <a:pt x="646" y="206"/>
                  <a:pt x="700" y="234"/>
                  <a:pt x="757" y="234"/>
                </a:cubicBezTo>
                <a:cubicBezTo>
                  <a:pt x="814" y="234"/>
                  <a:pt x="869" y="205"/>
                  <a:pt x="934" y="140"/>
                </a:cubicBezTo>
                <a:cubicBezTo>
                  <a:pt x="994" y="80"/>
                  <a:pt x="1089" y="0"/>
                  <a:pt x="1220" y="0"/>
                </a:cubicBezTo>
                <a:cubicBezTo>
                  <a:pt x="1322" y="0"/>
                  <a:pt x="1419" y="48"/>
                  <a:pt x="1507" y="141"/>
                </a:cubicBezTo>
                <a:cubicBezTo>
                  <a:pt x="1569" y="207"/>
                  <a:pt x="1622" y="234"/>
                  <a:pt x="1683" y="234"/>
                </a:cubicBezTo>
                <a:cubicBezTo>
                  <a:pt x="1741" y="234"/>
                  <a:pt x="1796" y="205"/>
                  <a:pt x="1861" y="140"/>
                </a:cubicBezTo>
                <a:cubicBezTo>
                  <a:pt x="1921" y="80"/>
                  <a:pt x="2016" y="0"/>
                  <a:pt x="2147" y="0"/>
                </a:cubicBezTo>
                <a:cubicBezTo>
                  <a:pt x="2262" y="0"/>
                  <a:pt x="2372" y="56"/>
                  <a:pt x="2440" y="148"/>
                </a:cubicBezTo>
                <a:cubicBezTo>
                  <a:pt x="2317" y="239"/>
                  <a:pt x="2317" y="239"/>
                  <a:pt x="2317" y="239"/>
                </a:cubicBezTo>
                <a:cubicBezTo>
                  <a:pt x="2277" y="185"/>
                  <a:pt x="2215" y="153"/>
                  <a:pt x="2147" y="153"/>
                </a:cubicBezTo>
                <a:cubicBezTo>
                  <a:pt x="2090" y="153"/>
                  <a:pt x="2035" y="182"/>
                  <a:pt x="1969" y="248"/>
                </a:cubicBezTo>
                <a:cubicBezTo>
                  <a:pt x="1909" y="308"/>
                  <a:pt x="1815" y="387"/>
                  <a:pt x="1683" y="387"/>
                </a:cubicBezTo>
              </a:path>
            </a:pathLst>
          </a:custGeom>
          <a:gradFill>
            <a:gsLst>
              <a:gs pos="5000">
                <a:schemeClr val="accent1"/>
              </a:gs>
              <a:gs pos="95000">
                <a:schemeClr val="accent4"/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B8196110-D4D5-0BC1-AED2-ACDAC455414E}"/>
              </a:ext>
            </a:extLst>
          </p:cNvPr>
          <p:cNvSpPr>
            <a:spLocks/>
          </p:cNvSpPr>
          <p:nvPr userDrawn="1"/>
        </p:nvSpPr>
        <p:spPr bwMode="auto">
          <a:xfrm>
            <a:off x="1165225" y="3298599"/>
            <a:ext cx="1428750" cy="301625"/>
          </a:xfrm>
          <a:custGeom>
            <a:avLst/>
            <a:gdLst>
              <a:gd name="T0" fmla="*/ 310 w 314"/>
              <a:gd name="T1" fmla="*/ 25 h 66"/>
              <a:gd name="T2" fmla="*/ 306 w 314"/>
              <a:gd name="T3" fmla="*/ 22 h 66"/>
              <a:gd name="T4" fmla="*/ 303 w 314"/>
              <a:gd name="T5" fmla="*/ 26 h 66"/>
              <a:gd name="T6" fmla="*/ 305 w 314"/>
              <a:gd name="T7" fmla="*/ 47 h 66"/>
              <a:gd name="T8" fmla="*/ 156 w 314"/>
              <a:gd name="T9" fmla="*/ 0 h 66"/>
              <a:gd name="T10" fmla="*/ 3 w 314"/>
              <a:gd name="T11" fmla="*/ 43 h 66"/>
              <a:gd name="T12" fmla="*/ 2 w 314"/>
              <a:gd name="T13" fmla="*/ 49 h 66"/>
              <a:gd name="T14" fmla="*/ 7 w 314"/>
              <a:gd name="T15" fmla="*/ 50 h 66"/>
              <a:gd name="T16" fmla="*/ 156 w 314"/>
              <a:gd name="T17" fmla="*/ 8 h 66"/>
              <a:gd name="T18" fmla="*/ 301 w 314"/>
              <a:gd name="T19" fmla="*/ 54 h 66"/>
              <a:gd name="T20" fmla="*/ 279 w 314"/>
              <a:gd name="T21" fmla="*/ 58 h 66"/>
              <a:gd name="T22" fmla="*/ 276 w 314"/>
              <a:gd name="T23" fmla="*/ 63 h 66"/>
              <a:gd name="T24" fmla="*/ 280 w 314"/>
              <a:gd name="T25" fmla="*/ 66 h 66"/>
              <a:gd name="T26" fmla="*/ 281 w 314"/>
              <a:gd name="T27" fmla="*/ 66 h 66"/>
              <a:gd name="T28" fmla="*/ 311 w 314"/>
              <a:gd name="T29" fmla="*/ 60 h 66"/>
              <a:gd name="T30" fmla="*/ 314 w 314"/>
              <a:gd name="T31" fmla="*/ 55 h 66"/>
              <a:gd name="T32" fmla="*/ 310 w 314"/>
              <a:gd name="T33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4" h="66">
                <a:moveTo>
                  <a:pt x="310" y="25"/>
                </a:moveTo>
                <a:cubicBezTo>
                  <a:pt x="310" y="23"/>
                  <a:pt x="308" y="21"/>
                  <a:pt x="306" y="22"/>
                </a:cubicBezTo>
                <a:cubicBezTo>
                  <a:pt x="304" y="22"/>
                  <a:pt x="303" y="24"/>
                  <a:pt x="303" y="26"/>
                </a:cubicBezTo>
                <a:cubicBezTo>
                  <a:pt x="305" y="47"/>
                  <a:pt x="305" y="47"/>
                  <a:pt x="305" y="47"/>
                </a:cubicBezTo>
                <a:cubicBezTo>
                  <a:pt x="257" y="15"/>
                  <a:pt x="208" y="0"/>
                  <a:pt x="156" y="0"/>
                </a:cubicBezTo>
                <a:cubicBezTo>
                  <a:pt x="102" y="0"/>
                  <a:pt x="49" y="15"/>
                  <a:pt x="3" y="43"/>
                </a:cubicBezTo>
                <a:cubicBezTo>
                  <a:pt x="1" y="44"/>
                  <a:pt x="0" y="47"/>
                  <a:pt x="2" y="49"/>
                </a:cubicBezTo>
                <a:cubicBezTo>
                  <a:pt x="3" y="50"/>
                  <a:pt x="5" y="51"/>
                  <a:pt x="7" y="50"/>
                </a:cubicBezTo>
                <a:cubicBezTo>
                  <a:pt x="52" y="22"/>
                  <a:pt x="103" y="8"/>
                  <a:pt x="156" y="8"/>
                </a:cubicBezTo>
                <a:cubicBezTo>
                  <a:pt x="206" y="8"/>
                  <a:pt x="254" y="23"/>
                  <a:pt x="301" y="54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77" y="59"/>
                  <a:pt x="276" y="61"/>
                  <a:pt x="276" y="63"/>
                </a:cubicBezTo>
                <a:cubicBezTo>
                  <a:pt x="277" y="64"/>
                  <a:pt x="278" y="66"/>
                  <a:pt x="280" y="66"/>
                </a:cubicBezTo>
                <a:cubicBezTo>
                  <a:pt x="281" y="66"/>
                  <a:pt x="281" y="66"/>
                  <a:pt x="281" y="66"/>
                </a:cubicBezTo>
                <a:cubicBezTo>
                  <a:pt x="311" y="60"/>
                  <a:pt x="311" y="60"/>
                  <a:pt x="311" y="60"/>
                </a:cubicBezTo>
                <a:cubicBezTo>
                  <a:pt x="313" y="59"/>
                  <a:pt x="314" y="57"/>
                  <a:pt x="314" y="55"/>
                </a:cubicBezTo>
                <a:lnTo>
                  <a:pt x="310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658BF524-D70D-E875-7956-B1BB3118EE69}"/>
              </a:ext>
            </a:extLst>
          </p:cNvPr>
          <p:cNvSpPr>
            <a:spLocks/>
          </p:cNvSpPr>
          <p:nvPr userDrawn="1"/>
        </p:nvSpPr>
        <p:spPr bwMode="auto">
          <a:xfrm>
            <a:off x="3271838" y="4093937"/>
            <a:ext cx="1447800" cy="311150"/>
          </a:xfrm>
          <a:custGeom>
            <a:avLst/>
            <a:gdLst>
              <a:gd name="T0" fmla="*/ 315 w 318"/>
              <a:gd name="T1" fmla="*/ 6 h 68"/>
              <a:gd name="T2" fmla="*/ 285 w 318"/>
              <a:gd name="T3" fmla="*/ 1 h 68"/>
              <a:gd name="T4" fmla="*/ 280 w 318"/>
              <a:gd name="T5" fmla="*/ 4 h 68"/>
              <a:gd name="T6" fmla="*/ 283 w 318"/>
              <a:gd name="T7" fmla="*/ 8 h 68"/>
              <a:gd name="T8" fmla="*/ 305 w 318"/>
              <a:gd name="T9" fmla="*/ 12 h 68"/>
              <a:gd name="T10" fmla="*/ 157 w 318"/>
              <a:gd name="T11" fmla="*/ 60 h 68"/>
              <a:gd name="T12" fmla="*/ 6 w 318"/>
              <a:gd name="T13" fmla="*/ 10 h 68"/>
              <a:gd name="T14" fmla="*/ 1 w 318"/>
              <a:gd name="T15" fmla="*/ 11 h 68"/>
              <a:gd name="T16" fmla="*/ 2 w 318"/>
              <a:gd name="T17" fmla="*/ 17 h 68"/>
              <a:gd name="T18" fmla="*/ 157 w 318"/>
              <a:gd name="T19" fmla="*/ 68 h 68"/>
              <a:gd name="T20" fmla="*/ 310 w 318"/>
              <a:gd name="T21" fmla="*/ 18 h 68"/>
              <a:gd name="T22" fmla="*/ 308 w 318"/>
              <a:gd name="T23" fmla="*/ 40 h 68"/>
              <a:gd name="T24" fmla="*/ 311 w 318"/>
              <a:gd name="T25" fmla="*/ 44 h 68"/>
              <a:gd name="T26" fmla="*/ 312 w 318"/>
              <a:gd name="T27" fmla="*/ 44 h 68"/>
              <a:gd name="T28" fmla="*/ 315 w 318"/>
              <a:gd name="T29" fmla="*/ 40 h 68"/>
              <a:gd name="T30" fmla="*/ 318 w 318"/>
              <a:gd name="T31" fmla="*/ 10 h 68"/>
              <a:gd name="T32" fmla="*/ 315 w 318"/>
              <a:gd name="T33" fmla="*/ 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8" h="68">
                <a:moveTo>
                  <a:pt x="315" y="6"/>
                </a:moveTo>
                <a:cubicBezTo>
                  <a:pt x="285" y="1"/>
                  <a:pt x="285" y="1"/>
                  <a:pt x="285" y="1"/>
                </a:cubicBezTo>
                <a:cubicBezTo>
                  <a:pt x="283" y="0"/>
                  <a:pt x="281" y="2"/>
                  <a:pt x="280" y="4"/>
                </a:cubicBezTo>
                <a:cubicBezTo>
                  <a:pt x="280" y="6"/>
                  <a:pt x="281" y="8"/>
                  <a:pt x="283" y="8"/>
                </a:cubicBezTo>
                <a:cubicBezTo>
                  <a:pt x="305" y="12"/>
                  <a:pt x="305" y="12"/>
                  <a:pt x="305" y="12"/>
                </a:cubicBezTo>
                <a:cubicBezTo>
                  <a:pt x="256" y="44"/>
                  <a:pt x="207" y="60"/>
                  <a:pt x="157" y="60"/>
                </a:cubicBezTo>
                <a:cubicBezTo>
                  <a:pt x="105" y="60"/>
                  <a:pt x="56" y="44"/>
                  <a:pt x="6" y="10"/>
                </a:cubicBezTo>
                <a:cubicBezTo>
                  <a:pt x="5" y="9"/>
                  <a:pt x="2" y="9"/>
                  <a:pt x="1" y="11"/>
                </a:cubicBezTo>
                <a:cubicBezTo>
                  <a:pt x="0" y="13"/>
                  <a:pt x="0" y="15"/>
                  <a:pt x="2" y="17"/>
                </a:cubicBezTo>
                <a:cubicBezTo>
                  <a:pt x="53" y="51"/>
                  <a:pt x="104" y="68"/>
                  <a:pt x="157" y="68"/>
                </a:cubicBezTo>
                <a:cubicBezTo>
                  <a:pt x="209" y="68"/>
                  <a:pt x="259" y="51"/>
                  <a:pt x="310" y="18"/>
                </a:cubicBezTo>
                <a:cubicBezTo>
                  <a:pt x="308" y="40"/>
                  <a:pt x="308" y="40"/>
                  <a:pt x="308" y="40"/>
                </a:cubicBezTo>
                <a:cubicBezTo>
                  <a:pt x="308" y="42"/>
                  <a:pt x="309" y="44"/>
                  <a:pt x="311" y="44"/>
                </a:cubicBezTo>
                <a:cubicBezTo>
                  <a:pt x="312" y="44"/>
                  <a:pt x="312" y="44"/>
                  <a:pt x="312" y="44"/>
                </a:cubicBezTo>
                <a:cubicBezTo>
                  <a:pt x="313" y="44"/>
                  <a:pt x="315" y="42"/>
                  <a:pt x="315" y="40"/>
                </a:cubicBezTo>
                <a:cubicBezTo>
                  <a:pt x="318" y="10"/>
                  <a:pt x="318" y="10"/>
                  <a:pt x="318" y="10"/>
                </a:cubicBezTo>
                <a:cubicBezTo>
                  <a:pt x="318" y="8"/>
                  <a:pt x="317" y="6"/>
                  <a:pt x="315" y="6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41">
            <a:extLst>
              <a:ext uri="{FF2B5EF4-FFF2-40B4-BE49-F238E27FC236}">
                <a16:creationId xmlns:a16="http://schemas.microsoft.com/office/drawing/2014/main" id="{8000AAE1-1200-E6E3-9F63-6B3161B96BF9}"/>
              </a:ext>
            </a:extLst>
          </p:cNvPr>
          <p:cNvSpPr>
            <a:spLocks/>
          </p:cNvSpPr>
          <p:nvPr userDrawn="1"/>
        </p:nvSpPr>
        <p:spPr bwMode="auto">
          <a:xfrm>
            <a:off x="5375275" y="3298599"/>
            <a:ext cx="1441450" cy="301625"/>
          </a:xfrm>
          <a:custGeom>
            <a:avLst/>
            <a:gdLst>
              <a:gd name="T0" fmla="*/ 313 w 317"/>
              <a:gd name="T1" fmla="*/ 25 h 66"/>
              <a:gd name="T2" fmla="*/ 309 w 317"/>
              <a:gd name="T3" fmla="*/ 22 h 66"/>
              <a:gd name="T4" fmla="*/ 306 w 317"/>
              <a:gd name="T5" fmla="*/ 26 h 66"/>
              <a:gd name="T6" fmla="*/ 308 w 317"/>
              <a:gd name="T7" fmla="*/ 46 h 66"/>
              <a:gd name="T8" fmla="*/ 158 w 317"/>
              <a:gd name="T9" fmla="*/ 0 h 66"/>
              <a:gd name="T10" fmla="*/ 2 w 317"/>
              <a:gd name="T11" fmla="*/ 52 h 66"/>
              <a:gd name="T12" fmla="*/ 1 w 317"/>
              <a:gd name="T13" fmla="*/ 57 h 66"/>
              <a:gd name="T14" fmla="*/ 4 w 317"/>
              <a:gd name="T15" fmla="*/ 59 h 66"/>
              <a:gd name="T16" fmla="*/ 6 w 317"/>
              <a:gd name="T17" fmla="*/ 58 h 66"/>
              <a:gd name="T18" fmla="*/ 158 w 317"/>
              <a:gd name="T19" fmla="*/ 8 h 66"/>
              <a:gd name="T20" fmla="*/ 305 w 317"/>
              <a:gd name="T21" fmla="*/ 54 h 66"/>
              <a:gd name="T22" fmla="*/ 282 w 317"/>
              <a:gd name="T23" fmla="*/ 58 h 66"/>
              <a:gd name="T24" fmla="*/ 279 w 317"/>
              <a:gd name="T25" fmla="*/ 63 h 66"/>
              <a:gd name="T26" fmla="*/ 283 w 317"/>
              <a:gd name="T27" fmla="*/ 66 h 66"/>
              <a:gd name="T28" fmla="*/ 284 w 317"/>
              <a:gd name="T29" fmla="*/ 66 h 66"/>
              <a:gd name="T30" fmla="*/ 314 w 317"/>
              <a:gd name="T31" fmla="*/ 60 h 66"/>
              <a:gd name="T32" fmla="*/ 317 w 317"/>
              <a:gd name="T33" fmla="*/ 55 h 66"/>
              <a:gd name="T34" fmla="*/ 313 w 317"/>
              <a:gd name="T35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7" h="66">
                <a:moveTo>
                  <a:pt x="313" y="25"/>
                </a:moveTo>
                <a:cubicBezTo>
                  <a:pt x="313" y="23"/>
                  <a:pt x="311" y="21"/>
                  <a:pt x="309" y="22"/>
                </a:cubicBezTo>
                <a:cubicBezTo>
                  <a:pt x="307" y="22"/>
                  <a:pt x="306" y="24"/>
                  <a:pt x="306" y="26"/>
                </a:cubicBezTo>
                <a:cubicBezTo>
                  <a:pt x="308" y="46"/>
                  <a:pt x="308" y="46"/>
                  <a:pt x="308" y="46"/>
                </a:cubicBezTo>
                <a:cubicBezTo>
                  <a:pt x="260" y="16"/>
                  <a:pt x="210" y="0"/>
                  <a:pt x="158" y="0"/>
                </a:cubicBezTo>
                <a:cubicBezTo>
                  <a:pt x="105" y="0"/>
                  <a:pt x="54" y="17"/>
                  <a:pt x="2" y="52"/>
                </a:cubicBezTo>
                <a:cubicBezTo>
                  <a:pt x="0" y="53"/>
                  <a:pt x="0" y="55"/>
                  <a:pt x="1" y="57"/>
                </a:cubicBezTo>
                <a:cubicBezTo>
                  <a:pt x="2" y="58"/>
                  <a:pt x="3" y="59"/>
                  <a:pt x="4" y="59"/>
                </a:cubicBezTo>
                <a:cubicBezTo>
                  <a:pt x="5" y="59"/>
                  <a:pt x="6" y="59"/>
                  <a:pt x="6" y="58"/>
                </a:cubicBezTo>
                <a:cubicBezTo>
                  <a:pt x="57" y="24"/>
                  <a:pt x="106" y="8"/>
                  <a:pt x="158" y="8"/>
                </a:cubicBezTo>
                <a:cubicBezTo>
                  <a:pt x="208" y="8"/>
                  <a:pt x="258" y="23"/>
                  <a:pt x="305" y="54"/>
                </a:cubicBezTo>
                <a:cubicBezTo>
                  <a:pt x="282" y="58"/>
                  <a:pt x="282" y="58"/>
                  <a:pt x="282" y="58"/>
                </a:cubicBezTo>
                <a:cubicBezTo>
                  <a:pt x="280" y="59"/>
                  <a:pt x="279" y="61"/>
                  <a:pt x="279" y="63"/>
                </a:cubicBezTo>
                <a:cubicBezTo>
                  <a:pt x="280" y="64"/>
                  <a:pt x="281" y="66"/>
                  <a:pt x="283" y="66"/>
                </a:cubicBezTo>
                <a:cubicBezTo>
                  <a:pt x="284" y="66"/>
                  <a:pt x="284" y="66"/>
                  <a:pt x="284" y="66"/>
                </a:cubicBezTo>
                <a:cubicBezTo>
                  <a:pt x="314" y="60"/>
                  <a:pt x="314" y="60"/>
                  <a:pt x="314" y="60"/>
                </a:cubicBezTo>
                <a:cubicBezTo>
                  <a:pt x="316" y="59"/>
                  <a:pt x="317" y="57"/>
                  <a:pt x="317" y="55"/>
                </a:cubicBezTo>
                <a:lnTo>
                  <a:pt x="313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3">
            <a:extLst>
              <a:ext uri="{FF2B5EF4-FFF2-40B4-BE49-F238E27FC236}">
                <a16:creationId xmlns:a16="http://schemas.microsoft.com/office/drawing/2014/main" id="{284C4B93-BE59-957E-2477-1575847D4B52}"/>
              </a:ext>
            </a:extLst>
          </p:cNvPr>
          <p:cNvSpPr>
            <a:spLocks/>
          </p:cNvSpPr>
          <p:nvPr userDrawn="1"/>
        </p:nvSpPr>
        <p:spPr bwMode="auto">
          <a:xfrm>
            <a:off x="7513638" y="4076474"/>
            <a:ext cx="1447800" cy="328613"/>
          </a:xfrm>
          <a:custGeom>
            <a:avLst/>
            <a:gdLst>
              <a:gd name="T0" fmla="*/ 314 w 318"/>
              <a:gd name="T1" fmla="*/ 5 h 72"/>
              <a:gd name="T2" fmla="*/ 284 w 318"/>
              <a:gd name="T3" fmla="*/ 0 h 72"/>
              <a:gd name="T4" fmla="*/ 280 w 318"/>
              <a:gd name="T5" fmla="*/ 3 h 72"/>
              <a:gd name="T6" fmla="*/ 283 w 318"/>
              <a:gd name="T7" fmla="*/ 8 h 72"/>
              <a:gd name="T8" fmla="*/ 306 w 318"/>
              <a:gd name="T9" fmla="*/ 12 h 72"/>
              <a:gd name="T10" fmla="*/ 306 w 318"/>
              <a:gd name="T11" fmla="*/ 12 h 72"/>
              <a:gd name="T12" fmla="*/ 151 w 318"/>
              <a:gd name="T13" fmla="*/ 64 h 72"/>
              <a:gd name="T14" fmla="*/ 7 w 318"/>
              <a:gd name="T15" fmla="*/ 20 h 72"/>
              <a:gd name="T16" fmla="*/ 2 w 318"/>
              <a:gd name="T17" fmla="*/ 21 h 72"/>
              <a:gd name="T18" fmla="*/ 3 w 318"/>
              <a:gd name="T19" fmla="*/ 27 h 72"/>
              <a:gd name="T20" fmla="*/ 151 w 318"/>
              <a:gd name="T21" fmla="*/ 72 h 72"/>
              <a:gd name="T22" fmla="*/ 309 w 318"/>
              <a:gd name="T23" fmla="*/ 19 h 72"/>
              <a:gd name="T24" fmla="*/ 307 w 318"/>
              <a:gd name="T25" fmla="*/ 39 h 72"/>
              <a:gd name="T26" fmla="*/ 311 w 318"/>
              <a:gd name="T27" fmla="*/ 43 h 72"/>
              <a:gd name="T28" fmla="*/ 311 w 318"/>
              <a:gd name="T29" fmla="*/ 43 h 72"/>
              <a:gd name="T30" fmla="*/ 315 w 318"/>
              <a:gd name="T31" fmla="*/ 40 h 72"/>
              <a:gd name="T32" fmla="*/ 318 w 318"/>
              <a:gd name="T33" fmla="*/ 9 h 72"/>
              <a:gd name="T34" fmla="*/ 314 w 318"/>
              <a:gd name="T35" fmla="*/ 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8" h="72">
                <a:moveTo>
                  <a:pt x="314" y="5"/>
                </a:moveTo>
                <a:cubicBezTo>
                  <a:pt x="284" y="0"/>
                  <a:pt x="284" y="0"/>
                  <a:pt x="284" y="0"/>
                </a:cubicBezTo>
                <a:cubicBezTo>
                  <a:pt x="282" y="0"/>
                  <a:pt x="280" y="1"/>
                  <a:pt x="280" y="3"/>
                </a:cubicBezTo>
                <a:cubicBezTo>
                  <a:pt x="280" y="5"/>
                  <a:pt x="281" y="7"/>
                  <a:pt x="283" y="8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255" y="47"/>
                  <a:pt x="205" y="64"/>
                  <a:pt x="151" y="64"/>
                </a:cubicBezTo>
                <a:cubicBezTo>
                  <a:pt x="100" y="64"/>
                  <a:pt x="53" y="50"/>
                  <a:pt x="7" y="20"/>
                </a:cubicBezTo>
                <a:cubicBezTo>
                  <a:pt x="5" y="19"/>
                  <a:pt x="3" y="20"/>
                  <a:pt x="2" y="21"/>
                </a:cubicBezTo>
                <a:cubicBezTo>
                  <a:pt x="0" y="23"/>
                  <a:pt x="1" y="26"/>
                  <a:pt x="3" y="27"/>
                </a:cubicBezTo>
                <a:cubicBezTo>
                  <a:pt x="50" y="57"/>
                  <a:pt x="98" y="72"/>
                  <a:pt x="151" y="72"/>
                </a:cubicBezTo>
                <a:cubicBezTo>
                  <a:pt x="206" y="72"/>
                  <a:pt x="257" y="54"/>
                  <a:pt x="309" y="19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7" y="41"/>
                  <a:pt x="309" y="43"/>
                  <a:pt x="311" y="43"/>
                </a:cubicBezTo>
                <a:cubicBezTo>
                  <a:pt x="311" y="43"/>
                  <a:pt x="311" y="43"/>
                  <a:pt x="311" y="43"/>
                </a:cubicBezTo>
                <a:cubicBezTo>
                  <a:pt x="313" y="43"/>
                  <a:pt x="315" y="42"/>
                  <a:pt x="315" y="40"/>
                </a:cubicBezTo>
                <a:cubicBezTo>
                  <a:pt x="318" y="9"/>
                  <a:pt x="318" y="9"/>
                  <a:pt x="318" y="9"/>
                </a:cubicBezTo>
                <a:cubicBezTo>
                  <a:pt x="318" y="7"/>
                  <a:pt x="316" y="6"/>
                  <a:pt x="314" y="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7F06248F-E08A-EFDF-F39C-FA778B2C5FC5}"/>
              </a:ext>
            </a:extLst>
          </p:cNvPr>
          <p:cNvSpPr>
            <a:spLocks/>
          </p:cNvSpPr>
          <p:nvPr userDrawn="1"/>
        </p:nvSpPr>
        <p:spPr bwMode="auto">
          <a:xfrm>
            <a:off x="9602788" y="3298599"/>
            <a:ext cx="1450975" cy="284163"/>
          </a:xfrm>
          <a:custGeom>
            <a:avLst/>
            <a:gdLst>
              <a:gd name="T0" fmla="*/ 315 w 319"/>
              <a:gd name="T1" fmla="*/ 22 h 62"/>
              <a:gd name="T2" fmla="*/ 311 w 319"/>
              <a:gd name="T3" fmla="*/ 18 h 62"/>
              <a:gd name="T4" fmla="*/ 308 w 319"/>
              <a:gd name="T5" fmla="*/ 22 h 62"/>
              <a:gd name="T6" fmla="*/ 310 w 319"/>
              <a:gd name="T7" fmla="*/ 44 h 62"/>
              <a:gd name="T8" fmla="*/ 310 w 319"/>
              <a:gd name="T9" fmla="*/ 44 h 62"/>
              <a:gd name="T10" fmla="*/ 156 w 319"/>
              <a:gd name="T11" fmla="*/ 0 h 62"/>
              <a:gd name="T12" fmla="*/ 2 w 319"/>
              <a:gd name="T13" fmla="*/ 50 h 62"/>
              <a:gd name="T14" fmla="*/ 1 w 319"/>
              <a:gd name="T15" fmla="*/ 56 h 62"/>
              <a:gd name="T16" fmla="*/ 4 w 319"/>
              <a:gd name="T17" fmla="*/ 57 h 62"/>
              <a:gd name="T18" fmla="*/ 6 w 319"/>
              <a:gd name="T19" fmla="*/ 57 h 62"/>
              <a:gd name="T20" fmla="*/ 156 w 319"/>
              <a:gd name="T21" fmla="*/ 8 h 62"/>
              <a:gd name="T22" fmla="*/ 306 w 319"/>
              <a:gd name="T23" fmla="*/ 50 h 62"/>
              <a:gd name="T24" fmla="*/ 306 w 319"/>
              <a:gd name="T25" fmla="*/ 50 h 62"/>
              <a:gd name="T26" fmla="*/ 284 w 319"/>
              <a:gd name="T27" fmla="*/ 55 h 62"/>
              <a:gd name="T28" fmla="*/ 281 w 319"/>
              <a:gd name="T29" fmla="*/ 59 h 62"/>
              <a:gd name="T30" fmla="*/ 285 w 319"/>
              <a:gd name="T31" fmla="*/ 62 h 62"/>
              <a:gd name="T32" fmla="*/ 286 w 319"/>
              <a:gd name="T33" fmla="*/ 62 h 62"/>
              <a:gd name="T34" fmla="*/ 316 w 319"/>
              <a:gd name="T35" fmla="*/ 56 h 62"/>
              <a:gd name="T36" fmla="*/ 319 w 319"/>
              <a:gd name="T37" fmla="*/ 52 h 62"/>
              <a:gd name="T38" fmla="*/ 315 w 319"/>
              <a:gd name="T39" fmla="*/ 2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9" h="62">
                <a:moveTo>
                  <a:pt x="315" y="22"/>
                </a:moveTo>
                <a:cubicBezTo>
                  <a:pt x="315" y="19"/>
                  <a:pt x="313" y="18"/>
                  <a:pt x="311" y="18"/>
                </a:cubicBezTo>
                <a:cubicBezTo>
                  <a:pt x="309" y="18"/>
                  <a:pt x="307" y="20"/>
                  <a:pt x="308" y="22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264" y="15"/>
                  <a:pt x="211" y="0"/>
                  <a:pt x="156" y="0"/>
                </a:cubicBezTo>
                <a:cubicBezTo>
                  <a:pt x="103" y="0"/>
                  <a:pt x="53" y="16"/>
                  <a:pt x="2" y="50"/>
                </a:cubicBezTo>
                <a:cubicBezTo>
                  <a:pt x="0" y="51"/>
                  <a:pt x="0" y="54"/>
                  <a:pt x="1" y="56"/>
                </a:cubicBezTo>
                <a:cubicBezTo>
                  <a:pt x="2" y="57"/>
                  <a:pt x="3" y="57"/>
                  <a:pt x="4" y="57"/>
                </a:cubicBezTo>
                <a:cubicBezTo>
                  <a:pt x="5" y="57"/>
                  <a:pt x="6" y="57"/>
                  <a:pt x="6" y="57"/>
                </a:cubicBezTo>
                <a:cubicBezTo>
                  <a:pt x="56" y="24"/>
                  <a:pt x="105" y="8"/>
                  <a:pt x="156" y="8"/>
                </a:cubicBezTo>
                <a:cubicBezTo>
                  <a:pt x="209" y="8"/>
                  <a:pt x="261" y="22"/>
                  <a:pt x="306" y="50"/>
                </a:cubicBezTo>
                <a:cubicBezTo>
                  <a:pt x="306" y="50"/>
                  <a:pt x="306" y="50"/>
                  <a:pt x="306" y="50"/>
                </a:cubicBezTo>
                <a:cubicBezTo>
                  <a:pt x="284" y="55"/>
                  <a:pt x="284" y="55"/>
                  <a:pt x="284" y="55"/>
                </a:cubicBezTo>
                <a:cubicBezTo>
                  <a:pt x="282" y="55"/>
                  <a:pt x="281" y="57"/>
                  <a:pt x="281" y="59"/>
                </a:cubicBezTo>
                <a:cubicBezTo>
                  <a:pt x="281" y="61"/>
                  <a:pt x="283" y="62"/>
                  <a:pt x="285" y="62"/>
                </a:cubicBezTo>
                <a:cubicBezTo>
                  <a:pt x="286" y="62"/>
                  <a:pt x="286" y="62"/>
                  <a:pt x="286" y="62"/>
                </a:cubicBezTo>
                <a:cubicBezTo>
                  <a:pt x="316" y="56"/>
                  <a:pt x="316" y="56"/>
                  <a:pt x="316" y="56"/>
                </a:cubicBezTo>
                <a:cubicBezTo>
                  <a:pt x="318" y="56"/>
                  <a:pt x="319" y="54"/>
                  <a:pt x="319" y="52"/>
                </a:cubicBezTo>
                <a:lnTo>
                  <a:pt x="315" y="22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object 47">
            <a:extLst>
              <a:ext uri="{FF2B5EF4-FFF2-40B4-BE49-F238E27FC236}">
                <a16:creationId xmlns:a16="http://schemas.microsoft.com/office/drawing/2014/main" id="{0D617717-3ABD-E18B-C3E0-A660E8039405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B288A2A-0B89-46C8-AB7B-ED97E13639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4DE8848E-3CCA-B289-76B3-E0485A60B5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26122F6F-99A5-0375-92DE-9A3FED6B288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10273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1EFA0CCB-1948-D81D-2AC2-4912FEFB19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10272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AFED0890-5777-8C4E-82EC-C6122D28406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080345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91F7E61-EA1B-9265-9B47-D49B4C37BA8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80344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7EE69045-C606-25E3-534D-D0428582FE1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41339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95E23A1-7792-50BC-12F4-8FC960C7DE2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41338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806B0F4E-63FA-1776-E2AC-27D65C31CE5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872933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42F50FFC-2BF1-B167-6FD8-6C0EE4DD0FA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872932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1532ACA9-4F8D-41BE-75A9-C30E7A9D6F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75972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767A9FDD-6E7B-75C9-447E-78C8F3A3DAF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75971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EF202179-6472-5264-63BD-82A6D63AC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217759E-7EDB-A959-8B2F-EA0AC368489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9585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78073CE-0ABE-5558-A4A7-9AA08C67752E}"/>
              </a:ext>
            </a:extLst>
          </p:cNvPr>
          <p:cNvGrpSpPr/>
          <p:nvPr userDrawn="1"/>
        </p:nvGrpSpPr>
        <p:grpSpPr>
          <a:xfrm>
            <a:off x="3822700" y="1541277"/>
            <a:ext cx="4546599" cy="4835761"/>
            <a:chOff x="3749676" y="1333500"/>
            <a:chExt cx="4692650" cy="4991101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74596B97-DB80-1FFF-3206-68422DCBFC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4963" y="1333500"/>
              <a:ext cx="2633663" cy="1636713"/>
            </a:xfrm>
            <a:custGeom>
              <a:avLst/>
              <a:gdLst>
                <a:gd name="T0" fmla="*/ 692 w 1002"/>
                <a:gd name="T1" fmla="*/ 96 h 622"/>
                <a:gd name="T2" fmla="*/ 636 w 1002"/>
                <a:gd name="T3" fmla="*/ 0 h 622"/>
                <a:gd name="T4" fmla="*/ 588 w 1002"/>
                <a:gd name="T5" fmla="*/ 109 h 622"/>
                <a:gd name="T6" fmla="*/ 0 w 1002"/>
                <a:gd name="T7" fmla="*/ 529 h 622"/>
                <a:gd name="T8" fmla="*/ 739 w 1002"/>
                <a:gd name="T9" fmla="*/ 529 h 622"/>
                <a:gd name="T10" fmla="*/ 1002 w 1002"/>
                <a:gd name="T11" fmla="*/ 622 h 622"/>
                <a:gd name="T12" fmla="*/ 692 w 1002"/>
                <a:gd name="T13" fmla="*/ 9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2" h="622">
                  <a:moveTo>
                    <a:pt x="692" y="96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588" y="109"/>
                    <a:pt x="588" y="109"/>
                    <a:pt x="588" y="109"/>
                  </a:cubicBezTo>
                  <a:cubicBezTo>
                    <a:pt x="336" y="155"/>
                    <a:pt x="122" y="313"/>
                    <a:pt x="0" y="529"/>
                  </a:cubicBezTo>
                  <a:cubicBezTo>
                    <a:pt x="739" y="529"/>
                    <a:pt x="739" y="529"/>
                    <a:pt x="739" y="529"/>
                  </a:cubicBezTo>
                  <a:cubicBezTo>
                    <a:pt x="839" y="529"/>
                    <a:pt x="931" y="564"/>
                    <a:pt x="1002" y="622"/>
                  </a:cubicBezTo>
                  <a:lnTo>
                    <a:pt x="692" y="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B92354AD-7D7C-4512-3A09-5F0683B5F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9676" y="2786063"/>
              <a:ext cx="1939925" cy="2160588"/>
            </a:xfrm>
            <a:custGeom>
              <a:avLst/>
              <a:gdLst>
                <a:gd name="T0" fmla="*/ 128 w 738"/>
                <a:gd name="T1" fmla="*/ 5 h 821"/>
                <a:gd name="T2" fmla="*/ 16 w 738"/>
                <a:gd name="T3" fmla="*/ 6 h 821"/>
                <a:gd name="T4" fmla="*/ 86 w 738"/>
                <a:gd name="T5" fmla="*/ 101 h 821"/>
                <a:gd name="T6" fmla="*/ 155 w 738"/>
                <a:gd name="T7" fmla="*/ 821 h 821"/>
                <a:gd name="T8" fmla="*/ 526 w 738"/>
                <a:gd name="T9" fmla="*/ 182 h 821"/>
                <a:gd name="T10" fmla="*/ 738 w 738"/>
                <a:gd name="T11" fmla="*/ 0 h 821"/>
                <a:gd name="T12" fmla="*/ 128 w 738"/>
                <a:gd name="T13" fmla="*/ 5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8" h="821">
                  <a:moveTo>
                    <a:pt x="128" y="5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86" y="101"/>
                    <a:pt x="86" y="101"/>
                    <a:pt x="86" y="101"/>
                  </a:cubicBezTo>
                  <a:cubicBezTo>
                    <a:pt x="0" y="343"/>
                    <a:pt x="29" y="607"/>
                    <a:pt x="155" y="821"/>
                  </a:cubicBezTo>
                  <a:cubicBezTo>
                    <a:pt x="526" y="182"/>
                    <a:pt x="526" y="182"/>
                    <a:pt x="526" y="182"/>
                  </a:cubicBezTo>
                  <a:cubicBezTo>
                    <a:pt x="576" y="95"/>
                    <a:pt x="652" y="33"/>
                    <a:pt x="738" y="0"/>
                  </a:cubicBezTo>
                  <a:lnTo>
                    <a:pt x="128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B1F6DB83-8A3D-BCAE-9D1E-836A17BE7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26" y="3659188"/>
              <a:ext cx="2044700" cy="2413000"/>
            </a:xfrm>
            <a:custGeom>
              <a:avLst/>
              <a:gdLst>
                <a:gd name="T0" fmla="*/ 404 w 778"/>
                <a:gd name="T1" fmla="*/ 275 h 917"/>
                <a:gd name="T2" fmla="*/ 351 w 778"/>
                <a:gd name="T3" fmla="*/ 0 h 917"/>
                <a:gd name="T4" fmla="*/ 54 w 778"/>
                <a:gd name="T5" fmla="*/ 534 h 917"/>
                <a:gd name="T6" fmla="*/ 0 w 778"/>
                <a:gd name="T7" fmla="*/ 632 h 917"/>
                <a:gd name="T8" fmla="*/ 117 w 778"/>
                <a:gd name="T9" fmla="*/ 617 h 917"/>
                <a:gd name="T10" fmla="*/ 778 w 778"/>
                <a:gd name="T11" fmla="*/ 913 h 917"/>
                <a:gd name="T12" fmla="*/ 404 w 778"/>
                <a:gd name="T13" fmla="*/ 275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7">
                  <a:moveTo>
                    <a:pt x="404" y="275"/>
                  </a:moveTo>
                  <a:cubicBezTo>
                    <a:pt x="354" y="189"/>
                    <a:pt x="337" y="92"/>
                    <a:pt x="351" y="0"/>
                  </a:cubicBezTo>
                  <a:cubicBezTo>
                    <a:pt x="54" y="534"/>
                    <a:pt x="54" y="534"/>
                    <a:pt x="54" y="534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117" y="617"/>
                    <a:pt x="117" y="617"/>
                    <a:pt x="117" y="617"/>
                  </a:cubicBezTo>
                  <a:cubicBezTo>
                    <a:pt x="285" y="812"/>
                    <a:pt x="529" y="917"/>
                    <a:pt x="778" y="913"/>
                  </a:cubicBezTo>
                  <a:lnTo>
                    <a:pt x="404" y="2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C3B1E1F-FE5C-9EA8-3F0E-4244AC393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9226" y="2682875"/>
              <a:ext cx="1943100" cy="2160588"/>
            </a:xfrm>
            <a:custGeom>
              <a:avLst/>
              <a:gdLst>
                <a:gd name="T0" fmla="*/ 652 w 739"/>
                <a:gd name="T1" fmla="*/ 720 h 821"/>
                <a:gd name="T2" fmla="*/ 583 w 739"/>
                <a:gd name="T3" fmla="*/ 0 h 821"/>
                <a:gd name="T4" fmla="*/ 212 w 739"/>
                <a:gd name="T5" fmla="*/ 640 h 821"/>
                <a:gd name="T6" fmla="*/ 0 w 739"/>
                <a:gd name="T7" fmla="*/ 821 h 821"/>
                <a:gd name="T8" fmla="*/ 611 w 739"/>
                <a:gd name="T9" fmla="*/ 816 h 821"/>
                <a:gd name="T10" fmla="*/ 723 w 739"/>
                <a:gd name="T11" fmla="*/ 816 h 821"/>
                <a:gd name="T12" fmla="*/ 652 w 739"/>
                <a:gd name="T13" fmla="*/ 72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821">
                  <a:moveTo>
                    <a:pt x="652" y="720"/>
                  </a:moveTo>
                  <a:cubicBezTo>
                    <a:pt x="739" y="478"/>
                    <a:pt x="709" y="214"/>
                    <a:pt x="583" y="0"/>
                  </a:cubicBezTo>
                  <a:cubicBezTo>
                    <a:pt x="212" y="640"/>
                    <a:pt x="212" y="640"/>
                    <a:pt x="212" y="640"/>
                  </a:cubicBezTo>
                  <a:cubicBezTo>
                    <a:pt x="163" y="726"/>
                    <a:pt x="86" y="788"/>
                    <a:pt x="0" y="821"/>
                  </a:cubicBezTo>
                  <a:cubicBezTo>
                    <a:pt x="611" y="816"/>
                    <a:pt x="611" y="816"/>
                    <a:pt x="611" y="816"/>
                  </a:cubicBezTo>
                  <a:cubicBezTo>
                    <a:pt x="723" y="816"/>
                    <a:pt x="723" y="816"/>
                    <a:pt x="723" y="816"/>
                  </a:cubicBezTo>
                  <a:lnTo>
                    <a:pt x="652" y="72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F6C1A590-C726-39F5-1530-11FA6E13D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3776" y="1560513"/>
              <a:ext cx="2044700" cy="2409825"/>
            </a:xfrm>
            <a:custGeom>
              <a:avLst/>
              <a:gdLst>
                <a:gd name="T0" fmla="*/ 660 w 778"/>
                <a:gd name="T1" fmla="*/ 299 h 916"/>
                <a:gd name="T2" fmla="*/ 0 w 778"/>
                <a:gd name="T3" fmla="*/ 4 h 916"/>
                <a:gd name="T4" fmla="*/ 373 w 778"/>
                <a:gd name="T5" fmla="*/ 642 h 916"/>
                <a:gd name="T6" fmla="*/ 426 w 778"/>
                <a:gd name="T7" fmla="*/ 916 h 916"/>
                <a:gd name="T8" fmla="*/ 723 w 778"/>
                <a:gd name="T9" fmla="*/ 383 h 916"/>
                <a:gd name="T10" fmla="*/ 778 w 778"/>
                <a:gd name="T11" fmla="*/ 285 h 916"/>
                <a:gd name="T12" fmla="*/ 660 w 778"/>
                <a:gd name="T13" fmla="*/ 299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6">
                  <a:moveTo>
                    <a:pt x="660" y="299"/>
                  </a:moveTo>
                  <a:cubicBezTo>
                    <a:pt x="492" y="105"/>
                    <a:pt x="248" y="0"/>
                    <a:pt x="0" y="4"/>
                  </a:cubicBezTo>
                  <a:cubicBezTo>
                    <a:pt x="373" y="642"/>
                    <a:pt x="373" y="642"/>
                    <a:pt x="373" y="642"/>
                  </a:cubicBezTo>
                  <a:cubicBezTo>
                    <a:pt x="424" y="728"/>
                    <a:pt x="440" y="825"/>
                    <a:pt x="426" y="916"/>
                  </a:cubicBezTo>
                  <a:cubicBezTo>
                    <a:pt x="723" y="383"/>
                    <a:pt x="723" y="383"/>
                    <a:pt x="723" y="383"/>
                  </a:cubicBezTo>
                  <a:cubicBezTo>
                    <a:pt x="778" y="285"/>
                    <a:pt x="778" y="285"/>
                    <a:pt x="778" y="285"/>
                  </a:cubicBezTo>
                  <a:lnTo>
                    <a:pt x="660" y="2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165160F5-B2C7-03DC-B2D4-192E356CF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4691063"/>
              <a:ext cx="2636838" cy="1633538"/>
            </a:xfrm>
            <a:custGeom>
              <a:avLst/>
              <a:gdLst>
                <a:gd name="T0" fmla="*/ 264 w 1003"/>
                <a:gd name="T1" fmla="*/ 92 h 621"/>
                <a:gd name="T2" fmla="*/ 0 w 1003"/>
                <a:gd name="T3" fmla="*/ 0 h 621"/>
                <a:gd name="T4" fmla="*/ 312 w 1003"/>
                <a:gd name="T5" fmla="*/ 525 h 621"/>
                <a:gd name="T6" fmla="*/ 369 w 1003"/>
                <a:gd name="T7" fmla="*/ 621 h 621"/>
                <a:gd name="T8" fmla="*/ 416 w 1003"/>
                <a:gd name="T9" fmla="*/ 512 h 621"/>
                <a:gd name="T10" fmla="*/ 1003 w 1003"/>
                <a:gd name="T11" fmla="*/ 90 h 621"/>
                <a:gd name="T12" fmla="*/ 264 w 1003"/>
                <a:gd name="T13" fmla="*/ 92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3" h="621">
                  <a:moveTo>
                    <a:pt x="264" y="92"/>
                  </a:moveTo>
                  <a:cubicBezTo>
                    <a:pt x="164" y="92"/>
                    <a:pt x="72" y="58"/>
                    <a:pt x="0" y="0"/>
                  </a:cubicBezTo>
                  <a:cubicBezTo>
                    <a:pt x="312" y="525"/>
                    <a:pt x="312" y="525"/>
                    <a:pt x="312" y="525"/>
                  </a:cubicBezTo>
                  <a:cubicBezTo>
                    <a:pt x="369" y="621"/>
                    <a:pt x="369" y="621"/>
                    <a:pt x="369" y="621"/>
                  </a:cubicBezTo>
                  <a:cubicBezTo>
                    <a:pt x="416" y="512"/>
                    <a:pt x="416" y="512"/>
                    <a:pt x="416" y="512"/>
                  </a:cubicBezTo>
                  <a:cubicBezTo>
                    <a:pt x="668" y="465"/>
                    <a:pt x="882" y="307"/>
                    <a:pt x="1003" y="90"/>
                  </a:cubicBezTo>
                  <a:lnTo>
                    <a:pt x="264" y="9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33">
              <a:extLst>
                <a:ext uri="{FF2B5EF4-FFF2-40B4-BE49-F238E27FC236}">
                  <a16:creationId xmlns:a16="http://schemas.microsoft.com/office/drawing/2014/main" id="{29100749-F4DF-E848-0335-43851C576BA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964557" y="2317370"/>
              <a:ext cx="493518" cy="492966"/>
            </a:xfrm>
            <a:custGeom>
              <a:avLst/>
              <a:gdLst>
                <a:gd name="T0" fmla="*/ 425 w 449"/>
                <a:gd name="T1" fmla="*/ 61 h 448"/>
                <a:gd name="T2" fmla="*/ 403 w 449"/>
                <a:gd name="T3" fmla="*/ 28 h 448"/>
                <a:gd name="T4" fmla="*/ 70 w 449"/>
                <a:gd name="T5" fmla="*/ 0 h 448"/>
                <a:gd name="T6" fmla="*/ 45 w 449"/>
                <a:gd name="T7" fmla="*/ 60 h 448"/>
                <a:gd name="T8" fmla="*/ 0 w 449"/>
                <a:gd name="T9" fmla="*/ 85 h 448"/>
                <a:gd name="T10" fmla="*/ 34 w 449"/>
                <a:gd name="T11" fmla="*/ 374 h 448"/>
                <a:gd name="T12" fmla="*/ 169 w 449"/>
                <a:gd name="T13" fmla="*/ 399 h 448"/>
                <a:gd name="T14" fmla="*/ 143 w 449"/>
                <a:gd name="T15" fmla="*/ 434 h 448"/>
                <a:gd name="T16" fmla="*/ 306 w 449"/>
                <a:gd name="T17" fmla="*/ 434 h 448"/>
                <a:gd name="T18" fmla="*/ 272 w 449"/>
                <a:gd name="T19" fmla="*/ 374 h 448"/>
                <a:gd name="T20" fmla="*/ 442 w 449"/>
                <a:gd name="T21" fmla="*/ 362 h 448"/>
                <a:gd name="T22" fmla="*/ 15 w 449"/>
                <a:gd name="T23" fmla="*/ 309 h 448"/>
                <a:gd name="T24" fmla="*/ 45 w 449"/>
                <a:gd name="T25" fmla="*/ 75 h 448"/>
                <a:gd name="T26" fmla="*/ 60 w 449"/>
                <a:gd name="T27" fmla="*/ 293 h 448"/>
                <a:gd name="T28" fmla="*/ 74 w 449"/>
                <a:gd name="T29" fmla="*/ 15 h 448"/>
                <a:gd name="T30" fmla="*/ 372 w 449"/>
                <a:gd name="T31" fmla="*/ 15 h 448"/>
                <a:gd name="T32" fmla="*/ 389 w 449"/>
                <a:gd name="T33" fmla="*/ 299 h 448"/>
                <a:gd name="T34" fmla="*/ 422 w 449"/>
                <a:gd name="T35" fmla="*/ 76 h 448"/>
                <a:gd name="T36" fmla="*/ 434 w 449"/>
                <a:gd name="T37" fmla="*/ 309 h 448"/>
                <a:gd name="T38" fmla="*/ 15 w 449"/>
                <a:gd name="T39" fmla="*/ 309 h 448"/>
                <a:gd name="T40" fmla="*/ 175 w 449"/>
                <a:gd name="T41" fmla="*/ 433 h 448"/>
                <a:gd name="T42" fmla="*/ 197 w 449"/>
                <a:gd name="T43" fmla="*/ 374 h 448"/>
                <a:gd name="T44" fmla="*/ 273 w 449"/>
                <a:gd name="T45" fmla="*/ 431 h 448"/>
                <a:gd name="T46" fmla="*/ 415 w 449"/>
                <a:gd name="T47" fmla="*/ 359 h 448"/>
                <a:gd name="T48" fmla="*/ 15 w 449"/>
                <a:gd name="T49" fmla="*/ 329 h 448"/>
                <a:gd name="T50" fmla="*/ 297 w 449"/>
                <a:gd name="T51" fmla="*/ 95 h 448"/>
                <a:gd name="T52" fmla="*/ 243 w 449"/>
                <a:gd name="T53" fmla="*/ 43 h 448"/>
                <a:gd name="T54" fmla="*/ 152 w 449"/>
                <a:gd name="T55" fmla="*/ 126 h 448"/>
                <a:gd name="T56" fmla="*/ 96 w 449"/>
                <a:gd name="T57" fmla="*/ 143 h 448"/>
                <a:gd name="T58" fmla="*/ 118 w 449"/>
                <a:gd name="T59" fmla="*/ 233 h 448"/>
                <a:gd name="T60" fmla="*/ 168 w 449"/>
                <a:gd name="T61" fmla="*/ 285 h 448"/>
                <a:gd name="T62" fmla="*/ 176 w 449"/>
                <a:gd name="T63" fmla="*/ 221 h 448"/>
                <a:gd name="T64" fmla="*/ 283 w 449"/>
                <a:gd name="T65" fmla="*/ 246 h 448"/>
                <a:gd name="T66" fmla="*/ 297 w 449"/>
                <a:gd name="T67" fmla="*/ 95 h 448"/>
                <a:gd name="T68" fmla="*/ 148 w 449"/>
                <a:gd name="T69" fmla="*/ 225 h 448"/>
                <a:gd name="T70" fmla="*/ 120 w 449"/>
                <a:gd name="T71" fmla="*/ 214 h 448"/>
                <a:gd name="T72" fmla="*/ 147 w 449"/>
                <a:gd name="T73" fmla="*/ 144 h 448"/>
                <a:gd name="T74" fmla="*/ 256 w 449"/>
                <a:gd name="T75" fmla="*/ 215 h 448"/>
                <a:gd name="T76" fmla="*/ 162 w 449"/>
                <a:gd name="T77" fmla="*/ 142 h 448"/>
                <a:gd name="T78" fmla="*/ 247 w 449"/>
                <a:gd name="T79" fmla="*/ 85 h 448"/>
                <a:gd name="T80" fmla="*/ 307 w 449"/>
                <a:gd name="T81" fmla="*/ 246 h 448"/>
                <a:gd name="T82" fmla="*/ 256 w 449"/>
                <a:gd name="T83" fmla="*/ 55 h 448"/>
                <a:gd name="T84" fmla="*/ 279 w 449"/>
                <a:gd name="T85" fmla="*/ 81 h 448"/>
                <a:gd name="T86" fmla="*/ 325 w 449"/>
                <a:gd name="T87" fmla="*/ 145 h 448"/>
                <a:gd name="T88" fmla="*/ 322 w 449"/>
                <a:gd name="T89" fmla="*/ 130 h 448"/>
                <a:gd name="T90" fmla="*/ 363 w 449"/>
                <a:gd name="T91" fmla="*/ 224 h 448"/>
                <a:gd name="T92" fmla="*/ 333 w 449"/>
                <a:gd name="T93" fmla="*/ 209 h 448"/>
                <a:gd name="T94" fmla="*/ 302 w 449"/>
                <a:gd name="T95" fmla="*/ 62 h 448"/>
                <a:gd name="T96" fmla="*/ 120 w 449"/>
                <a:gd name="T97" fmla="*/ 31 h 448"/>
                <a:gd name="T98" fmla="*/ 120 w 449"/>
                <a:gd name="T99" fmla="*/ 45 h 448"/>
                <a:gd name="T100" fmla="*/ 75 w 449"/>
                <a:gd name="T101" fmla="*/ 31 h 448"/>
                <a:gd name="T102" fmla="*/ 90 w 449"/>
                <a:gd name="T103" fmla="*/ 31 h 448"/>
                <a:gd name="T104" fmla="*/ 135 w 449"/>
                <a:gd name="T105" fmla="*/ 45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9" h="448">
                  <a:moveTo>
                    <a:pt x="449" y="190"/>
                  </a:moveTo>
                  <a:cubicBezTo>
                    <a:pt x="449" y="157"/>
                    <a:pt x="449" y="124"/>
                    <a:pt x="449" y="92"/>
                  </a:cubicBezTo>
                  <a:cubicBezTo>
                    <a:pt x="448" y="76"/>
                    <a:pt x="439" y="64"/>
                    <a:pt x="425" y="61"/>
                  </a:cubicBezTo>
                  <a:cubicBezTo>
                    <a:pt x="419" y="60"/>
                    <a:pt x="412" y="60"/>
                    <a:pt x="404" y="60"/>
                  </a:cubicBezTo>
                  <a:cubicBezTo>
                    <a:pt x="404" y="58"/>
                    <a:pt x="404" y="56"/>
                    <a:pt x="404" y="54"/>
                  </a:cubicBezTo>
                  <a:cubicBezTo>
                    <a:pt x="404" y="45"/>
                    <a:pt x="404" y="36"/>
                    <a:pt x="403" y="28"/>
                  </a:cubicBezTo>
                  <a:cubicBezTo>
                    <a:pt x="402" y="14"/>
                    <a:pt x="394" y="5"/>
                    <a:pt x="380" y="1"/>
                  </a:cubicBezTo>
                  <a:cubicBezTo>
                    <a:pt x="380" y="1"/>
                    <a:pt x="379" y="1"/>
                    <a:pt x="379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6" y="3"/>
                    <a:pt x="61" y="4"/>
                    <a:pt x="57" y="7"/>
                  </a:cubicBezTo>
                  <a:cubicBezTo>
                    <a:pt x="48" y="13"/>
                    <a:pt x="45" y="22"/>
                    <a:pt x="45" y="32"/>
                  </a:cubicBezTo>
                  <a:cubicBezTo>
                    <a:pt x="45" y="41"/>
                    <a:pt x="45" y="50"/>
                    <a:pt x="45" y="60"/>
                  </a:cubicBezTo>
                  <a:cubicBezTo>
                    <a:pt x="39" y="60"/>
                    <a:pt x="34" y="60"/>
                    <a:pt x="28" y="60"/>
                  </a:cubicBezTo>
                  <a:cubicBezTo>
                    <a:pt x="14" y="62"/>
                    <a:pt x="5" y="70"/>
                    <a:pt x="1" y="83"/>
                  </a:cubicBezTo>
                  <a:cubicBezTo>
                    <a:pt x="1" y="84"/>
                    <a:pt x="1" y="85"/>
                    <a:pt x="0" y="85"/>
                  </a:cubicBezTo>
                  <a:cubicBezTo>
                    <a:pt x="0" y="349"/>
                    <a:pt x="0" y="349"/>
                    <a:pt x="0" y="349"/>
                  </a:cubicBezTo>
                  <a:cubicBezTo>
                    <a:pt x="4" y="354"/>
                    <a:pt x="6" y="360"/>
                    <a:pt x="10" y="365"/>
                  </a:cubicBezTo>
                  <a:cubicBezTo>
                    <a:pt x="16" y="372"/>
                    <a:pt x="25" y="374"/>
                    <a:pt x="34" y="374"/>
                  </a:cubicBezTo>
                  <a:cubicBezTo>
                    <a:pt x="80" y="374"/>
                    <a:pt x="125" y="374"/>
                    <a:pt x="171" y="374"/>
                  </a:cubicBezTo>
                  <a:cubicBezTo>
                    <a:pt x="177" y="374"/>
                    <a:pt x="177" y="374"/>
                    <a:pt x="177" y="374"/>
                  </a:cubicBezTo>
                  <a:cubicBezTo>
                    <a:pt x="174" y="383"/>
                    <a:pt x="172" y="391"/>
                    <a:pt x="169" y="399"/>
                  </a:cubicBezTo>
                  <a:cubicBezTo>
                    <a:pt x="166" y="410"/>
                    <a:pt x="163" y="420"/>
                    <a:pt x="160" y="430"/>
                  </a:cubicBezTo>
                  <a:cubicBezTo>
                    <a:pt x="159" y="433"/>
                    <a:pt x="158" y="434"/>
                    <a:pt x="156" y="434"/>
                  </a:cubicBezTo>
                  <a:cubicBezTo>
                    <a:pt x="152" y="433"/>
                    <a:pt x="147" y="434"/>
                    <a:pt x="143" y="434"/>
                  </a:cubicBezTo>
                  <a:cubicBezTo>
                    <a:pt x="143" y="448"/>
                    <a:pt x="143" y="448"/>
                    <a:pt x="143" y="448"/>
                  </a:cubicBezTo>
                  <a:cubicBezTo>
                    <a:pt x="306" y="448"/>
                    <a:pt x="306" y="448"/>
                    <a:pt x="306" y="448"/>
                  </a:cubicBezTo>
                  <a:cubicBezTo>
                    <a:pt x="306" y="434"/>
                    <a:pt x="306" y="434"/>
                    <a:pt x="306" y="434"/>
                  </a:cubicBezTo>
                  <a:cubicBezTo>
                    <a:pt x="302" y="434"/>
                    <a:pt x="297" y="434"/>
                    <a:pt x="293" y="433"/>
                  </a:cubicBezTo>
                  <a:cubicBezTo>
                    <a:pt x="292" y="433"/>
                    <a:pt x="290" y="432"/>
                    <a:pt x="289" y="431"/>
                  </a:cubicBezTo>
                  <a:cubicBezTo>
                    <a:pt x="283" y="413"/>
                    <a:pt x="278" y="394"/>
                    <a:pt x="272" y="374"/>
                  </a:cubicBezTo>
                  <a:cubicBezTo>
                    <a:pt x="277" y="374"/>
                    <a:pt x="277" y="374"/>
                    <a:pt x="277" y="374"/>
                  </a:cubicBezTo>
                  <a:cubicBezTo>
                    <a:pt x="323" y="374"/>
                    <a:pt x="370" y="374"/>
                    <a:pt x="416" y="374"/>
                  </a:cubicBezTo>
                  <a:cubicBezTo>
                    <a:pt x="426" y="374"/>
                    <a:pt x="436" y="371"/>
                    <a:pt x="442" y="362"/>
                  </a:cubicBezTo>
                  <a:cubicBezTo>
                    <a:pt x="447" y="356"/>
                    <a:pt x="449" y="349"/>
                    <a:pt x="449" y="341"/>
                  </a:cubicBezTo>
                  <a:cubicBezTo>
                    <a:pt x="449" y="291"/>
                    <a:pt x="449" y="240"/>
                    <a:pt x="449" y="190"/>
                  </a:cubicBezTo>
                  <a:close/>
                  <a:moveTo>
                    <a:pt x="15" y="309"/>
                  </a:moveTo>
                  <a:cubicBezTo>
                    <a:pt x="15" y="237"/>
                    <a:pt x="15" y="165"/>
                    <a:pt x="15" y="93"/>
                  </a:cubicBezTo>
                  <a:cubicBezTo>
                    <a:pt x="15" y="81"/>
                    <a:pt x="21" y="75"/>
                    <a:pt x="34" y="75"/>
                  </a:cubicBezTo>
                  <a:cubicBezTo>
                    <a:pt x="37" y="75"/>
                    <a:pt x="41" y="75"/>
                    <a:pt x="45" y="75"/>
                  </a:cubicBezTo>
                  <a:cubicBezTo>
                    <a:pt x="45" y="299"/>
                    <a:pt x="45" y="299"/>
                    <a:pt x="45" y="299"/>
                  </a:cubicBezTo>
                  <a:cubicBezTo>
                    <a:pt x="60" y="299"/>
                    <a:pt x="60" y="299"/>
                    <a:pt x="60" y="299"/>
                  </a:cubicBezTo>
                  <a:cubicBezTo>
                    <a:pt x="60" y="293"/>
                    <a:pt x="60" y="293"/>
                    <a:pt x="60" y="293"/>
                  </a:cubicBezTo>
                  <a:cubicBezTo>
                    <a:pt x="60" y="207"/>
                    <a:pt x="60" y="121"/>
                    <a:pt x="60" y="35"/>
                  </a:cubicBezTo>
                  <a:cubicBezTo>
                    <a:pt x="60" y="32"/>
                    <a:pt x="60" y="30"/>
                    <a:pt x="61" y="28"/>
                  </a:cubicBezTo>
                  <a:cubicBezTo>
                    <a:pt x="62" y="21"/>
                    <a:pt x="67" y="16"/>
                    <a:pt x="74" y="15"/>
                  </a:cubicBezTo>
                  <a:cubicBezTo>
                    <a:pt x="75" y="15"/>
                    <a:pt x="77" y="15"/>
                    <a:pt x="78" y="15"/>
                  </a:cubicBezTo>
                  <a:cubicBezTo>
                    <a:pt x="176" y="15"/>
                    <a:pt x="273" y="15"/>
                    <a:pt x="371" y="15"/>
                  </a:cubicBezTo>
                  <a:cubicBezTo>
                    <a:pt x="371" y="15"/>
                    <a:pt x="372" y="15"/>
                    <a:pt x="372" y="15"/>
                  </a:cubicBezTo>
                  <a:cubicBezTo>
                    <a:pt x="383" y="15"/>
                    <a:pt x="389" y="21"/>
                    <a:pt x="389" y="32"/>
                  </a:cubicBezTo>
                  <a:cubicBezTo>
                    <a:pt x="389" y="40"/>
                    <a:pt x="389" y="48"/>
                    <a:pt x="389" y="56"/>
                  </a:cubicBezTo>
                  <a:cubicBezTo>
                    <a:pt x="389" y="299"/>
                    <a:pt x="389" y="299"/>
                    <a:pt x="389" y="299"/>
                  </a:cubicBezTo>
                  <a:cubicBezTo>
                    <a:pt x="404" y="299"/>
                    <a:pt x="404" y="299"/>
                    <a:pt x="404" y="299"/>
                  </a:cubicBezTo>
                  <a:cubicBezTo>
                    <a:pt x="404" y="75"/>
                    <a:pt x="404" y="75"/>
                    <a:pt x="404" y="75"/>
                  </a:cubicBezTo>
                  <a:cubicBezTo>
                    <a:pt x="410" y="75"/>
                    <a:pt x="416" y="75"/>
                    <a:pt x="422" y="76"/>
                  </a:cubicBezTo>
                  <a:cubicBezTo>
                    <a:pt x="429" y="77"/>
                    <a:pt x="433" y="82"/>
                    <a:pt x="434" y="89"/>
                  </a:cubicBezTo>
                  <a:cubicBezTo>
                    <a:pt x="434" y="90"/>
                    <a:pt x="434" y="91"/>
                    <a:pt x="434" y="92"/>
                  </a:cubicBezTo>
                  <a:cubicBezTo>
                    <a:pt x="434" y="165"/>
                    <a:pt x="434" y="237"/>
                    <a:pt x="434" y="309"/>
                  </a:cubicBezTo>
                  <a:cubicBezTo>
                    <a:pt x="434" y="314"/>
                    <a:pt x="434" y="314"/>
                    <a:pt x="434" y="314"/>
                  </a:cubicBezTo>
                  <a:cubicBezTo>
                    <a:pt x="15" y="314"/>
                    <a:pt x="15" y="314"/>
                    <a:pt x="15" y="314"/>
                  </a:cubicBezTo>
                  <a:lnTo>
                    <a:pt x="15" y="309"/>
                  </a:lnTo>
                  <a:close/>
                  <a:moveTo>
                    <a:pt x="273" y="431"/>
                  </a:moveTo>
                  <a:cubicBezTo>
                    <a:pt x="274" y="432"/>
                    <a:pt x="274" y="432"/>
                    <a:pt x="274" y="433"/>
                  </a:cubicBezTo>
                  <a:cubicBezTo>
                    <a:pt x="175" y="433"/>
                    <a:pt x="175" y="433"/>
                    <a:pt x="175" y="433"/>
                  </a:cubicBezTo>
                  <a:cubicBezTo>
                    <a:pt x="175" y="432"/>
                    <a:pt x="176" y="431"/>
                    <a:pt x="176" y="430"/>
                  </a:cubicBezTo>
                  <a:cubicBezTo>
                    <a:pt x="181" y="412"/>
                    <a:pt x="186" y="395"/>
                    <a:pt x="191" y="378"/>
                  </a:cubicBezTo>
                  <a:cubicBezTo>
                    <a:pt x="192" y="375"/>
                    <a:pt x="194" y="374"/>
                    <a:pt x="197" y="374"/>
                  </a:cubicBezTo>
                  <a:cubicBezTo>
                    <a:pt x="215" y="374"/>
                    <a:pt x="234" y="374"/>
                    <a:pt x="252" y="374"/>
                  </a:cubicBezTo>
                  <a:cubicBezTo>
                    <a:pt x="255" y="374"/>
                    <a:pt x="256" y="374"/>
                    <a:pt x="257" y="377"/>
                  </a:cubicBezTo>
                  <a:cubicBezTo>
                    <a:pt x="262" y="395"/>
                    <a:pt x="268" y="413"/>
                    <a:pt x="273" y="431"/>
                  </a:cubicBezTo>
                  <a:close/>
                  <a:moveTo>
                    <a:pt x="433" y="345"/>
                  </a:moveTo>
                  <a:cubicBezTo>
                    <a:pt x="433" y="352"/>
                    <a:pt x="428" y="358"/>
                    <a:pt x="421" y="359"/>
                  </a:cubicBezTo>
                  <a:cubicBezTo>
                    <a:pt x="419" y="359"/>
                    <a:pt x="417" y="359"/>
                    <a:pt x="415" y="359"/>
                  </a:cubicBezTo>
                  <a:cubicBezTo>
                    <a:pt x="288" y="359"/>
                    <a:pt x="161" y="359"/>
                    <a:pt x="34" y="359"/>
                  </a:cubicBezTo>
                  <a:cubicBezTo>
                    <a:pt x="21" y="359"/>
                    <a:pt x="15" y="353"/>
                    <a:pt x="15" y="340"/>
                  </a:cubicBezTo>
                  <a:cubicBezTo>
                    <a:pt x="15" y="337"/>
                    <a:pt x="15" y="333"/>
                    <a:pt x="15" y="329"/>
                  </a:cubicBezTo>
                  <a:cubicBezTo>
                    <a:pt x="434" y="329"/>
                    <a:pt x="434" y="329"/>
                    <a:pt x="434" y="329"/>
                  </a:cubicBezTo>
                  <a:cubicBezTo>
                    <a:pt x="434" y="335"/>
                    <a:pt x="434" y="340"/>
                    <a:pt x="433" y="345"/>
                  </a:cubicBezTo>
                  <a:close/>
                  <a:moveTo>
                    <a:pt x="297" y="95"/>
                  </a:moveTo>
                  <a:cubicBezTo>
                    <a:pt x="293" y="78"/>
                    <a:pt x="290" y="62"/>
                    <a:pt x="286" y="46"/>
                  </a:cubicBezTo>
                  <a:cubicBezTo>
                    <a:pt x="283" y="37"/>
                    <a:pt x="275" y="31"/>
                    <a:pt x="266" y="30"/>
                  </a:cubicBezTo>
                  <a:cubicBezTo>
                    <a:pt x="256" y="30"/>
                    <a:pt x="248" y="34"/>
                    <a:pt x="243" y="43"/>
                  </a:cubicBezTo>
                  <a:cubicBezTo>
                    <a:pt x="240" y="50"/>
                    <a:pt x="241" y="57"/>
                    <a:pt x="243" y="65"/>
                  </a:cubicBezTo>
                  <a:cubicBezTo>
                    <a:pt x="243" y="67"/>
                    <a:pt x="243" y="69"/>
                    <a:pt x="240" y="71"/>
                  </a:cubicBezTo>
                  <a:cubicBezTo>
                    <a:pt x="211" y="89"/>
                    <a:pt x="182" y="108"/>
                    <a:pt x="152" y="126"/>
                  </a:cubicBezTo>
                  <a:cubicBezTo>
                    <a:pt x="150" y="127"/>
                    <a:pt x="148" y="128"/>
                    <a:pt x="146" y="129"/>
                  </a:cubicBezTo>
                  <a:cubicBezTo>
                    <a:pt x="138" y="131"/>
                    <a:pt x="131" y="132"/>
                    <a:pt x="124" y="134"/>
                  </a:cubicBezTo>
                  <a:cubicBezTo>
                    <a:pt x="114" y="136"/>
                    <a:pt x="105" y="137"/>
                    <a:pt x="96" y="143"/>
                  </a:cubicBezTo>
                  <a:cubicBezTo>
                    <a:pt x="79" y="155"/>
                    <a:pt x="73" y="172"/>
                    <a:pt x="77" y="192"/>
                  </a:cubicBezTo>
                  <a:cubicBezTo>
                    <a:pt x="80" y="210"/>
                    <a:pt x="94" y="224"/>
                    <a:pt x="113" y="228"/>
                  </a:cubicBezTo>
                  <a:cubicBezTo>
                    <a:pt x="116" y="229"/>
                    <a:pt x="117" y="230"/>
                    <a:pt x="118" y="233"/>
                  </a:cubicBezTo>
                  <a:cubicBezTo>
                    <a:pt x="122" y="250"/>
                    <a:pt x="125" y="267"/>
                    <a:pt x="129" y="284"/>
                  </a:cubicBezTo>
                  <a:cubicBezTo>
                    <a:pt x="131" y="291"/>
                    <a:pt x="134" y="293"/>
                    <a:pt x="141" y="291"/>
                  </a:cubicBezTo>
                  <a:cubicBezTo>
                    <a:pt x="150" y="289"/>
                    <a:pt x="159" y="287"/>
                    <a:pt x="168" y="285"/>
                  </a:cubicBezTo>
                  <a:cubicBezTo>
                    <a:pt x="174" y="284"/>
                    <a:pt x="176" y="280"/>
                    <a:pt x="175" y="274"/>
                  </a:cubicBezTo>
                  <a:cubicBezTo>
                    <a:pt x="171" y="256"/>
                    <a:pt x="167" y="239"/>
                    <a:pt x="163" y="220"/>
                  </a:cubicBezTo>
                  <a:cubicBezTo>
                    <a:pt x="168" y="220"/>
                    <a:pt x="172" y="220"/>
                    <a:pt x="176" y="221"/>
                  </a:cubicBezTo>
                  <a:cubicBezTo>
                    <a:pt x="208" y="224"/>
                    <a:pt x="239" y="228"/>
                    <a:pt x="271" y="232"/>
                  </a:cubicBezTo>
                  <a:cubicBezTo>
                    <a:pt x="280" y="233"/>
                    <a:pt x="280" y="233"/>
                    <a:pt x="282" y="242"/>
                  </a:cubicBezTo>
                  <a:cubicBezTo>
                    <a:pt x="283" y="243"/>
                    <a:pt x="283" y="245"/>
                    <a:pt x="283" y="246"/>
                  </a:cubicBezTo>
                  <a:cubicBezTo>
                    <a:pt x="287" y="258"/>
                    <a:pt x="301" y="264"/>
                    <a:pt x="313" y="260"/>
                  </a:cubicBezTo>
                  <a:cubicBezTo>
                    <a:pt x="325" y="256"/>
                    <a:pt x="331" y="245"/>
                    <a:pt x="327" y="231"/>
                  </a:cubicBezTo>
                  <a:cubicBezTo>
                    <a:pt x="317" y="185"/>
                    <a:pt x="307" y="140"/>
                    <a:pt x="297" y="95"/>
                  </a:cubicBezTo>
                  <a:close/>
                  <a:moveTo>
                    <a:pt x="143" y="275"/>
                  </a:moveTo>
                  <a:cubicBezTo>
                    <a:pt x="139" y="260"/>
                    <a:pt x="136" y="244"/>
                    <a:pt x="132" y="228"/>
                  </a:cubicBezTo>
                  <a:cubicBezTo>
                    <a:pt x="138" y="227"/>
                    <a:pt x="143" y="226"/>
                    <a:pt x="148" y="225"/>
                  </a:cubicBezTo>
                  <a:cubicBezTo>
                    <a:pt x="152" y="240"/>
                    <a:pt x="156" y="256"/>
                    <a:pt x="159" y="272"/>
                  </a:cubicBezTo>
                  <a:cubicBezTo>
                    <a:pt x="154" y="273"/>
                    <a:pt x="148" y="274"/>
                    <a:pt x="143" y="275"/>
                  </a:cubicBezTo>
                  <a:close/>
                  <a:moveTo>
                    <a:pt x="120" y="214"/>
                  </a:moveTo>
                  <a:cubicBezTo>
                    <a:pt x="105" y="214"/>
                    <a:pt x="93" y="202"/>
                    <a:pt x="91" y="187"/>
                  </a:cubicBezTo>
                  <a:cubicBezTo>
                    <a:pt x="89" y="172"/>
                    <a:pt x="97" y="157"/>
                    <a:pt x="111" y="153"/>
                  </a:cubicBezTo>
                  <a:cubicBezTo>
                    <a:pt x="122" y="149"/>
                    <a:pt x="134" y="147"/>
                    <a:pt x="147" y="144"/>
                  </a:cubicBezTo>
                  <a:cubicBezTo>
                    <a:pt x="151" y="165"/>
                    <a:pt x="156" y="186"/>
                    <a:pt x="161" y="207"/>
                  </a:cubicBezTo>
                  <a:cubicBezTo>
                    <a:pt x="147" y="210"/>
                    <a:pt x="133" y="213"/>
                    <a:pt x="120" y="214"/>
                  </a:cubicBezTo>
                  <a:close/>
                  <a:moveTo>
                    <a:pt x="256" y="215"/>
                  </a:moveTo>
                  <a:cubicBezTo>
                    <a:pt x="231" y="212"/>
                    <a:pt x="205" y="209"/>
                    <a:pt x="180" y="206"/>
                  </a:cubicBezTo>
                  <a:cubicBezTo>
                    <a:pt x="177" y="206"/>
                    <a:pt x="176" y="205"/>
                    <a:pt x="175" y="202"/>
                  </a:cubicBezTo>
                  <a:cubicBezTo>
                    <a:pt x="171" y="182"/>
                    <a:pt x="166" y="162"/>
                    <a:pt x="162" y="142"/>
                  </a:cubicBezTo>
                  <a:cubicBezTo>
                    <a:pt x="161" y="140"/>
                    <a:pt x="161" y="138"/>
                    <a:pt x="163" y="137"/>
                  </a:cubicBezTo>
                  <a:cubicBezTo>
                    <a:pt x="191" y="120"/>
                    <a:pt x="218" y="103"/>
                    <a:pt x="245" y="85"/>
                  </a:cubicBezTo>
                  <a:cubicBezTo>
                    <a:pt x="246" y="85"/>
                    <a:pt x="246" y="85"/>
                    <a:pt x="247" y="85"/>
                  </a:cubicBezTo>
                  <a:cubicBezTo>
                    <a:pt x="257" y="129"/>
                    <a:pt x="267" y="173"/>
                    <a:pt x="277" y="218"/>
                  </a:cubicBezTo>
                  <a:cubicBezTo>
                    <a:pt x="269" y="217"/>
                    <a:pt x="263" y="216"/>
                    <a:pt x="256" y="215"/>
                  </a:cubicBezTo>
                  <a:close/>
                  <a:moveTo>
                    <a:pt x="307" y="246"/>
                  </a:moveTo>
                  <a:cubicBezTo>
                    <a:pt x="302" y="248"/>
                    <a:pt x="298" y="244"/>
                    <a:pt x="296" y="237"/>
                  </a:cubicBezTo>
                  <a:cubicBezTo>
                    <a:pt x="283" y="177"/>
                    <a:pt x="270" y="118"/>
                    <a:pt x="257" y="59"/>
                  </a:cubicBezTo>
                  <a:cubicBezTo>
                    <a:pt x="256" y="57"/>
                    <a:pt x="256" y="55"/>
                    <a:pt x="256" y="55"/>
                  </a:cubicBezTo>
                  <a:cubicBezTo>
                    <a:pt x="256" y="49"/>
                    <a:pt x="259" y="46"/>
                    <a:pt x="263" y="45"/>
                  </a:cubicBezTo>
                  <a:cubicBezTo>
                    <a:pt x="267" y="45"/>
                    <a:pt x="271" y="47"/>
                    <a:pt x="272" y="52"/>
                  </a:cubicBezTo>
                  <a:cubicBezTo>
                    <a:pt x="275" y="62"/>
                    <a:pt x="277" y="71"/>
                    <a:pt x="279" y="81"/>
                  </a:cubicBezTo>
                  <a:cubicBezTo>
                    <a:pt x="290" y="132"/>
                    <a:pt x="301" y="182"/>
                    <a:pt x="313" y="233"/>
                  </a:cubicBezTo>
                  <a:cubicBezTo>
                    <a:pt x="314" y="240"/>
                    <a:pt x="312" y="245"/>
                    <a:pt x="307" y="246"/>
                  </a:cubicBezTo>
                  <a:close/>
                  <a:moveTo>
                    <a:pt x="325" y="145"/>
                  </a:moveTo>
                  <a:cubicBezTo>
                    <a:pt x="338" y="142"/>
                    <a:pt x="351" y="139"/>
                    <a:pt x="363" y="136"/>
                  </a:cubicBezTo>
                  <a:cubicBezTo>
                    <a:pt x="362" y="131"/>
                    <a:pt x="361" y="127"/>
                    <a:pt x="360" y="122"/>
                  </a:cubicBezTo>
                  <a:cubicBezTo>
                    <a:pt x="347" y="124"/>
                    <a:pt x="334" y="127"/>
                    <a:pt x="322" y="130"/>
                  </a:cubicBezTo>
                  <a:cubicBezTo>
                    <a:pt x="323" y="135"/>
                    <a:pt x="324" y="140"/>
                    <a:pt x="325" y="145"/>
                  </a:cubicBezTo>
                  <a:close/>
                  <a:moveTo>
                    <a:pt x="333" y="209"/>
                  </a:moveTo>
                  <a:cubicBezTo>
                    <a:pt x="343" y="214"/>
                    <a:pt x="353" y="219"/>
                    <a:pt x="363" y="224"/>
                  </a:cubicBezTo>
                  <a:cubicBezTo>
                    <a:pt x="365" y="219"/>
                    <a:pt x="367" y="215"/>
                    <a:pt x="370" y="210"/>
                  </a:cubicBezTo>
                  <a:cubicBezTo>
                    <a:pt x="360" y="205"/>
                    <a:pt x="350" y="200"/>
                    <a:pt x="340" y="195"/>
                  </a:cubicBezTo>
                  <a:cubicBezTo>
                    <a:pt x="338" y="200"/>
                    <a:pt x="336" y="204"/>
                    <a:pt x="333" y="209"/>
                  </a:cubicBezTo>
                  <a:close/>
                  <a:moveTo>
                    <a:pt x="333" y="50"/>
                  </a:moveTo>
                  <a:cubicBezTo>
                    <a:pt x="330" y="47"/>
                    <a:pt x="327" y="44"/>
                    <a:pt x="324" y="40"/>
                  </a:cubicBezTo>
                  <a:cubicBezTo>
                    <a:pt x="317" y="48"/>
                    <a:pt x="309" y="55"/>
                    <a:pt x="302" y="62"/>
                  </a:cubicBezTo>
                  <a:cubicBezTo>
                    <a:pt x="305" y="65"/>
                    <a:pt x="309" y="69"/>
                    <a:pt x="312" y="72"/>
                  </a:cubicBezTo>
                  <a:cubicBezTo>
                    <a:pt x="319" y="65"/>
                    <a:pt x="326" y="57"/>
                    <a:pt x="333" y="50"/>
                  </a:cubicBezTo>
                  <a:close/>
                  <a:moveTo>
                    <a:pt x="120" y="31"/>
                  </a:moveTo>
                  <a:cubicBezTo>
                    <a:pt x="105" y="31"/>
                    <a:pt x="105" y="31"/>
                    <a:pt x="105" y="31"/>
                  </a:cubicBezTo>
                  <a:cubicBezTo>
                    <a:pt x="105" y="45"/>
                    <a:pt x="105" y="45"/>
                    <a:pt x="105" y="45"/>
                  </a:cubicBezTo>
                  <a:cubicBezTo>
                    <a:pt x="120" y="45"/>
                    <a:pt x="120" y="45"/>
                    <a:pt x="120" y="45"/>
                  </a:cubicBezTo>
                  <a:lnTo>
                    <a:pt x="120" y="31"/>
                  </a:lnTo>
                  <a:close/>
                  <a:moveTo>
                    <a:pt x="90" y="31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90" y="45"/>
                    <a:pt x="90" y="45"/>
                    <a:pt x="90" y="45"/>
                  </a:cubicBezTo>
                  <a:lnTo>
                    <a:pt x="90" y="31"/>
                  </a:lnTo>
                  <a:close/>
                  <a:moveTo>
                    <a:pt x="150" y="31"/>
                  </a:moveTo>
                  <a:cubicBezTo>
                    <a:pt x="135" y="31"/>
                    <a:pt x="135" y="31"/>
                    <a:pt x="135" y="31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50" y="45"/>
                    <a:pt x="150" y="45"/>
                    <a:pt x="150" y="45"/>
                  </a:cubicBezTo>
                  <a:lnTo>
                    <a:pt x="150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AD56215F-ADAF-C4A9-4030-0E99253E5B7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516596" y="3948616"/>
              <a:ext cx="509804" cy="497470"/>
            </a:xfrm>
            <a:custGeom>
              <a:avLst/>
              <a:gdLst>
                <a:gd name="T0" fmla="*/ 48 w 1639"/>
                <a:gd name="T1" fmla="*/ 1155 h 1599"/>
                <a:gd name="T2" fmla="*/ 205 w 1639"/>
                <a:gd name="T3" fmla="*/ 132 h 1599"/>
                <a:gd name="T4" fmla="*/ 0 w 1639"/>
                <a:gd name="T5" fmla="*/ 158 h 1599"/>
                <a:gd name="T6" fmla="*/ 231 w 1639"/>
                <a:gd name="T7" fmla="*/ 1236 h 1599"/>
                <a:gd name="T8" fmla="*/ 527 w 1639"/>
                <a:gd name="T9" fmla="*/ 1342 h 1599"/>
                <a:gd name="T10" fmla="*/ 425 w 1639"/>
                <a:gd name="T11" fmla="*/ 1593 h 1599"/>
                <a:gd name="T12" fmla="*/ 596 w 1639"/>
                <a:gd name="T13" fmla="*/ 1341 h 1599"/>
                <a:gd name="T14" fmla="*/ 974 w 1639"/>
                <a:gd name="T15" fmla="*/ 1586 h 1599"/>
                <a:gd name="T16" fmla="*/ 910 w 1639"/>
                <a:gd name="T17" fmla="*/ 1357 h 1599"/>
                <a:gd name="T18" fmla="*/ 1197 w 1639"/>
                <a:gd name="T19" fmla="*/ 1279 h 1599"/>
                <a:gd name="T20" fmla="*/ 1338 w 1639"/>
                <a:gd name="T21" fmla="*/ 1234 h 1599"/>
                <a:gd name="T22" fmla="*/ 1149 w 1639"/>
                <a:gd name="T23" fmla="*/ 1281 h 1599"/>
                <a:gd name="T24" fmla="*/ 282 w 1639"/>
                <a:gd name="T25" fmla="*/ 1270 h 1599"/>
                <a:gd name="T26" fmla="*/ 1149 w 1639"/>
                <a:gd name="T27" fmla="*/ 1249 h 1599"/>
                <a:gd name="T28" fmla="*/ 1570 w 1639"/>
                <a:gd name="T29" fmla="*/ 714 h 1599"/>
                <a:gd name="T30" fmla="*/ 1337 w 1639"/>
                <a:gd name="T31" fmla="*/ 1071 h 1599"/>
                <a:gd name="T32" fmla="*/ 1639 w 1639"/>
                <a:gd name="T33" fmla="*/ 1275 h 1599"/>
                <a:gd name="T34" fmla="*/ 994 w 1639"/>
                <a:gd name="T35" fmla="*/ 758 h 1599"/>
                <a:gd name="T36" fmla="*/ 1556 w 1639"/>
                <a:gd name="T37" fmla="*/ 1296 h 1599"/>
                <a:gd name="T38" fmla="*/ 1387 w 1639"/>
                <a:gd name="T39" fmla="*/ 1041 h 1599"/>
                <a:gd name="T40" fmla="*/ 1556 w 1639"/>
                <a:gd name="T41" fmla="*/ 1296 h 1599"/>
                <a:gd name="T42" fmla="*/ 1092 w 1639"/>
                <a:gd name="T43" fmla="*/ 260 h 1599"/>
                <a:gd name="T44" fmla="*/ 857 w 1639"/>
                <a:gd name="T45" fmla="*/ 547 h 1599"/>
                <a:gd name="T46" fmla="*/ 692 w 1639"/>
                <a:gd name="T47" fmla="*/ 530 h 1599"/>
                <a:gd name="T48" fmla="*/ 517 w 1639"/>
                <a:gd name="T49" fmla="*/ 530 h 1599"/>
                <a:gd name="T50" fmla="*/ 306 w 1639"/>
                <a:gd name="T51" fmla="*/ 642 h 1599"/>
                <a:gd name="T52" fmla="*/ 542 w 1639"/>
                <a:gd name="T53" fmla="*/ 571 h 1599"/>
                <a:gd name="T54" fmla="*/ 731 w 1639"/>
                <a:gd name="T55" fmla="*/ 607 h 1599"/>
                <a:gd name="T56" fmla="*/ 895 w 1639"/>
                <a:gd name="T57" fmla="*/ 595 h 1599"/>
                <a:gd name="T58" fmla="*/ 1077 w 1639"/>
                <a:gd name="T59" fmla="*/ 326 h 1599"/>
                <a:gd name="T60" fmla="*/ 386 w 1639"/>
                <a:gd name="T61" fmla="*/ 664 h 1599"/>
                <a:gd name="T62" fmla="*/ 386 w 1639"/>
                <a:gd name="T63" fmla="*/ 664 h 1599"/>
                <a:gd name="T64" fmla="*/ 637 w 1639"/>
                <a:gd name="T65" fmla="*/ 508 h 1599"/>
                <a:gd name="T66" fmla="*/ 825 w 1639"/>
                <a:gd name="T67" fmla="*/ 601 h 1599"/>
                <a:gd name="T68" fmla="*/ 296 w 1639"/>
                <a:gd name="T69" fmla="*/ 155 h 1599"/>
                <a:gd name="T70" fmla="*/ 1383 w 1639"/>
                <a:gd name="T71" fmla="*/ 407 h 1599"/>
                <a:gd name="T72" fmla="*/ 1430 w 1639"/>
                <a:gd name="T73" fmla="*/ 184 h 1599"/>
                <a:gd name="T74" fmla="*/ 848 w 1639"/>
                <a:gd name="T75" fmla="*/ 95 h 1599"/>
                <a:gd name="T76" fmla="*/ 583 w 1639"/>
                <a:gd name="T77" fmla="*/ 56 h 1599"/>
                <a:gd name="T78" fmla="*/ 285 w 1639"/>
                <a:gd name="T79" fmla="*/ 107 h 1599"/>
                <a:gd name="T80" fmla="*/ 779 w 1639"/>
                <a:gd name="T81" fmla="*/ 48 h 1599"/>
                <a:gd name="T82" fmla="*/ 715 w 1639"/>
                <a:gd name="T83" fmla="*/ 107 h 1599"/>
                <a:gd name="T84" fmla="*/ 532 w 1639"/>
                <a:gd name="T85" fmla="*/ 1063 h 1599"/>
                <a:gd name="T86" fmla="*/ 678 w 1639"/>
                <a:gd name="T87" fmla="*/ 744 h 1599"/>
                <a:gd name="T88" fmla="*/ 532 w 1639"/>
                <a:gd name="T89" fmla="*/ 904 h 1599"/>
                <a:gd name="T90" fmla="*/ 630 w 1639"/>
                <a:gd name="T91" fmla="*/ 1032 h 1599"/>
                <a:gd name="T92" fmla="*/ 580 w 1639"/>
                <a:gd name="T93" fmla="*/ 773 h 1599"/>
                <a:gd name="T94" fmla="*/ 782 w 1639"/>
                <a:gd name="T95" fmla="*/ 836 h 1599"/>
                <a:gd name="T96" fmla="*/ 865 w 1639"/>
                <a:gd name="T97" fmla="*/ 1096 h 1599"/>
                <a:gd name="T98" fmla="*/ 837 w 1639"/>
                <a:gd name="T99" fmla="*/ 1048 h 1599"/>
                <a:gd name="T100" fmla="*/ 812 w 1639"/>
                <a:gd name="T101" fmla="*/ 883 h 1599"/>
                <a:gd name="T102" fmla="*/ 458 w 1639"/>
                <a:gd name="T103" fmla="*/ 866 h 1599"/>
                <a:gd name="T104" fmla="*/ 312 w 1639"/>
                <a:gd name="T105" fmla="*/ 1067 h 1599"/>
                <a:gd name="T106" fmla="*/ 458 w 1639"/>
                <a:gd name="T107" fmla="*/ 967 h 1599"/>
                <a:gd name="T108" fmla="*/ 360 w 1639"/>
                <a:gd name="T109" fmla="*/ 895 h 1599"/>
                <a:gd name="T110" fmla="*/ 410 w 1639"/>
                <a:gd name="T111" fmla="*/ 1037 h 1599"/>
                <a:gd name="T112" fmla="*/ 997 w 1639"/>
                <a:gd name="T113" fmla="*/ 978 h 1599"/>
                <a:gd name="T114" fmla="*/ 1045 w 1639"/>
                <a:gd name="T115" fmla="*/ 1096 h 1599"/>
                <a:gd name="T116" fmla="*/ 1093 w 1639"/>
                <a:gd name="T117" fmla="*/ 1048 h 1599"/>
                <a:gd name="T118" fmla="*/ 1467 w 1639"/>
                <a:gd name="T119" fmla="*/ 661 h 1599"/>
                <a:gd name="T120" fmla="*/ 1439 w 1639"/>
                <a:gd name="T121" fmla="*/ 758 h 1599"/>
                <a:gd name="T122" fmla="*/ 1367 w 1639"/>
                <a:gd name="T123" fmla="*/ 610 h 1599"/>
                <a:gd name="T124" fmla="*/ 1037 w 1639"/>
                <a:gd name="T125" fmla="*/ 806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39" h="1599">
                  <a:moveTo>
                    <a:pt x="1339" y="1186"/>
                  </a:moveTo>
                  <a:cubicBezTo>
                    <a:pt x="1334" y="1185"/>
                    <a:pt x="1329" y="1186"/>
                    <a:pt x="1324" y="1186"/>
                  </a:cubicBezTo>
                  <a:cubicBezTo>
                    <a:pt x="909" y="1186"/>
                    <a:pt x="494" y="1186"/>
                    <a:pt x="79" y="1186"/>
                  </a:cubicBezTo>
                  <a:cubicBezTo>
                    <a:pt x="54" y="1186"/>
                    <a:pt x="48" y="1180"/>
                    <a:pt x="48" y="1155"/>
                  </a:cubicBezTo>
                  <a:cubicBezTo>
                    <a:pt x="48" y="832"/>
                    <a:pt x="48" y="509"/>
                    <a:pt x="48" y="187"/>
                  </a:cubicBezTo>
                  <a:cubicBezTo>
                    <a:pt x="48" y="161"/>
                    <a:pt x="54" y="155"/>
                    <a:pt x="79" y="155"/>
                  </a:cubicBezTo>
                  <a:cubicBezTo>
                    <a:pt x="111" y="155"/>
                    <a:pt x="143" y="156"/>
                    <a:pt x="175" y="155"/>
                  </a:cubicBezTo>
                  <a:cubicBezTo>
                    <a:pt x="194" y="155"/>
                    <a:pt x="205" y="147"/>
                    <a:pt x="205" y="132"/>
                  </a:cubicBezTo>
                  <a:cubicBezTo>
                    <a:pt x="205" y="117"/>
                    <a:pt x="194" y="108"/>
                    <a:pt x="176" y="107"/>
                  </a:cubicBezTo>
                  <a:cubicBezTo>
                    <a:pt x="140" y="107"/>
                    <a:pt x="105" y="107"/>
                    <a:pt x="70" y="108"/>
                  </a:cubicBezTo>
                  <a:cubicBezTo>
                    <a:pt x="44" y="108"/>
                    <a:pt x="23" y="119"/>
                    <a:pt x="9" y="142"/>
                  </a:cubicBezTo>
                  <a:cubicBezTo>
                    <a:pt x="6" y="148"/>
                    <a:pt x="6" y="154"/>
                    <a:pt x="0" y="158"/>
                  </a:cubicBezTo>
                  <a:cubicBezTo>
                    <a:pt x="0" y="1183"/>
                    <a:pt x="0" y="1183"/>
                    <a:pt x="0" y="1183"/>
                  </a:cubicBezTo>
                  <a:cubicBezTo>
                    <a:pt x="17" y="1224"/>
                    <a:pt x="49" y="1237"/>
                    <a:pt x="92" y="1234"/>
                  </a:cubicBezTo>
                  <a:cubicBezTo>
                    <a:pt x="126" y="1232"/>
                    <a:pt x="159" y="1233"/>
                    <a:pt x="193" y="1234"/>
                  </a:cubicBezTo>
                  <a:cubicBezTo>
                    <a:pt x="206" y="1234"/>
                    <a:pt x="223" y="1228"/>
                    <a:pt x="231" y="1236"/>
                  </a:cubicBezTo>
                  <a:cubicBezTo>
                    <a:pt x="239" y="1244"/>
                    <a:pt x="234" y="1262"/>
                    <a:pt x="234" y="1275"/>
                  </a:cubicBezTo>
                  <a:cubicBezTo>
                    <a:pt x="234" y="1321"/>
                    <a:pt x="254" y="1341"/>
                    <a:pt x="300" y="1341"/>
                  </a:cubicBezTo>
                  <a:cubicBezTo>
                    <a:pt x="370" y="1341"/>
                    <a:pt x="439" y="1341"/>
                    <a:pt x="509" y="1341"/>
                  </a:cubicBezTo>
                  <a:cubicBezTo>
                    <a:pt x="515" y="1341"/>
                    <a:pt x="520" y="1342"/>
                    <a:pt x="527" y="1342"/>
                  </a:cubicBezTo>
                  <a:cubicBezTo>
                    <a:pt x="524" y="1349"/>
                    <a:pt x="522" y="1354"/>
                    <a:pt x="520" y="1358"/>
                  </a:cubicBezTo>
                  <a:cubicBezTo>
                    <a:pt x="487" y="1423"/>
                    <a:pt x="454" y="1487"/>
                    <a:pt x="421" y="1551"/>
                  </a:cubicBezTo>
                  <a:cubicBezTo>
                    <a:pt x="418" y="1557"/>
                    <a:pt x="415" y="1562"/>
                    <a:pt x="414" y="1567"/>
                  </a:cubicBezTo>
                  <a:cubicBezTo>
                    <a:pt x="411" y="1579"/>
                    <a:pt x="415" y="1588"/>
                    <a:pt x="425" y="1593"/>
                  </a:cubicBezTo>
                  <a:cubicBezTo>
                    <a:pt x="435" y="1599"/>
                    <a:pt x="446" y="1598"/>
                    <a:pt x="454" y="1589"/>
                  </a:cubicBezTo>
                  <a:cubicBezTo>
                    <a:pt x="458" y="1584"/>
                    <a:pt x="461" y="1578"/>
                    <a:pt x="464" y="1572"/>
                  </a:cubicBezTo>
                  <a:cubicBezTo>
                    <a:pt x="501" y="1499"/>
                    <a:pt x="539" y="1427"/>
                    <a:pt x="576" y="1353"/>
                  </a:cubicBezTo>
                  <a:cubicBezTo>
                    <a:pt x="581" y="1344"/>
                    <a:pt x="586" y="1341"/>
                    <a:pt x="596" y="1341"/>
                  </a:cubicBezTo>
                  <a:cubicBezTo>
                    <a:pt x="675" y="1341"/>
                    <a:pt x="754" y="1341"/>
                    <a:pt x="833" y="1341"/>
                  </a:cubicBezTo>
                  <a:cubicBezTo>
                    <a:pt x="845" y="1341"/>
                    <a:pt x="850" y="1345"/>
                    <a:pt x="855" y="1354"/>
                  </a:cubicBezTo>
                  <a:cubicBezTo>
                    <a:pt x="892" y="1428"/>
                    <a:pt x="929" y="1500"/>
                    <a:pt x="967" y="1573"/>
                  </a:cubicBezTo>
                  <a:cubicBezTo>
                    <a:pt x="969" y="1578"/>
                    <a:pt x="971" y="1582"/>
                    <a:pt x="974" y="1586"/>
                  </a:cubicBezTo>
                  <a:cubicBezTo>
                    <a:pt x="982" y="1597"/>
                    <a:pt x="993" y="1599"/>
                    <a:pt x="1005" y="1593"/>
                  </a:cubicBezTo>
                  <a:cubicBezTo>
                    <a:pt x="1015" y="1587"/>
                    <a:pt x="1020" y="1577"/>
                    <a:pt x="1015" y="1565"/>
                  </a:cubicBezTo>
                  <a:cubicBezTo>
                    <a:pt x="1013" y="1560"/>
                    <a:pt x="1011" y="1555"/>
                    <a:pt x="1009" y="1550"/>
                  </a:cubicBezTo>
                  <a:cubicBezTo>
                    <a:pt x="976" y="1486"/>
                    <a:pt x="943" y="1422"/>
                    <a:pt x="910" y="1357"/>
                  </a:cubicBezTo>
                  <a:cubicBezTo>
                    <a:pt x="908" y="1352"/>
                    <a:pt x="903" y="1348"/>
                    <a:pt x="904" y="1341"/>
                  </a:cubicBezTo>
                  <a:cubicBezTo>
                    <a:pt x="913" y="1341"/>
                    <a:pt x="921" y="1341"/>
                    <a:pt x="929" y="1341"/>
                  </a:cubicBezTo>
                  <a:cubicBezTo>
                    <a:pt x="998" y="1341"/>
                    <a:pt x="1067" y="1341"/>
                    <a:pt x="1135" y="1341"/>
                  </a:cubicBezTo>
                  <a:cubicBezTo>
                    <a:pt x="1175" y="1341"/>
                    <a:pt x="1196" y="1319"/>
                    <a:pt x="1197" y="1279"/>
                  </a:cubicBezTo>
                  <a:cubicBezTo>
                    <a:pt x="1197" y="1267"/>
                    <a:pt x="1197" y="1255"/>
                    <a:pt x="1197" y="1243"/>
                  </a:cubicBezTo>
                  <a:cubicBezTo>
                    <a:pt x="1196" y="1236"/>
                    <a:pt x="1199" y="1233"/>
                    <a:pt x="1206" y="1234"/>
                  </a:cubicBezTo>
                  <a:cubicBezTo>
                    <a:pt x="1224" y="1234"/>
                    <a:pt x="1242" y="1234"/>
                    <a:pt x="1260" y="1234"/>
                  </a:cubicBezTo>
                  <a:cubicBezTo>
                    <a:pt x="1286" y="1234"/>
                    <a:pt x="1312" y="1234"/>
                    <a:pt x="1338" y="1234"/>
                  </a:cubicBezTo>
                  <a:cubicBezTo>
                    <a:pt x="1355" y="1233"/>
                    <a:pt x="1364" y="1223"/>
                    <a:pt x="1364" y="1209"/>
                  </a:cubicBezTo>
                  <a:cubicBezTo>
                    <a:pt x="1364" y="1195"/>
                    <a:pt x="1354" y="1187"/>
                    <a:pt x="1339" y="1186"/>
                  </a:cubicBezTo>
                  <a:close/>
                  <a:moveTo>
                    <a:pt x="1149" y="1249"/>
                  </a:moveTo>
                  <a:cubicBezTo>
                    <a:pt x="1148" y="1260"/>
                    <a:pt x="1149" y="1271"/>
                    <a:pt x="1149" y="1281"/>
                  </a:cubicBezTo>
                  <a:cubicBezTo>
                    <a:pt x="1149" y="1290"/>
                    <a:pt x="1145" y="1293"/>
                    <a:pt x="1137" y="1293"/>
                  </a:cubicBezTo>
                  <a:cubicBezTo>
                    <a:pt x="1134" y="1293"/>
                    <a:pt x="1130" y="1293"/>
                    <a:pt x="1126" y="1293"/>
                  </a:cubicBezTo>
                  <a:cubicBezTo>
                    <a:pt x="852" y="1293"/>
                    <a:pt x="578" y="1293"/>
                    <a:pt x="304" y="1293"/>
                  </a:cubicBezTo>
                  <a:cubicBezTo>
                    <a:pt x="282" y="1293"/>
                    <a:pt x="282" y="1293"/>
                    <a:pt x="282" y="1270"/>
                  </a:cubicBezTo>
                  <a:cubicBezTo>
                    <a:pt x="282" y="1234"/>
                    <a:pt x="282" y="1234"/>
                    <a:pt x="318" y="1234"/>
                  </a:cubicBezTo>
                  <a:cubicBezTo>
                    <a:pt x="717" y="1234"/>
                    <a:pt x="717" y="1234"/>
                    <a:pt x="717" y="1234"/>
                  </a:cubicBezTo>
                  <a:cubicBezTo>
                    <a:pt x="855" y="1234"/>
                    <a:pt x="994" y="1234"/>
                    <a:pt x="1132" y="1233"/>
                  </a:cubicBezTo>
                  <a:cubicBezTo>
                    <a:pt x="1145" y="1233"/>
                    <a:pt x="1151" y="1235"/>
                    <a:pt x="1149" y="1249"/>
                  </a:cubicBezTo>
                  <a:close/>
                  <a:moveTo>
                    <a:pt x="1619" y="1194"/>
                  </a:moveTo>
                  <a:cubicBezTo>
                    <a:pt x="1579" y="1126"/>
                    <a:pt x="1541" y="1058"/>
                    <a:pt x="1500" y="990"/>
                  </a:cubicBezTo>
                  <a:cubicBezTo>
                    <a:pt x="1490" y="974"/>
                    <a:pt x="1492" y="965"/>
                    <a:pt x="1504" y="951"/>
                  </a:cubicBezTo>
                  <a:cubicBezTo>
                    <a:pt x="1560" y="882"/>
                    <a:pt x="1583" y="801"/>
                    <a:pt x="1570" y="714"/>
                  </a:cubicBezTo>
                  <a:cubicBezTo>
                    <a:pt x="1543" y="520"/>
                    <a:pt x="1357" y="402"/>
                    <a:pt x="1169" y="455"/>
                  </a:cubicBezTo>
                  <a:cubicBezTo>
                    <a:pt x="1001" y="503"/>
                    <a:pt x="904" y="694"/>
                    <a:pt x="963" y="857"/>
                  </a:cubicBezTo>
                  <a:cubicBezTo>
                    <a:pt x="1018" y="1008"/>
                    <a:pt x="1162" y="1091"/>
                    <a:pt x="1320" y="1063"/>
                  </a:cubicBezTo>
                  <a:cubicBezTo>
                    <a:pt x="1329" y="1061"/>
                    <a:pt x="1333" y="1064"/>
                    <a:pt x="1337" y="1071"/>
                  </a:cubicBezTo>
                  <a:cubicBezTo>
                    <a:pt x="1357" y="1107"/>
                    <a:pt x="1378" y="1143"/>
                    <a:pt x="1399" y="1179"/>
                  </a:cubicBezTo>
                  <a:cubicBezTo>
                    <a:pt x="1422" y="1219"/>
                    <a:pt x="1445" y="1260"/>
                    <a:pt x="1469" y="1300"/>
                  </a:cubicBezTo>
                  <a:cubicBezTo>
                    <a:pt x="1505" y="1357"/>
                    <a:pt x="1581" y="1360"/>
                    <a:pt x="1621" y="1307"/>
                  </a:cubicBezTo>
                  <a:cubicBezTo>
                    <a:pt x="1629" y="1297"/>
                    <a:pt x="1630" y="1284"/>
                    <a:pt x="1639" y="1275"/>
                  </a:cubicBezTo>
                  <a:cubicBezTo>
                    <a:pt x="1639" y="1237"/>
                    <a:pt x="1639" y="1237"/>
                    <a:pt x="1639" y="1237"/>
                  </a:cubicBezTo>
                  <a:cubicBezTo>
                    <a:pt x="1632" y="1223"/>
                    <a:pt x="1627" y="1208"/>
                    <a:pt x="1619" y="1194"/>
                  </a:cubicBezTo>
                  <a:close/>
                  <a:moveTo>
                    <a:pt x="1262" y="1021"/>
                  </a:moveTo>
                  <a:cubicBezTo>
                    <a:pt x="1113" y="1019"/>
                    <a:pt x="994" y="903"/>
                    <a:pt x="994" y="758"/>
                  </a:cubicBezTo>
                  <a:cubicBezTo>
                    <a:pt x="995" y="608"/>
                    <a:pt x="1113" y="489"/>
                    <a:pt x="1260" y="490"/>
                  </a:cubicBezTo>
                  <a:cubicBezTo>
                    <a:pt x="1405" y="490"/>
                    <a:pt x="1526" y="610"/>
                    <a:pt x="1525" y="752"/>
                  </a:cubicBezTo>
                  <a:cubicBezTo>
                    <a:pt x="1524" y="902"/>
                    <a:pt x="1407" y="1022"/>
                    <a:pt x="1262" y="1021"/>
                  </a:cubicBezTo>
                  <a:close/>
                  <a:moveTo>
                    <a:pt x="1556" y="1296"/>
                  </a:moveTo>
                  <a:cubicBezTo>
                    <a:pt x="1537" y="1300"/>
                    <a:pt x="1520" y="1292"/>
                    <a:pt x="1508" y="1272"/>
                  </a:cubicBezTo>
                  <a:cubicBezTo>
                    <a:pt x="1483" y="1229"/>
                    <a:pt x="1458" y="1186"/>
                    <a:pt x="1433" y="1142"/>
                  </a:cubicBezTo>
                  <a:cubicBezTo>
                    <a:pt x="1417" y="1113"/>
                    <a:pt x="1400" y="1084"/>
                    <a:pt x="1383" y="1055"/>
                  </a:cubicBezTo>
                  <a:cubicBezTo>
                    <a:pt x="1379" y="1048"/>
                    <a:pt x="1379" y="1045"/>
                    <a:pt x="1387" y="1041"/>
                  </a:cubicBezTo>
                  <a:cubicBezTo>
                    <a:pt x="1410" y="1032"/>
                    <a:pt x="1431" y="1018"/>
                    <a:pt x="1452" y="1003"/>
                  </a:cubicBezTo>
                  <a:cubicBezTo>
                    <a:pt x="1461" y="1018"/>
                    <a:pt x="1470" y="1033"/>
                    <a:pt x="1479" y="1048"/>
                  </a:cubicBezTo>
                  <a:cubicBezTo>
                    <a:pt x="1513" y="1108"/>
                    <a:pt x="1548" y="1168"/>
                    <a:pt x="1582" y="1228"/>
                  </a:cubicBezTo>
                  <a:cubicBezTo>
                    <a:pt x="1599" y="1258"/>
                    <a:pt x="1587" y="1289"/>
                    <a:pt x="1556" y="1296"/>
                  </a:cubicBezTo>
                  <a:close/>
                  <a:moveTo>
                    <a:pt x="1014" y="410"/>
                  </a:moveTo>
                  <a:cubicBezTo>
                    <a:pt x="1018" y="404"/>
                    <a:pt x="1022" y="401"/>
                    <a:pt x="1030" y="403"/>
                  </a:cubicBezTo>
                  <a:cubicBezTo>
                    <a:pt x="1067" y="411"/>
                    <a:pt x="1104" y="391"/>
                    <a:pt x="1119" y="357"/>
                  </a:cubicBezTo>
                  <a:cubicBezTo>
                    <a:pt x="1134" y="323"/>
                    <a:pt x="1122" y="282"/>
                    <a:pt x="1092" y="260"/>
                  </a:cubicBezTo>
                  <a:cubicBezTo>
                    <a:pt x="1063" y="239"/>
                    <a:pt x="1022" y="240"/>
                    <a:pt x="994" y="264"/>
                  </a:cubicBezTo>
                  <a:cubicBezTo>
                    <a:pt x="965" y="289"/>
                    <a:pt x="957" y="329"/>
                    <a:pt x="976" y="364"/>
                  </a:cubicBezTo>
                  <a:cubicBezTo>
                    <a:pt x="980" y="371"/>
                    <a:pt x="980" y="376"/>
                    <a:pt x="975" y="382"/>
                  </a:cubicBezTo>
                  <a:cubicBezTo>
                    <a:pt x="936" y="437"/>
                    <a:pt x="896" y="492"/>
                    <a:pt x="857" y="547"/>
                  </a:cubicBezTo>
                  <a:cubicBezTo>
                    <a:pt x="853" y="554"/>
                    <a:pt x="848" y="557"/>
                    <a:pt x="840" y="555"/>
                  </a:cubicBezTo>
                  <a:cubicBezTo>
                    <a:pt x="817" y="549"/>
                    <a:pt x="797" y="555"/>
                    <a:pt x="778" y="569"/>
                  </a:cubicBezTo>
                  <a:cubicBezTo>
                    <a:pt x="772" y="573"/>
                    <a:pt x="768" y="573"/>
                    <a:pt x="762" y="569"/>
                  </a:cubicBezTo>
                  <a:cubicBezTo>
                    <a:pt x="739" y="556"/>
                    <a:pt x="716" y="543"/>
                    <a:pt x="692" y="530"/>
                  </a:cubicBezTo>
                  <a:cubicBezTo>
                    <a:pt x="686" y="526"/>
                    <a:pt x="684" y="522"/>
                    <a:pt x="684" y="515"/>
                  </a:cubicBezTo>
                  <a:cubicBezTo>
                    <a:pt x="687" y="466"/>
                    <a:pt x="651" y="428"/>
                    <a:pt x="605" y="428"/>
                  </a:cubicBezTo>
                  <a:cubicBezTo>
                    <a:pt x="558" y="428"/>
                    <a:pt x="524" y="465"/>
                    <a:pt x="526" y="515"/>
                  </a:cubicBezTo>
                  <a:cubicBezTo>
                    <a:pt x="526" y="523"/>
                    <a:pt x="524" y="526"/>
                    <a:pt x="517" y="530"/>
                  </a:cubicBezTo>
                  <a:cubicBezTo>
                    <a:pt x="495" y="542"/>
                    <a:pt x="473" y="555"/>
                    <a:pt x="451" y="568"/>
                  </a:cubicBezTo>
                  <a:cubicBezTo>
                    <a:pt x="442" y="573"/>
                    <a:pt x="437" y="572"/>
                    <a:pt x="429" y="567"/>
                  </a:cubicBezTo>
                  <a:cubicBezTo>
                    <a:pt x="400" y="548"/>
                    <a:pt x="370" y="548"/>
                    <a:pt x="342" y="566"/>
                  </a:cubicBezTo>
                  <a:cubicBezTo>
                    <a:pt x="314" y="583"/>
                    <a:pt x="301" y="610"/>
                    <a:pt x="306" y="642"/>
                  </a:cubicBezTo>
                  <a:cubicBezTo>
                    <a:pt x="311" y="687"/>
                    <a:pt x="349" y="716"/>
                    <a:pt x="394" y="712"/>
                  </a:cubicBezTo>
                  <a:cubicBezTo>
                    <a:pt x="435" y="708"/>
                    <a:pt x="466" y="672"/>
                    <a:pt x="464" y="628"/>
                  </a:cubicBezTo>
                  <a:cubicBezTo>
                    <a:pt x="464" y="621"/>
                    <a:pt x="463" y="615"/>
                    <a:pt x="471" y="611"/>
                  </a:cubicBezTo>
                  <a:cubicBezTo>
                    <a:pt x="495" y="598"/>
                    <a:pt x="519" y="585"/>
                    <a:pt x="542" y="571"/>
                  </a:cubicBezTo>
                  <a:cubicBezTo>
                    <a:pt x="548" y="567"/>
                    <a:pt x="552" y="568"/>
                    <a:pt x="558" y="572"/>
                  </a:cubicBezTo>
                  <a:cubicBezTo>
                    <a:pt x="589" y="593"/>
                    <a:pt x="620" y="593"/>
                    <a:pt x="651" y="572"/>
                  </a:cubicBezTo>
                  <a:cubicBezTo>
                    <a:pt x="658" y="568"/>
                    <a:pt x="662" y="568"/>
                    <a:pt x="669" y="571"/>
                  </a:cubicBezTo>
                  <a:cubicBezTo>
                    <a:pt x="689" y="583"/>
                    <a:pt x="710" y="595"/>
                    <a:pt x="731" y="607"/>
                  </a:cubicBezTo>
                  <a:cubicBezTo>
                    <a:pt x="741" y="612"/>
                    <a:pt x="750" y="618"/>
                    <a:pt x="746" y="631"/>
                  </a:cubicBezTo>
                  <a:cubicBezTo>
                    <a:pt x="745" y="665"/>
                    <a:pt x="765" y="695"/>
                    <a:pt x="796" y="707"/>
                  </a:cubicBezTo>
                  <a:cubicBezTo>
                    <a:pt x="826" y="719"/>
                    <a:pt x="862" y="711"/>
                    <a:pt x="884" y="687"/>
                  </a:cubicBezTo>
                  <a:cubicBezTo>
                    <a:pt x="907" y="662"/>
                    <a:pt x="912" y="625"/>
                    <a:pt x="895" y="595"/>
                  </a:cubicBezTo>
                  <a:cubicBezTo>
                    <a:pt x="892" y="588"/>
                    <a:pt x="889" y="584"/>
                    <a:pt x="895" y="576"/>
                  </a:cubicBezTo>
                  <a:cubicBezTo>
                    <a:pt x="935" y="521"/>
                    <a:pt x="975" y="465"/>
                    <a:pt x="1014" y="410"/>
                  </a:cubicBezTo>
                  <a:close/>
                  <a:moveTo>
                    <a:pt x="1045" y="293"/>
                  </a:moveTo>
                  <a:cubicBezTo>
                    <a:pt x="1062" y="293"/>
                    <a:pt x="1078" y="308"/>
                    <a:pt x="1077" y="326"/>
                  </a:cubicBezTo>
                  <a:cubicBezTo>
                    <a:pt x="1077" y="343"/>
                    <a:pt x="1062" y="357"/>
                    <a:pt x="1045" y="357"/>
                  </a:cubicBezTo>
                  <a:cubicBezTo>
                    <a:pt x="1028" y="357"/>
                    <a:pt x="1014" y="342"/>
                    <a:pt x="1014" y="325"/>
                  </a:cubicBezTo>
                  <a:cubicBezTo>
                    <a:pt x="1014" y="308"/>
                    <a:pt x="1028" y="293"/>
                    <a:pt x="1045" y="293"/>
                  </a:cubicBezTo>
                  <a:close/>
                  <a:moveTo>
                    <a:pt x="386" y="664"/>
                  </a:moveTo>
                  <a:cubicBezTo>
                    <a:pt x="368" y="665"/>
                    <a:pt x="353" y="650"/>
                    <a:pt x="353" y="633"/>
                  </a:cubicBezTo>
                  <a:cubicBezTo>
                    <a:pt x="353" y="616"/>
                    <a:pt x="368" y="601"/>
                    <a:pt x="384" y="601"/>
                  </a:cubicBezTo>
                  <a:cubicBezTo>
                    <a:pt x="401" y="601"/>
                    <a:pt x="416" y="615"/>
                    <a:pt x="416" y="632"/>
                  </a:cubicBezTo>
                  <a:cubicBezTo>
                    <a:pt x="417" y="649"/>
                    <a:pt x="403" y="664"/>
                    <a:pt x="386" y="664"/>
                  </a:cubicBezTo>
                  <a:close/>
                  <a:moveTo>
                    <a:pt x="605" y="539"/>
                  </a:moveTo>
                  <a:cubicBezTo>
                    <a:pt x="587" y="539"/>
                    <a:pt x="572" y="524"/>
                    <a:pt x="573" y="506"/>
                  </a:cubicBezTo>
                  <a:cubicBezTo>
                    <a:pt x="574" y="489"/>
                    <a:pt x="590" y="475"/>
                    <a:pt x="606" y="476"/>
                  </a:cubicBezTo>
                  <a:cubicBezTo>
                    <a:pt x="623" y="477"/>
                    <a:pt x="637" y="492"/>
                    <a:pt x="637" y="508"/>
                  </a:cubicBezTo>
                  <a:cubicBezTo>
                    <a:pt x="636" y="525"/>
                    <a:pt x="622" y="539"/>
                    <a:pt x="605" y="539"/>
                  </a:cubicBezTo>
                  <a:close/>
                  <a:moveTo>
                    <a:pt x="824" y="664"/>
                  </a:moveTo>
                  <a:cubicBezTo>
                    <a:pt x="807" y="664"/>
                    <a:pt x="793" y="650"/>
                    <a:pt x="794" y="632"/>
                  </a:cubicBezTo>
                  <a:cubicBezTo>
                    <a:pt x="794" y="615"/>
                    <a:pt x="809" y="601"/>
                    <a:pt x="825" y="601"/>
                  </a:cubicBezTo>
                  <a:cubicBezTo>
                    <a:pt x="842" y="601"/>
                    <a:pt x="857" y="616"/>
                    <a:pt x="857" y="632"/>
                  </a:cubicBezTo>
                  <a:cubicBezTo>
                    <a:pt x="857" y="650"/>
                    <a:pt x="842" y="665"/>
                    <a:pt x="824" y="664"/>
                  </a:cubicBezTo>
                  <a:close/>
                  <a:moveTo>
                    <a:pt x="285" y="155"/>
                  </a:moveTo>
                  <a:cubicBezTo>
                    <a:pt x="289" y="155"/>
                    <a:pt x="293" y="155"/>
                    <a:pt x="296" y="155"/>
                  </a:cubicBezTo>
                  <a:cubicBezTo>
                    <a:pt x="648" y="155"/>
                    <a:pt x="999" y="155"/>
                    <a:pt x="1350" y="155"/>
                  </a:cubicBezTo>
                  <a:cubicBezTo>
                    <a:pt x="1376" y="155"/>
                    <a:pt x="1382" y="161"/>
                    <a:pt x="1382" y="187"/>
                  </a:cubicBezTo>
                  <a:cubicBezTo>
                    <a:pt x="1382" y="255"/>
                    <a:pt x="1382" y="323"/>
                    <a:pt x="1382" y="391"/>
                  </a:cubicBezTo>
                  <a:cubicBezTo>
                    <a:pt x="1382" y="396"/>
                    <a:pt x="1382" y="401"/>
                    <a:pt x="1383" y="407"/>
                  </a:cubicBezTo>
                  <a:cubicBezTo>
                    <a:pt x="1384" y="419"/>
                    <a:pt x="1392" y="426"/>
                    <a:pt x="1404" y="427"/>
                  </a:cubicBezTo>
                  <a:cubicBezTo>
                    <a:pt x="1416" y="428"/>
                    <a:pt x="1424" y="423"/>
                    <a:pt x="1428" y="411"/>
                  </a:cubicBezTo>
                  <a:cubicBezTo>
                    <a:pt x="1430" y="406"/>
                    <a:pt x="1430" y="399"/>
                    <a:pt x="1430" y="394"/>
                  </a:cubicBezTo>
                  <a:cubicBezTo>
                    <a:pt x="1430" y="324"/>
                    <a:pt x="1430" y="254"/>
                    <a:pt x="1430" y="184"/>
                  </a:cubicBezTo>
                  <a:cubicBezTo>
                    <a:pt x="1430" y="135"/>
                    <a:pt x="1402" y="108"/>
                    <a:pt x="1354" y="107"/>
                  </a:cubicBezTo>
                  <a:cubicBezTo>
                    <a:pt x="1302" y="107"/>
                    <a:pt x="1251" y="107"/>
                    <a:pt x="1199" y="107"/>
                  </a:cubicBezTo>
                  <a:cubicBezTo>
                    <a:pt x="1086" y="107"/>
                    <a:pt x="974" y="107"/>
                    <a:pt x="861" y="108"/>
                  </a:cubicBezTo>
                  <a:cubicBezTo>
                    <a:pt x="851" y="108"/>
                    <a:pt x="847" y="106"/>
                    <a:pt x="848" y="95"/>
                  </a:cubicBezTo>
                  <a:cubicBezTo>
                    <a:pt x="849" y="83"/>
                    <a:pt x="849" y="70"/>
                    <a:pt x="848" y="58"/>
                  </a:cubicBezTo>
                  <a:cubicBezTo>
                    <a:pt x="847" y="27"/>
                    <a:pt x="824" y="2"/>
                    <a:pt x="794" y="1"/>
                  </a:cubicBezTo>
                  <a:cubicBezTo>
                    <a:pt x="741" y="0"/>
                    <a:pt x="688" y="0"/>
                    <a:pt x="635" y="2"/>
                  </a:cubicBezTo>
                  <a:cubicBezTo>
                    <a:pt x="606" y="2"/>
                    <a:pt x="584" y="27"/>
                    <a:pt x="583" y="56"/>
                  </a:cubicBezTo>
                  <a:cubicBezTo>
                    <a:pt x="582" y="69"/>
                    <a:pt x="582" y="82"/>
                    <a:pt x="582" y="94"/>
                  </a:cubicBezTo>
                  <a:cubicBezTo>
                    <a:pt x="583" y="105"/>
                    <a:pt x="580" y="108"/>
                    <a:pt x="569" y="108"/>
                  </a:cubicBezTo>
                  <a:cubicBezTo>
                    <a:pt x="522" y="107"/>
                    <a:pt x="474" y="107"/>
                    <a:pt x="427" y="107"/>
                  </a:cubicBezTo>
                  <a:cubicBezTo>
                    <a:pt x="379" y="107"/>
                    <a:pt x="332" y="107"/>
                    <a:pt x="285" y="107"/>
                  </a:cubicBezTo>
                  <a:cubicBezTo>
                    <a:pt x="265" y="108"/>
                    <a:pt x="253" y="117"/>
                    <a:pt x="253" y="132"/>
                  </a:cubicBezTo>
                  <a:cubicBezTo>
                    <a:pt x="254" y="147"/>
                    <a:pt x="265" y="155"/>
                    <a:pt x="285" y="155"/>
                  </a:cubicBezTo>
                  <a:close/>
                  <a:moveTo>
                    <a:pt x="676" y="48"/>
                  </a:moveTo>
                  <a:cubicBezTo>
                    <a:pt x="711" y="48"/>
                    <a:pt x="745" y="48"/>
                    <a:pt x="779" y="48"/>
                  </a:cubicBezTo>
                  <a:cubicBezTo>
                    <a:pt x="798" y="48"/>
                    <a:pt x="800" y="51"/>
                    <a:pt x="800" y="69"/>
                  </a:cubicBezTo>
                  <a:cubicBezTo>
                    <a:pt x="800" y="81"/>
                    <a:pt x="804" y="97"/>
                    <a:pt x="798" y="105"/>
                  </a:cubicBezTo>
                  <a:cubicBezTo>
                    <a:pt x="791" y="113"/>
                    <a:pt x="774" y="107"/>
                    <a:pt x="762" y="107"/>
                  </a:cubicBezTo>
                  <a:cubicBezTo>
                    <a:pt x="746" y="108"/>
                    <a:pt x="731" y="107"/>
                    <a:pt x="715" y="107"/>
                  </a:cubicBezTo>
                  <a:cubicBezTo>
                    <a:pt x="691" y="107"/>
                    <a:pt x="667" y="107"/>
                    <a:pt x="642" y="108"/>
                  </a:cubicBezTo>
                  <a:cubicBezTo>
                    <a:pt x="632" y="108"/>
                    <a:pt x="630" y="105"/>
                    <a:pt x="630" y="95"/>
                  </a:cubicBezTo>
                  <a:cubicBezTo>
                    <a:pt x="631" y="42"/>
                    <a:pt x="623" y="49"/>
                    <a:pt x="676" y="48"/>
                  </a:cubicBezTo>
                  <a:close/>
                  <a:moveTo>
                    <a:pt x="532" y="1063"/>
                  </a:moveTo>
                  <a:cubicBezTo>
                    <a:pt x="532" y="1087"/>
                    <a:pt x="540" y="1096"/>
                    <a:pt x="564" y="1096"/>
                  </a:cubicBezTo>
                  <a:cubicBezTo>
                    <a:pt x="591" y="1096"/>
                    <a:pt x="619" y="1096"/>
                    <a:pt x="646" y="1096"/>
                  </a:cubicBezTo>
                  <a:cubicBezTo>
                    <a:pt x="669" y="1096"/>
                    <a:pt x="678" y="1087"/>
                    <a:pt x="678" y="1064"/>
                  </a:cubicBezTo>
                  <a:cubicBezTo>
                    <a:pt x="678" y="957"/>
                    <a:pt x="678" y="851"/>
                    <a:pt x="678" y="744"/>
                  </a:cubicBezTo>
                  <a:cubicBezTo>
                    <a:pt x="678" y="721"/>
                    <a:pt x="669" y="713"/>
                    <a:pt x="645" y="713"/>
                  </a:cubicBezTo>
                  <a:cubicBezTo>
                    <a:pt x="619" y="712"/>
                    <a:pt x="592" y="712"/>
                    <a:pt x="566" y="713"/>
                  </a:cubicBezTo>
                  <a:cubicBezTo>
                    <a:pt x="540" y="713"/>
                    <a:pt x="532" y="721"/>
                    <a:pt x="532" y="746"/>
                  </a:cubicBezTo>
                  <a:cubicBezTo>
                    <a:pt x="532" y="799"/>
                    <a:pt x="532" y="852"/>
                    <a:pt x="532" y="904"/>
                  </a:cubicBezTo>
                  <a:cubicBezTo>
                    <a:pt x="532" y="957"/>
                    <a:pt x="532" y="1010"/>
                    <a:pt x="532" y="1063"/>
                  </a:cubicBezTo>
                  <a:close/>
                  <a:moveTo>
                    <a:pt x="592" y="760"/>
                  </a:moveTo>
                  <a:cubicBezTo>
                    <a:pt x="630" y="760"/>
                    <a:pt x="630" y="760"/>
                    <a:pt x="630" y="797"/>
                  </a:cubicBezTo>
                  <a:cubicBezTo>
                    <a:pt x="630" y="876"/>
                    <a:pt x="630" y="954"/>
                    <a:pt x="630" y="1032"/>
                  </a:cubicBezTo>
                  <a:cubicBezTo>
                    <a:pt x="630" y="1045"/>
                    <a:pt x="627" y="1048"/>
                    <a:pt x="614" y="1048"/>
                  </a:cubicBezTo>
                  <a:cubicBezTo>
                    <a:pt x="580" y="1047"/>
                    <a:pt x="580" y="1048"/>
                    <a:pt x="580" y="1013"/>
                  </a:cubicBezTo>
                  <a:cubicBezTo>
                    <a:pt x="580" y="904"/>
                    <a:pt x="580" y="904"/>
                    <a:pt x="580" y="904"/>
                  </a:cubicBezTo>
                  <a:cubicBezTo>
                    <a:pt x="580" y="860"/>
                    <a:pt x="580" y="817"/>
                    <a:pt x="580" y="773"/>
                  </a:cubicBezTo>
                  <a:cubicBezTo>
                    <a:pt x="580" y="763"/>
                    <a:pt x="582" y="760"/>
                    <a:pt x="592" y="760"/>
                  </a:cubicBezTo>
                  <a:close/>
                  <a:moveTo>
                    <a:pt x="898" y="865"/>
                  </a:moveTo>
                  <a:cubicBezTo>
                    <a:pt x="898" y="844"/>
                    <a:pt x="889" y="836"/>
                    <a:pt x="868" y="836"/>
                  </a:cubicBezTo>
                  <a:cubicBezTo>
                    <a:pt x="840" y="835"/>
                    <a:pt x="811" y="835"/>
                    <a:pt x="782" y="836"/>
                  </a:cubicBezTo>
                  <a:cubicBezTo>
                    <a:pt x="761" y="836"/>
                    <a:pt x="752" y="845"/>
                    <a:pt x="752" y="866"/>
                  </a:cubicBezTo>
                  <a:cubicBezTo>
                    <a:pt x="752" y="932"/>
                    <a:pt x="752" y="999"/>
                    <a:pt x="752" y="1065"/>
                  </a:cubicBezTo>
                  <a:cubicBezTo>
                    <a:pt x="752" y="1087"/>
                    <a:pt x="761" y="1096"/>
                    <a:pt x="783" y="1096"/>
                  </a:cubicBezTo>
                  <a:cubicBezTo>
                    <a:pt x="811" y="1096"/>
                    <a:pt x="838" y="1096"/>
                    <a:pt x="865" y="1096"/>
                  </a:cubicBezTo>
                  <a:cubicBezTo>
                    <a:pt x="890" y="1096"/>
                    <a:pt x="898" y="1088"/>
                    <a:pt x="898" y="1063"/>
                  </a:cubicBezTo>
                  <a:cubicBezTo>
                    <a:pt x="898" y="1031"/>
                    <a:pt x="898" y="998"/>
                    <a:pt x="898" y="966"/>
                  </a:cubicBezTo>
                  <a:cubicBezTo>
                    <a:pt x="898" y="932"/>
                    <a:pt x="898" y="899"/>
                    <a:pt x="898" y="865"/>
                  </a:cubicBezTo>
                  <a:close/>
                  <a:moveTo>
                    <a:pt x="837" y="1048"/>
                  </a:moveTo>
                  <a:cubicBezTo>
                    <a:pt x="800" y="1048"/>
                    <a:pt x="800" y="1049"/>
                    <a:pt x="800" y="1011"/>
                  </a:cubicBezTo>
                  <a:cubicBezTo>
                    <a:pt x="800" y="965"/>
                    <a:pt x="800" y="965"/>
                    <a:pt x="800" y="965"/>
                  </a:cubicBezTo>
                  <a:cubicBezTo>
                    <a:pt x="800" y="942"/>
                    <a:pt x="801" y="919"/>
                    <a:pt x="800" y="896"/>
                  </a:cubicBezTo>
                  <a:cubicBezTo>
                    <a:pt x="800" y="887"/>
                    <a:pt x="801" y="883"/>
                    <a:pt x="812" y="883"/>
                  </a:cubicBezTo>
                  <a:cubicBezTo>
                    <a:pt x="850" y="883"/>
                    <a:pt x="850" y="882"/>
                    <a:pt x="850" y="921"/>
                  </a:cubicBezTo>
                  <a:cubicBezTo>
                    <a:pt x="850" y="959"/>
                    <a:pt x="850" y="997"/>
                    <a:pt x="850" y="1034"/>
                  </a:cubicBezTo>
                  <a:cubicBezTo>
                    <a:pt x="850" y="1044"/>
                    <a:pt x="849" y="1048"/>
                    <a:pt x="837" y="1048"/>
                  </a:cubicBezTo>
                  <a:close/>
                  <a:moveTo>
                    <a:pt x="458" y="866"/>
                  </a:moveTo>
                  <a:cubicBezTo>
                    <a:pt x="457" y="844"/>
                    <a:pt x="449" y="836"/>
                    <a:pt x="427" y="836"/>
                  </a:cubicBezTo>
                  <a:cubicBezTo>
                    <a:pt x="399" y="835"/>
                    <a:pt x="370" y="835"/>
                    <a:pt x="341" y="836"/>
                  </a:cubicBezTo>
                  <a:cubicBezTo>
                    <a:pt x="321" y="836"/>
                    <a:pt x="312" y="844"/>
                    <a:pt x="312" y="864"/>
                  </a:cubicBezTo>
                  <a:cubicBezTo>
                    <a:pt x="311" y="931"/>
                    <a:pt x="311" y="999"/>
                    <a:pt x="312" y="1067"/>
                  </a:cubicBezTo>
                  <a:cubicBezTo>
                    <a:pt x="312" y="1087"/>
                    <a:pt x="321" y="1096"/>
                    <a:pt x="342" y="1096"/>
                  </a:cubicBezTo>
                  <a:cubicBezTo>
                    <a:pt x="370" y="1096"/>
                    <a:pt x="398" y="1096"/>
                    <a:pt x="427" y="1096"/>
                  </a:cubicBezTo>
                  <a:cubicBezTo>
                    <a:pt x="449" y="1096"/>
                    <a:pt x="457" y="1087"/>
                    <a:pt x="458" y="1064"/>
                  </a:cubicBezTo>
                  <a:cubicBezTo>
                    <a:pt x="458" y="1032"/>
                    <a:pt x="458" y="999"/>
                    <a:pt x="458" y="967"/>
                  </a:cubicBezTo>
                  <a:cubicBezTo>
                    <a:pt x="458" y="933"/>
                    <a:pt x="458" y="900"/>
                    <a:pt x="458" y="866"/>
                  </a:cubicBezTo>
                  <a:close/>
                  <a:moveTo>
                    <a:pt x="399" y="1048"/>
                  </a:moveTo>
                  <a:cubicBezTo>
                    <a:pt x="360" y="1049"/>
                    <a:pt x="360" y="1050"/>
                    <a:pt x="360" y="1010"/>
                  </a:cubicBezTo>
                  <a:cubicBezTo>
                    <a:pt x="360" y="972"/>
                    <a:pt x="360" y="934"/>
                    <a:pt x="360" y="895"/>
                  </a:cubicBezTo>
                  <a:cubicBezTo>
                    <a:pt x="359" y="887"/>
                    <a:pt x="361" y="884"/>
                    <a:pt x="371" y="883"/>
                  </a:cubicBezTo>
                  <a:cubicBezTo>
                    <a:pt x="410" y="882"/>
                    <a:pt x="410" y="882"/>
                    <a:pt x="410" y="920"/>
                  </a:cubicBezTo>
                  <a:cubicBezTo>
                    <a:pt x="410" y="967"/>
                    <a:pt x="410" y="967"/>
                    <a:pt x="410" y="967"/>
                  </a:cubicBezTo>
                  <a:cubicBezTo>
                    <a:pt x="410" y="990"/>
                    <a:pt x="409" y="1013"/>
                    <a:pt x="410" y="1037"/>
                  </a:cubicBezTo>
                  <a:cubicBezTo>
                    <a:pt x="410" y="1045"/>
                    <a:pt x="408" y="1048"/>
                    <a:pt x="399" y="1048"/>
                  </a:cubicBezTo>
                  <a:close/>
                  <a:moveTo>
                    <a:pt x="1021" y="1009"/>
                  </a:moveTo>
                  <a:cubicBezTo>
                    <a:pt x="1021" y="1007"/>
                    <a:pt x="1021" y="1006"/>
                    <a:pt x="1021" y="1004"/>
                  </a:cubicBezTo>
                  <a:cubicBezTo>
                    <a:pt x="1020" y="988"/>
                    <a:pt x="1011" y="978"/>
                    <a:pt x="997" y="978"/>
                  </a:cubicBezTo>
                  <a:cubicBezTo>
                    <a:pt x="983" y="977"/>
                    <a:pt x="973" y="988"/>
                    <a:pt x="973" y="1005"/>
                  </a:cubicBezTo>
                  <a:cubicBezTo>
                    <a:pt x="973" y="1026"/>
                    <a:pt x="973" y="1047"/>
                    <a:pt x="973" y="1068"/>
                  </a:cubicBezTo>
                  <a:cubicBezTo>
                    <a:pt x="973" y="1086"/>
                    <a:pt x="982" y="1095"/>
                    <a:pt x="1000" y="1096"/>
                  </a:cubicBezTo>
                  <a:cubicBezTo>
                    <a:pt x="1015" y="1096"/>
                    <a:pt x="1030" y="1096"/>
                    <a:pt x="1045" y="1096"/>
                  </a:cubicBezTo>
                  <a:cubicBezTo>
                    <a:pt x="1045" y="1096"/>
                    <a:pt x="1045" y="1096"/>
                    <a:pt x="1045" y="1096"/>
                  </a:cubicBezTo>
                  <a:cubicBezTo>
                    <a:pt x="1062" y="1096"/>
                    <a:pt x="1078" y="1096"/>
                    <a:pt x="1095" y="1095"/>
                  </a:cubicBezTo>
                  <a:cubicBezTo>
                    <a:pt x="1110" y="1094"/>
                    <a:pt x="1118" y="1084"/>
                    <a:pt x="1118" y="1070"/>
                  </a:cubicBezTo>
                  <a:cubicBezTo>
                    <a:pt x="1117" y="1057"/>
                    <a:pt x="1107" y="1049"/>
                    <a:pt x="1093" y="1048"/>
                  </a:cubicBezTo>
                  <a:cubicBezTo>
                    <a:pt x="1082" y="1047"/>
                    <a:pt x="1072" y="1048"/>
                    <a:pt x="1061" y="1048"/>
                  </a:cubicBezTo>
                  <a:cubicBezTo>
                    <a:pt x="1048" y="1048"/>
                    <a:pt x="1032" y="1052"/>
                    <a:pt x="1024" y="1046"/>
                  </a:cubicBezTo>
                  <a:cubicBezTo>
                    <a:pt x="1015" y="1039"/>
                    <a:pt x="1022" y="1022"/>
                    <a:pt x="1021" y="1009"/>
                  </a:cubicBezTo>
                  <a:close/>
                  <a:moveTo>
                    <a:pt x="1467" y="661"/>
                  </a:moveTo>
                  <a:cubicBezTo>
                    <a:pt x="1460" y="647"/>
                    <a:pt x="1448" y="642"/>
                    <a:pt x="1436" y="646"/>
                  </a:cubicBezTo>
                  <a:cubicBezTo>
                    <a:pt x="1423" y="651"/>
                    <a:pt x="1418" y="664"/>
                    <a:pt x="1423" y="679"/>
                  </a:cubicBezTo>
                  <a:cubicBezTo>
                    <a:pt x="1425" y="686"/>
                    <a:pt x="1428" y="692"/>
                    <a:pt x="1430" y="699"/>
                  </a:cubicBezTo>
                  <a:cubicBezTo>
                    <a:pt x="1436" y="718"/>
                    <a:pt x="1440" y="738"/>
                    <a:pt x="1439" y="758"/>
                  </a:cubicBezTo>
                  <a:cubicBezTo>
                    <a:pt x="1434" y="868"/>
                    <a:pt x="1345" y="946"/>
                    <a:pt x="1238" y="933"/>
                  </a:cubicBezTo>
                  <a:cubicBezTo>
                    <a:pt x="1146" y="923"/>
                    <a:pt x="1076" y="842"/>
                    <a:pt x="1080" y="750"/>
                  </a:cubicBezTo>
                  <a:cubicBezTo>
                    <a:pt x="1084" y="654"/>
                    <a:pt x="1160" y="578"/>
                    <a:pt x="1254" y="576"/>
                  </a:cubicBezTo>
                  <a:cubicBezTo>
                    <a:pt x="1296" y="575"/>
                    <a:pt x="1333" y="587"/>
                    <a:pt x="1367" y="610"/>
                  </a:cubicBezTo>
                  <a:cubicBezTo>
                    <a:pt x="1381" y="620"/>
                    <a:pt x="1394" y="618"/>
                    <a:pt x="1402" y="606"/>
                  </a:cubicBezTo>
                  <a:cubicBezTo>
                    <a:pt x="1410" y="595"/>
                    <a:pt x="1407" y="581"/>
                    <a:pt x="1394" y="572"/>
                  </a:cubicBezTo>
                  <a:cubicBezTo>
                    <a:pt x="1337" y="531"/>
                    <a:pt x="1274" y="517"/>
                    <a:pt x="1206" y="534"/>
                  </a:cubicBezTo>
                  <a:cubicBezTo>
                    <a:pt x="1084" y="564"/>
                    <a:pt x="1011" y="682"/>
                    <a:pt x="1037" y="806"/>
                  </a:cubicBezTo>
                  <a:cubicBezTo>
                    <a:pt x="1062" y="924"/>
                    <a:pt x="1184" y="1003"/>
                    <a:pt x="1302" y="979"/>
                  </a:cubicBezTo>
                  <a:cubicBezTo>
                    <a:pt x="1409" y="956"/>
                    <a:pt x="1481" y="873"/>
                    <a:pt x="1487" y="764"/>
                  </a:cubicBezTo>
                  <a:cubicBezTo>
                    <a:pt x="1489" y="728"/>
                    <a:pt x="1482" y="694"/>
                    <a:pt x="1467" y="6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4EDB37EE-1F3D-0AB0-35DB-816F673EF9A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221444" y="3033712"/>
              <a:ext cx="538266" cy="561976"/>
            </a:xfrm>
            <a:custGeom>
              <a:avLst/>
              <a:gdLst>
                <a:gd name="T0" fmla="*/ 251 w 1229"/>
                <a:gd name="T1" fmla="*/ 483 h 1285"/>
                <a:gd name="T2" fmla="*/ 365 w 1229"/>
                <a:gd name="T3" fmla="*/ 935 h 1285"/>
                <a:gd name="T4" fmla="*/ 453 w 1229"/>
                <a:gd name="T5" fmla="*/ 1190 h 1285"/>
                <a:gd name="T6" fmla="*/ 689 w 1229"/>
                <a:gd name="T7" fmla="*/ 1284 h 1285"/>
                <a:gd name="T8" fmla="*/ 822 w 1229"/>
                <a:gd name="T9" fmla="*/ 1131 h 1285"/>
                <a:gd name="T10" fmla="*/ 812 w 1229"/>
                <a:gd name="T11" fmla="*/ 886 h 1285"/>
                <a:gd name="T12" fmla="*/ 544 w 1229"/>
                <a:gd name="T13" fmla="*/ 1253 h 1285"/>
                <a:gd name="T14" fmla="*/ 719 w 1229"/>
                <a:gd name="T15" fmla="*/ 1192 h 1285"/>
                <a:gd name="T16" fmla="*/ 758 w 1229"/>
                <a:gd name="T17" fmla="*/ 1161 h 1285"/>
                <a:gd name="T18" fmla="*/ 451 w 1229"/>
                <a:gd name="T19" fmla="*/ 1008 h 1285"/>
                <a:gd name="T20" fmla="*/ 791 w 1229"/>
                <a:gd name="T21" fmla="*/ 1129 h 1285"/>
                <a:gd name="T22" fmla="*/ 798 w 1229"/>
                <a:gd name="T23" fmla="*/ 977 h 1285"/>
                <a:gd name="T24" fmla="*/ 429 w 1229"/>
                <a:gd name="T25" fmla="*/ 916 h 1285"/>
                <a:gd name="T26" fmla="*/ 584 w 1229"/>
                <a:gd name="T27" fmla="*/ 520 h 1285"/>
                <a:gd name="T28" fmla="*/ 657 w 1229"/>
                <a:gd name="T29" fmla="*/ 872 h 1285"/>
                <a:gd name="T30" fmla="*/ 573 w 1229"/>
                <a:gd name="T31" fmla="*/ 531 h 1285"/>
                <a:gd name="T32" fmla="*/ 687 w 1229"/>
                <a:gd name="T33" fmla="*/ 873 h 1285"/>
                <a:gd name="T34" fmla="*/ 743 w 1229"/>
                <a:gd name="T35" fmla="*/ 520 h 1285"/>
                <a:gd name="T36" fmla="*/ 657 w 1229"/>
                <a:gd name="T37" fmla="*/ 480 h 1285"/>
                <a:gd name="T38" fmla="*/ 573 w 1229"/>
                <a:gd name="T39" fmla="*/ 433 h 1285"/>
                <a:gd name="T40" fmla="*/ 532 w 1229"/>
                <a:gd name="T41" fmla="*/ 520 h 1285"/>
                <a:gd name="T42" fmla="*/ 475 w 1229"/>
                <a:gd name="T43" fmla="*/ 885 h 1285"/>
                <a:gd name="T44" fmla="*/ 277 w 1229"/>
                <a:gd name="T45" fmla="*/ 418 h 1285"/>
                <a:gd name="T46" fmla="*/ 770 w 1229"/>
                <a:gd name="T47" fmla="*/ 871 h 1285"/>
                <a:gd name="T48" fmla="*/ 745 w 1229"/>
                <a:gd name="T49" fmla="*/ 489 h 1285"/>
                <a:gd name="T50" fmla="*/ 509 w 1229"/>
                <a:gd name="T51" fmla="*/ 489 h 1285"/>
                <a:gd name="T52" fmla="*/ 543 w 1229"/>
                <a:gd name="T53" fmla="*/ 433 h 1285"/>
                <a:gd name="T54" fmla="*/ 184 w 1229"/>
                <a:gd name="T55" fmla="*/ 946 h 1285"/>
                <a:gd name="T56" fmla="*/ 317 w 1229"/>
                <a:gd name="T57" fmla="*/ 783 h 1285"/>
                <a:gd name="T58" fmla="*/ 121 w 1229"/>
                <a:gd name="T59" fmla="*/ 696 h 1285"/>
                <a:gd name="T60" fmla="*/ 147 w 1229"/>
                <a:gd name="T61" fmla="*/ 946 h 1285"/>
                <a:gd name="T62" fmla="*/ 283 w 1229"/>
                <a:gd name="T63" fmla="*/ 799 h 1285"/>
                <a:gd name="T64" fmla="*/ 1198 w 1229"/>
                <a:gd name="T65" fmla="*/ 691 h 1285"/>
                <a:gd name="T66" fmla="*/ 1068 w 1229"/>
                <a:gd name="T67" fmla="*/ 590 h 1285"/>
                <a:gd name="T68" fmla="*/ 980 w 1229"/>
                <a:gd name="T69" fmla="*/ 747 h 1285"/>
                <a:gd name="T70" fmla="*/ 1114 w 1229"/>
                <a:gd name="T71" fmla="*/ 825 h 1285"/>
                <a:gd name="T72" fmla="*/ 1215 w 1229"/>
                <a:gd name="T73" fmla="*/ 700 h 1285"/>
                <a:gd name="T74" fmla="*/ 1086 w 1229"/>
                <a:gd name="T75" fmla="*/ 622 h 1285"/>
                <a:gd name="T76" fmla="*/ 942 w 1229"/>
                <a:gd name="T77" fmla="*/ 1119 h 1285"/>
                <a:gd name="T78" fmla="*/ 1041 w 1229"/>
                <a:gd name="T79" fmla="*/ 1188 h 1285"/>
                <a:gd name="T80" fmla="*/ 1041 w 1229"/>
                <a:gd name="T81" fmla="*/ 1188 h 1285"/>
                <a:gd name="T82" fmla="*/ 331 w 1229"/>
                <a:gd name="T83" fmla="*/ 1185 h 1285"/>
                <a:gd name="T84" fmla="*/ 233 w 1229"/>
                <a:gd name="T85" fmla="*/ 1117 h 1285"/>
                <a:gd name="T86" fmla="*/ 1162 w 1229"/>
                <a:gd name="T87" fmla="*/ 183 h 1285"/>
                <a:gd name="T88" fmla="*/ 1079 w 1229"/>
                <a:gd name="T89" fmla="*/ 130 h 1285"/>
                <a:gd name="T90" fmla="*/ 1079 w 1229"/>
                <a:gd name="T91" fmla="*/ 130 h 1285"/>
                <a:gd name="T92" fmla="*/ 69 w 1229"/>
                <a:gd name="T93" fmla="*/ 182 h 1285"/>
                <a:gd name="T94" fmla="*/ 152 w 1229"/>
                <a:gd name="T95" fmla="*/ 235 h 1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29" h="1285">
                  <a:moveTo>
                    <a:pt x="888" y="671"/>
                  </a:moveTo>
                  <a:cubicBezTo>
                    <a:pt x="964" y="586"/>
                    <a:pt x="996" y="486"/>
                    <a:pt x="980" y="373"/>
                  </a:cubicBezTo>
                  <a:cubicBezTo>
                    <a:pt x="947" y="141"/>
                    <a:pt x="715" y="0"/>
                    <a:pt x="493" y="76"/>
                  </a:cubicBezTo>
                  <a:cubicBezTo>
                    <a:pt x="327" y="133"/>
                    <a:pt x="222" y="310"/>
                    <a:pt x="251" y="483"/>
                  </a:cubicBezTo>
                  <a:cubicBezTo>
                    <a:pt x="264" y="558"/>
                    <a:pt x="297" y="622"/>
                    <a:pt x="348" y="678"/>
                  </a:cubicBezTo>
                  <a:cubicBezTo>
                    <a:pt x="398" y="733"/>
                    <a:pt x="423" y="798"/>
                    <a:pt x="429" y="872"/>
                  </a:cubicBezTo>
                  <a:cubicBezTo>
                    <a:pt x="430" y="880"/>
                    <a:pt x="430" y="885"/>
                    <a:pt x="419" y="886"/>
                  </a:cubicBezTo>
                  <a:cubicBezTo>
                    <a:pt x="391" y="888"/>
                    <a:pt x="370" y="908"/>
                    <a:pt x="365" y="935"/>
                  </a:cubicBezTo>
                  <a:cubicBezTo>
                    <a:pt x="360" y="961"/>
                    <a:pt x="372" y="987"/>
                    <a:pt x="397" y="1000"/>
                  </a:cubicBezTo>
                  <a:cubicBezTo>
                    <a:pt x="406" y="1004"/>
                    <a:pt x="408" y="1010"/>
                    <a:pt x="408" y="1019"/>
                  </a:cubicBezTo>
                  <a:cubicBezTo>
                    <a:pt x="408" y="1057"/>
                    <a:pt x="408" y="1096"/>
                    <a:pt x="408" y="1134"/>
                  </a:cubicBezTo>
                  <a:cubicBezTo>
                    <a:pt x="408" y="1163"/>
                    <a:pt x="426" y="1186"/>
                    <a:pt x="453" y="1190"/>
                  </a:cubicBezTo>
                  <a:cubicBezTo>
                    <a:pt x="466" y="1192"/>
                    <a:pt x="468" y="1197"/>
                    <a:pt x="467" y="1209"/>
                  </a:cubicBezTo>
                  <a:cubicBezTo>
                    <a:pt x="467" y="1254"/>
                    <a:pt x="497" y="1284"/>
                    <a:pt x="542" y="1284"/>
                  </a:cubicBezTo>
                  <a:cubicBezTo>
                    <a:pt x="566" y="1285"/>
                    <a:pt x="590" y="1284"/>
                    <a:pt x="614" y="1284"/>
                  </a:cubicBezTo>
                  <a:cubicBezTo>
                    <a:pt x="639" y="1284"/>
                    <a:pt x="664" y="1285"/>
                    <a:pt x="689" y="1284"/>
                  </a:cubicBezTo>
                  <a:cubicBezTo>
                    <a:pt x="719" y="1284"/>
                    <a:pt x="742" y="1270"/>
                    <a:pt x="756" y="1243"/>
                  </a:cubicBezTo>
                  <a:cubicBezTo>
                    <a:pt x="762" y="1230"/>
                    <a:pt x="763" y="1217"/>
                    <a:pt x="763" y="1202"/>
                  </a:cubicBezTo>
                  <a:cubicBezTo>
                    <a:pt x="762" y="1197"/>
                    <a:pt x="762" y="1193"/>
                    <a:pt x="770" y="1191"/>
                  </a:cubicBezTo>
                  <a:cubicBezTo>
                    <a:pt x="805" y="1186"/>
                    <a:pt x="822" y="1165"/>
                    <a:pt x="822" y="1131"/>
                  </a:cubicBezTo>
                  <a:cubicBezTo>
                    <a:pt x="822" y="1093"/>
                    <a:pt x="822" y="1055"/>
                    <a:pt x="822" y="1017"/>
                  </a:cubicBezTo>
                  <a:cubicBezTo>
                    <a:pt x="821" y="1008"/>
                    <a:pt x="824" y="1004"/>
                    <a:pt x="832" y="1000"/>
                  </a:cubicBezTo>
                  <a:cubicBezTo>
                    <a:pt x="857" y="988"/>
                    <a:pt x="869" y="962"/>
                    <a:pt x="865" y="936"/>
                  </a:cubicBezTo>
                  <a:cubicBezTo>
                    <a:pt x="860" y="909"/>
                    <a:pt x="839" y="888"/>
                    <a:pt x="812" y="886"/>
                  </a:cubicBezTo>
                  <a:cubicBezTo>
                    <a:pt x="801" y="885"/>
                    <a:pt x="800" y="881"/>
                    <a:pt x="800" y="871"/>
                  </a:cubicBezTo>
                  <a:cubicBezTo>
                    <a:pt x="807" y="794"/>
                    <a:pt x="837" y="728"/>
                    <a:pt x="888" y="671"/>
                  </a:cubicBezTo>
                  <a:close/>
                  <a:moveTo>
                    <a:pt x="685" y="1253"/>
                  </a:moveTo>
                  <a:cubicBezTo>
                    <a:pt x="638" y="1254"/>
                    <a:pt x="591" y="1254"/>
                    <a:pt x="544" y="1253"/>
                  </a:cubicBezTo>
                  <a:cubicBezTo>
                    <a:pt x="511" y="1253"/>
                    <a:pt x="493" y="1231"/>
                    <a:pt x="498" y="1198"/>
                  </a:cubicBezTo>
                  <a:cubicBezTo>
                    <a:pt x="499" y="1190"/>
                    <a:pt x="504" y="1192"/>
                    <a:pt x="508" y="1192"/>
                  </a:cubicBezTo>
                  <a:cubicBezTo>
                    <a:pt x="544" y="1192"/>
                    <a:pt x="580" y="1192"/>
                    <a:pt x="616" y="1192"/>
                  </a:cubicBezTo>
                  <a:cubicBezTo>
                    <a:pt x="651" y="1192"/>
                    <a:pt x="685" y="1192"/>
                    <a:pt x="719" y="1192"/>
                  </a:cubicBezTo>
                  <a:cubicBezTo>
                    <a:pt x="730" y="1191"/>
                    <a:pt x="732" y="1195"/>
                    <a:pt x="732" y="1205"/>
                  </a:cubicBezTo>
                  <a:cubicBezTo>
                    <a:pt x="732" y="1237"/>
                    <a:pt x="717" y="1253"/>
                    <a:pt x="685" y="1253"/>
                  </a:cubicBezTo>
                  <a:close/>
                  <a:moveTo>
                    <a:pt x="791" y="1129"/>
                  </a:moveTo>
                  <a:cubicBezTo>
                    <a:pt x="791" y="1153"/>
                    <a:pt x="782" y="1161"/>
                    <a:pt x="758" y="1161"/>
                  </a:cubicBezTo>
                  <a:cubicBezTo>
                    <a:pt x="662" y="1161"/>
                    <a:pt x="566" y="1161"/>
                    <a:pt x="471" y="1161"/>
                  </a:cubicBezTo>
                  <a:cubicBezTo>
                    <a:pt x="448" y="1161"/>
                    <a:pt x="439" y="1152"/>
                    <a:pt x="439" y="1130"/>
                  </a:cubicBezTo>
                  <a:cubicBezTo>
                    <a:pt x="439" y="1093"/>
                    <a:pt x="439" y="1057"/>
                    <a:pt x="438" y="1020"/>
                  </a:cubicBezTo>
                  <a:cubicBezTo>
                    <a:pt x="438" y="1010"/>
                    <a:pt x="441" y="1008"/>
                    <a:pt x="451" y="1008"/>
                  </a:cubicBezTo>
                  <a:cubicBezTo>
                    <a:pt x="506" y="1008"/>
                    <a:pt x="560" y="1008"/>
                    <a:pt x="615" y="1008"/>
                  </a:cubicBezTo>
                  <a:cubicBezTo>
                    <a:pt x="669" y="1008"/>
                    <a:pt x="723" y="1008"/>
                    <a:pt x="778" y="1008"/>
                  </a:cubicBezTo>
                  <a:cubicBezTo>
                    <a:pt x="788" y="1008"/>
                    <a:pt x="792" y="1010"/>
                    <a:pt x="791" y="1021"/>
                  </a:cubicBezTo>
                  <a:cubicBezTo>
                    <a:pt x="791" y="1057"/>
                    <a:pt x="791" y="1093"/>
                    <a:pt x="791" y="1129"/>
                  </a:cubicBezTo>
                  <a:close/>
                  <a:moveTo>
                    <a:pt x="802" y="916"/>
                  </a:moveTo>
                  <a:cubicBezTo>
                    <a:pt x="817" y="916"/>
                    <a:pt x="828" y="922"/>
                    <a:pt x="833" y="935"/>
                  </a:cubicBezTo>
                  <a:cubicBezTo>
                    <a:pt x="837" y="948"/>
                    <a:pt x="835" y="960"/>
                    <a:pt x="824" y="969"/>
                  </a:cubicBezTo>
                  <a:cubicBezTo>
                    <a:pt x="816" y="976"/>
                    <a:pt x="807" y="977"/>
                    <a:pt x="798" y="977"/>
                  </a:cubicBezTo>
                  <a:cubicBezTo>
                    <a:pt x="736" y="977"/>
                    <a:pt x="675" y="977"/>
                    <a:pt x="613" y="977"/>
                  </a:cubicBezTo>
                  <a:cubicBezTo>
                    <a:pt x="551" y="977"/>
                    <a:pt x="489" y="977"/>
                    <a:pt x="428" y="976"/>
                  </a:cubicBezTo>
                  <a:cubicBezTo>
                    <a:pt x="404" y="976"/>
                    <a:pt x="389" y="956"/>
                    <a:pt x="397" y="935"/>
                  </a:cubicBezTo>
                  <a:cubicBezTo>
                    <a:pt x="403" y="921"/>
                    <a:pt x="414" y="916"/>
                    <a:pt x="429" y="916"/>
                  </a:cubicBezTo>
                  <a:cubicBezTo>
                    <a:pt x="499" y="916"/>
                    <a:pt x="568" y="916"/>
                    <a:pt x="637" y="916"/>
                  </a:cubicBezTo>
                  <a:cubicBezTo>
                    <a:pt x="692" y="916"/>
                    <a:pt x="747" y="916"/>
                    <a:pt x="802" y="916"/>
                  </a:cubicBezTo>
                  <a:close/>
                  <a:moveTo>
                    <a:pt x="573" y="531"/>
                  </a:moveTo>
                  <a:cubicBezTo>
                    <a:pt x="573" y="522"/>
                    <a:pt x="575" y="520"/>
                    <a:pt x="584" y="520"/>
                  </a:cubicBezTo>
                  <a:cubicBezTo>
                    <a:pt x="604" y="520"/>
                    <a:pt x="625" y="521"/>
                    <a:pt x="645" y="520"/>
                  </a:cubicBezTo>
                  <a:cubicBezTo>
                    <a:pt x="655" y="519"/>
                    <a:pt x="657" y="522"/>
                    <a:pt x="657" y="532"/>
                  </a:cubicBezTo>
                  <a:cubicBezTo>
                    <a:pt x="656" y="588"/>
                    <a:pt x="657" y="645"/>
                    <a:pt x="657" y="702"/>
                  </a:cubicBezTo>
                  <a:cubicBezTo>
                    <a:pt x="657" y="759"/>
                    <a:pt x="656" y="815"/>
                    <a:pt x="657" y="872"/>
                  </a:cubicBezTo>
                  <a:cubicBezTo>
                    <a:pt x="657" y="882"/>
                    <a:pt x="654" y="886"/>
                    <a:pt x="644" y="885"/>
                  </a:cubicBezTo>
                  <a:cubicBezTo>
                    <a:pt x="624" y="884"/>
                    <a:pt x="605" y="885"/>
                    <a:pt x="585" y="885"/>
                  </a:cubicBezTo>
                  <a:cubicBezTo>
                    <a:pt x="577" y="885"/>
                    <a:pt x="573" y="884"/>
                    <a:pt x="573" y="874"/>
                  </a:cubicBezTo>
                  <a:cubicBezTo>
                    <a:pt x="573" y="759"/>
                    <a:pt x="573" y="645"/>
                    <a:pt x="573" y="531"/>
                  </a:cubicBezTo>
                  <a:close/>
                  <a:moveTo>
                    <a:pt x="770" y="871"/>
                  </a:moveTo>
                  <a:cubicBezTo>
                    <a:pt x="769" y="883"/>
                    <a:pt x="765" y="886"/>
                    <a:pt x="754" y="885"/>
                  </a:cubicBezTo>
                  <a:cubicBezTo>
                    <a:pt x="735" y="884"/>
                    <a:pt x="717" y="884"/>
                    <a:pt x="698" y="885"/>
                  </a:cubicBezTo>
                  <a:cubicBezTo>
                    <a:pt x="689" y="885"/>
                    <a:pt x="687" y="882"/>
                    <a:pt x="687" y="873"/>
                  </a:cubicBezTo>
                  <a:cubicBezTo>
                    <a:pt x="687" y="816"/>
                    <a:pt x="687" y="759"/>
                    <a:pt x="687" y="702"/>
                  </a:cubicBezTo>
                  <a:cubicBezTo>
                    <a:pt x="687" y="646"/>
                    <a:pt x="687" y="589"/>
                    <a:pt x="687" y="533"/>
                  </a:cubicBezTo>
                  <a:cubicBezTo>
                    <a:pt x="687" y="522"/>
                    <a:pt x="689" y="519"/>
                    <a:pt x="700" y="520"/>
                  </a:cubicBezTo>
                  <a:cubicBezTo>
                    <a:pt x="714" y="521"/>
                    <a:pt x="729" y="520"/>
                    <a:pt x="743" y="520"/>
                  </a:cubicBezTo>
                  <a:cubicBezTo>
                    <a:pt x="790" y="519"/>
                    <a:pt x="828" y="480"/>
                    <a:pt x="827" y="434"/>
                  </a:cubicBezTo>
                  <a:cubicBezTo>
                    <a:pt x="827" y="388"/>
                    <a:pt x="789" y="350"/>
                    <a:pt x="743" y="349"/>
                  </a:cubicBezTo>
                  <a:cubicBezTo>
                    <a:pt x="697" y="348"/>
                    <a:pt x="658" y="385"/>
                    <a:pt x="657" y="432"/>
                  </a:cubicBezTo>
                  <a:cubicBezTo>
                    <a:pt x="656" y="448"/>
                    <a:pt x="656" y="464"/>
                    <a:pt x="657" y="480"/>
                  </a:cubicBezTo>
                  <a:cubicBezTo>
                    <a:pt x="657" y="487"/>
                    <a:pt x="655" y="490"/>
                    <a:pt x="647" y="490"/>
                  </a:cubicBezTo>
                  <a:cubicBezTo>
                    <a:pt x="626" y="489"/>
                    <a:pt x="604" y="489"/>
                    <a:pt x="583" y="490"/>
                  </a:cubicBezTo>
                  <a:cubicBezTo>
                    <a:pt x="575" y="490"/>
                    <a:pt x="573" y="487"/>
                    <a:pt x="573" y="479"/>
                  </a:cubicBezTo>
                  <a:cubicBezTo>
                    <a:pt x="574" y="464"/>
                    <a:pt x="573" y="448"/>
                    <a:pt x="573" y="433"/>
                  </a:cubicBezTo>
                  <a:cubicBezTo>
                    <a:pt x="572" y="386"/>
                    <a:pt x="534" y="349"/>
                    <a:pt x="487" y="349"/>
                  </a:cubicBezTo>
                  <a:cubicBezTo>
                    <a:pt x="441" y="350"/>
                    <a:pt x="403" y="387"/>
                    <a:pt x="402" y="433"/>
                  </a:cubicBezTo>
                  <a:cubicBezTo>
                    <a:pt x="402" y="480"/>
                    <a:pt x="439" y="519"/>
                    <a:pt x="486" y="520"/>
                  </a:cubicBezTo>
                  <a:cubicBezTo>
                    <a:pt x="501" y="520"/>
                    <a:pt x="517" y="520"/>
                    <a:pt x="532" y="520"/>
                  </a:cubicBezTo>
                  <a:cubicBezTo>
                    <a:pt x="539" y="520"/>
                    <a:pt x="543" y="521"/>
                    <a:pt x="543" y="529"/>
                  </a:cubicBezTo>
                  <a:cubicBezTo>
                    <a:pt x="543" y="645"/>
                    <a:pt x="543" y="760"/>
                    <a:pt x="543" y="876"/>
                  </a:cubicBezTo>
                  <a:cubicBezTo>
                    <a:pt x="543" y="883"/>
                    <a:pt x="541" y="885"/>
                    <a:pt x="534" y="885"/>
                  </a:cubicBezTo>
                  <a:cubicBezTo>
                    <a:pt x="514" y="885"/>
                    <a:pt x="495" y="884"/>
                    <a:pt x="475" y="885"/>
                  </a:cubicBezTo>
                  <a:cubicBezTo>
                    <a:pt x="464" y="886"/>
                    <a:pt x="461" y="882"/>
                    <a:pt x="460" y="871"/>
                  </a:cubicBezTo>
                  <a:cubicBezTo>
                    <a:pt x="457" y="822"/>
                    <a:pt x="444" y="774"/>
                    <a:pt x="421" y="730"/>
                  </a:cubicBezTo>
                  <a:cubicBezTo>
                    <a:pt x="407" y="702"/>
                    <a:pt x="389" y="677"/>
                    <a:pt x="368" y="654"/>
                  </a:cubicBezTo>
                  <a:cubicBezTo>
                    <a:pt x="307" y="587"/>
                    <a:pt x="276" y="508"/>
                    <a:pt x="277" y="418"/>
                  </a:cubicBezTo>
                  <a:cubicBezTo>
                    <a:pt x="280" y="235"/>
                    <a:pt x="432" y="86"/>
                    <a:pt x="614" y="86"/>
                  </a:cubicBezTo>
                  <a:cubicBezTo>
                    <a:pt x="811" y="85"/>
                    <a:pt x="967" y="253"/>
                    <a:pt x="952" y="449"/>
                  </a:cubicBezTo>
                  <a:cubicBezTo>
                    <a:pt x="946" y="525"/>
                    <a:pt x="918" y="592"/>
                    <a:pt x="867" y="648"/>
                  </a:cubicBezTo>
                  <a:cubicBezTo>
                    <a:pt x="809" y="711"/>
                    <a:pt x="776" y="785"/>
                    <a:pt x="770" y="871"/>
                  </a:cubicBezTo>
                  <a:close/>
                  <a:moveTo>
                    <a:pt x="687" y="433"/>
                  </a:moveTo>
                  <a:cubicBezTo>
                    <a:pt x="688" y="403"/>
                    <a:pt x="713" y="379"/>
                    <a:pt x="743" y="380"/>
                  </a:cubicBezTo>
                  <a:cubicBezTo>
                    <a:pt x="772" y="381"/>
                    <a:pt x="796" y="404"/>
                    <a:pt x="796" y="434"/>
                  </a:cubicBezTo>
                  <a:cubicBezTo>
                    <a:pt x="797" y="463"/>
                    <a:pt x="775" y="487"/>
                    <a:pt x="745" y="489"/>
                  </a:cubicBezTo>
                  <a:cubicBezTo>
                    <a:pt x="736" y="490"/>
                    <a:pt x="728" y="489"/>
                    <a:pt x="719" y="489"/>
                  </a:cubicBezTo>
                  <a:cubicBezTo>
                    <a:pt x="687" y="490"/>
                    <a:pt x="687" y="490"/>
                    <a:pt x="687" y="457"/>
                  </a:cubicBezTo>
                  <a:cubicBezTo>
                    <a:pt x="687" y="449"/>
                    <a:pt x="687" y="441"/>
                    <a:pt x="687" y="433"/>
                  </a:cubicBezTo>
                  <a:close/>
                  <a:moveTo>
                    <a:pt x="509" y="489"/>
                  </a:moveTo>
                  <a:cubicBezTo>
                    <a:pt x="499" y="489"/>
                    <a:pt x="488" y="491"/>
                    <a:pt x="477" y="488"/>
                  </a:cubicBezTo>
                  <a:cubicBezTo>
                    <a:pt x="448" y="481"/>
                    <a:pt x="430" y="456"/>
                    <a:pt x="434" y="427"/>
                  </a:cubicBezTo>
                  <a:cubicBezTo>
                    <a:pt x="438" y="399"/>
                    <a:pt x="462" y="379"/>
                    <a:pt x="489" y="380"/>
                  </a:cubicBezTo>
                  <a:cubicBezTo>
                    <a:pt x="518" y="381"/>
                    <a:pt x="541" y="404"/>
                    <a:pt x="543" y="433"/>
                  </a:cubicBezTo>
                  <a:cubicBezTo>
                    <a:pt x="543" y="441"/>
                    <a:pt x="543" y="449"/>
                    <a:pt x="543" y="457"/>
                  </a:cubicBezTo>
                  <a:cubicBezTo>
                    <a:pt x="543" y="490"/>
                    <a:pt x="543" y="490"/>
                    <a:pt x="509" y="489"/>
                  </a:cubicBezTo>
                  <a:close/>
                  <a:moveTo>
                    <a:pt x="165" y="963"/>
                  </a:moveTo>
                  <a:cubicBezTo>
                    <a:pt x="176" y="963"/>
                    <a:pt x="179" y="954"/>
                    <a:pt x="184" y="946"/>
                  </a:cubicBezTo>
                  <a:cubicBezTo>
                    <a:pt x="200" y="915"/>
                    <a:pt x="218" y="884"/>
                    <a:pt x="245" y="860"/>
                  </a:cubicBezTo>
                  <a:cubicBezTo>
                    <a:pt x="266" y="842"/>
                    <a:pt x="291" y="829"/>
                    <a:pt x="316" y="816"/>
                  </a:cubicBezTo>
                  <a:cubicBezTo>
                    <a:pt x="322" y="812"/>
                    <a:pt x="329" y="808"/>
                    <a:pt x="330" y="799"/>
                  </a:cubicBezTo>
                  <a:cubicBezTo>
                    <a:pt x="329" y="791"/>
                    <a:pt x="324" y="787"/>
                    <a:pt x="317" y="783"/>
                  </a:cubicBezTo>
                  <a:cubicBezTo>
                    <a:pt x="295" y="770"/>
                    <a:pt x="272" y="759"/>
                    <a:pt x="252" y="743"/>
                  </a:cubicBezTo>
                  <a:cubicBezTo>
                    <a:pt x="219" y="718"/>
                    <a:pt x="200" y="683"/>
                    <a:pt x="181" y="648"/>
                  </a:cubicBezTo>
                  <a:cubicBezTo>
                    <a:pt x="172" y="631"/>
                    <a:pt x="158" y="631"/>
                    <a:pt x="149" y="648"/>
                  </a:cubicBezTo>
                  <a:cubicBezTo>
                    <a:pt x="140" y="664"/>
                    <a:pt x="131" y="680"/>
                    <a:pt x="121" y="696"/>
                  </a:cubicBezTo>
                  <a:cubicBezTo>
                    <a:pt x="96" y="736"/>
                    <a:pt x="58" y="761"/>
                    <a:pt x="16" y="781"/>
                  </a:cubicBezTo>
                  <a:cubicBezTo>
                    <a:pt x="8" y="785"/>
                    <a:pt x="0" y="789"/>
                    <a:pt x="1" y="800"/>
                  </a:cubicBezTo>
                  <a:cubicBezTo>
                    <a:pt x="1" y="809"/>
                    <a:pt x="8" y="813"/>
                    <a:pt x="16" y="816"/>
                  </a:cubicBezTo>
                  <a:cubicBezTo>
                    <a:pt x="76" y="843"/>
                    <a:pt x="119" y="886"/>
                    <a:pt x="147" y="946"/>
                  </a:cubicBezTo>
                  <a:cubicBezTo>
                    <a:pt x="150" y="954"/>
                    <a:pt x="154" y="963"/>
                    <a:pt x="165" y="963"/>
                  </a:cubicBezTo>
                  <a:close/>
                  <a:moveTo>
                    <a:pt x="47" y="799"/>
                  </a:moveTo>
                  <a:cubicBezTo>
                    <a:pt x="101" y="773"/>
                    <a:pt x="139" y="734"/>
                    <a:pt x="165" y="682"/>
                  </a:cubicBezTo>
                  <a:cubicBezTo>
                    <a:pt x="192" y="735"/>
                    <a:pt x="230" y="773"/>
                    <a:pt x="283" y="799"/>
                  </a:cubicBezTo>
                  <a:cubicBezTo>
                    <a:pt x="230" y="826"/>
                    <a:pt x="191" y="863"/>
                    <a:pt x="165" y="917"/>
                  </a:cubicBezTo>
                  <a:cubicBezTo>
                    <a:pt x="138" y="864"/>
                    <a:pt x="101" y="825"/>
                    <a:pt x="47" y="799"/>
                  </a:cubicBezTo>
                  <a:close/>
                  <a:moveTo>
                    <a:pt x="1215" y="700"/>
                  </a:moveTo>
                  <a:cubicBezTo>
                    <a:pt x="1209" y="697"/>
                    <a:pt x="1204" y="694"/>
                    <a:pt x="1198" y="691"/>
                  </a:cubicBezTo>
                  <a:cubicBezTo>
                    <a:pt x="1160" y="672"/>
                    <a:pt x="1132" y="644"/>
                    <a:pt x="1113" y="606"/>
                  </a:cubicBezTo>
                  <a:cubicBezTo>
                    <a:pt x="1109" y="599"/>
                    <a:pt x="1104" y="591"/>
                    <a:pt x="1100" y="584"/>
                  </a:cubicBezTo>
                  <a:cubicBezTo>
                    <a:pt x="1097" y="578"/>
                    <a:pt x="1092" y="575"/>
                    <a:pt x="1086" y="574"/>
                  </a:cubicBezTo>
                  <a:cubicBezTo>
                    <a:pt x="1076" y="575"/>
                    <a:pt x="1071" y="582"/>
                    <a:pt x="1068" y="590"/>
                  </a:cubicBezTo>
                  <a:cubicBezTo>
                    <a:pt x="1045" y="640"/>
                    <a:pt x="1009" y="677"/>
                    <a:pt x="958" y="700"/>
                  </a:cubicBezTo>
                  <a:cubicBezTo>
                    <a:pt x="956" y="701"/>
                    <a:pt x="954" y="702"/>
                    <a:pt x="952" y="703"/>
                  </a:cubicBezTo>
                  <a:cubicBezTo>
                    <a:pt x="939" y="711"/>
                    <a:pt x="939" y="724"/>
                    <a:pt x="952" y="732"/>
                  </a:cubicBezTo>
                  <a:cubicBezTo>
                    <a:pt x="961" y="737"/>
                    <a:pt x="971" y="742"/>
                    <a:pt x="980" y="747"/>
                  </a:cubicBezTo>
                  <a:cubicBezTo>
                    <a:pt x="1013" y="765"/>
                    <a:pt x="1038" y="790"/>
                    <a:pt x="1056" y="822"/>
                  </a:cubicBezTo>
                  <a:cubicBezTo>
                    <a:pt x="1060" y="831"/>
                    <a:pt x="1065" y="840"/>
                    <a:pt x="1070" y="849"/>
                  </a:cubicBezTo>
                  <a:cubicBezTo>
                    <a:pt x="1080" y="865"/>
                    <a:pt x="1092" y="865"/>
                    <a:pt x="1101" y="849"/>
                  </a:cubicBezTo>
                  <a:cubicBezTo>
                    <a:pt x="1106" y="841"/>
                    <a:pt x="1110" y="833"/>
                    <a:pt x="1114" y="825"/>
                  </a:cubicBezTo>
                  <a:cubicBezTo>
                    <a:pt x="1133" y="790"/>
                    <a:pt x="1160" y="764"/>
                    <a:pt x="1195" y="745"/>
                  </a:cubicBezTo>
                  <a:cubicBezTo>
                    <a:pt x="1202" y="742"/>
                    <a:pt x="1209" y="738"/>
                    <a:pt x="1216" y="734"/>
                  </a:cubicBezTo>
                  <a:cubicBezTo>
                    <a:pt x="1222" y="731"/>
                    <a:pt x="1229" y="726"/>
                    <a:pt x="1229" y="718"/>
                  </a:cubicBezTo>
                  <a:cubicBezTo>
                    <a:pt x="1229" y="708"/>
                    <a:pt x="1222" y="704"/>
                    <a:pt x="1215" y="700"/>
                  </a:cubicBezTo>
                  <a:close/>
                  <a:moveTo>
                    <a:pt x="1126" y="758"/>
                  </a:moveTo>
                  <a:cubicBezTo>
                    <a:pt x="1110" y="773"/>
                    <a:pt x="1098" y="791"/>
                    <a:pt x="1086" y="813"/>
                  </a:cubicBezTo>
                  <a:cubicBezTo>
                    <a:pt x="1064" y="771"/>
                    <a:pt x="1032" y="739"/>
                    <a:pt x="990" y="717"/>
                  </a:cubicBezTo>
                  <a:cubicBezTo>
                    <a:pt x="1032" y="695"/>
                    <a:pt x="1063" y="664"/>
                    <a:pt x="1086" y="622"/>
                  </a:cubicBezTo>
                  <a:cubicBezTo>
                    <a:pt x="1108" y="664"/>
                    <a:pt x="1139" y="695"/>
                    <a:pt x="1181" y="717"/>
                  </a:cubicBezTo>
                  <a:cubicBezTo>
                    <a:pt x="1160" y="729"/>
                    <a:pt x="1142" y="742"/>
                    <a:pt x="1126" y="758"/>
                  </a:cubicBezTo>
                  <a:close/>
                  <a:moveTo>
                    <a:pt x="1042" y="1021"/>
                  </a:moveTo>
                  <a:cubicBezTo>
                    <a:pt x="987" y="1020"/>
                    <a:pt x="943" y="1064"/>
                    <a:pt x="942" y="1119"/>
                  </a:cubicBezTo>
                  <a:cubicBezTo>
                    <a:pt x="942" y="1173"/>
                    <a:pt x="986" y="1218"/>
                    <a:pt x="1040" y="1219"/>
                  </a:cubicBezTo>
                  <a:cubicBezTo>
                    <a:pt x="1094" y="1219"/>
                    <a:pt x="1139" y="1175"/>
                    <a:pt x="1140" y="1121"/>
                  </a:cubicBezTo>
                  <a:cubicBezTo>
                    <a:pt x="1140" y="1066"/>
                    <a:pt x="1097" y="1021"/>
                    <a:pt x="1042" y="1021"/>
                  </a:cubicBezTo>
                  <a:close/>
                  <a:moveTo>
                    <a:pt x="1041" y="1188"/>
                  </a:moveTo>
                  <a:cubicBezTo>
                    <a:pt x="1004" y="1188"/>
                    <a:pt x="973" y="1157"/>
                    <a:pt x="973" y="1120"/>
                  </a:cubicBezTo>
                  <a:cubicBezTo>
                    <a:pt x="973" y="1082"/>
                    <a:pt x="1004" y="1051"/>
                    <a:pt x="1041" y="1051"/>
                  </a:cubicBezTo>
                  <a:cubicBezTo>
                    <a:pt x="1079" y="1051"/>
                    <a:pt x="1110" y="1083"/>
                    <a:pt x="1109" y="1121"/>
                  </a:cubicBezTo>
                  <a:cubicBezTo>
                    <a:pt x="1108" y="1158"/>
                    <a:pt x="1077" y="1188"/>
                    <a:pt x="1041" y="1188"/>
                  </a:cubicBezTo>
                  <a:close/>
                  <a:moveTo>
                    <a:pt x="232" y="1086"/>
                  </a:moveTo>
                  <a:cubicBezTo>
                    <a:pt x="177" y="1086"/>
                    <a:pt x="134" y="1130"/>
                    <a:pt x="134" y="1185"/>
                  </a:cubicBezTo>
                  <a:cubicBezTo>
                    <a:pt x="134" y="1240"/>
                    <a:pt x="179" y="1285"/>
                    <a:pt x="233" y="1284"/>
                  </a:cubicBezTo>
                  <a:cubicBezTo>
                    <a:pt x="287" y="1284"/>
                    <a:pt x="331" y="1240"/>
                    <a:pt x="331" y="1185"/>
                  </a:cubicBezTo>
                  <a:cubicBezTo>
                    <a:pt x="331" y="1130"/>
                    <a:pt x="288" y="1086"/>
                    <a:pt x="232" y="1086"/>
                  </a:cubicBezTo>
                  <a:close/>
                  <a:moveTo>
                    <a:pt x="232" y="1253"/>
                  </a:moveTo>
                  <a:cubicBezTo>
                    <a:pt x="195" y="1253"/>
                    <a:pt x="165" y="1223"/>
                    <a:pt x="165" y="1185"/>
                  </a:cubicBezTo>
                  <a:cubicBezTo>
                    <a:pt x="165" y="1147"/>
                    <a:pt x="195" y="1117"/>
                    <a:pt x="233" y="1117"/>
                  </a:cubicBezTo>
                  <a:cubicBezTo>
                    <a:pt x="270" y="1117"/>
                    <a:pt x="300" y="1147"/>
                    <a:pt x="300" y="1185"/>
                  </a:cubicBezTo>
                  <a:cubicBezTo>
                    <a:pt x="300" y="1223"/>
                    <a:pt x="270" y="1254"/>
                    <a:pt x="232" y="1253"/>
                  </a:cubicBezTo>
                  <a:close/>
                  <a:moveTo>
                    <a:pt x="1079" y="265"/>
                  </a:moveTo>
                  <a:cubicBezTo>
                    <a:pt x="1125" y="265"/>
                    <a:pt x="1162" y="229"/>
                    <a:pt x="1162" y="183"/>
                  </a:cubicBezTo>
                  <a:cubicBezTo>
                    <a:pt x="1162" y="136"/>
                    <a:pt x="1126" y="100"/>
                    <a:pt x="1080" y="100"/>
                  </a:cubicBezTo>
                  <a:cubicBezTo>
                    <a:pt x="1034" y="99"/>
                    <a:pt x="997" y="136"/>
                    <a:pt x="997" y="182"/>
                  </a:cubicBezTo>
                  <a:cubicBezTo>
                    <a:pt x="996" y="227"/>
                    <a:pt x="1033" y="265"/>
                    <a:pt x="1079" y="265"/>
                  </a:cubicBezTo>
                  <a:close/>
                  <a:moveTo>
                    <a:pt x="1079" y="130"/>
                  </a:moveTo>
                  <a:cubicBezTo>
                    <a:pt x="1108" y="130"/>
                    <a:pt x="1131" y="153"/>
                    <a:pt x="1131" y="181"/>
                  </a:cubicBezTo>
                  <a:cubicBezTo>
                    <a:pt x="1132" y="210"/>
                    <a:pt x="1109" y="234"/>
                    <a:pt x="1080" y="235"/>
                  </a:cubicBezTo>
                  <a:cubicBezTo>
                    <a:pt x="1052" y="235"/>
                    <a:pt x="1028" y="212"/>
                    <a:pt x="1028" y="183"/>
                  </a:cubicBezTo>
                  <a:cubicBezTo>
                    <a:pt x="1027" y="154"/>
                    <a:pt x="1050" y="130"/>
                    <a:pt x="1079" y="130"/>
                  </a:cubicBezTo>
                  <a:close/>
                  <a:moveTo>
                    <a:pt x="152" y="265"/>
                  </a:moveTo>
                  <a:cubicBezTo>
                    <a:pt x="198" y="265"/>
                    <a:pt x="234" y="229"/>
                    <a:pt x="234" y="182"/>
                  </a:cubicBezTo>
                  <a:cubicBezTo>
                    <a:pt x="234" y="136"/>
                    <a:pt x="198" y="100"/>
                    <a:pt x="152" y="100"/>
                  </a:cubicBezTo>
                  <a:cubicBezTo>
                    <a:pt x="106" y="100"/>
                    <a:pt x="69" y="137"/>
                    <a:pt x="69" y="182"/>
                  </a:cubicBezTo>
                  <a:cubicBezTo>
                    <a:pt x="69" y="228"/>
                    <a:pt x="106" y="265"/>
                    <a:pt x="152" y="265"/>
                  </a:cubicBezTo>
                  <a:close/>
                  <a:moveTo>
                    <a:pt x="153" y="130"/>
                  </a:moveTo>
                  <a:cubicBezTo>
                    <a:pt x="181" y="130"/>
                    <a:pt x="204" y="154"/>
                    <a:pt x="204" y="182"/>
                  </a:cubicBezTo>
                  <a:cubicBezTo>
                    <a:pt x="204" y="211"/>
                    <a:pt x="181" y="235"/>
                    <a:pt x="152" y="235"/>
                  </a:cubicBezTo>
                  <a:cubicBezTo>
                    <a:pt x="124" y="235"/>
                    <a:pt x="100" y="211"/>
                    <a:pt x="100" y="182"/>
                  </a:cubicBezTo>
                  <a:cubicBezTo>
                    <a:pt x="100" y="153"/>
                    <a:pt x="124" y="130"/>
                    <a:pt x="153" y="130"/>
                  </a:cubicBezTo>
                  <a:close/>
                </a:path>
              </a:pathLst>
            </a:custGeom>
            <a:solidFill>
              <a:schemeClr val="bg1"/>
            </a:solidFill>
            <a:ln w="635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40942815-8725-F32B-2CE8-8A901CB9BC5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253136" y="5139743"/>
              <a:ext cx="433648" cy="553212"/>
            </a:xfrm>
            <a:custGeom>
              <a:avLst/>
              <a:gdLst>
                <a:gd name="T0" fmla="*/ 906 w 1280"/>
                <a:gd name="T1" fmla="*/ 93 h 1638"/>
                <a:gd name="T2" fmla="*/ 557 w 1280"/>
                <a:gd name="T3" fmla="*/ 0 h 1638"/>
                <a:gd name="T4" fmla="*/ 124 w 1280"/>
                <a:gd name="T5" fmla="*/ 93 h 1638"/>
                <a:gd name="T6" fmla="*/ 62 w 1280"/>
                <a:gd name="T7" fmla="*/ 576 h 1638"/>
                <a:gd name="T8" fmla="*/ 1104 w 1280"/>
                <a:gd name="T9" fmla="*/ 1638 h 1638"/>
                <a:gd name="T10" fmla="*/ 1280 w 1280"/>
                <a:gd name="T11" fmla="*/ 1426 h 1638"/>
                <a:gd name="T12" fmla="*/ 801 w 1280"/>
                <a:gd name="T13" fmla="*/ 48 h 1638"/>
                <a:gd name="T14" fmla="*/ 493 w 1280"/>
                <a:gd name="T15" fmla="*/ 142 h 1638"/>
                <a:gd name="T16" fmla="*/ 493 w 1280"/>
                <a:gd name="T17" fmla="*/ 142 h 1638"/>
                <a:gd name="T18" fmla="*/ 617 w 1280"/>
                <a:gd name="T19" fmla="*/ 1486 h 1638"/>
                <a:gd name="T20" fmla="*/ 1126 w 1280"/>
                <a:gd name="T21" fmla="*/ 1507 h 1638"/>
                <a:gd name="T22" fmla="*/ 192 w 1280"/>
                <a:gd name="T23" fmla="*/ 1590 h 1638"/>
                <a:gd name="T24" fmla="*/ 115 w 1280"/>
                <a:gd name="T25" fmla="*/ 185 h 1638"/>
                <a:gd name="T26" fmla="*/ 92 w 1280"/>
                <a:gd name="T27" fmla="*/ 527 h 1638"/>
                <a:gd name="T28" fmla="*/ 182 w 1280"/>
                <a:gd name="T29" fmla="*/ 194 h 1638"/>
                <a:gd name="T30" fmla="*/ 265 w 1280"/>
                <a:gd name="T31" fmla="*/ 1507 h 1638"/>
                <a:gd name="T32" fmla="*/ 585 w 1280"/>
                <a:gd name="T33" fmla="*/ 1281 h 1638"/>
                <a:gd name="T34" fmla="*/ 568 w 1280"/>
                <a:gd name="T35" fmla="*/ 1195 h 1638"/>
                <a:gd name="T36" fmla="*/ 397 w 1280"/>
                <a:gd name="T37" fmla="*/ 1333 h 1638"/>
                <a:gd name="T38" fmla="*/ 417 w 1280"/>
                <a:gd name="T39" fmla="*/ 1434 h 1638"/>
                <a:gd name="T40" fmla="*/ 525 w 1280"/>
                <a:gd name="T41" fmla="*/ 1460 h 1638"/>
                <a:gd name="T42" fmla="*/ 467 w 1280"/>
                <a:gd name="T43" fmla="*/ 1252 h 1638"/>
                <a:gd name="T44" fmla="*/ 296 w 1280"/>
                <a:gd name="T45" fmla="*/ 1451 h 1638"/>
                <a:gd name="T46" fmla="*/ 233 w 1280"/>
                <a:gd name="T47" fmla="*/ 1406 h 1638"/>
                <a:gd name="T48" fmla="*/ 447 w 1280"/>
                <a:gd name="T49" fmla="*/ 174 h 1638"/>
                <a:gd name="T50" fmla="*/ 929 w 1280"/>
                <a:gd name="T51" fmla="*/ 142 h 1638"/>
                <a:gd name="T52" fmla="*/ 1232 w 1280"/>
                <a:gd name="T53" fmla="*/ 726 h 1638"/>
                <a:gd name="T54" fmla="*/ 461 w 1280"/>
                <a:gd name="T55" fmla="*/ 957 h 1638"/>
                <a:gd name="T56" fmla="*/ 469 w 1280"/>
                <a:gd name="T57" fmla="*/ 674 h 1638"/>
                <a:gd name="T58" fmla="*/ 515 w 1280"/>
                <a:gd name="T59" fmla="*/ 425 h 1638"/>
                <a:gd name="T60" fmla="*/ 412 w 1280"/>
                <a:gd name="T61" fmla="*/ 549 h 1638"/>
                <a:gd name="T62" fmla="*/ 405 w 1280"/>
                <a:gd name="T63" fmla="*/ 834 h 1638"/>
                <a:gd name="T64" fmla="*/ 356 w 1280"/>
                <a:gd name="T65" fmla="*/ 1076 h 1638"/>
                <a:gd name="T66" fmla="*/ 399 w 1280"/>
                <a:gd name="T67" fmla="*/ 459 h 1638"/>
                <a:gd name="T68" fmla="*/ 399 w 1280"/>
                <a:gd name="T69" fmla="*/ 459 h 1638"/>
                <a:gd name="T70" fmla="*/ 435 w 1280"/>
                <a:gd name="T71" fmla="*/ 791 h 1638"/>
                <a:gd name="T72" fmla="*/ 436 w 1280"/>
                <a:gd name="T73" fmla="*/ 1011 h 1638"/>
                <a:gd name="T74" fmla="*/ 1072 w 1280"/>
                <a:gd name="T75" fmla="*/ 388 h 1638"/>
                <a:gd name="T76" fmla="*/ 617 w 1280"/>
                <a:gd name="T77" fmla="*/ 434 h 1638"/>
                <a:gd name="T78" fmla="*/ 1086 w 1280"/>
                <a:gd name="T79" fmla="*/ 435 h 1638"/>
                <a:gd name="T80" fmla="*/ 1070 w 1280"/>
                <a:gd name="T81" fmla="*/ 979 h 1638"/>
                <a:gd name="T82" fmla="*/ 598 w 1280"/>
                <a:gd name="T83" fmla="*/ 1001 h 1638"/>
                <a:gd name="T84" fmla="*/ 1092 w 1280"/>
                <a:gd name="T85" fmla="*/ 1024 h 1638"/>
                <a:gd name="T86" fmla="*/ 1069 w 1280"/>
                <a:gd name="T87" fmla="*/ 683 h 1638"/>
                <a:gd name="T88" fmla="*/ 598 w 1280"/>
                <a:gd name="T89" fmla="*/ 705 h 1638"/>
                <a:gd name="T90" fmla="*/ 1087 w 1280"/>
                <a:gd name="T91" fmla="*/ 730 h 1638"/>
                <a:gd name="T92" fmla="*/ 629 w 1280"/>
                <a:gd name="T93" fmla="*/ 825 h 1638"/>
                <a:gd name="T94" fmla="*/ 744 w 1280"/>
                <a:gd name="T95" fmla="*/ 777 h 1638"/>
                <a:gd name="T96" fmla="*/ 621 w 1280"/>
                <a:gd name="T97" fmla="*/ 824 h 1638"/>
                <a:gd name="T98" fmla="*/ 621 w 1280"/>
                <a:gd name="T99" fmla="*/ 1072 h 1638"/>
                <a:gd name="T100" fmla="*/ 744 w 1280"/>
                <a:gd name="T101" fmla="*/ 1120 h 1638"/>
                <a:gd name="T102" fmla="*/ 615 w 1280"/>
                <a:gd name="T103" fmla="*/ 527 h 1638"/>
                <a:gd name="T104" fmla="*/ 891 w 1280"/>
                <a:gd name="T105" fmla="*/ 505 h 1638"/>
                <a:gd name="T106" fmla="*/ 599 w 1280"/>
                <a:gd name="T107" fmla="*/ 505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80" h="1638">
                  <a:moveTo>
                    <a:pt x="1280" y="220"/>
                  </a:moveTo>
                  <a:cubicBezTo>
                    <a:pt x="1280" y="158"/>
                    <a:pt x="1248" y="113"/>
                    <a:pt x="1193" y="98"/>
                  </a:cubicBezTo>
                  <a:cubicBezTo>
                    <a:pt x="1180" y="94"/>
                    <a:pt x="1166" y="93"/>
                    <a:pt x="1152" y="93"/>
                  </a:cubicBezTo>
                  <a:cubicBezTo>
                    <a:pt x="1070" y="92"/>
                    <a:pt x="988" y="93"/>
                    <a:pt x="906" y="93"/>
                  </a:cubicBezTo>
                  <a:cubicBezTo>
                    <a:pt x="891" y="93"/>
                    <a:pt x="891" y="93"/>
                    <a:pt x="891" y="93"/>
                  </a:cubicBezTo>
                  <a:cubicBezTo>
                    <a:pt x="885" y="75"/>
                    <a:pt x="882" y="58"/>
                    <a:pt x="876" y="44"/>
                  </a:cubicBezTo>
                  <a:cubicBezTo>
                    <a:pt x="864" y="19"/>
                    <a:pt x="841" y="8"/>
                    <a:pt x="816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23" y="10"/>
                    <a:pt x="497" y="28"/>
                    <a:pt x="488" y="64"/>
                  </a:cubicBezTo>
                  <a:cubicBezTo>
                    <a:pt x="486" y="73"/>
                    <a:pt x="485" y="82"/>
                    <a:pt x="484" y="93"/>
                  </a:cubicBezTo>
                  <a:cubicBezTo>
                    <a:pt x="465" y="93"/>
                    <a:pt x="465" y="93"/>
                    <a:pt x="465" y="93"/>
                  </a:cubicBezTo>
                  <a:cubicBezTo>
                    <a:pt x="351" y="93"/>
                    <a:pt x="238" y="93"/>
                    <a:pt x="124" y="93"/>
                  </a:cubicBezTo>
                  <a:cubicBezTo>
                    <a:pt x="64" y="93"/>
                    <a:pt x="19" y="125"/>
                    <a:pt x="5" y="179"/>
                  </a:cubicBezTo>
                  <a:cubicBezTo>
                    <a:pt x="1" y="192"/>
                    <a:pt x="0" y="205"/>
                    <a:pt x="0" y="217"/>
                  </a:cubicBezTo>
                  <a:cubicBezTo>
                    <a:pt x="0" y="316"/>
                    <a:pt x="0" y="415"/>
                    <a:pt x="0" y="513"/>
                  </a:cubicBezTo>
                  <a:cubicBezTo>
                    <a:pt x="0" y="554"/>
                    <a:pt x="22" y="576"/>
                    <a:pt x="62" y="576"/>
                  </a:cubicBezTo>
                  <a:cubicBezTo>
                    <a:pt x="71" y="576"/>
                    <a:pt x="81" y="576"/>
                    <a:pt x="92" y="576"/>
                  </a:cubicBezTo>
                  <a:cubicBezTo>
                    <a:pt x="92" y="1530"/>
                    <a:pt x="92" y="1530"/>
                    <a:pt x="92" y="1530"/>
                  </a:cubicBezTo>
                  <a:cubicBezTo>
                    <a:pt x="92" y="1595"/>
                    <a:pt x="105" y="1614"/>
                    <a:pt x="163" y="1638"/>
                  </a:cubicBezTo>
                  <a:cubicBezTo>
                    <a:pt x="1104" y="1638"/>
                    <a:pt x="1104" y="1638"/>
                    <a:pt x="1104" y="1638"/>
                  </a:cubicBezTo>
                  <a:cubicBezTo>
                    <a:pt x="1144" y="1626"/>
                    <a:pt x="1171" y="1602"/>
                    <a:pt x="1174" y="1558"/>
                  </a:cubicBezTo>
                  <a:cubicBezTo>
                    <a:pt x="1175" y="1542"/>
                    <a:pt x="1174" y="1526"/>
                    <a:pt x="1174" y="1508"/>
                  </a:cubicBezTo>
                  <a:cubicBezTo>
                    <a:pt x="1183" y="1508"/>
                    <a:pt x="1189" y="1508"/>
                    <a:pt x="1196" y="1507"/>
                  </a:cubicBezTo>
                  <a:cubicBezTo>
                    <a:pt x="1242" y="1505"/>
                    <a:pt x="1276" y="1472"/>
                    <a:pt x="1280" y="1426"/>
                  </a:cubicBezTo>
                  <a:cubicBezTo>
                    <a:pt x="1280" y="1421"/>
                    <a:pt x="1280" y="1417"/>
                    <a:pt x="1280" y="1412"/>
                  </a:cubicBezTo>
                  <a:cubicBezTo>
                    <a:pt x="1280" y="1015"/>
                    <a:pt x="1280" y="618"/>
                    <a:pt x="1280" y="220"/>
                  </a:cubicBezTo>
                  <a:close/>
                  <a:moveTo>
                    <a:pt x="571" y="48"/>
                  </a:moveTo>
                  <a:cubicBezTo>
                    <a:pt x="648" y="47"/>
                    <a:pt x="725" y="47"/>
                    <a:pt x="801" y="48"/>
                  </a:cubicBezTo>
                  <a:cubicBezTo>
                    <a:pt x="826" y="48"/>
                    <a:pt x="838" y="65"/>
                    <a:pt x="838" y="92"/>
                  </a:cubicBezTo>
                  <a:cubicBezTo>
                    <a:pt x="535" y="92"/>
                    <a:pt x="535" y="92"/>
                    <a:pt x="535" y="92"/>
                  </a:cubicBezTo>
                  <a:cubicBezTo>
                    <a:pt x="532" y="67"/>
                    <a:pt x="546" y="48"/>
                    <a:pt x="571" y="48"/>
                  </a:cubicBezTo>
                  <a:close/>
                  <a:moveTo>
                    <a:pt x="493" y="142"/>
                  </a:moveTo>
                  <a:cubicBezTo>
                    <a:pt x="879" y="142"/>
                    <a:pt x="879" y="142"/>
                    <a:pt x="879" y="142"/>
                  </a:cubicBezTo>
                  <a:cubicBezTo>
                    <a:pt x="883" y="182"/>
                    <a:pt x="855" y="216"/>
                    <a:pt x="815" y="217"/>
                  </a:cubicBezTo>
                  <a:cubicBezTo>
                    <a:pt x="729" y="218"/>
                    <a:pt x="643" y="218"/>
                    <a:pt x="556" y="216"/>
                  </a:cubicBezTo>
                  <a:cubicBezTo>
                    <a:pt x="516" y="216"/>
                    <a:pt x="488" y="181"/>
                    <a:pt x="493" y="142"/>
                  </a:cubicBezTo>
                  <a:close/>
                  <a:moveTo>
                    <a:pt x="1180" y="1459"/>
                  </a:moveTo>
                  <a:cubicBezTo>
                    <a:pt x="1005" y="1459"/>
                    <a:pt x="829" y="1459"/>
                    <a:pt x="654" y="1460"/>
                  </a:cubicBezTo>
                  <a:cubicBezTo>
                    <a:pt x="647" y="1460"/>
                    <a:pt x="640" y="1460"/>
                    <a:pt x="633" y="1462"/>
                  </a:cubicBezTo>
                  <a:cubicBezTo>
                    <a:pt x="621" y="1465"/>
                    <a:pt x="616" y="1473"/>
                    <a:pt x="617" y="1486"/>
                  </a:cubicBezTo>
                  <a:cubicBezTo>
                    <a:pt x="618" y="1498"/>
                    <a:pt x="625" y="1505"/>
                    <a:pt x="637" y="1507"/>
                  </a:cubicBezTo>
                  <a:cubicBezTo>
                    <a:pt x="643" y="1508"/>
                    <a:pt x="648" y="1507"/>
                    <a:pt x="654" y="1507"/>
                  </a:cubicBezTo>
                  <a:cubicBezTo>
                    <a:pt x="805" y="1507"/>
                    <a:pt x="955" y="1507"/>
                    <a:pt x="1106" y="1507"/>
                  </a:cubicBezTo>
                  <a:cubicBezTo>
                    <a:pt x="1126" y="1507"/>
                    <a:pt x="1126" y="1507"/>
                    <a:pt x="1126" y="1507"/>
                  </a:cubicBezTo>
                  <a:cubicBezTo>
                    <a:pt x="1126" y="1526"/>
                    <a:pt x="1127" y="1544"/>
                    <a:pt x="1125" y="1561"/>
                  </a:cubicBezTo>
                  <a:cubicBezTo>
                    <a:pt x="1124" y="1575"/>
                    <a:pt x="1114" y="1585"/>
                    <a:pt x="1099" y="1588"/>
                  </a:cubicBezTo>
                  <a:cubicBezTo>
                    <a:pt x="1092" y="1590"/>
                    <a:pt x="1083" y="1590"/>
                    <a:pt x="1076" y="1590"/>
                  </a:cubicBezTo>
                  <a:cubicBezTo>
                    <a:pt x="781" y="1590"/>
                    <a:pt x="487" y="1590"/>
                    <a:pt x="192" y="1590"/>
                  </a:cubicBezTo>
                  <a:cubicBezTo>
                    <a:pt x="152" y="1590"/>
                    <a:pt x="140" y="1578"/>
                    <a:pt x="140" y="1537"/>
                  </a:cubicBezTo>
                  <a:cubicBezTo>
                    <a:pt x="140" y="1100"/>
                    <a:pt x="140" y="662"/>
                    <a:pt x="140" y="224"/>
                  </a:cubicBezTo>
                  <a:cubicBezTo>
                    <a:pt x="140" y="216"/>
                    <a:pt x="140" y="209"/>
                    <a:pt x="138" y="202"/>
                  </a:cubicBezTo>
                  <a:cubicBezTo>
                    <a:pt x="135" y="190"/>
                    <a:pt x="127" y="184"/>
                    <a:pt x="115" y="185"/>
                  </a:cubicBezTo>
                  <a:cubicBezTo>
                    <a:pt x="102" y="186"/>
                    <a:pt x="95" y="193"/>
                    <a:pt x="93" y="205"/>
                  </a:cubicBezTo>
                  <a:cubicBezTo>
                    <a:pt x="92" y="210"/>
                    <a:pt x="92" y="215"/>
                    <a:pt x="92" y="220"/>
                  </a:cubicBezTo>
                  <a:cubicBezTo>
                    <a:pt x="92" y="316"/>
                    <a:pt x="92" y="412"/>
                    <a:pt x="92" y="508"/>
                  </a:cubicBezTo>
                  <a:cubicBezTo>
                    <a:pt x="92" y="527"/>
                    <a:pt x="92" y="527"/>
                    <a:pt x="92" y="527"/>
                  </a:cubicBezTo>
                  <a:cubicBezTo>
                    <a:pt x="48" y="530"/>
                    <a:pt x="48" y="530"/>
                    <a:pt x="48" y="489"/>
                  </a:cubicBezTo>
                  <a:cubicBezTo>
                    <a:pt x="48" y="397"/>
                    <a:pt x="48" y="306"/>
                    <a:pt x="48" y="214"/>
                  </a:cubicBezTo>
                  <a:cubicBezTo>
                    <a:pt x="48" y="178"/>
                    <a:pt x="68" y="152"/>
                    <a:pt x="99" y="143"/>
                  </a:cubicBezTo>
                  <a:cubicBezTo>
                    <a:pt x="136" y="134"/>
                    <a:pt x="174" y="157"/>
                    <a:pt x="182" y="194"/>
                  </a:cubicBezTo>
                  <a:cubicBezTo>
                    <a:pt x="184" y="204"/>
                    <a:pt x="185" y="215"/>
                    <a:pt x="185" y="226"/>
                  </a:cubicBezTo>
                  <a:cubicBezTo>
                    <a:pt x="185" y="621"/>
                    <a:pt x="185" y="1016"/>
                    <a:pt x="185" y="1411"/>
                  </a:cubicBezTo>
                  <a:cubicBezTo>
                    <a:pt x="185" y="1450"/>
                    <a:pt x="198" y="1480"/>
                    <a:pt x="233" y="1498"/>
                  </a:cubicBezTo>
                  <a:cubicBezTo>
                    <a:pt x="243" y="1503"/>
                    <a:pt x="254" y="1505"/>
                    <a:pt x="265" y="1507"/>
                  </a:cubicBezTo>
                  <a:cubicBezTo>
                    <a:pt x="276" y="1508"/>
                    <a:pt x="288" y="1508"/>
                    <a:pt x="300" y="1507"/>
                  </a:cubicBezTo>
                  <a:cubicBezTo>
                    <a:pt x="325" y="1506"/>
                    <a:pt x="348" y="1510"/>
                    <a:pt x="372" y="1522"/>
                  </a:cubicBezTo>
                  <a:cubicBezTo>
                    <a:pt x="439" y="1557"/>
                    <a:pt x="519" y="1541"/>
                    <a:pt x="566" y="1487"/>
                  </a:cubicBezTo>
                  <a:cubicBezTo>
                    <a:pt x="620" y="1426"/>
                    <a:pt x="627" y="1347"/>
                    <a:pt x="585" y="1281"/>
                  </a:cubicBezTo>
                  <a:cubicBezTo>
                    <a:pt x="579" y="1272"/>
                    <a:pt x="579" y="1265"/>
                    <a:pt x="585" y="1257"/>
                  </a:cubicBezTo>
                  <a:cubicBezTo>
                    <a:pt x="594" y="1245"/>
                    <a:pt x="601" y="1233"/>
                    <a:pt x="608" y="1220"/>
                  </a:cubicBezTo>
                  <a:cubicBezTo>
                    <a:pt x="618" y="1205"/>
                    <a:pt x="615" y="1192"/>
                    <a:pt x="603" y="1184"/>
                  </a:cubicBezTo>
                  <a:cubicBezTo>
                    <a:pt x="591" y="1176"/>
                    <a:pt x="578" y="1180"/>
                    <a:pt x="568" y="1195"/>
                  </a:cubicBezTo>
                  <a:cubicBezTo>
                    <a:pt x="530" y="1254"/>
                    <a:pt x="492" y="1314"/>
                    <a:pt x="454" y="1373"/>
                  </a:cubicBezTo>
                  <a:cubicBezTo>
                    <a:pt x="451" y="1378"/>
                    <a:pt x="447" y="1383"/>
                    <a:pt x="443" y="1389"/>
                  </a:cubicBezTo>
                  <a:cubicBezTo>
                    <a:pt x="437" y="1382"/>
                    <a:pt x="431" y="1375"/>
                    <a:pt x="425" y="1367"/>
                  </a:cubicBezTo>
                  <a:cubicBezTo>
                    <a:pt x="415" y="1356"/>
                    <a:pt x="407" y="1344"/>
                    <a:pt x="397" y="1333"/>
                  </a:cubicBezTo>
                  <a:cubicBezTo>
                    <a:pt x="387" y="1321"/>
                    <a:pt x="373" y="1320"/>
                    <a:pt x="362" y="1328"/>
                  </a:cubicBezTo>
                  <a:cubicBezTo>
                    <a:pt x="352" y="1336"/>
                    <a:pt x="351" y="1350"/>
                    <a:pt x="360" y="1363"/>
                  </a:cubicBezTo>
                  <a:cubicBezTo>
                    <a:pt x="365" y="1371"/>
                    <a:pt x="372" y="1378"/>
                    <a:pt x="378" y="1385"/>
                  </a:cubicBezTo>
                  <a:cubicBezTo>
                    <a:pt x="391" y="1402"/>
                    <a:pt x="404" y="1418"/>
                    <a:pt x="417" y="1434"/>
                  </a:cubicBezTo>
                  <a:cubicBezTo>
                    <a:pt x="436" y="1458"/>
                    <a:pt x="457" y="1457"/>
                    <a:pt x="474" y="1431"/>
                  </a:cubicBezTo>
                  <a:cubicBezTo>
                    <a:pt x="496" y="1396"/>
                    <a:pt x="518" y="1362"/>
                    <a:pt x="540" y="1328"/>
                  </a:cubicBezTo>
                  <a:cubicBezTo>
                    <a:pt x="542" y="1324"/>
                    <a:pt x="545" y="1320"/>
                    <a:pt x="549" y="1315"/>
                  </a:cubicBezTo>
                  <a:cubicBezTo>
                    <a:pt x="576" y="1357"/>
                    <a:pt x="565" y="1424"/>
                    <a:pt x="525" y="1460"/>
                  </a:cubicBezTo>
                  <a:cubicBezTo>
                    <a:pt x="484" y="1498"/>
                    <a:pt x="426" y="1503"/>
                    <a:pt x="379" y="1473"/>
                  </a:cubicBezTo>
                  <a:cubicBezTo>
                    <a:pt x="335" y="1444"/>
                    <a:pt x="315" y="1387"/>
                    <a:pt x="330" y="1335"/>
                  </a:cubicBezTo>
                  <a:cubicBezTo>
                    <a:pt x="346" y="1283"/>
                    <a:pt x="395" y="1249"/>
                    <a:pt x="449" y="1251"/>
                  </a:cubicBezTo>
                  <a:cubicBezTo>
                    <a:pt x="455" y="1251"/>
                    <a:pt x="461" y="1252"/>
                    <a:pt x="467" y="1252"/>
                  </a:cubicBezTo>
                  <a:cubicBezTo>
                    <a:pt x="482" y="1252"/>
                    <a:pt x="491" y="1245"/>
                    <a:pt x="493" y="1232"/>
                  </a:cubicBezTo>
                  <a:cubicBezTo>
                    <a:pt x="495" y="1218"/>
                    <a:pt x="487" y="1208"/>
                    <a:pt x="472" y="1205"/>
                  </a:cubicBezTo>
                  <a:cubicBezTo>
                    <a:pt x="412" y="1196"/>
                    <a:pt x="361" y="1213"/>
                    <a:pt x="322" y="1258"/>
                  </a:cubicBezTo>
                  <a:cubicBezTo>
                    <a:pt x="270" y="1315"/>
                    <a:pt x="263" y="1381"/>
                    <a:pt x="296" y="1451"/>
                  </a:cubicBezTo>
                  <a:cubicBezTo>
                    <a:pt x="297" y="1453"/>
                    <a:pt x="298" y="1455"/>
                    <a:pt x="299" y="1459"/>
                  </a:cubicBezTo>
                  <a:cubicBezTo>
                    <a:pt x="288" y="1459"/>
                    <a:pt x="277" y="1460"/>
                    <a:pt x="267" y="1459"/>
                  </a:cubicBezTo>
                  <a:cubicBezTo>
                    <a:pt x="249" y="1457"/>
                    <a:pt x="236" y="1445"/>
                    <a:pt x="234" y="1427"/>
                  </a:cubicBezTo>
                  <a:cubicBezTo>
                    <a:pt x="233" y="1420"/>
                    <a:pt x="233" y="1413"/>
                    <a:pt x="233" y="1406"/>
                  </a:cubicBezTo>
                  <a:cubicBezTo>
                    <a:pt x="233" y="1018"/>
                    <a:pt x="233" y="631"/>
                    <a:pt x="233" y="243"/>
                  </a:cubicBezTo>
                  <a:cubicBezTo>
                    <a:pt x="233" y="208"/>
                    <a:pt x="233" y="173"/>
                    <a:pt x="211" y="142"/>
                  </a:cubicBezTo>
                  <a:cubicBezTo>
                    <a:pt x="442" y="142"/>
                    <a:pt x="442" y="142"/>
                    <a:pt x="442" y="142"/>
                  </a:cubicBezTo>
                  <a:cubicBezTo>
                    <a:pt x="444" y="152"/>
                    <a:pt x="444" y="163"/>
                    <a:pt x="447" y="174"/>
                  </a:cubicBezTo>
                  <a:cubicBezTo>
                    <a:pt x="460" y="229"/>
                    <a:pt x="503" y="264"/>
                    <a:pt x="560" y="265"/>
                  </a:cubicBezTo>
                  <a:cubicBezTo>
                    <a:pt x="644" y="266"/>
                    <a:pt x="728" y="266"/>
                    <a:pt x="813" y="265"/>
                  </a:cubicBezTo>
                  <a:cubicBezTo>
                    <a:pt x="877" y="264"/>
                    <a:pt x="923" y="218"/>
                    <a:pt x="928" y="153"/>
                  </a:cubicBezTo>
                  <a:cubicBezTo>
                    <a:pt x="928" y="150"/>
                    <a:pt x="929" y="146"/>
                    <a:pt x="929" y="142"/>
                  </a:cubicBezTo>
                  <a:cubicBezTo>
                    <a:pt x="934" y="141"/>
                    <a:pt x="938" y="141"/>
                    <a:pt x="943" y="141"/>
                  </a:cubicBezTo>
                  <a:cubicBezTo>
                    <a:pt x="1014" y="141"/>
                    <a:pt x="1086" y="141"/>
                    <a:pt x="1157" y="141"/>
                  </a:cubicBezTo>
                  <a:cubicBezTo>
                    <a:pt x="1203" y="141"/>
                    <a:pt x="1232" y="170"/>
                    <a:pt x="1232" y="216"/>
                  </a:cubicBezTo>
                  <a:cubicBezTo>
                    <a:pt x="1232" y="386"/>
                    <a:pt x="1232" y="556"/>
                    <a:pt x="1232" y="726"/>
                  </a:cubicBezTo>
                  <a:cubicBezTo>
                    <a:pt x="1232" y="954"/>
                    <a:pt x="1232" y="1181"/>
                    <a:pt x="1232" y="1408"/>
                  </a:cubicBezTo>
                  <a:cubicBezTo>
                    <a:pt x="1232" y="1447"/>
                    <a:pt x="1220" y="1459"/>
                    <a:pt x="1180" y="1459"/>
                  </a:cubicBezTo>
                  <a:close/>
                  <a:moveTo>
                    <a:pt x="472" y="970"/>
                  </a:moveTo>
                  <a:cubicBezTo>
                    <a:pt x="467" y="968"/>
                    <a:pt x="461" y="962"/>
                    <a:pt x="461" y="957"/>
                  </a:cubicBezTo>
                  <a:cubicBezTo>
                    <a:pt x="460" y="920"/>
                    <a:pt x="460" y="882"/>
                    <a:pt x="461" y="845"/>
                  </a:cubicBezTo>
                  <a:cubicBezTo>
                    <a:pt x="461" y="841"/>
                    <a:pt x="465" y="835"/>
                    <a:pt x="469" y="834"/>
                  </a:cubicBezTo>
                  <a:cubicBezTo>
                    <a:pt x="503" y="817"/>
                    <a:pt x="522" y="791"/>
                    <a:pt x="521" y="753"/>
                  </a:cubicBezTo>
                  <a:cubicBezTo>
                    <a:pt x="521" y="716"/>
                    <a:pt x="503" y="690"/>
                    <a:pt x="469" y="674"/>
                  </a:cubicBezTo>
                  <a:cubicBezTo>
                    <a:pt x="465" y="672"/>
                    <a:pt x="461" y="667"/>
                    <a:pt x="461" y="663"/>
                  </a:cubicBezTo>
                  <a:cubicBezTo>
                    <a:pt x="460" y="623"/>
                    <a:pt x="461" y="582"/>
                    <a:pt x="461" y="542"/>
                  </a:cubicBezTo>
                  <a:cubicBezTo>
                    <a:pt x="466" y="539"/>
                    <a:pt x="470" y="538"/>
                    <a:pt x="474" y="536"/>
                  </a:cubicBezTo>
                  <a:cubicBezTo>
                    <a:pt x="515" y="515"/>
                    <a:pt x="533" y="467"/>
                    <a:pt x="515" y="425"/>
                  </a:cubicBezTo>
                  <a:cubicBezTo>
                    <a:pt x="498" y="383"/>
                    <a:pt x="451" y="363"/>
                    <a:pt x="408" y="378"/>
                  </a:cubicBezTo>
                  <a:cubicBezTo>
                    <a:pt x="377" y="388"/>
                    <a:pt x="353" y="419"/>
                    <a:pt x="352" y="452"/>
                  </a:cubicBezTo>
                  <a:cubicBezTo>
                    <a:pt x="350" y="489"/>
                    <a:pt x="368" y="521"/>
                    <a:pt x="401" y="537"/>
                  </a:cubicBezTo>
                  <a:cubicBezTo>
                    <a:pt x="405" y="539"/>
                    <a:pt x="412" y="545"/>
                    <a:pt x="412" y="549"/>
                  </a:cubicBezTo>
                  <a:cubicBezTo>
                    <a:pt x="413" y="589"/>
                    <a:pt x="413" y="630"/>
                    <a:pt x="413" y="670"/>
                  </a:cubicBezTo>
                  <a:cubicBezTo>
                    <a:pt x="411" y="671"/>
                    <a:pt x="410" y="672"/>
                    <a:pt x="409" y="672"/>
                  </a:cubicBezTo>
                  <a:cubicBezTo>
                    <a:pt x="374" y="687"/>
                    <a:pt x="353" y="712"/>
                    <a:pt x="352" y="751"/>
                  </a:cubicBezTo>
                  <a:cubicBezTo>
                    <a:pt x="350" y="790"/>
                    <a:pt x="370" y="817"/>
                    <a:pt x="405" y="834"/>
                  </a:cubicBezTo>
                  <a:cubicBezTo>
                    <a:pt x="409" y="836"/>
                    <a:pt x="412" y="843"/>
                    <a:pt x="412" y="847"/>
                  </a:cubicBezTo>
                  <a:cubicBezTo>
                    <a:pt x="413" y="881"/>
                    <a:pt x="412" y="914"/>
                    <a:pt x="413" y="948"/>
                  </a:cubicBezTo>
                  <a:cubicBezTo>
                    <a:pt x="413" y="961"/>
                    <a:pt x="410" y="967"/>
                    <a:pt x="397" y="973"/>
                  </a:cubicBezTo>
                  <a:cubicBezTo>
                    <a:pt x="359" y="991"/>
                    <a:pt x="342" y="1036"/>
                    <a:pt x="356" y="1076"/>
                  </a:cubicBezTo>
                  <a:cubicBezTo>
                    <a:pt x="369" y="1116"/>
                    <a:pt x="408" y="1140"/>
                    <a:pt x="450" y="1133"/>
                  </a:cubicBezTo>
                  <a:cubicBezTo>
                    <a:pt x="486" y="1128"/>
                    <a:pt x="515" y="1099"/>
                    <a:pt x="521" y="1063"/>
                  </a:cubicBezTo>
                  <a:cubicBezTo>
                    <a:pt x="527" y="1024"/>
                    <a:pt x="508" y="988"/>
                    <a:pt x="472" y="970"/>
                  </a:cubicBezTo>
                  <a:close/>
                  <a:moveTo>
                    <a:pt x="399" y="459"/>
                  </a:moveTo>
                  <a:cubicBezTo>
                    <a:pt x="399" y="438"/>
                    <a:pt x="416" y="421"/>
                    <a:pt x="437" y="421"/>
                  </a:cubicBezTo>
                  <a:cubicBezTo>
                    <a:pt x="457" y="421"/>
                    <a:pt x="474" y="438"/>
                    <a:pt x="474" y="459"/>
                  </a:cubicBezTo>
                  <a:cubicBezTo>
                    <a:pt x="473" y="480"/>
                    <a:pt x="456" y="496"/>
                    <a:pt x="436" y="496"/>
                  </a:cubicBezTo>
                  <a:cubicBezTo>
                    <a:pt x="416" y="496"/>
                    <a:pt x="400" y="479"/>
                    <a:pt x="399" y="459"/>
                  </a:cubicBezTo>
                  <a:close/>
                  <a:moveTo>
                    <a:pt x="400" y="752"/>
                  </a:moveTo>
                  <a:cubicBezTo>
                    <a:pt x="401" y="731"/>
                    <a:pt x="417" y="716"/>
                    <a:pt x="437" y="716"/>
                  </a:cubicBezTo>
                  <a:cubicBezTo>
                    <a:pt x="458" y="717"/>
                    <a:pt x="474" y="734"/>
                    <a:pt x="474" y="755"/>
                  </a:cubicBezTo>
                  <a:cubicBezTo>
                    <a:pt x="473" y="776"/>
                    <a:pt x="456" y="792"/>
                    <a:pt x="435" y="791"/>
                  </a:cubicBezTo>
                  <a:cubicBezTo>
                    <a:pt x="414" y="790"/>
                    <a:pt x="398" y="773"/>
                    <a:pt x="400" y="752"/>
                  </a:cubicBezTo>
                  <a:close/>
                  <a:moveTo>
                    <a:pt x="436" y="1087"/>
                  </a:moveTo>
                  <a:cubicBezTo>
                    <a:pt x="416" y="1087"/>
                    <a:pt x="399" y="1069"/>
                    <a:pt x="399" y="1048"/>
                  </a:cubicBezTo>
                  <a:cubicBezTo>
                    <a:pt x="400" y="1028"/>
                    <a:pt x="416" y="1011"/>
                    <a:pt x="436" y="1011"/>
                  </a:cubicBezTo>
                  <a:cubicBezTo>
                    <a:pt x="456" y="1011"/>
                    <a:pt x="474" y="1028"/>
                    <a:pt x="474" y="1049"/>
                  </a:cubicBezTo>
                  <a:cubicBezTo>
                    <a:pt x="474" y="1069"/>
                    <a:pt x="456" y="1087"/>
                    <a:pt x="436" y="1087"/>
                  </a:cubicBezTo>
                  <a:close/>
                  <a:moveTo>
                    <a:pt x="1089" y="390"/>
                  </a:moveTo>
                  <a:cubicBezTo>
                    <a:pt x="1083" y="388"/>
                    <a:pt x="1077" y="388"/>
                    <a:pt x="1072" y="388"/>
                  </a:cubicBezTo>
                  <a:cubicBezTo>
                    <a:pt x="926" y="388"/>
                    <a:pt x="780" y="388"/>
                    <a:pt x="634" y="388"/>
                  </a:cubicBezTo>
                  <a:cubicBezTo>
                    <a:pt x="627" y="388"/>
                    <a:pt x="620" y="388"/>
                    <a:pt x="613" y="390"/>
                  </a:cubicBezTo>
                  <a:cubicBezTo>
                    <a:pt x="602" y="394"/>
                    <a:pt x="595" y="403"/>
                    <a:pt x="599" y="413"/>
                  </a:cubicBezTo>
                  <a:cubicBezTo>
                    <a:pt x="601" y="422"/>
                    <a:pt x="609" y="429"/>
                    <a:pt x="617" y="434"/>
                  </a:cubicBezTo>
                  <a:cubicBezTo>
                    <a:pt x="621" y="437"/>
                    <a:pt x="628" y="436"/>
                    <a:pt x="634" y="436"/>
                  </a:cubicBezTo>
                  <a:cubicBezTo>
                    <a:pt x="707" y="436"/>
                    <a:pt x="780" y="436"/>
                    <a:pt x="853" y="436"/>
                  </a:cubicBezTo>
                  <a:cubicBezTo>
                    <a:pt x="922" y="436"/>
                    <a:pt x="991" y="436"/>
                    <a:pt x="1061" y="436"/>
                  </a:cubicBezTo>
                  <a:cubicBezTo>
                    <a:pt x="1069" y="436"/>
                    <a:pt x="1078" y="436"/>
                    <a:pt x="1086" y="435"/>
                  </a:cubicBezTo>
                  <a:cubicBezTo>
                    <a:pt x="1099" y="434"/>
                    <a:pt x="1106" y="425"/>
                    <a:pt x="1107" y="413"/>
                  </a:cubicBezTo>
                  <a:cubicBezTo>
                    <a:pt x="1107" y="401"/>
                    <a:pt x="1101" y="392"/>
                    <a:pt x="1089" y="390"/>
                  </a:cubicBezTo>
                  <a:close/>
                  <a:moveTo>
                    <a:pt x="1087" y="980"/>
                  </a:moveTo>
                  <a:cubicBezTo>
                    <a:pt x="1083" y="977"/>
                    <a:pt x="1076" y="979"/>
                    <a:pt x="1070" y="979"/>
                  </a:cubicBezTo>
                  <a:cubicBezTo>
                    <a:pt x="998" y="978"/>
                    <a:pt x="925" y="978"/>
                    <a:pt x="853" y="978"/>
                  </a:cubicBezTo>
                  <a:cubicBezTo>
                    <a:pt x="780" y="978"/>
                    <a:pt x="708" y="978"/>
                    <a:pt x="635" y="979"/>
                  </a:cubicBezTo>
                  <a:cubicBezTo>
                    <a:pt x="630" y="979"/>
                    <a:pt x="625" y="978"/>
                    <a:pt x="619" y="979"/>
                  </a:cubicBezTo>
                  <a:cubicBezTo>
                    <a:pt x="607" y="980"/>
                    <a:pt x="599" y="988"/>
                    <a:pt x="598" y="1001"/>
                  </a:cubicBezTo>
                  <a:cubicBezTo>
                    <a:pt x="597" y="1014"/>
                    <a:pt x="604" y="1022"/>
                    <a:pt x="616" y="1025"/>
                  </a:cubicBezTo>
                  <a:cubicBezTo>
                    <a:pt x="621" y="1026"/>
                    <a:pt x="627" y="1026"/>
                    <a:pt x="632" y="1026"/>
                  </a:cubicBezTo>
                  <a:cubicBezTo>
                    <a:pt x="779" y="1027"/>
                    <a:pt x="926" y="1027"/>
                    <a:pt x="1073" y="1026"/>
                  </a:cubicBezTo>
                  <a:cubicBezTo>
                    <a:pt x="1080" y="1026"/>
                    <a:pt x="1088" y="1027"/>
                    <a:pt x="1092" y="1024"/>
                  </a:cubicBezTo>
                  <a:cubicBezTo>
                    <a:pt x="1098" y="1017"/>
                    <a:pt x="1106" y="1008"/>
                    <a:pt x="1106" y="1000"/>
                  </a:cubicBezTo>
                  <a:cubicBezTo>
                    <a:pt x="1105" y="993"/>
                    <a:pt x="1095" y="985"/>
                    <a:pt x="1087" y="980"/>
                  </a:cubicBezTo>
                  <a:close/>
                  <a:moveTo>
                    <a:pt x="1086" y="684"/>
                  </a:moveTo>
                  <a:cubicBezTo>
                    <a:pt x="1081" y="683"/>
                    <a:pt x="1075" y="683"/>
                    <a:pt x="1069" y="683"/>
                  </a:cubicBezTo>
                  <a:cubicBezTo>
                    <a:pt x="997" y="683"/>
                    <a:pt x="925" y="683"/>
                    <a:pt x="853" y="683"/>
                  </a:cubicBezTo>
                  <a:cubicBezTo>
                    <a:pt x="781" y="683"/>
                    <a:pt x="708" y="683"/>
                    <a:pt x="636" y="683"/>
                  </a:cubicBezTo>
                  <a:cubicBezTo>
                    <a:pt x="629" y="683"/>
                    <a:pt x="623" y="683"/>
                    <a:pt x="617" y="684"/>
                  </a:cubicBezTo>
                  <a:cubicBezTo>
                    <a:pt x="605" y="686"/>
                    <a:pt x="599" y="694"/>
                    <a:pt x="598" y="705"/>
                  </a:cubicBezTo>
                  <a:cubicBezTo>
                    <a:pt x="597" y="717"/>
                    <a:pt x="603" y="726"/>
                    <a:pt x="615" y="729"/>
                  </a:cubicBezTo>
                  <a:cubicBezTo>
                    <a:pt x="621" y="731"/>
                    <a:pt x="627" y="731"/>
                    <a:pt x="633" y="731"/>
                  </a:cubicBezTo>
                  <a:cubicBezTo>
                    <a:pt x="779" y="731"/>
                    <a:pt x="925" y="731"/>
                    <a:pt x="1071" y="731"/>
                  </a:cubicBezTo>
                  <a:cubicBezTo>
                    <a:pt x="1077" y="731"/>
                    <a:pt x="1082" y="731"/>
                    <a:pt x="1087" y="730"/>
                  </a:cubicBezTo>
                  <a:cubicBezTo>
                    <a:pt x="1100" y="728"/>
                    <a:pt x="1107" y="719"/>
                    <a:pt x="1107" y="707"/>
                  </a:cubicBezTo>
                  <a:cubicBezTo>
                    <a:pt x="1106" y="694"/>
                    <a:pt x="1099" y="686"/>
                    <a:pt x="1086" y="684"/>
                  </a:cubicBezTo>
                  <a:close/>
                  <a:moveTo>
                    <a:pt x="621" y="824"/>
                  </a:moveTo>
                  <a:cubicBezTo>
                    <a:pt x="623" y="825"/>
                    <a:pt x="626" y="825"/>
                    <a:pt x="629" y="825"/>
                  </a:cubicBezTo>
                  <a:cubicBezTo>
                    <a:pt x="706" y="825"/>
                    <a:pt x="783" y="825"/>
                    <a:pt x="861" y="825"/>
                  </a:cubicBezTo>
                  <a:cubicBezTo>
                    <a:pt x="880" y="824"/>
                    <a:pt x="892" y="815"/>
                    <a:pt x="891" y="800"/>
                  </a:cubicBezTo>
                  <a:cubicBezTo>
                    <a:pt x="891" y="785"/>
                    <a:pt x="880" y="777"/>
                    <a:pt x="861" y="777"/>
                  </a:cubicBezTo>
                  <a:cubicBezTo>
                    <a:pt x="822" y="776"/>
                    <a:pt x="783" y="777"/>
                    <a:pt x="744" y="777"/>
                  </a:cubicBezTo>
                  <a:cubicBezTo>
                    <a:pt x="744" y="777"/>
                    <a:pt x="744" y="777"/>
                    <a:pt x="744" y="777"/>
                  </a:cubicBezTo>
                  <a:cubicBezTo>
                    <a:pt x="704" y="777"/>
                    <a:pt x="663" y="777"/>
                    <a:pt x="623" y="777"/>
                  </a:cubicBezTo>
                  <a:cubicBezTo>
                    <a:pt x="609" y="777"/>
                    <a:pt x="600" y="784"/>
                    <a:pt x="598" y="798"/>
                  </a:cubicBezTo>
                  <a:cubicBezTo>
                    <a:pt x="597" y="812"/>
                    <a:pt x="606" y="822"/>
                    <a:pt x="621" y="824"/>
                  </a:cubicBezTo>
                  <a:close/>
                  <a:moveTo>
                    <a:pt x="864" y="1072"/>
                  </a:moveTo>
                  <a:cubicBezTo>
                    <a:pt x="861" y="1071"/>
                    <a:pt x="857" y="1072"/>
                    <a:pt x="853" y="1072"/>
                  </a:cubicBezTo>
                  <a:cubicBezTo>
                    <a:pt x="783" y="1072"/>
                    <a:pt x="713" y="1072"/>
                    <a:pt x="644" y="1072"/>
                  </a:cubicBezTo>
                  <a:cubicBezTo>
                    <a:pt x="636" y="1072"/>
                    <a:pt x="629" y="1071"/>
                    <a:pt x="621" y="1072"/>
                  </a:cubicBezTo>
                  <a:cubicBezTo>
                    <a:pt x="608" y="1073"/>
                    <a:pt x="599" y="1080"/>
                    <a:pt x="598" y="1094"/>
                  </a:cubicBezTo>
                  <a:cubicBezTo>
                    <a:pt x="597" y="1107"/>
                    <a:pt x="605" y="1117"/>
                    <a:pt x="619" y="1119"/>
                  </a:cubicBezTo>
                  <a:cubicBezTo>
                    <a:pt x="624" y="1120"/>
                    <a:pt x="629" y="1120"/>
                    <a:pt x="634" y="1120"/>
                  </a:cubicBezTo>
                  <a:cubicBezTo>
                    <a:pt x="670" y="1120"/>
                    <a:pt x="707" y="1120"/>
                    <a:pt x="744" y="1120"/>
                  </a:cubicBezTo>
                  <a:cubicBezTo>
                    <a:pt x="784" y="1120"/>
                    <a:pt x="824" y="1120"/>
                    <a:pt x="864" y="1119"/>
                  </a:cubicBezTo>
                  <a:cubicBezTo>
                    <a:pt x="881" y="1119"/>
                    <a:pt x="892" y="1109"/>
                    <a:pt x="891" y="1095"/>
                  </a:cubicBezTo>
                  <a:cubicBezTo>
                    <a:pt x="891" y="1081"/>
                    <a:pt x="881" y="1072"/>
                    <a:pt x="864" y="1072"/>
                  </a:cubicBezTo>
                  <a:close/>
                  <a:moveTo>
                    <a:pt x="615" y="527"/>
                  </a:moveTo>
                  <a:cubicBezTo>
                    <a:pt x="619" y="530"/>
                    <a:pt x="627" y="529"/>
                    <a:pt x="633" y="529"/>
                  </a:cubicBezTo>
                  <a:cubicBezTo>
                    <a:pt x="670" y="529"/>
                    <a:pt x="707" y="529"/>
                    <a:pt x="744" y="529"/>
                  </a:cubicBezTo>
                  <a:cubicBezTo>
                    <a:pt x="781" y="529"/>
                    <a:pt x="818" y="529"/>
                    <a:pt x="856" y="529"/>
                  </a:cubicBezTo>
                  <a:cubicBezTo>
                    <a:pt x="880" y="529"/>
                    <a:pt x="892" y="521"/>
                    <a:pt x="891" y="505"/>
                  </a:cubicBezTo>
                  <a:cubicBezTo>
                    <a:pt x="891" y="489"/>
                    <a:pt x="880" y="481"/>
                    <a:pt x="855" y="481"/>
                  </a:cubicBezTo>
                  <a:cubicBezTo>
                    <a:pt x="781" y="481"/>
                    <a:pt x="708" y="481"/>
                    <a:pt x="634" y="481"/>
                  </a:cubicBezTo>
                  <a:cubicBezTo>
                    <a:pt x="627" y="481"/>
                    <a:pt x="619" y="480"/>
                    <a:pt x="614" y="484"/>
                  </a:cubicBezTo>
                  <a:cubicBezTo>
                    <a:pt x="607" y="489"/>
                    <a:pt x="599" y="498"/>
                    <a:pt x="599" y="505"/>
                  </a:cubicBezTo>
                  <a:cubicBezTo>
                    <a:pt x="600" y="513"/>
                    <a:pt x="608" y="521"/>
                    <a:pt x="615" y="5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3" name="Freeform 42">
              <a:extLst>
                <a:ext uri="{FF2B5EF4-FFF2-40B4-BE49-F238E27FC236}">
                  <a16:creationId xmlns:a16="http://schemas.microsoft.com/office/drawing/2014/main" id="{5078E5A4-7AB6-4B6B-062B-02389D3AE59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331467" y="1923471"/>
              <a:ext cx="435479" cy="553212"/>
            </a:xfrm>
            <a:custGeom>
              <a:avLst/>
              <a:gdLst>
                <a:gd name="T0" fmla="*/ 91 w 97"/>
                <a:gd name="T1" fmla="*/ 0 h 123"/>
                <a:gd name="T2" fmla="*/ 64 w 97"/>
                <a:gd name="T3" fmla="*/ 10 h 123"/>
                <a:gd name="T4" fmla="*/ 64 w 97"/>
                <a:gd name="T5" fmla="*/ 14 h 123"/>
                <a:gd name="T6" fmla="*/ 2 w 97"/>
                <a:gd name="T7" fmla="*/ 58 h 123"/>
                <a:gd name="T8" fmla="*/ 2 w 97"/>
                <a:gd name="T9" fmla="*/ 63 h 123"/>
                <a:gd name="T10" fmla="*/ 86 w 97"/>
                <a:gd name="T11" fmla="*/ 27 h 123"/>
                <a:gd name="T12" fmla="*/ 96 w 97"/>
                <a:gd name="T13" fmla="*/ 31 h 123"/>
                <a:gd name="T14" fmla="*/ 92 w 97"/>
                <a:gd name="T15" fmla="*/ 2 h 123"/>
                <a:gd name="T16" fmla="*/ 85 w 97"/>
                <a:gd name="T17" fmla="*/ 22 h 123"/>
                <a:gd name="T18" fmla="*/ 23 w 97"/>
                <a:gd name="T19" fmla="*/ 61 h 123"/>
                <a:gd name="T20" fmla="*/ 75 w 97"/>
                <a:gd name="T21" fmla="*/ 15 h 123"/>
                <a:gd name="T22" fmla="*/ 88 w 97"/>
                <a:gd name="T23" fmla="*/ 5 h 123"/>
                <a:gd name="T24" fmla="*/ 86 w 97"/>
                <a:gd name="T25" fmla="*/ 22 h 123"/>
                <a:gd name="T26" fmla="*/ 10 w 97"/>
                <a:gd name="T27" fmla="*/ 87 h 123"/>
                <a:gd name="T28" fmla="*/ 2 w 97"/>
                <a:gd name="T29" fmla="*/ 114 h 123"/>
                <a:gd name="T30" fmla="*/ 20 w 97"/>
                <a:gd name="T31" fmla="*/ 123 h 123"/>
                <a:gd name="T32" fmla="*/ 28 w 97"/>
                <a:gd name="T33" fmla="*/ 97 h 123"/>
                <a:gd name="T34" fmla="*/ 24 w 97"/>
                <a:gd name="T35" fmla="*/ 114 h 123"/>
                <a:gd name="T36" fmla="*/ 10 w 97"/>
                <a:gd name="T37" fmla="*/ 119 h 123"/>
                <a:gd name="T38" fmla="*/ 6 w 97"/>
                <a:gd name="T39" fmla="*/ 97 h 123"/>
                <a:gd name="T40" fmla="*/ 20 w 97"/>
                <a:gd name="T41" fmla="*/ 92 h 123"/>
                <a:gd name="T42" fmla="*/ 24 w 97"/>
                <a:gd name="T43" fmla="*/ 114 h 123"/>
                <a:gd name="T44" fmla="*/ 42 w 97"/>
                <a:gd name="T45" fmla="*/ 71 h 123"/>
                <a:gd name="T46" fmla="*/ 34 w 97"/>
                <a:gd name="T47" fmla="*/ 114 h 123"/>
                <a:gd name="T48" fmla="*/ 52 w 97"/>
                <a:gd name="T49" fmla="*/ 123 h 123"/>
                <a:gd name="T50" fmla="*/ 60 w 97"/>
                <a:gd name="T51" fmla="*/ 81 h 123"/>
                <a:gd name="T52" fmla="*/ 56 w 97"/>
                <a:gd name="T53" fmla="*/ 114 h 123"/>
                <a:gd name="T54" fmla="*/ 42 w 97"/>
                <a:gd name="T55" fmla="*/ 119 h 123"/>
                <a:gd name="T56" fmla="*/ 39 w 97"/>
                <a:gd name="T57" fmla="*/ 81 h 123"/>
                <a:gd name="T58" fmla="*/ 52 w 97"/>
                <a:gd name="T59" fmla="*/ 76 h 123"/>
                <a:gd name="T60" fmla="*/ 56 w 97"/>
                <a:gd name="T61" fmla="*/ 114 h 123"/>
                <a:gd name="T62" fmla="*/ 77 w 97"/>
                <a:gd name="T63" fmla="*/ 52 h 123"/>
                <a:gd name="T64" fmla="*/ 69 w 97"/>
                <a:gd name="T65" fmla="*/ 114 h 123"/>
                <a:gd name="T66" fmla="*/ 88 w 97"/>
                <a:gd name="T67" fmla="*/ 123 h 123"/>
                <a:gd name="T68" fmla="*/ 95 w 97"/>
                <a:gd name="T69" fmla="*/ 62 h 123"/>
                <a:gd name="T70" fmla="*/ 91 w 97"/>
                <a:gd name="T71" fmla="*/ 114 h 123"/>
                <a:gd name="T72" fmla="*/ 77 w 97"/>
                <a:gd name="T73" fmla="*/ 119 h 123"/>
                <a:gd name="T74" fmla="*/ 74 w 97"/>
                <a:gd name="T75" fmla="*/ 62 h 123"/>
                <a:gd name="T76" fmla="*/ 88 w 97"/>
                <a:gd name="T77" fmla="*/ 57 h 123"/>
                <a:gd name="T78" fmla="*/ 91 w 97"/>
                <a:gd name="T79" fmla="*/ 11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7" h="123">
                  <a:moveTo>
                    <a:pt x="92" y="2"/>
                  </a:moveTo>
                  <a:cubicBezTo>
                    <a:pt x="92" y="1"/>
                    <a:pt x="91" y="0"/>
                    <a:pt x="91" y="0"/>
                  </a:cubicBezTo>
                  <a:cubicBezTo>
                    <a:pt x="90" y="0"/>
                    <a:pt x="89" y="0"/>
                    <a:pt x="89" y="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3" y="11"/>
                    <a:pt x="63" y="11"/>
                    <a:pt x="63" y="12"/>
                  </a:cubicBezTo>
                  <a:cubicBezTo>
                    <a:pt x="63" y="13"/>
                    <a:pt x="63" y="14"/>
                    <a:pt x="64" y="14"/>
                  </a:cubicBezTo>
                  <a:cubicBezTo>
                    <a:pt x="71" y="18"/>
                    <a:pt x="71" y="18"/>
                    <a:pt x="71" y="18"/>
                  </a:cubicBezTo>
                  <a:cubicBezTo>
                    <a:pt x="52" y="62"/>
                    <a:pt x="4" y="58"/>
                    <a:pt x="2" y="58"/>
                  </a:cubicBezTo>
                  <a:cubicBezTo>
                    <a:pt x="1" y="58"/>
                    <a:pt x="0" y="59"/>
                    <a:pt x="0" y="60"/>
                  </a:cubicBezTo>
                  <a:cubicBezTo>
                    <a:pt x="0" y="61"/>
                    <a:pt x="1" y="62"/>
                    <a:pt x="2" y="63"/>
                  </a:cubicBezTo>
                  <a:cubicBezTo>
                    <a:pt x="10" y="65"/>
                    <a:pt x="18" y="65"/>
                    <a:pt x="25" y="65"/>
                  </a:cubicBezTo>
                  <a:cubicBezTo>
                    <a:pt x="57" y="65"/>
                    <a:pt x="74" y="47"/>
                    <a:pt x="86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4" y="32"/>
                    <a:pt x="95" y="32"/>
                    <a:pt x="96" y="31"/>
                  </a:cubicBezTo>
                  <a:cubicBezTo>
                    <a:pt x="96" y="31"/>
                    <a:pt x="97" y="30"/>
                    <a:pt x="96" y="29"/>
                  </a:cubicBezTo>
                  <a:lnTo>
                    <a:pt x="92" y="2"/>
                  </a:lnTo>
                  <a:close/>
                  <a:moveTo>
                    <a:pt x="86" y="22"/>
                  </a:moveTo>
                  <a:cubicBezTo>
                    <a:pt x="86" y="22"/>
                    <a:pt x="85" y="22"/>
                    <a:pt x="85" y="22"/>
                  </a:cubicBezTo>
                  <a:cubicBezTo>
                    <a:pt x="84" y="22"/>
                    <a:pt x="83" y="22"/>
                    <a:pt x="83" y="23"/>
                  </a:cubicBezTo>
                  <a:cubicBezTo>
                    <a:pt x="71" y="43"/>
                    <a:pt x="55" y="61"/>
                    <a:pt x="23" y="61"/>
                  </a:cubicBezTo>
                  <a:cubicBezTo>
                    <a:pt x="40" y="57"/>
                    <a:pt x="64" y="47"/>
                    <a:pt x="76" y="18"/>
                  </a:cubicBezTo>
                  <a:cubicBezTo>
                    <a:pt x="77" y="17"/>
                    <a:pt x="76" y="15"/>
                    <a:pt x="75" y="15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91" y="25"/>
                    <a:pt x="91" y="25"/>
                    <a:pt x="91" y="25"/>
                  </a:cubicBezTo>
                  <a:lnTo>
                    <a:pt x="86" y="22"/>
                  </a:lnTo>
                  <a:close/>
                  <a:moveTo>
                    <a:pt x="20" y="87"/>
                  </a:moveTo>
                  <a:cubicBezTo>
                    <a:pt x="10" y="87"/>
                    <a:pt x="10" y="87"/>
                    <a:pt x="10" y="87"/>
                  </a:cubicBezTo>
                  <a:cubicBezTo>
                    <a:pt x="5" y="87"/>
                    <a:pt x="2" y="91"/>
                    <a:pt x="2" y="97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9"/>
                    <a:pt x="5" y="123"/>
                    <a:pt x="10" y="123"/>
                  </a:cubicBezTo>
                  <a:cubicBezTo>
                    <a:pt x="20" y="123"/>
                    <a:pt x="20" y="123"/>
                    <a:pt x="20" y="123"/>
                  </a:cubicBezTo>
                  <a:cubicBezTo>
                    <a:pt x="25" y="123"/>
                    <a:pt x="28" y="119"/>
                    <a:pt x="28" y="114"/>
                  </a:cubicBezTo>
                  <a:cubicBezTo>
                    <a:pt x="28" y="97"/>
                    <a:pt x="28" y="97"/>
                    <a:pt x="28" y="97"/>
                  </a:cubicBezTo>
                  <a:cubicBezTo>
                    <a:pt x="28" y="91"/>
                    <a:pt x="25" y="87"/>
                    <a:pt x="20" y="87"/>
                  </a:cubicBezTo>
                  <a:close/>
                  <a:moveTo>
                    <a:pt x="24" y="114"/>
                  </a:moveTo>
                  <a:cubicBezTo>
                    <a:pt x="24" y="116"/>
                    <a:pt x="22" y="119"/>
                    <a:pt x="20" y="119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8" y="119"/>
                    <a:pt x="6" y="116"/>
                    <a:pt x="6" y="114"/>
                  </a:cubicBezTo>
                  <a:cubicBezTo>
                    <a:pt x="6" y="97"/>
                    <a:pt x="6" y="97"/>
                    <a:pt x="6" y="97"/>
                  </a:cubicBezTo>
                  <a:cubicBezTo>
                    <a:pt x="6" y="94"/>
                    <a:pt x="8" y="92"/>
                    <a:pt x="10" y="92"/>
                  </a:cubicBezTo>
                  <a:cubicBezTo>
                    <a:pt x="20" y="92"/>
                    <a:pt x="20" y="92"/>
                    <a:pt x="20" y="92"/>
                  </a:cubicBezTo>
                  <a:cubicBezTo>
                    <a:pt x="22" y="92"/>
                    <a:pt x="24" y="94"/>
                    <a:pt x="24" y="97"/>
                  </a:cubicBezTo>
                  <a:lnTo>
                    <a:pt x="24" y="114"/>
                  </a:lnTo>
                  <a:close/>
                  <a:moveTo>
                    <a:pt x="52" y="71"/>
                  </a:moveTo>
                  <a:cubicBezTo>
                    <a:pt x="42" y="71"/>
                    <a:pt x="42" y="71"/>
                    <a:pt x="42" y="71"/>
                  </a:cubicBezTo>
                  <a:cubicBezTo>
                    <a:pt x="37" y="71"/>
                    <a:pt x="34" y="75"/>
                    <a:pt x="34" y="81"/>
                  </a:cubicBezTo>
                  <a:cubicBezTo>
                    <a:pt x="34" y="114"/>
                    <a:pt x="34" y="114"/>
                    <a:pt x="34" y="114"/>
                  </a:cubicBezTo>
                  <a:cubicBezTo>
                    <a:pt x="34" y="119"/>
                    <a:pt x="37" y="123"/>
                    <a:pt x="42" y="123"/>
                  </a:cubicBezTo>
                  <a:cubicBezTo>
                    <a:pt x="52" y="123"/>
                    <a:pt x="52" y="123"/>
                    <a:pt x="52" y="123"/>
                  </a:cubicBezTo>
                  <a:cubicBezTo>
                    <a:pt x="57" y="123"/>
                    <a:pt x="60" y="119"/>
                    <a:pt x="60" y="114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60" y="75"/>
                    <a:pt x="57" y="71"/>
                    <a:pt x="52" y="71"/>
                  </a:cubicBezTo>
                  <a:close/>
                  <a:moveTo>
                    <a:pt x="56" y="114"/>
                  </a:moveTo>
                  <a:cubicBezTo>
                    <a:pt x="56" y="116"/>
                    <a:pt x="54" y="119"/>
                    <a:pt x="52" y="119"/>
                  </a:cubicBezTo>
                  <a:cubicBezTo>
                    <a:pt x="42" y="119"/>
                    <a:pt x="42" y="119"/>
                    <a:pt x="42" y="119"/>
                  </a:cubicBezTo>
                  <a:cubicBezTo>
                    <a:pt x="40" y="119"/>
                    <a:pt x="39" y="116"/>
                    <a:pt x="39" y="114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39" y="78"/>
                    <a:pt x="40" y="76"/>
                    <a:pt x="42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6" y="78"/>
                    <a:pt x="56" y="81"/>
                  </a:cubicBezTo>
                  <a:lnTo>
                    <a:pt x="56" y="114"/>
                  </a:lnTo>
                  <a:close/>
                  <a:moveTo>
                    <a:pt x="88" y="52"/>
                  </a:moveTo>
                  <a:cubicBezTo>
                    <a:pt x="77" y="52"/>
                    <a:pt x="77" y="52"/>
                    <a:pt x="77" y="52"/>
                  </a:cubicBezTo>
                  <a:cubicBezTo>
                    <a:pt x="73" y="52"/>
                    <a:pt x="69" y="56"/>
                    <a:pt x="69" y="62"/>
                  </a:cubicBezTo>
                  <a:cubicBezTo>
                    <a:pt x="69" y="114"/>
                    <a:pt x="69" y="114"/>
                    <a:pt x="69" y="114"/>
                  </a:cubicBezTo>
                  <a:cubicBezTo>
                    <a:pt x="69" y="119"/>
                    <a:pt x="73" y="123"/>
                    <a:pt x="77" y="123"/>
                  </a:cubicBezTo>
                  <a:cubicBezTo>
                    <a:pt x="88" y="123"/>
                    <a:pt x="88" y="123"/>
                    <a:pt x="88" y="123"/>
                  </a:cubicBezTo>
                  <a:cubicBezTo>
                    <a:pt x="92" y="123"/>
                    <a:pt x="95" y="119"/>
                    <a:pt x="95" y="114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56"/>
                    <a:pt x="92" y="52"/>
                    <a:pt x="88" y="52"/>
                  </a:cubicBezTo>
                  <a:close/>
                  <a:moveTo>
                    <a:pt x="91" y="114"/>
                  </a:moveTo>
                  <a:cubicBezTo>
                    <a:pt x="91" y="116"/>
                    <a:pt x="89" y="119"/>
                    <a:pt x="88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5" y="119"/>
                    <a:pt x="74" y="116"/>
                    <a:pt x="74" y="114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4" y="59"/>
                    <a:pt x="75" y="57"/>
                    <a:pt x="77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91" y="59"/>
                    <a:pt x="91" y="62"/>
                  </a:cubicBezTo>
                  <a:lnTo>
                    <a:pt x="91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0DEB48FD-2DFC-6397-AC5C-C966E704A97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687123" y="4760564"/>
              <a:ext cx="553979" cy="553212"/>
            </a:xfrm>
            <a:custGeom>
              <a:avLst/>
              <a:gdLst>
                <a:gd name="T0" fmla="*/ 1331 w 1536"/>
                <a:gd name="T1" fmla="*/ 678 h 1535"/>
                <a:gd name="T2" fmla="*/ 1176 w 1536"/>
                <a:gd name="T3" fmla="*/ 0 h 1535"/>
                <a:gd name="T4" fmla="*/ 3 w 1536"/>
                <a:gd name="T5" fmla="*/ 146 h 1535"/>
                <a:gd name="T6" fmla="*/ 33 w 1536"/>
                <a:gd name="T7" fmla="*/ 1253 h 1535"/>
                <a:gd name="T8" fmla="*/ 702 w 1536"/>
                <a:gd name="T9" fmla="*/ 1344 h 1535"/>
                <a:gd name="T10" fmla="*/ 1113 w 1536"/>
                <a:gd name="T11" fmla="*/ 1535 h 1535"/>
                <a:gd name="T12" fmla="*/ 1536 w 1536"/>
                <a:gd name="T13" fmla="*/ 1112 h 1535"/>
                <a:gd name="T14" fmla="*/ 644 w 1536"/>
                <a:gd name="T15" fmla="*/ 1280 h 1535"/>
                <a:gd name="T16" fmla="*/ 51 w 1536"/>
                <a:gd name="T17" fmla="*/ 189 h 1535"/>
                <a:gd name="T18" fmla="*/ 1276 w 1536"/>
                <a:gd name="T19" fmla="*/ 150 h 1535"/>
                <a:gd name="T20" fmla="*/ 1280 w 1536"/>
                <a:gd name="T21" fmla="*/ 659 h 1535"/>
                <a:gd name="T22" fmla="*/ 1044 w 1536"/>
                <a:gd name="T23" fmla="*/ 512 h 1535"/>
                <a:gd name="T24" fmla="*/ 487 w 1536"/>
                <a:gd name="T25" fmla="*/ 599 h 1535"/>
                <a:gd name="T26" fmla="*/ 662 w 1536"/>
                <a:gd name="T27" fmla="*/ 716 h 1535"/>
                <a:gd name="T28" fmla="*/ 594 w 1536"/>
                <a:gd name="T29" fmla="*/ 665 h 1535"/>
                <a:gd name="T30" fmla="*/ 1045 w 1536"/>
                <a:gd name="T31" fmla="*/ 563 h 1535"/>
                <a:gd name="T32" fmla="*/ 720 w 1536"/>
                <a:gd name="T33" fmla="*/ 782 h 1535"/>
                <a:gd name="T34" fmla="*/ 489 w 1536"/>
                <a:gd name="T35" fmla="*/ 873 h 1535"/>
                <a:gd name="T36" fmla="*/ 663 w 1536"/>
                <a:gd name="T37" fmla="*/ 1280 h 1535"/>
                <a:gd name="T38" fmla="*/ 634 w 1536"/>
                <a:gd name="T39" fmla="*/ 940 h 1535"/>
                <a:gd name="T40" fmla="*/ 537 w 1536"/>
                <a:gd name="T41" fmla="*/ 895 h 1535"/>
                <a:gd name="T42" fmla="*/ 1074 w 1536"/>
                <a:gd name="T43" fmla="*/ 1484 h 1535"/>
                <a:gd name="T44" fmla="*/ 1485 w 1536"/>
                <a:gd name="T45" fmla="*/ 1075 h 1535"/>
                <a:gd name="T46" fmla="*/ 916 w 1536"/>
                <a:gd name="T47" fmla="*/ 435 h 1535"/>
                <a:gd name="T48" fmla="*/ 926 w 1536"/>
                <a:gd name="T49" fmla="*/ 384 h 1535"/>
                <a:gd name="T50" fmla="*/ 537 w 1536"/>
                <a:gd name="T51" fmla="*/ 333 h 1535"/>
                <a:gd name="T52" fmla="*/ 1047 w 1536"/>
                <a:gd name="T53" fmla="*/ 281 h 1535"/>
                <a:gd name="T54" fmla="*/ 1024 w 1536"/>
                <a:gd name="T55" fmla="*/ 410 h 1535"/>
                <a:gd name="T56" fmla="*/ 1051 w 1536"/>
                <a:gd name="T57" fmla="*/ 230 h 1535"/>
                <a:gd name="T58" fmla="*/ 488 w 1536"/>
                <a:gd name="T59" fmla="*/ 348 h 1535"/>
                <a:gd name="T60" fmla="*/ 384 w 1536"/>
                <a:gd name="T61" fmla="*/ 333 h 1535"/>
                <a:gd name="T62" fmla="*/ 281 w 1536"/>
                <a:gd name="T63" fmla="*/ 434 h 1535"/>
                <a:gd name="T64" fmla="*/ 282 w 1536"/>
                <a:gd name="T65" fmla="*/ 383 h 1535"/>
                <a:gd name="T66" fmla="*/ 281 w 1536"/>
                <a:gd name="T67" fmla="*/ 716 h 1535"/>
                <a:gd name="T68" fmla="*/ 179 w 1536"/>
                <a:gd name="T69" fmla="*/ 614 h 1535"/>
                <a:gd name="T70" fmla="*/ 333 w 1536"/>
                <a:gd name="T71" fmla="*/ 614 h 1535"/>
                <a:gd name="T72" fmla="*/ 281 w 1536"/>
                <a:gd name="T73" fmla="*/ 563 h 1535"/>
                <a:gd name="T74" fmla="*/ 281 w 1536"/>
                <a:gd name="T75" fmla="*/ 998 h 1535"/>
                <a:gd name="T76" fmla="*/ 281 w 1536"/>
                <a:gd name="T77" fmla="*/ 947 h 1535"/>
                <a:gd name="T78" fmla="*/ 333 w 1536"/>
                <a:gd name="T79" fmla="*/ 895 h 1535"/>
                <a:gd name="T80" fmla="*/ 1045 w 1536"/>
                <a:gd name="T81" fmla="*/ 1251 h 1535"/>
                <a:gd name="T82" fmla="*/ 1254 w 1536"/>
                <a:gd name="T83" fmla="*/ 1068 h 1535"/>
                <a:gd name="T84" fmla="*/ 1075 w 1536"/>
                <a:gd name="T85" fmla="*/ 844 h 1535"/>
                <a:gd name="T86" fmla="*/ 1071 w 1536"/>
                <a:gd name="T87" fmla="*/ 1305 h 1535"/>
                <a:gd name="T88" fmla="*/ 1280 w 1536"/>
                <a:gd name="T89" fmla="*/ 1162 h 1535"/>
                <a:gd name="T90" fmla="*/ 1136 w 1536"/>
                <a:gd name="T91" fmla="*/ 1030 h 1535"/>
                <a:gd name="T92" fmla="*/ 1300 w 1536"/>
                <a:gd name="T93" fmla="*/ 1218 h 1535"/>
                <a:gd name="T94" fmla="*/ 1388 w 1536"/>
                <a:gd name="T95" fmla="*/ 1033 h 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36" h="1535">
                  <a:moveTo>
                    <a:pt x="1521" y="961"/>
                  </a:moveTo>
                  <a:cubicBezTo>
                    <a:pt x="1493" y="853"/>
                    <a:pt x="1433" y="765"/>
                    <a:pt x="1342" y="700"/>
                  </a:cubicBezTo>
                  <a:cubicBezTo>
                    <a:pt x="1334" y="694"/>
                    <a:pt x="1331" y="688"/>
                    <a:pt x="1331" y="678"/>
                  </a:cubicBezTo>
                  <a:cubicBezTo>
                    <a:pt x="1331" y="515"/>
                    <a:pt x="1330" y="353"/>
                    <a:pt x="1332" y="190"/>
                  </a:cubicBezTo>
                  <a:cubicBezTo>
                    <a:pt x="1333" y="83"/>
                    <a:pt x="1258" y="12"/>
                    <a:pt x="1179" y="2"/>
                  </a:cubicBezTo>
                  <a:cubicBezTo>
                    <a:pt x="1178" y="2"/>
                    <a:pt x="1177" y="0"/>
                    <a:pt x="117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34" y="7"/>
                    <a:pt x="112" y="12"/>
                    <a:pt x="92" y="23"/>
                  </a:cubicBezTo>
                  <a:cubicBezTo>
                    <a:pt x="43" y="49"/>
                    <a:pt x="14" y="91"/>
                    <a:pt x="3" y="146"/>
                  </a:cubicBezTo>
                  <a:cubicBezTo>
                    <a:pt x="2" y="149"/>
                    <a:pt x="1" y="152"/>
                    <a:pt x="0" y="155"/>
                  </a:cubicBezTo>
                  <a:cubicBezTo>
                    <a:pt x="0" y="1175"/>
                    <a:pt x="0" y="1175"/>
                    <a:pt x="0" y="1175"/>
                  </a:cubicBezTo>
                  <a:cubicBezTo>
                    <a:pt x="11" y="1201"/>
                    <a:pt x="18" y="1230"/>
                    <a:pt x="33" y="1253"/>
                  </a:cubicBezTo>
                  <a:cubicBezTo>
                    <a:pt x="68" y="1306"/>
                    <a:pt x="121" y="1331"/>
                    <a:pt x="185" y="1331"/>
                  </a:cubicBezTo>
                  <a:cubicBezTo>
                    <a:pt x="348" y="1331"/>
                    <a:pt x="512" y="1331"/>
                    <a:pt x="675" y="1331"/>
                  </a:cubicBezTo>
                  <a:cubicBezTo>
                    <a:pt x="687" y="1330"/>
                    <a:pt x="695" y="1334"/>
                    <a:pt x="702" y="1344"/>
                  </a:cubicBezTo>
                  <a:cubicBezTo>
                    <a:pt x="783" y="1454"/>
                    <a:pt x="892" y="1517"/>
                    <a:pt x="1028" y="1533"/>
                  </a:cubicBezTo>
                  <a:cubicBezTo>
                    <a:pt x="1031" y="1533"/>
                    <a:pt x="1034" y="1534"/>
                    <a:pt x="1038" y="1535"/>
                  </a:cubicBezTo>
                  <a:cubicBezTo>
                    <a:pt x="1113" y="1535"/>
                    <a:pt x="1113" y="1535"/>
                    <a:pt x="1113" y="1535"/>
                  </a:cubicBezTo>
                  <a:cubicBezTo>
                    <a:pt x="1135" y="1531"/>
                    <a:pt x="1157" y="1528"/>
                    <a:pt x="1179" y="1523"/>
                  </a:cubicBezTo>
                  <a:cubicBezTo>
                    <a:pt x="1360" y="1483"/>
                    <a:pt x="1504" y="1329"/>
                    <a:pt x="1530" y="1144"/>
                  </a:cubicBezTo>
                  <a:cubicBezTo>
                    <a:pt x="1532" y="1134"/>
                    <a:pt x="1534" y="1123"/>
                    <a:pt x="1536" y="1112"/>
                  </a:cubicBezTo>
                  <a:cubicBezTo>
                    <a:pt x="1536" y="1037"/>
                    <a:pt x="1536" y="1037"/>
                    <a:pt x="1536" y="1037"/>
                  </a:cubicBezTo>
                  <a:cubicBezTo>
                    <a:pt x="1531" y="1012"/>
                    <a:pt x="1527" y="986"/>
                    <a:pt x="1521" y="961"/>
                  </a:cubicBezTo>
                  <a:close/>
                  <a:moveTo>
                    <a:pt x="644" y="1280"/>
                  </a:moveTo>
                  <a:cubicBezTo>
                    <a:pt x="493" y="1280"/>
                    <a:pt x="341" y="1280"/>
                    <a:pt x="190" y="1280"/>
                  </a:cubicBezTo>
                  <a:cubicBezTo>
                    <a:pt x="105" y="1280"/>
                    <a:pt x="51" y="1226"/>
                    <a:pt x="51" y="1141"/>
                  </a:cubicBezTo>
                  <a:cubicBezTo>
                    <a:pt x="51" y="824"/>
                    <a:pt x="51" y="506"/>
                    <a:pt x="51" y="189"/>
                  </a:cubicBezTo>
                  <a:cubicBezTo>
                    <a:pt x="51" y="104"/>
                    <a:pt x="105" y="51"/>
                    <a:pt x="190" y="51"/>
                  </a:cubicBezTo>
                  <a:cubicBezTo>
                    <a:pt x="508" y="51"/>
                    <a:pt x="827" y="51"/>
                    <a:pt x="1145" y="51"/>
                  </a:cubicBezTo>
                  <a:cubicBezTo>
                    <a:pt x="1211" y="51"/>
                    <a:pt x="1262" y="89"/>
                    <a:pt x="1276" y="150"/>
                  </a:cubicBezTo>
                  <a:cubicBezTo>
                    <a:pt x="1279" y="160"/>
                    <a:pt x="1280" y="172"/>
                    <a:pt x="1280" y="182"/>
                  </a:cubicBezTo>
                  <a:cubicBezTo>
                    <a:pt x="1280" y="339"/>
                    <a:pt x="1280" y="495"/>
                    <a:pt x="1280" y="652"/>
                  </a:cubicBezTo>
                  <a:cubicBezTo>
                    <a:pt x="1280" y="654"/>
                    <a:pt x="1280" y="657"/>
                    <a:pt x="1280" y="659"/>
                  </a:cubicBezTo>
                  <a:cubicBezTo>
                    <a:pt x="1237" y="645"/>
                    <a:pt x="1195" y="631"/>
                    <a:pt x="1153" y="618"/>
                  </a:cubicBezTo>
                  <a:cubicBezTo>
                    <a:pt x="1151" y="608"/>
                    <a:pt x="1151" y="596"/>
                    <a:pt x="1147" y="585"/>
                  </a:cubicBezTo>
                  <a:cubicBezTo>
                    <a:pt x="1134" y="539"/>
                    <a:pt x="1095" y="512"/>
                    <a:pt x="1044" y="512"/>
                  </a:cubicBezTo>
                  <a:cubicBezTo>
                    <a:pt x="913" y="512"/>
                    <a:pt x="782" y="512"/>
                    <a:pt x="651" y="512"/>
                  </a:cubicBezTo>
                  <a:cubicBezTo>
                    <a:pt x="629" y="512"/>
                    <a:pt x="607" y="511"/>
                    <a:pt x="585" y="512"/>
                  </a:cubicBezTo>
                  <a:cubicBezTo>
                    <a:pt x="535" y="514"/>
                    <a:pt x="496" y="549"/>
                    <a:pt x="487" y="599"/>
                  </a:cubicBezTo>
                  <a:cubicBezTo>
                    <a:pt x="480" y="644"/>
                    <a:pt x="506" y="691"/>
                    <a:pt x="551" y="708"/>
                  </a:cubicBezTo>
                  <a:cubicBezTo>
                    <a:pt x="562" y="713"/>
                    <a:pt x="574" y="715"/>
                    <a:pt x="585" y="716"/>
                  </a:cubicBezTo>
                  <a:cubicBezTo>
                    <a:pt x="611" y="717"/>
                    <a:pt x="636" y="716"/>
                    <a:pt x="662" y="716"/>
                  </a:cubicBezTo>
                  <a:cubicBezTo>
                    <a:pt x="680" y="716"/>
                    <a:pt x="691" y="706"/>
                    <a:pt x="691" y="691"/>
                  </a:cubicBezTo>
                  <a:cubicBezTo>
                    <a:pt x="691" y="675"/>
                    <a:pt x="680" y="665"/>
                    <a:pt x="662" y="665"/>
                  </a:cubicBezTo>
                  <a:cubicBezTo>
                    <a:pt x="639" y="665"/>
                    <a:pt x="617" y="665"/>
                    <a:pt x="594" y="665"/>
                  </a:cubicBezTo>
                  <a:cubicBezTo>
                    <a:pt x="561" y="665"/>
                    <a:pt x="538" y="644"/>
                    <a:pt x="537" y="614"/>
                  </a:cubicBezTo>
                  <a:cubicBezTo>
                    <a:pt x="537" y="585"/>
                    <a:pt x="560" y="563"/>
                    <a:pt x="593" y="563"/>
                  </a:cubicBezTo>
                  <a:cubicBezTo>
                    <a:pt x="744" y="563"/>
                    <a:pt x="894" y="563"/>
                    <a:pt x="1045" y="563"/>
                  </a:cubicBezTo>
                  <a:cubicBezTo>
                    <a:pt x="1078" y="563"/>
                    <a:pt x="1098" y="581"/>
                    <a:pt x="1100" y="610"/>
                  </a:cubicBezTo>
                  <a:cubicBezTo>
                    <a:pt x="1057" y="615"/>
                    <a:pt x="1014" y="617"/>
                    <a:pt x="973" y="626"/>
                  </a:cubicBezTo>
                  <a:cubicBezTo>
                    <a:pt x="871" y="648"/>
                    <a:pt x="787" y="702"/>
                    <a:pt x="720" y="782"/>
                  </a:cubicBezTo>
                  <a:cubicBezTo>
                    <a:pt x="713" y="791"/>
                    <a:pt x="706" y="793"/>
                    <a:pt x="696" y="793"/>
                  </a:cubicBezTo>
                  <a:cubicBezTo>
                    <a:pt x="657" y="793"/>
                    <a:pt x="618" y="792"/>
                    <a:pt x="579" y="794"/>
                  </a:cubicBezTo>
                  <a:cubicBezTo>
                    <a:pt x="535" y="796"/>
                    <a:pt x="498" y="830"/>
                    <a:pt x="489" y="873"/>
                  </a:cubicBezTo>
                  <a:cubicBezTo>
                    <a:pt x="475" y="937"/>
                    <a:pt x="521" y="995"/>
                    <a:pt x="587" y="998"/>
                  </a:cubicBezTo>
                  <a:cubicBezTo>
                    <a:pt x="598" y="998"/>
                    <a:pt x="609" y="998"/>
                    <a:pt x="621" y="998"/>
                  </a:cubicBezTo>
                  <a:cubicBezTo>
                    <a:pt x="605" y="1096"/>
                    <a:pt x="619" y="1189"/>
                    <a:pt x="663" y="1280"/>
                  </a:cubicBezTo>
                  <a:lnTo>
                    <a:pt x="644" y="1280"/>
                  </a:lnTo>
                  <a:close/>
                  <a:moveTo>
                    <a:pt x="673" y="844"/>
                  </a:moveTo>
                  <a:cubicBezTo>
                    <a:pt x="660" y="878"/>
                    <a:pt x="647" y="909"/>
                    <a:pt x="634" y="940"/>
                  </a:cubicBezTo>
                  <a:cubicBezTo>
                    <a:pt x="633" y="943"/>
                    <a:pt x="628" y="946"/>
                    <a:pt x="625" y="947"/>
                  </a:cubicBezTo>
                  <a:cubicBezTo>
                    <a:pt x="612" y="947"/>
                    <a:pt x="599" y="947"/>
                    <a:pt x="586" y="946"/>
                  </a:cubicBezTo>
                  <a:cubicBezTo>
                    <a:pt x="558" y="944"/>
                    <a:pt x="537" y="922"/>
                    <a:pt x="537" y="895"/>
                  </a:cubicBezTo>
                  <a:cubicBezTo>
                    <a:pt x="538" y="867"/>
                    <a:pt x="559" y="845"/>
                    <a:pt x="588" y="845"/>
                  </a:cubicBezTo>
                  <a:cubicBezTo>
                    <a:pt x="617" y="844"/>
                    <a:pt x="645" y="844"/>
                    <a:pt x="673" y="844"/>
                  </a:cubicBezTo>
                  <a:close/>
                  <a:moveTo>
                    <a:pt x="1074" y="1484"/>
                  </a:moveTo>
                  <a:cubicBezTo>
                    <a:pt x="848" y="1484"/>
                    <a:pt x="666" y="1300"/>
                    <a:pt x="666" y="1074"/>
                  </a:cubicBezTo>
                  <a:cubicBezTo>
                    <a:pt x="666" y="848"/>
                    <a:pt x="849" y="665"/>
                    <a:pt x="1076" y="665"/>
                  </a:cubicBezTo>
                  <a:cubicBezTo>
                    <a:pt x="1302" y="666"/>
                    <a:pt x="1485" y="849"/>
                    <a:pt x="1485" y="1075"/>
                  </a:cubicBezTo>
                  <a:cubicBezTo>
                    <a:pt x="1484" y="1301"/>
                    <a:pt x="1300" y="1485"/>
                    <a:pt x="1074" y="1484"/>
                  </a:cubicBezTo>
                  <a:close/>
                  <a:moveTo>
                    <a:pt x="590" y="434"/>
                  </a:moveTo>
                  <a:cubicBezTo>
                    <a:pt x="699" y="435"/>
                    <a:pt x="807" y="435"/>
                    <a:pt x="916" y="435"/>
                  </a:cubicBezTo>
                  <a:cubicBezTo>
                    <a:pt x="919" y="435"/>
                    <a:pt x="922" y="435"/>
                    <a:pt x="925" y="434"/>
                  </a:cubicBezTo>
                  <a:cubicBezTo>
                    <a:pt x="937" y="432"/>
                    <a:pt x="947" y="422"/>
                    <a:pt x="947" y="410"/>
                  </a:cubicBezTo>
                  <a:cubicBezTo>
                    <a:pt x="947" y="398"/>
                    <a:pt x="938" y="386"/>
                    <a:pt x="926" y="384"/>
                  </a:cubicBezTo>
                  <a:cubicBezTo>
                    <a:pt x="921" y="383"/>
                    <a:pt x="916" y="383"/>
                    <a:pt x="911" y="383"/>
                  </a:cubicBezTo>
                  <a:cubicBezTo>
                    <a:pt x="805" y="383"/>
                    <a:pt x="700" y="383"/>
                    <a:pt x="594" y="383"/>
                  </a:cubicBezTo>
                  <a:cubicBezTo>
                    <a:pt x="561" y="383"/>
                    <a:pt x="538" y="363"/>
                    <a:pt x="537" y="333"/>
                  </a:cubicBezTo>
                  <a:cubicBezTo>
                    <a:pt x="537" y="303"/>
                    <a:pt x="561" y="281"/>
                    <a:pt x="595" y="281"/>
                  </a:cubicBezTo>
                  <a:cubicBezTo>
                    <a:pt x="669" y="281"/>
                    <a:pt x="744" y="281"/>
                    <a:pt x="818" y="281"/>
                  </a:cubicBezTo>
                  <a:cubicBezTo>
                    <a:pt x="895" y="281"/>
                    <a:pt x="971" y="281"/>
                    <a:pt x="1047" y="281"/>
                  </a:cubicBezTo>
                  <a:cubicBezTo>
                    <a:pt x="1077" y="281"/>
                    <a:pt x="1099" y="302"/>
                    <a:pt x="1101" y="330"/>
                  </a:cubicBezTo>
                  <a:cubicBezTo>
                    <a:pt x="1102" y="358"/>
                    <a:pt x="1081" y="380"/>
                    <a:pt x="1051" y="383"/>
                  </a:cubicBezTo>
                  <a:cubicBezTo>
                    <a:pt x="1034" y="385"/>
                    <a:pt x="1023" y="396"/>
                    <a:pt x="1024" y="410"/>
                  </a:cubicBezTo>
                  <a:cubicBezTo>
                    <a:pt x="1025" y="426"/>
                    <a:pt x="1037" y="435"/>
                    <a:pt x="1056" y="434"/>
                  </a:cubicBezTo>
                  <a:cubicBezTo>
                    <a:pt x="1107" y="432"/>
                    <a:pt x="1150" y="388"/>
                    <a:pt x="1152" y="337"/>
                  </a:cubicBezTo>
                  <a:cubicBezTo>
                    <a:pt x="1154" y="279"/>
                    <a:pt x="1109" y="231"/>
                    <a:pt x="1051" y="230"/>
                  </a:cubicBezTo>
                  <a:cubicBezTo>
                    <a:pt x="942" y="230"/>
                    <a:pt x="833" y="230"/>
                    <a:pt x="724" y="230"/>
                  </a:cubicBezTo>
                  <a:cubicBezTo>
                    <a:pt x="677" y="230"/>
                    <a:pt x="630" y="229"/>
                    <a:pt x="583" y="230"/>
                  </a:cubicBezTo>
                  <a:cubicBezTo>
                    <a:pt x="523" y="232"/>
                    <a:pt x="477" y="289"/>
                    <a:pt x="488" y="348"/>
                  </a:cubicBezTo>
                  <a:cubicBezTo>
                    <a:pt x="497" y="400"/>
                    <a:pt x="537" y="434"/>
                    <a:pt x="590" y="434"/>
                  </a:cubicBezTo>
                  <a:close/>
                  <a:moveTo>
                    <a:pt x="281" y="434"/>
                  </a:moveTo>
                  <a:cubicBezTo>
                    <a:pt x="337" y="435"/>
                    <a:pt x="384" y="389"/>
                    <a:pt x="384" y="333"/>
                  </a:cubicBezTo>
                  <a:cubicBezTo>
                    <a:pt x="384" y="276"/>
                    <a:pt x="338" y="230"/>
                    <a:pt x="281" y="230"/>
                  </a:cubicBezTo>
                  <a:cubicBezTo>
                    <a:pt x="224" y="230"/>
                    <a:pt x="179" y="276"/>
                    <a:pt x="179" y="332"/>
                  </a:cubicBezTo>
                  <a:cubicBezTo>
                    <a:pt x="179" y="389"/>
                    <a:pt x="225" y="434"/>
                    <a:pt x="281" y="434"/>
                  </a:cubicBezTo>
                  <a:close/>
                  <a:moveTo>
                    <a:pt x="282" y="281"/>
                  </a:moveTo>
                  <a:cubicBezTo>
                    <a:pt x="310" y="281"/>
                    <a:pt x="333" y="305"/>
                    <a:pt x="333" y="333"/>
                  </a:cubicBezTo>
                  <a:cubicBezTo>
                    <a:pt x="332" y="361"/>
                    <a:pt x="309" y="383"/>
                    <a:pt x="282" y="383"/>
                  </a:cubicBezTo>
                  <a:cubicBezTo>
                    <a:pt x="253" y="384"/>
                    <a:pt x="231" y="361"/>
                    <a:pt x="231" y="332"/>
                  </a:cubicBezTo>
                  <a:cubicBezTo>
                    <a:pt x="231" y="304"/>
                    <a:pt x="253" y="281"/>
                    <a:pt x="282" y="281"/>
                  </a:cubicBezTo>
                  <a:close/>
                  <a:moveTo>
                    <a:pt x="281" y="716"/>
                  </a:moveTo>
                  <a:cubicBezTo>
                    <a:pt x="337" y="716"/>
                    <a:pt x="383" y="671"/>
                    <a:pt x="384" y="615"/>
                  </a:cubicBezTo>
                  <a:cubicBezTo>
                    <a:pt x="384" y="557"/>
                    <a:pt x="338" y="512"/>
                    <a:pt x="281" y="512"/>
                  </a:cubicBezTo>
                  <a:cubicBezTo>
                    <a:pt x="224" y="512"/>
                    <a:pt x="179" y="557"/>
                    <a:pt x="179" y="614"/>
                  </a:cubicBezTo>
                  <a:cubicBezTo>
                    <a:pt x="179" y="670"/>
                    <a:pt x="225" y="716"/>
                    <a:pt x="281" y="716"/>
                  </a:cubicBezTo>
                  <a:close/>
                  <a:moveTo>
                    <a:pt x="281" y="563"/>
                  </a:moveTo>
                  <a:cubicBezTo>
                    <a:pt x="309" y="563"/>
                    <a:pt x="333" y="585"/>
                    <a:pt x="333" y="614"/>
                  </a:cubicBezTo>
                  <a:cubicBezTo>
                    <a:pt x="333" y="642"/>
                    <a:pt x="309" y="665"/>
                    <a:pt x="281" y="665"/>
                  </a:cubicBezTo>
                  <a:cubicBezTo>
                    <a:pt x="254" y="665"/>
                    <a:pt x="231" y="643"/>
                    <a:pt x="231" y="615"/>
                  </a:cubicBezTo>
                  <a:cubicBezTo>
                    <a:pt x="230" y="586"/>
                    <a:pt x="252" y="563"/>
                    <a:pt x="281" y="563"/>
                  </a:cubicBezTo>
                  <a:close/>
                  <a:moveTo>
                    <a:pt x="282" y="793"/>
                  </a:moveTo>
                  <a:cubicBezTo>
                    <a:pt x="225" y="793"/>
                    <a:pt x="180" y="838"/>
                    <a:pt x="179" y="895"/>
                  </a:cubicBezTo>
                  <a:cubicBezTo>
                    <a:pt x="179" y="951"/>
                    <a:pt x="225" y="997"/>
                    <a:pt x="281" y="998"/>
                  </a:cubicBezTo>
                  <a:cubicBezTo>
                    <a:pt x="337" y="998"/>
                    <a:pt x="384" y="952"/>
                    <a:pt x="384" y="895"/>
                  </a:cubicBezTo>
                  <a:cubicBezTo>
                    <a:pt x="384" y="839"/>
                    <a:pt x="338" y="793"/>
                    <a:pt x="282" y="793"/>
                  </a:cubicBezTo>
                  <a:close/>
                  <a:moveTo>
                    <a:pt x="281" y="947"/>
                  </a:moveTo>
                  <a:cubicBezTo>
                    <a:pt x="253" y="947"/>
                    <a:pt x="230" y="923"/>
                    <a:pt x="231" y="895"/>
                  </a:cubicBezTo>
                  <a:cubicBezTo>
                    <a:pt x="231" y="866"/>
                    <a:pt x="253" y="844"/>
                    <a:pt x="282" y="845"/>
                  </a:cubicBezTo>
                  <a:cubicBezTo>
                    <a:pt x="310" y="845"/>
                    <a:pt x="333" y="867"/>
                    <a:pt x="333" y="895"/>
                  </a:cubicBezTo>
                  <a:cubicBezTo>
                    <a:pt x="333" y="923"/>
                    <a:pt x="309" y="947"/>
                    <a:pt x="281" y="947"/>
                  </a:cubicBezTo>
                  <a:close/>
                  <a:moveTo>
                    <a:pt x="1073" y="1254"/>
                  </a:moveTo>
                  <a:cubicBezTo>
                    <a:pt x="1064" y="1253"/>
                    <a:pt x="1054" y="1252"/>
                    <a:pt x="1045" y="1251"/>
                  </a:cubicBezTo>
                  <a:cubicBezTo>
                    <a:pt x="950" y="1234"/>
                    <a:pt x="887" y="1150"/>
                    <a:pt x="897" y="1053"/>
                  </a:cubicBezTo>
                  <a:cubicBezTo>
                    <a:pt x="906" y="962"/>
                    <a:pt x="988" y="893"/>
                    <a:pt x="1082" y="896"/>
                  </a:cubicBezTo>
                  <a:cubicBezTo>
                    <a:pt x="1175" y="899"/>
                    <a:pt x="1251" y="974"/>
                    <a:pt x="1254" y="1068"/>
                  </a:cubicBezTo>
                  <a:cubicBezTo>
                    <a:pt x="1255" y="1088"/>
                    <a:pt x="1264" y="1100"/>
                    <a:pt x="1280" y="1100"/>
                  </a:cubicBezTo>
                  <a:cubicBezTo>
                    <a:pt x="1296" y="1100"/>
                    <a:pt x="1305" y="1088"/>
                    <a:pt x="1305" y="1068"/>
                  </a:cubicBezTo>
                  <a:cubicBezTo>
                    <a:pt x="1304" y="945"/>
                    <a:pt x="1200" y="845"/>
                    <a:pt x="1075" y="844"/>
                  </a:cubicBezTo>
                  <a:cubicBezTo>
                    <a:pt x="948" y="844"/>
                    <a:pt x="846" y="946"/>
                    <a:pt x="844" y="1074"/>
                  </a:cubicBezTo>
                  <a:cubicBezTo>
                    <a:pt x="845" y="1088"/>
                    <a:pt x="846" y="1103"/>
                    <a:pt x="849" y="1118"/>
                  </a:cubicBezTo>
                  <a:cubicBezTo>
                    <a:pt x="867" y="1223"/>
                    <a:pt x="966" y="1306"/>
                    <a:pt x="1071" y="1305"/>
                  </a:cubicBezTo>
                  <a:cubicBezTo>
                    <a:pt x="1089" y="1304"/>
                    <a:pt x="1101" y="1294"/>
                    <a:pt x="1101" y="1279"/>
                  </a:cubicBezTo>
                  <a:cubicBezTo>
                    <a:pt x="1101" y="1265"/>
                    <a:pt x="1089" y="1255"/>
                    <a:pt x="1073" y="1254"/>
                  </a:cubicBezTo>
                  <a:close/>
                  <a:moveTo>
                    <a:pt x="1280" y="1162"/>
                  </a:moveTo>
                  <a:cubicBezTo>
                    <a:pt x="1276" y="1158"/>
                    <a:pt x="1274" y="1155"/>
                    <a:pt x="1271" y="1152"/>
                  </a:cubicBezTo>
                  <a:cubicBezTo>
                    <a:pt x="1239" y="1113"/>
                    <a:pt x="1206" y="1074"/>
                    <a:pt x="1173" y="1035"/>
                  </a:cubicBezTo>
                  <a:cubicBezTo>
                    <a:pt x="1163" y="1022"/>
                    <a:pt x="1147" y="1021"/>
                    <a:pt x="1136" y="1030"/>
                  </a:cubicBezTo>
                  <a:cubicBezTo>
                    <a:pt x="1125" y="1039"/>
                    <a:pt x="1123" y="1055"/>
                    <a:pt x="1134" y="1067"/>
                  </a:cubicBezTo>
                  <a:cubicBezTo>
                    <a:pt x="1176" y="1118"/>
                    <a:pt x="1217" y="1168"/>
                    <a:pt x="1260" y="1218"/>
                  </a:cubicBezTo>
                  <a:cubicBezTo>
                    <a:pt x="1271" y="1232"/>
                    <a:pt x="1288" y="1232"/>
                    <a:pt x="1300" y="1218"/>
                  </a:cubicBezTo>
                  <a:cubicBezTo>
                    <a:pt x="1343" y="1167"/>
                    <a:pt x="1385" y="1116"/>
                    <a:pt x="1427" y="1065"/>
                  </a:cubicBezTo>
                  <a:cubicBezTo>
                    <a:pt x="1438" y="1053"/>
                    <a:pt x="1435" y="1038"/>
                    <a:pt x="1424" y="1029"/>
                  </a:cubicBezTo>
                  <a:cubicBezTo>
                    <a:pt x="1413" y="1020"/>
                    <a:pt x="1399" y="1021"/>
                    <a:pt x="1388" y="1033"/>
                  </a:cubicBezTo>
                  <a:cubicBezTo>
                    <a:pt x="1378" y="1044"/>
                    <a:pt x="1369" y="1056"/>
                    <a:pt x="1359" y="1067"/>
                  </a:cubicBezTo>
                  <a:cubicBezTo>
                    <a:pt x="1333" y="1099"/>
                    <a:pt x="1307" y="1130"/>
                    <a:pt x="1280" y="1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11">
              <a:extLst>
                <a:ext uri="{FF2B5EF4-FFF2-40B4-BE49-F238E27FC236}">
                  <a16:creationId xmlns:a16="http://schemas.microsoft.com/office/drawing/2014/main" id="{CB2A871E-FB36-B93C-4D87-B5EB8B9924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81652" y="3209832"/>
              <a:ext cx="1028698" cy="1040558"/>
            </a:xfrm>
            <a:custGeom>
              <a:avLst/>
              <a:gdLst>
                <a:gd name="T0" fmla="*/ 119 w 339"/>
                <a:gd name="T1" fmla="*/ 110 h 341"/>
                <a:gd name="T2" fmla="*/ 168 w 339"/>
                <a:gd name="T3" fmla="*/ 104 h 341"/>
                <a:gd name="T4" fmla="*/ 222 w 339"/>
                <a:gd name="T5" fmla="*/ 134 h 341"/>
                <a:gd name="T6" fmla="*/ 233 w 339"/>
                <a:gd name="T7" fmla="*/ 109 h 341"/>
                <a:gd name="T8" fmla="*/ 203 w 339"/>
                <a:gd name="T9" fmla="*/ 46 h 341"/>
                <a:gd name="T10" fmla="*/ 169 w 339"/>
                <a:gd name="T11" fmla="*/ 0 h 341"/>
                <a:gd name="T12" fmla="*/ 136 w 339"/>
                <a:gd name="T13" fmla="*/ 58 h 341"/>
                <a:gd name="T14" fmla="*/ 145 w 339"/>
                <a:gd name="T15" fmla="*/ 84 h 341"/>
                <a:gd name="T16" fmla="*/ 102 w 339"/>
                <a:gd name="T17" fmla="*/ 116 h 341"/>
                <a:gd name="T18" fmla="*/ 148 w 339"/>
                <a:gd name="T19" fmla="*/ 36 h 341"/>
                <a:gd name="T20" fmla="*/ 169 w 339"/>
                <a:gd name="T21" fmla="*/ 12 h 341"/>
                <a:gd name="T22" fmla="*/ 190 w 339"/>
                <a:gd name="T23" fmla="*/ 60 h 341"/>
                <a:gd name="T24" fmla="*/ 180 w 339"/>
                <a:gd name="T25" fmla="*/ 76 h 341"/>
                <a:gd name="T26" fmla="*/ 156 w 339"/>
                <a:gd name="T27" fmla="*/ 87 h 341"/>
                <a:gd name="T28" fmla="*/ 148 w 339"/>
                <a:gd name="T29" fmla="*/ 59 h 341"/>
                <a:gd name="T30" fmla="*/ 112 w 339"/>
                <a:gd name="T31" fmla="*/ 282 h 341"/>
                <a:gd name="T32" fmla="*/ 93 w 339"/>
                <a:gd name="T33" fmla="*/ 222 h 341"/>
                <a:gd name="T34" fmla="*/ 59 w 339"/>
                <a:gd name="T35" fmla="*/ 177 h 341"/>
                <a:gd name="T36" fmla="*/ 26 w 339"/>
                <a:gd name="T37" fmla="*/ 233 h 341"/>
                <a:gd name="T38" fmla="*/ 8 w 339"/>
                <a:gd name="T39" fmla="*/ 277 h 341"/>
                <a:gd name="T40" fmla="*/ 6 w 339"/>
                <a:gd name="T41" fmla="*/ 316 h 341"/>
                <a:gd name="T42" fmla="*/ 33 w 339"/>
                <a:gd name="T43" fmla="*/ 273 h 341"/>
                <a:gd name="T44" fmla="*/ 77 w 339"/>
                <a:gd name="T45" fmla="*/ 271 h 341"/>
                <a:gd name="T46" fmla="*/ 81 w 339"/>
                <a:gd name="T47" fmla="*/ 221 h 341"/>
                <a:gd name="T48" fmla="*/ 79 w 339"/>
                <a:gd name="T49" fmla="*/ 236 h 341"/>
                <a:gd name="T50" fmla="*/ 58 w 339"/>
                <a:gd name="T51" fmla="*/ 266 h 341"/>
                <a:gd name="T52" fmla="*/ 44 w 339"/>
                <a:gd name="T53" fmla="*/ 245 h 341"/>
                <a:gd name="T54" fmla="*/ 38 w 339"/>
                <a:gd name="T55" fmla="*/ 233 h 341"/>
                <a:gd name="T56" fmla="*/ 58 w 339"/>
                <a:gd name="T57" fmla="*/ 189 h 341"/>
                <a:gd name="T58" fmla="*/ 339 w 339"/>
                <a:gd name="T59" fmla="*/ 291 h 341"/>
                <a:gd name="T60" fmla="*/ 313 w 339"/>
                <a:gd name="T61" fmla="*/ 233 h 341"/>
                <a:gd name="T62" fmla="*/ 304 w 339"/>
                <a:gd name="T63" fmla="*/ 186 h 341"/>
                <a:gd name="T64" fmla="*/ 246 w 339"/>
                <a:gd name="T65" fmla="*/ 211 h 341"/>
                <a:gd name="T66" fmla="*/ 257 w 339"/>
                <a:gd name="T67" fmla="*/ 253 h 341"/>
                <a:gd name="T68" fmla="*/ 235 w 339"/>
                <a:gd name="T69" fmla="*/ 290 h 341"/>
                <a:gd name="T70" fmla="*/ 281 w 339"/>
                <a:gd name="T71" fmla="*/ 277 h 341"/>
                <a:gd name="T72" fmla="*/ 317 w 339"/>
                <a:gd name="T73" fmla="*/ 281 h 341"/>
                <a:gd name="T74" fmla="*/ 339 w 339"/>
                <a:gd name="T75" fmla="*/ 309 h 341"/>
                <a:gd name="T76" fmla="*/ 295 w 339"/>
                <a:gd name="T77" fmla="*/ 245 h 341"/>
                <a:gd name="T78" fmla="*/ 269 w 339"/>
                <a:gd name="T79" fmla="*/ 260 h 341"/>
                <a:gd name="T80" fmla="*/ 260 w 339"/>
                <a:gd name="T81" fmla="*/ 235 h 341"/>
                <a:gd name="T82" fmla="*/ 258 w 339"/>
                <a:gd name="T83" fmla="*/ 211 h 341"/>
                <a:gd name="T84" fmla="*/ 295 w 339"/>
                <a:gd name="T85" fmla="*/ 195 h 341"/>
                <a:gd name="T86" fmla="*/ 193 w 339"/>
                <a:gd name="T87" fmla="*/ 275 h 341"/>
                <a:gd name="T88" fmla="*/ 170 w 339"/>
                <a:gd name="T89" fmla="*/ 200 h 341"/>
                <a:gd name="T90" fmla="*/ 135 w 339"/>
                <a:gd name="T91" fmla="*/ 244 h 341"/>
                <a:gd name="T92" fmla="*/ 145 w 339"/>
                <a:gd name="T93" fmla="*/ 283 h 341"/>
                <a:gd name="T94" fmla="*/ 114 w 339"/>
                <a:gd name="T95" fmla="*/ 310 h 341"/>
                <a:gd name="T96" fmla="*/ 126 w 339"/>
                <a:gd name="T97" fmla="*/ 309 h 341"/>
                <a:gd name="T98" fmla="*/ 150 w 339"/>
                <a:gd name="T99" fmla="*/ 294 h 341"/>
                <a:gd name="T100" fmla="*/ 190 w 339"/>
                <a:gd name="T101" fmla="*/ 293 h 341"/>
                <a:gd name="T102" fmla="*/ 215 w 339"/>
                <a:gd name="T103" fmla="*/ 315 h 341"/>
                <a:gd name="T104" fmla="*/ 227 w 339"/>
                <a:gd name="T105" fmla="*/ 315 h 341"/>
                <a:gd name="T106" fmla="*/ 190 w 339"/>
                <a:gd name="T107" fmla="*/ 256 h 341"/>
                <a:gd name="T108" fmla="*/ 181 w 339"/>
                <a:gd name="T109" fmla="*/ 284 h 341"/>
                <a:gd name="T110" fmla="*/ 155 w 339"/>
                <a:gd name="T111" fmla="*/ 269 h 341"/>
                <a:gd name="T112" fmla="*/ 148 w 339"/>
                <a:gd name="T113" fmla="*/ 259 h 341"/>
                <a:gd name="T114" fmla="*/ 169 w 339"/>
                <a:gd name="T115" fmla="*/ 212 h 341"/>
                <a:gd name="T116" fmla="*/ 190 w 339"/>
                <a:gd name="T117" fmla="*/ 256 h 341"/>
                <a:gd name="T118" fmla="*/ 278 w 339"/>
                <a:gd name="T119" fmla="*/ 147 h 341"/>
                <a:gd name="T120" fmla="*/ 296 w 339"/>
                <a:gd name="T121" fmla="*/ 158 h 341"/>
                <a:gd name="T122" fmla="*/ 296 w 339"/>
                <a:gd name="T123" fmla="*/ 158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9" h="341">
                  <a:moveTo>
                    <a:pt x="108" y="140"/>
                  </a:moveTo>
                  <a:cubicBezTo>
                    <a:pt x="112" y="140"/>
                    <a:pt x="114" y="138"/>
                    <a:pt x="114" y="134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5" y="115"/>
                    <a:pt x="116" y="113"/>
                    <a:pt x="119" y="110"/>
                  </a:cubicBezTo>
                  <a:cubicBezTo>
                    <a:pt x="125" y="106"/>
                    <a:pt x="133" y="102"/>
                    <a:pt x="140" y="99"/>
                  </a:cubicBezTo>
                  <a:cubicBezTo>
                    <a:pt x="143" y="97"/>
                    <a:pt x="146" y="96"/>
                    <a:pt x="148" y="95"/>
                  </a:cubicBezTo>
                  <a:cubicBezTo>
                    <a:pt x="152" y="99"/>
                    <a:pt x="158" y="103"/>
                    <a:pt x="168" y="104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74" y="104"/>
                    <a:pt x="180" y="101"/>
                    <a:pt x="187" y="96"/>
                  </a:cubicBezTo>
                  <a:cubicBezTo>
                    <a:pt x="188" y="96"/>
                    <a:pt x="188" y="97"/>
                    <a:pt x="188" y="97"/>
                  </a:cubicBezTo>
                  <a:cubicBezTo>
                    <a:pt x="195" y="100"/>
                    <a:pt x="211" y="106"/>
                    <a:pt x="222" y="116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8"/>
                    <a:pt x="225" y="140"/>
                    <a:pt x="228" y="140"/>
                  </a:cubicBezTo>
                  <a:cubicBezTo>
                    <a:pt x="232" y="140"/>
                    <a:pt x="234" y="138"/>
                    <a:pt x="234" y="134"/>
                  </a:cubicBezTo>
                  <a:cubicBezTo>
                    <a:pt x="234" y="114"/>
                    <a:pt x="234" y="114"/>
                    <a:pt x="234" y="114"/>
                  </a:cubicBezTo>
                  <a:cubicBezTo>
                    <a:pt x="234" y="112"/>
                    <a:pt x="234" y="111"/>
                    <a:pt x="233" y="109"/>
                  </a:cubicBezTo>
                  <a:cubicBezTo>
                    <a:pt x="219" y="96"/>
                    <a:pt x="200" y="89"/>
                    <a:pt x="192" y="85"/>
                  </a:cubicBezTo>
                  <a:cubicBezTo>
                    <a:pt x="192" y="79"/>
                    <a:pt x="192" y="79"/>
                    <a:pt x="192" y="79"/>
                  </a:cubicBezTo>
                  <a:cubicBezTo>
                    <a:pt x="200" y="71"/>
                    <a:pt x="201" y="63"/>
                    <a:pt x="201" y="61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26"/>
                    <a:pt x="199" y="17"/>
                    <a:pt x="193" y="11"/>
                  </a:cubicBezTo>
                  <a:cubicBezTo>
                    <a:pt x="187" y="4"/>
                    <a:pt x="178" y="0"/>
                    <a:pt x="169" y="0"/>
                  </a:cubicBezTo>
                  <a:cubicBezTo>
                    <a:pt x="169" y="0"/>
                    <a:pt x="168" y="0"/>
                    <a:pt x="168" y="0"/>
                  </a:cubicBezTo>
                  <a:cubicBezTo>
                    <a:pt x="159" y="1"/>
                    <a:pt x="150" y="4"/>
                    <a:pt x="145" y="10"/>
                  </a:cubicBezTo>
                  <a:cubicBezTo>
                    <a:pt x="139" y="17"/>
                    <a:pt x="136" y="25"/>
                    <a:pt x="136" y="36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6" y="59"/>
                    <a:pt x="136" y="69"/>
                    <a:pt x="145" y="78"/>
                  </a:cubicBezTo>
                  <a:cubicBezTo>
                    <a:pt x="145" y="84"/>
                    <a:pt x="145" y="84"/>
                    <a:pt x="145" y="84"/>
                  </a:cubicBezTo>
                  <a:cubicBezTo>
                    <a:pt x="140" y="85"/>
                    <a:pt x="134" y="88"/>
                    <a:pt x="127" y="91"/>
                  </a:cubicBezTo>
                  <a:cubicBezTo>
                    <a:pt x="122" y="94"/>
                    <a:pt x="116" y="97"/>
                    <a:pt x="112" y="101"/>
                  </a:cubicBezTo>
                  <a:cubicBezTo>
                    <a:pt x="107" y="104"/>
                    <a:pt x="103" y="109"/>
                    <a:pt x="102" y="115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2" y="138"/>
                    <a:pt x="105" y="140"/>
                    <a:pt x="108" y="140"/>
                  </a:cubicBezTo>
                  <a:close/>
                  <a:moveTo>
                    <a:pt x="148" y="58"/>
                  </a:moveTo>
                  <a:cubicBezTo>
                    <a:pt x="148" y="36"/>
                    <a:pt x="148" y="36"/>
                    <a:pt x="148" y="36"/>
                  </a:cubicBezTo>
                  <a:cubicBezTo>
                    <a:pt x="148" y="28"/>
                    <a:pt x="150" y="22"/>
                    <a:pt x="154" y="18"/>
                  </a:cubicBezTo>
                  <a:cubicBezTo>
                    <a:pt x="157" y="15"/>
                    <a:pt x="162" y="13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9" y="12"/>
                    <a:pt x="169" y="12"/>
                  </a:cubicBezTo>
                  <a:cubicBezTo>
                    <a:pt x="182" y="13"/>
                    <a:pt x="191" y="21"/>
                    <a:pt x="191" y="36"/>
                  </a:cubicBezTo>
                  <a:cubicBezTo>
                    <a:pt x="191" y="45"/>
                    <a:pt x="191" y="45"/>
                    <a:pt x="191" y="45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89" y="60"/>
                    <a:pt x="190" y="62"/>
                    <a:pt x="189" y="64"/>
                  </a:cubicBezTo>
                  <a:cubicBezTo>
                    <a:pt x="188" y="66"/>
                    <a:pt x="186" y="69"/>
                    <a:pt x="182" y="72"/>
                  </a:cubicBezTo>
                  <a:cubicBezTo>
                    <a:pt x="181" y="73"/>
                    <a:pt x="180" y="75"/>
                    <a:pt x="180" y="76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75" y="91"/>
                    <a:pt x="171" y="92"/>
                    <a:pt x="168" y="92"/>
                  </a:cubicBezTo>
                  <a:cubicBezTo>
                    <a:pt x="164" y="92"/>
                    <a:pt x="160" y="90"/>
                    <a:pt x="158" y="88"/>
                  </a:cubicBezTo>
                  <a:cubicBezTo>
                    <a:pt x="157" y="88"/>
                    <a:pt x="157" y="87"/>
                    <a:pt x="156" y="87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3"/>
                    <a:pt x="156" y="72"/>
                    <a:pt x="155" y="71"/>
                  </a:cubicBezTo>
                  <a:cubicBezTo>
                    <a:pt x="151" y="68"/>
                    <a:pt x="150" y="64"/>
                    <a:pt x="149" y="62"/>
                  </a:cubicBezTo>
                  <a:cubicBezTo>
                    <a:pt x="148" y="61"/>
                    <a:pt x="148" y="60"/>
                    <a:pt x="148" y="59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8" y="58"/>
                    <a:pt x="148" y="58"/>
                    <a:pt x="148" y="58"/>
                  </a:cubicBezTo>
                  <a:close/>
                  <a:moveTo>
                    <a:pt x="112" y="282"/>
                  </a:moveTo>
                  <a:cubicBezTo>
                    <a:pt x="112" y="282"/>
                    <a:pt x="112" y="282"/>
                    <a:pt x="112" y="282"/>
                  </a:cubicBezTo>
                  <a:cubicBezTo>
                    <a:pt x="99" y="270"/>
                    <a:pt x="88" y="263"/>
                    <a:pt x="82" y="260"/>
                  </a:cubicBezTo>
                  <a:cubicBezTo>
                    <a:pt x="82" y="254"/>
                    <a:pt x="82" y="254"/>
                    <a:pt x="82" y="254"/>
                  </a:cubicBezTo>
                  <a:cubicBezTo>
                    <a:pt x="91" y="246"/>
                    <a:pt x="92" y="238"/>
                    <a:pt x="91" y="236"/>
                  </a:cubicBezTo>
                  <a:cubicBezTo>
                    <a:pt x="93" y="222"/>
                    <a:pt x="93" y="222"/>
                    <a:pt x="93" y="222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93" y="212"/>
                    <a:pt x="93" y="212"/>
                    <a:pt x="93" y="212"/>
                  </a:cubicBezTo>
                  <a:cubicBezTo>
                    <a:pt x="93" y="202"/>
                    <a:pt x="89" y="193"/>
                    <a:pt x="83" y="187"/>
                  </a:cubicBezTo>
                  <a:cubicBezTo>
                    <a:pt x="77" y="181"/>
                    <a:pt x="68" y="177"/>
                    <a:pt x="59" y="177"/>
                  </a:cubicBezTo>
                  <a:cubicBezTo>
                    <a:pt x="59" y="177"/>
                    <a:pt x="58" y="177"/>
                    <a:pt x="58" y="177"/>
                  </a:cubicBezTo>
                  <a:cubicBezTo>
                    <a:pt x="49" y="178"/>
                    <a:pt x="41" y="181"/>
                    <a:pt x="35" y="187"/>
                  </a:cubicBezTo>
                  <a:cubicBezTo>
                    <a:pt x="29" y="193"/>
                    <a:pt x="26" y="202"/>
                    <a:pt x="26" y="211"/>
                  </a:cubicBezTo>
                  <a:cubicBezTo>
                    <a:pt x="26" y="233"/>
                    <a:pt x="26" y="233"/>
                    <a:pt x="26" y="233"/>
                  </a:cubicBezTo>
                  <a:cubicBezTo>
                    <a:pt x="26" y="235"/>
                    <a:pt x="26" y="244"/>
                    <a:pt x="35" y="252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1" y="260"/>
                    <a:pt x="26" y="263"/>
                    <a:pt x="21" y="267"/>
                  </a:cubicBezTo>
                  <a:cubicBezTo>
                    <a:pt x="16" y="270"/>
                    <a:pt x="12" y="274"/>
                    <a:pt x="8" y="277"/>
                  </a:cubicBezTo>
                  <a:cubicBezTo>
                    <a:pt x="4" y="281"/>
                    <a:pt x="1" y="286"/>
                    <a:pt x="0" y="291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3"/>
                    <a:pt x="3" y="316"/>
                    <a:pt x="6" y="316"/>
                  </a:cubicBezTo>
                  <a:cubicBezTo>
                    <a:pt x="10" y="316"/>
                    <a:pt x="12" y="313"/>
                    <a:pt x="12" y="310"/>
                  </a:cubicBezTo>
                  <a:cubicBezTo>
                    <a:pt x="12" y="292"/>
                    <a:pt x="12" y="292"/>
                    <a:pt x="12" y="292"/>
                  </a:cubicBezTo>
                  <a:cubicBezTo>
                    <a:pt x="13" y="291"/>
                    <a:pt x="14" y="288"/>
                    <a:pt x="17" y="286"/>
                  </a:cubicBezTo>
                  <a:cubicBezTo>
                    <a:pt x="21" y="281"/>
                    <a:pt x="28" y="277"/>
                    <a:pt x="33" y="273"/>
                  </a:cubicBezTo>
                  <a:cubicBezTo>
                    <a:pt x="35" y="272"/>
                    <a:pt x="37" y="271"/>
                    <a:pt x="39" y="270"/>
                  </a:cubicBezTo>
                  <a:cubicBezTo>
                    <a:pt x="42" y="273"/>
                    <a:pt x="49" y="277"/>
                    <a:pt x="58" y="278"/>
                  </a:cubicBezTo>
                  <a:cubicBezTo>
                    <a:pt x="58" y="278"/>
                    <a:pt x="58" y="278"/>
                    <a:pt x="58" y="278"/>
                  </a:cubicBezTo>
                  <a:cubicBezTo>
                    <a:pt x="63" y="278"/>
                    <a:pt x="70" y="276"/>
                    <a:pt x="77" y="271"/>
                  </a:cubicBezTo>
                  <a:cubicBezTo>
                    <a:pt x="82" y="274"/>
                    <a:pt x="92" y="280"/>
                    <a:pt x="104" y="291"/>
                  </a:cubicBezTo>
                  <a:cubicBezTo>
                    <a:pt x="106" y="293"/>
                    <a:pt x="110" y="293"/>
                    <a:pt x="112" y="290"/>
                  </a:cubicBezTo>
                  <a:cubicBezTo>
                    <a:pt x="115" y="288"/>
                    <a:pt x="114" y="284"/>
                    <a:pt x="112" y="282"/>
                  </a:cubicBezTo>
                  <a:close/>
                  <a:moveTo>
                    <a:pt x="81" y="221"/>
                  </a:moveTo>
                  <a:cubicBezTo>
                    <a:pt x="80" y="235"/>
                    <a:pt x="80" y="235"/>
                    <a:pt x="80" y="23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79" y="235"/>
                    <a:pt x="79" y="235"/>
                    <a:pt x="79" y="235"/>
                  </a:cubicBezTo>
                  <a:cubicBezTo>
                    <a:pt x="79" y="235"/>
                    <a:pt x="80" y="236"/>
                    <a:pt x="79" y="236"/>
                  </a:cubicBezTo>
                  <a:cubicBezTo>
                    <a:pt x="79" y="238"/>
                    <a:pt x="78" y="242"/>
                    <a:pt x="73" y="246"/>
                  </a:cubicBezTo>
                  <a:cubicBezTo>
                    <a:pt x="71" y="247"/>
                    <a:pt x="70" y="249"/>
                    <a:pt x="70" y="251"/>
                  </a:cubicBezTo>
                  <a:cubicBezTo>
                    <a:pt x="70" y="261"/>
                    <a:pt x="70" y="261"/>
                    <a:pt x="70" y="261"/>
                  </a:cubicBezTo>
                  <a:cubicBezTo>
                    <a:pt x="65" y="264"/>
                    <a:pt x="61" y="266"/>
                    <a:pt x="58" y="266"/>
                  </a:cubicBezTo>
                  <a:cubicBezTo>
                    <a:pt x="53" y="266"/>
                    <a:pt x="50" y="264"/>
                    <a:pt x="48" y="262"/>
                  </a:cubicBezTo>
                  <a:cubicBezTo>
                    <a:pt x="47" y="262"/>
                    <a:pt x="47" y="261"/>
                    <a:pt x="46" y="261"/>
                  </a:cubicBezTo>
                  <a:cubicBezTo>
                    <a:pt x="46" y="250"/>
                    <a:pt x="46" y="250"/>
                    <a:pt x="46" y="250"/>
                  </a:cubicBezTo>
                  <a:cubicBezTo>
                    <a:pt x="46" y="248"/>
                    <a:pt x="46" y="246"/>
                    <a:pt x="44" y="245"/>
                  </a:cubicBezTo>
                  <a:cubicBezTo>
                    <a:pt x="41" y="242"/>
                    <a:pt x="40" y="239"/>
                    <a:pt x="39" y="237"/>
                  </a:cubicBezTo>
                  <a:cubicBezTo>
                    <a:pt x="38" y="236"/>
                    <a:pt x="38" y="235"/>
                    <a:pt x="38" y="234"/>
                  </a:cubicBezTo>
                  <a:cubicBezTo>
                    <a:pt x="38" y="234"/>
                    <a:pt x="38" y="233"/>
                    <a:pt x="38" y="233"/>
                  </a:cubicBezTo>
                  <a:cubicBezTo>
                    <a:pt x="38" y="233"/>
                    <a:pt x="38" y="233"/>
                    <a:pt x="38" y="233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8" y="204"/>
                    <a:pt x="40" y="199"/>
                    <a:pt x="44" y="195"/>
                  </a:cubicBezTo>
                  <a:cubicBezTo>
                    <a:pt x="47" y="192"/>
                    <a:pt x="52" y="190"/>
                    <a:pt x="58" y="189"/>
                  </a:cubicBezTo>
                  <a:cubicBezTo>
                    <a:pt x="58" y="189"/>
                    <a:pt x="58" y="189"/>
                    <a:pt x="58" y="189"/>
                  </a:cubicBezTo>
                  <a:cubicBezTo>
                    <a:pt x="58" y="189"/>
                    <a:pt x="59" y="189"/>
                    <a:pt x="59" y="189"/>
                  </a:cubicBezTo>
                  <a:cubicBezTo>
                    <a:pt x="72" y="190"/>
                    <a:pt x="81" y="198"/>
                    <a:pt x="81" y="212"/>
                  </a:cubicBezTo>
                  <a:lnTo>
                    <a:pt x="81" y="221"/>
                  </a:lnTo>
                  <a:close/>
                  <a:moveTo>
                    <a:pt x="339" y="291"/>
                  </a:moveTo>
                  <a:cubicBezTo>
                    <a:pt x="338" y="285"/>
                    <a:pt x="335" y="281"/>
                    <a:pt x="331" y="277"/>
                  </a:cubicBezTo>
                  <a:cubicBezTo>
                    <a:pt x="323" y="268"/>
                    <a:pt x="310" y="261"/>
                    <a:pt x="304" y="258"/>
                  </a:cubicBezTo>
                  <a:cubicBezTo>
                    <a:pt x="304" y="252"/>
                    <a:pt x="304" y="252"/>
                    <a:pt x="304" y="252"/>
                  </a:cubicBezTo>
                  <a:cubicBezTo>
                    <a:pt x="313" y="243"/>
                    <a:pt x="313" y="234"/>
                    <a:pt x="313" y="233"/>
                  </a:cubicBezTo>
                  <a:cubicBezTo>
                    <a:pt x="313" y="233"/>
                    <a:pt x="313" y="233"/>
                    <a:pt x="313" y="233"/>
                  </a:cubicBezTo>
                  <a:cubicBezTo>
                    <a:pt x="313" y="233"/>
                    <a:pt x="313" y="233"/>
                    <a:pt x="313" y="233"/>
                  </a:cubicBezTo>
                  <a:cubicBezTo>
                    <a:pt x="313" y="211"/>
                    <a:pt x="313" y="211"/>
                    <a:pt x="313" y="211"/>
                  </a:cubicBezTo>
                  <a:cubicBezTo>
                    <a:pt x="313" y="201"/>
                    <a:pt x="310" y="192"/>
                    <a:pt x="304" y="186"/>
                  </a:cubicBezTo>
                  <a:cubicBezTo>
                    <a:pt x="298" y="180"/>
                    <a:pt x="290" y="177"/>
                    <a:pt x="281" y="177"/>
                  </a:cubicBezTo>
                  <a:cubicBezTo>
                    <a:pt x="281" y="177"/>
                    <a:pt x="280" y="177"/>
                    <a:pt x="280" y="177"/>
                  </a:cubicBezTo>
                  <a:cubicBezTo>
                    <a:pt x="271" y="177"/>
                    <a:pt x="262" y="180"/>
                    <a:pt x="256" y="186"/>
                  </a:cubicBezTo>
                  <a:cubicBezTo>
                    <a:pt x="250" y="193"/>
                    <a:pt x="246" y="201"/>
                    <a:pt x="246" y="21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7" y="235"/>
                    <a:pt x="247" y="235"/>
                    <a:pt x="247" y="235"/>
                  </a:cubicBezTo>
                  <a:cubicBezTo>
                    <a:pt x="247" y="237"/>
                    <a:pt x="248" y="245"/>
                    <a:pt x="257" y="253"/>
                  </a:cubicBezTo>
                  <a:cubicBezTo>
                    <a:pt x="257" y="259"/>
                    <a:pt x="257" y="259"/>
                    <a:pt x="257" y="259"/>
                  </a:cubicBezTo>
                  <a:cubicBezTo>
                    <a:pt x="251" y="263"/>
                    <a:pt x="240" y="270"/>
                    <a:pt x="227" y="281"/>
                  </a:cubicBezTo>
                  <a:cubicBezTo>
                    <a:pt x="225" y="283"/>
                    <a:pt x="224" y="287"/>
                    <a:pt x="227" y="290"/>
                  </a:cubicBezTo>
                  <a:cubicBezTo>
                    <a:pt x="229" y="292"/>
                    <a:pt x="233" y="292"/>
                    <a:pt x="235" y="290"/>
                  </a:cubicBezTo>
                  <a:cubicBezTo>
                    <a:pt x="235" y="290"/>
                    <a:pt x="235" y="290"/>
                    <a:pt x="235" y="290"/>
                  </a:cubicBezTo>
                  <a:cubicBezTo>
                    <a:pt x="243" y="283"/>
                    <a:pt x="251" y="277"/>
                    <a:pt x="256" y="274"/>
                  </a:cubicBezTo>
                  <a:cubicBezTo>
                    <a:pt x="259" y="272"/>
                    <a:pt x="261" y="271"/>
                    <a:pt x="262" y="270"/>
                  </a:cubicBezTo>
                  <a:cubicBezTo>
                    <a:pt x="269" y="275"/>
                    <a:pt x="275" y="277"/>
                    <a:pt x="281" y="277"/>
                  </a:cubicBezTo>
                  <a:cubicBezTo>
                    <a:pt x="281" y="277"/>
                    <a:pt x="281" y="277"/>
                    <a:pt x="281" y="277"/>
                  </a:cubicBezTo>
                  <a:cubicBezTo>
                    <a:pt x="290" y="277"/>
                    <a:pt x="297" y="273"/>
                    <a:pt x="300" y="269"/>
                  </a:cubicBezTo>
                  <a:cubicBezTo>
                    <a:pt x="301" y="269"/>
                    <a:pt x="301" y="269"/>
                    <a:pt x="301" y="269"/>
                  </a:cubicBezTo>
                  <a:cubicBezTo>
                    <a:pt x="305" y="272"/>
                    <a:pt x="312" y="276"/>
                    <a:pt x="317" y="281"/>
                  </a:cubicBezTo>
                  <a:cubicBezTo>
                    <a:pt x="323" y="285"/>
                    <a:pt x="326" y="289"/>
                    <a:pt x="327" y="292"/>
                  </a:cubicBezTo>
                  <a:cubicBezTo>
                    <a:pt x="327" y="309"/>
                    <a:pt x="327" y="309"/>
                    <a:pt x="327" y="309"/>
                  </a:cubicBezTo>
                  <a:cubicBezTo>
                    <a:pt x="327" y="313"/>
                    <a:pt x="329" y="315"/>
                    <a:pt x="333" y="315"/>
                  </a:cubicBezTo>
                  <a:cubicBezTo>
                    <a:pt x="336" y="315"/>
                    <a:pt x="339" y="313"/>
                    <a:pt x="339" y="309"/>
                  </a:cubicBezTo>
                  <a:cubicBezTo>
                    <a:pt x="339" y="291"/>
                    <a:pt x="339" y="291"/>
                    <a:pt x="339" y="291"/>
                  </a:cubicBezTo>
                  <a:close/>
                  <a:moveTo>
                    <a:pt x="301" y="233"/>
                  </a:moveTo>
                  <a:cubicBezTo>
                    <a:pt x="301" y="233"/>
                    <a:pt x="301" y="234"/>
                    <a:pt x="300" y="236"/>
                  </a:cubicBezTo>
                  <a:cubicBezTo>
                    <a:pt x="299" y="239"/>
                    <a:pt x="298" y="242"/>
                    <a:pt x="295" y="245"/>
                  </a:cubicBezTo>
                  <a:cubicBezTo>
                    <a:pt x="293" y="246"/>
                    <a:pt x="292" y="247"/>
                    <a:pt x="292" y="249"/>
                  </a:cubicBezTo>
                  <a:cubicBezTo>
                    <a:pt x="292" y="260"/>
                    <a:pt x="292" y="260"/>
                    <a:pt x="292" y="260"/>
                  </a:cubicBezTo>
                  <a:cubicBezTo>
                    <a:pt x="290" y="262"/>
                    <a:pt x="286" y="265"/>
                    <a:pt x="281" y="265"/>
                  </a:cubicBezTo>
                  <a:cubicBezTo>
                    <a:pt x="278" y="265"/>
                    <a:pt x="274" y="264"/>
                    <a:pt x="269" y="260"/>
                  </a:cubicBezTo>
                  <a:cubicBezTo>
                    <a:pt x="269" y="250"/>
                    <a:pt x="269" y="250"/>
                    <a:pt x="269" y="250"/>
                  </a:cubicBezTo>
                  <a:cubicBezTo>
                    <a:pt x="269" y="248"/>
                    <a:pt x="268" y="247"/>
                    <a:pt x="266" y="246"/>
                  </a:cubicBezTo>
                  <a:cubicBezTo>
                    <a:pt x="263" y="243"/>
                    <a:pt x="261" y="240"/>
                    <a:pt x="260" y="238"/>
                  </a:cubicBezTo>
                  <a:cubicBezTo>
                    <a:pt x="260" y="237"/>
                    <a:pt x="260" y="236"/>
                    <a:pt x="260" y="235"/>
                  </a:cubicBezTo>
                  <a:cubicBezTo>
                    <a:pt x="259" y="235"/>
                    <a:pt x="260" y="235"/>
                    <a:pt x="259" y="235"/>
                  </a:cubicBezTo>
                  <a:cubicBezTo>
                    <a:pt x="260" y="235"/>
                    <a:pt x="259" y="234"/>
                    <a:pt x="259" y="234"/>
                  </a:cubicBezTo>
                  <a:cubicBezTo>
                    <a:pt x="258" y="220"/>
                    <a:pt x="258" y="220"/>
                    <a:pt x="258" y="220"/>
                  </a:cubicBezTo>
                  <a:cubicBezTo>
                    <a:pt x="258" y="211"/>
                    <a:pt x="258" y="211"/>
                    <a:pt x="258" y="211"/>
                  </a:cubicBezTo>
                  <a:cubicBezTo>
                    <a:pt x="258" y="197"/>
                    <a:pt x="267" y="189"/>
                    <a:pt x="280" y="189"/>
                  </a:cubicBezTo>
                  <a:cubicBezTo>
                    <a:pt x="280" y="189"/>
                    <a:pt x="281" y="189"/>
                    <a:pt x="281" y="189"/>
                  </a:cubicBezTo>
                  <a:cubicBezTo>
                    <a:pt x="281" y="189"/>
                    <a:pt x="281" y="189"/>
                    <a:pt x="281" y="189"/>
                  </a:cubicBezTo>
                  <a:cubicBezTo>
                    <a:pt x="287" y="189"/>
                    <a:pt x="292" y="191"/>
                    <a:pt x="295" y="195"/>
                  </a:cubicBezTo>
                  <a:cubicBezTo>
                    <a:pt x="299" y="198"/>
                    <a:pt x="301" y="203"/>
                    <a:pt x="301" y="211"/>
                  </a:cubicBezTo>
                  <a:lnTo>
                    <a:pt x="301" y="233"/>
                  </a:lnTo>
                  <a:close/>
                  <a:moveTo>
                    <a:pt x="193" y="281"/>
                  </a:moveTo>
                  <a:cubicBezTo>
                    <a:pt x="193" y="275"/>
                    <a:pt x="193" y="275"/>
                    <a:pt x="193" y="275"/>
                  </a:cubicBezTo>
                  <a:cubicBezTo>
                    <a:pt x="201" y="267"/>
                    <a:pt x="202" y="258"/>
                    <a:pt x="202" y="256"/>
                  </a:cubicBezTo>
                  <a:cubicBezTo>
                    <a:pt x="202" y="235"/>
                    <a:pt x="202" y="235"/>
                    <a:pt x="202" y="235"/>
                  </a:cubicBezTo>
                  <a:cubicBezTo>
                    <a:pt x="202" y="225"/>
                    <a:pt x="199" y="216"/>
                    <a:pt x="193" y="210"/>
                  </a:cubicBezTo>
                  <a:cubicBezTo>
                    <a:pt x="187" y="204"/>
                    <a:pt x="179" y="201"/>
                    <a:pt x="170" y="200"/>
                  </a:cubicBezTo>
                  <a:cubicBezTo>
                    <a:pt x="169" y="200"/>
                    <a:pt x="169" y="200"/>
                    <a:pt x="169" y="200"/>
                  </a:cubicBezTo>
                  <a:cubicBezTo>
                    <a:pt x="159" y="200"/>
                    <a:pt x="151" y="204"/>
                    <a:pt x="144" y="210"/>
                  </a:cubicBezTo>
                  <a:cubicBezTo>
                    <a:pt x="138" y="216"/>
                    <a:pt x="135" y="225"/>
                    <a:pt x="135" y="235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5" y="245"/>
                    <a:pt x="135" y="245"/>
                    <a:pt x="135" y="245"/>
                  </a:cubicBezTo>
                  <a:cubicBezTo>
                    <a:pt x="136" y="259"/>
                    <a:pt x="136" y="259"/>
                    <a:pt x="136" y="259"/>
                  </a:cubicBezTo>
                  <a:cubicBezTo>
                    <a:pt x="136" y="261"/>
                    <a:pt x="137" y="269"/>
                    <a:pt x="145" y="277"/>
                  </a:cubicBezTo>
                  <a:cubicBezTo>
                    <a:pt x="145" y="283"/>
                    <a:pt x="145" y="283"/>
                    <a:pt x="145" y="283"/>
                  </a:cubicBezTo>
                  <a:cubicBezTo>
                    <a:pt x="142" y="284"/>
                    <a:pt x="137" y="287"/>
                    <a:pt x="133" y="289"/>
                  </a:cubicBezTo>
                  <a:cubicBezTo>
                    <a:pt x="128" y="292"/>
                    <a:pt x="124" y="294"/>
                    <a:pt x="121" y="297"/>
                  </a:cubicBezTo>
                  <a:cubicBezTo>
                    <a:pt x="117" y="300"/>
                    <a:pt x="114" y="303"/>
                    <a:pt x="114" y="309"/>
                  </a:cubicBezTo>
                  <a:cubicBezTo>
                    <a:pt x="114" y="309"/>
                    <a:pt x="114" y="309"/>
                    <a:pt x="114" y="310"/>
                  </a:cubicBezTo>
                  <a:cubicBezTo>
                    <a:pt x="114" y="335"/>
                    <a:pt x="114" y="335"/>
                    <a:pt x="114" y="335"/>
                  </a:cubicBezTo>
                  <a:cubicBezTo>
                    <a:pt x="114" y="338"/>
                    <a:pt x="116" y="341"/>
                    <a:pt x="120" y="341"/>
                  </a:cubicBezTo>
                  <a:cubicBezTo>
                    <a:pt x="123" y="341"/>
                    <a:pt x="126" y="338"/>
                    <a:pt x="126" y="335"/>
                  </a:cubicBezTo>
                  <a:cubicBezTo>
                    <a:pt x="126" y="309"/>
                    <a:pt x="126" y="309"/>
                    <a:pt x="126" y="309"/>
                  </a:cubicBezTo>
                  <a:cubicBezTo>
                    <a:pt x="126" y="309"/>
                    <a:pt x="126" y="309"/>
                    <a:pt x="126" y="309"/>
                  </a:cubicBezTo>
                  <a:cubicBezTo>
                    <a:pt x="126" y="308"/>
                    <a:pt x="128" y="307"/>
                    <a:pt x="130" y="305"/>
                  </a:cubicBezTo>
                  <a:cubicBezTo>
                    <a:pt x="134" y="302"/>
                    <a:pt x="140" y="299"/>
                    <a:pt x="145" y="296"/>
                  </a:cubicBezTo>
                  <a:cubicBezTo>
                    <a:pt x="147" y="295"/>
                    <a:pt x="149" y="294"/>
                    <a:pt x="150" y="294"/>
                  </a:cubicBezTo>
                  <a:cubicBezTo>
                    <a:pt x="157" y="299"/>
                    <a:pt x="164" y="301"/>
                    <a:pt x="170" y="301"/>
                  </a:cubicBezTo>
                  <a:cubicBezTo>
                    <a:pt x="170" y="301"/>
                    <a:pt x="170" y="301"/>
                    <a:pt x="170" y="301"/>
                  </a:cubicBezTo>
                  <a:cubicBezTo>
                    <a:pt x="179" y="300"/>
                    <a:pt x="186" y="296"/>
                    <a:pt x="189" y="293"/>
                  </a:cubicBezTo>
                  <a:cubicBezTo>
                    <a:pt x="189" y="293"/>
                    <a:pt x="190" y="293"/>
                    <a:pt x="190" y="293"/>
                  </a:cubicBezTo>
                  <a:cubicBezTo>
                    <a:pt x="194" y="295"/>
                    <a:pt x="201" y="299"/>
                    <a:pt x="207" y="303"/>
                  </a:cubicBezTo>
                  <a:cubicBezTo>
                    <a:pt x="212" y="308"/>
                    <a:pt x="216" y="312"/>
                    <a:pt x="215" y="314"/>
                  </a:cubicBezTo>
                  <a:cubicBezTo>
                    <a:pt x="215" y="314"/>
                    <a:pt x="215" y="315"/>
                    <a:pt x="215" y="315"/>
                  </a:cubicBezTo>
                  <a:cubicBezTo>
                    <a:pt x="215" y="315"/>
                    <a:pt x="215" y="315"/>
                    <a:pt x="215" y="315"/>
                  </a:cubicBezTo>
                  <a:cubicBezTo>
                    <a:pt x="215" y="333"/>
                    <a:pt x="215" y="333"/>
                    <a:pt x="215" y="333"/>
                  </a:cubicBezTo>
                  <a:cubicBezTo>
                    <a:pt x="215" y="336"/>
                    <a:pt x="218" y="339"/>
                    <a:pt x="221" y="339"/>
                  </a:cubicBezTo>
                  <a:cubicBezTo>
                    <a:pt x="225" y="339"/>
                    <a:pt x="227" y="336"/>
                    <a:pt x="227" y="333"/>
                  </a:cubicBezTo>
                  <a:cubicBezTo>
                    <a:pt x="227" y="315"/>
                    <a:pt x="227" y="315"/>
                    <a:pt x="227" y="315"/>
                  </a:cubicBezTo>
                  <a:cubicBezTo>
                    <a:pt x="227" y="315"/>
                    <a:pt x="227" y="315"/>
                    <a:pt x="227" y="314"/>
                  </a:cubicBezTo>
                  <a:cubicBezTo>
                    <a:pt x="227" y="308"/>
                    <a:pt x="224" y="303"/>
                    <a:pt x="220" y="299"/>
                  </a:cubicBezTo>
                  <a:cubicBezTo>
                    <a:pt x="212" y="291"/>
                    <a:pt x="199" y="284"/>
                    <a:pt x="193" y="281"/>
                  </a:cubicBezTo>
                  <a:close/>
                  <a:moveTo>
                    <a:pt x="190" y="256"/>
                  </a:moveTo>
                  <a:cubicBezTo>
                    <a:pt x="190" y="256"/>
                    <a:pt x="190" y="258"/>
                    <a:pt x="189" y="260"/>
                  </a:cubicBezTo>
                  <a:cubicBezTo>
                    <a:pt x="188" y="262"/>
                    <a:pt x="186" y="265"/>
                    <a:pt x="183" y="268"/>
                  </a:cubicBezTo>
                  <a:cubicBezTo>
                    <a:pt x="182" y="269"/>
                    <a:pt x="181" y="271"/>
                    <a:pt x="181" y="273"/>
                  </a:cubicBezTo>
                  <a:cubicBezTo>
                    <a:pt x="181" y="284"/>
                    <a:pt x="181" y="284"/>
                    <a:pt x="181" y="284"/>
                  </a:cubicBezTo>
                  <a:cubicBezTo>
                    <a:pt x="179" y="286"/>
                    <a:pt x="175" y="289"/>
                    <a:pt x="170" y="289"/>
                  </a:cubicBezTo>
                  <a:cubicBezTo>
                    <a:pt x="167" y="289"/>
                    <a:pt x="163" y="288"/>
                    <a:pt x="157" y="284"/>
                  </a:cubicBezTo>
                  <a:cubicBezTo>
                    <a:pt x="157" y="274"/>
                    <a:pt x="157" y="274"/>
                    <a:pt x="157" y="274"/>
                  </a:cubicBezTo>
                  <a:cubicBezTo>
                    <a:pt x="157" y="272"/>
                    <a:pt x="156" y="270"/>
                    <a:pt x="155" y="269"/>
                  </a:cubicBezTo>
                  <a:cubicBezTo>
                    <a:pt x="151" y="266"/>
                    <a:pt x="150" y="264"/>
                    <a:pt x="149" y="262"/>
                  </a:cubicBezTo>
                  <a:cubicBezTo>
                    <a:pt x="148" y="261"/>
                    <a:pt x="148" y="260"/>
                    <a:pt x="148" y="259"/>
                  </a:cubicBezTo>
                  <a:cubicBezTo>
                    <a:pt x="148" y="259"/>
                    <a:pt x="148" y="259"/>
                    <a:pt x="148" y="259"/>
                  </a:cubicBezTo>
                  <a:cubicBezTo>
                    <a:pt x="148" y="259"/>
                    <a:pt x="148" y="259"/>
                    <a:pt x="148" y="259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7" y="244"/>
                    <a:pt x="147" y="244"/>
                    <a:pt x="147" y="244"/>
                  </a:cubicBezTo>
                  <a:cubicBezTo>
                    <a:pt x="147" y="235"/>
                    <a:pt x="147" y="235"/>
                    <a:pt x="147" y="235"/>
                  </a:cubicBezTo>
                  <a:cubicBezTo>
                    <a:pt x="147" y="221"/>
                    <a:pt x="156" y="213"/>
                    <a:pt x="169" y="212"/>
                  </a:cubicBezTo>
                  <a:cubicBezTo>
                    <a:pt x="169" y="212"/>
                    <a:pt x="169" y="212"/>
                    <a:pt x="169" y="212"/>
                  </a:cubicBezTo>
                  <a:cubicBezTo>
                    <a:pt x="176" y="213"/>
                    <a:pt x="181" y="215"/>
                    <a:pt x="184" y="218"/>
                  </a:cubicBezTo>
                  <a:cubicBezTo>
                    <a:pt x="187" y="222"/>
                    <a:pt x="190" y="227"/>
                    <a:pt x="190" y="235"/>
                  </a:cubicBezTo>
                  <a:lnTo>
                    <a:pt x="190" y="256"/>
                  </a:lnTo>
                  <a:close/>
                  <a:moveTo>
                    <a:pt x="46" y="159"/>
                  </a:moveTo>
                  <a:cubicBezTo>
                    <a:pt x="278" y="159"/>
                    <a:pt x="278" y="159"/>
                    <a:pt x="278" y="159"/>
                  </a:cubicBezTo>
                  <a:cubicBezTo>
                    <a:pt x="282" y="159"/>
                    <a:pt x="284" y="156"/>
                    <a:pt x="284" y="153"/>
                  </a:cubicBezTo>
                  <a:cubicBezTo>
                    <a:pt x="284" y="149"/>
                    <a:pt x="282" y="147"/>
                    <a:pt x="278" y="147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3" y="147"/>
                    <a:pt x="40" y="149"/>
                    <a:pt x="40" y="153"/>
                  </a:cubicBezTo>
                  <a:cubicBezTo>
                    <a:pt x="40" y="156"/>
                    <a:pt x="43" y="159"/>
                    <a:pt x="46" y="159"/>
                  </a:cubicBezTo>
                  <a:close/>
                  <a:moveTo>
                    <a:pt x="296" y="158"/>
                  </a:moveTo>
                  <a:cubicBezTo>
                    <a:pt x="299" y="158"/>
                    <a:pt x="301" y="156"/>
                    <a:pt x="301" y="152"/>
                  </a:cubicBezTo>
                  <a:cubicBezTo>
                    <a:pt x="301" y="149"/>
                    <a:pt x="299" y="147"/>
                    <a:pt x="296" y="147"/>
                  </a:cubicBezTo>
                  <a:cubicBezTo>
                    <a:pt x="293" y="147"/>
                    <a:pt x="290" y="149"/>
                    <a:pt x="290" y="152"/>
                  </a:cubicBezTo>
                  <a:cubicBezTo>
                    <a:pt x="290" y="156"/>
                    <a:pt x="293" y="158"/>
                    <a:pt x="296" y="15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BCDF6601-4DE1-7E5B-C7A4-2995636FF2C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31544" y="1415890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2F5D9E60-4322-5B74-CC55-1D32F83362F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31544" y="1994221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C3A07F28-995B-734E-C419-26D8CA1ABB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229564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1" name="object 47">
            <a:extLst>
              <a:ext uri="{FF2B5EF4-FFF2-40B4-BE49-F238E27FC236}">
                <a16:creationId xmlns:a16="http://schemas.microsoft.com/office/drawing/2014/main" id="{287503B0-28B5-93A9-1CB0-ACD72EC618E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9F1CEFE-F9B8-AC03-4CA3-82CCEE43BA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C5462CFB-4DF6-7794-1BE1-14B9E5EFC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F4AA30B-1B57-4421-BF75-B7891D00C3F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D7319E18-3174-DF6F-1533-31F060EB76D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31544" y="3331718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C1BBB499-203A-C238-6969-E166AF1B1EA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1544" y="3960812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4B88FC0-3CBB-308E-8DDD-0F2983AEFA2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1543" y="4946739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7F7D9791-BF17-9BD1-5C1B-05A687CE5F4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31543" y="5575833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0F38D76F-8C3F-01AE-0A7D-7AB72157A9E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738442" y="1414236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350B4E90-D5F3-75CE-2CFF-20CC765451B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738442" y="1992567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67455B06-A2C7-E002-8D2C-46901FCFF8D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8442" y="3330064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E74865B9-0168-27E5-1404-7B5E7D9B0A8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38442" y="3959158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D8BED9CD-2B91-3FB9-A879-4A82B7B2F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38441" y="4945085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33700850-6F3F-11E0-DA76-7CA90451A3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738441" y="5574179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7040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pv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9">
            <a:extLst>
              <a:ext uri="{FF2B5EF4-FFF2-40B4-BE49-F238E27FC236}">
                <a16:creationId xmlns:a16="http://schemas.microsoft.com/office/drawing/2014/main" id="{74EDA9B6-1CF5-E5EA-2B43-201CB7A663B3}"/>
              </a:ext>
            </a:extLst>
          </p:cNvPr>
          <p:cNvSpPr>
            <a:spLocks/>
          </p:cNvSpPr>
          <p:nvPr userDrawn="1"/>
        </p:nvSpPr>
        <p:spPr bwMode="auto">
          <a:xfrm>
            <a:off x="3883025" y="4273206"/>
            <a:ext cx="1597025" cy="1462088"/>
          </a:xfrm>
          <a:custGeom>
            <a:avLst/>
            <a:gdLst>
              <a:gd name="T0" fmla="*/ 1380 w 1607"/>
              <a:gd name="T1" fmla="*/ 0 h 1472"/>
              <a:gd name="T2" fmla="*/ 1607 w 1607"/>
              <a:gd name="T3" fmla="*/ 497 h 1472"/>
              <a:gd name="T4" fmla="*/ 633 w 1607"/>
              <a:gd name="T5" fmla="*/ 1472 h 1472"/>
              <a:gd name="T6" fmla="*/ 0 w 1607"/>
              <a:gd name="T7" fmla="*/ 0 h 1472"/>
              <a:gd name="T8" fmla="*/ 1380 w 1607"/>
              <a:gd name="T9" fmla="*/ 0 h 1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7" h="1472">
                <a:moveTo>
                  <a:pt x="1380" y="0"/>
                </a:moveTo>
                <a:cubicBezTo>
                  <a:pt x="1399" y="192"/>
                  <a:pt x="1482" y="364"/>
                  <a:pt x="1607" y="497"/>
                </a:cubicBezTo>
                <a:cubicBezTo>
                  <a:pt x="633" y="1472"/>
                  <a:pt x="633" y="1472"/>
                  <a:pt x="633" y="1472"/>
                </a:cubicBezTo>
                <a:cubicBezTo>
                  <a:pt x="258" y="1089"/>
                  <a:pt x="21" y="572"/>
                  <a:pt x="0" y="0"/>
                </a:cubicBezTo>
                <a:lnTo>
                  <a:pt x="138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03F9F57-F768-8874-BCD5-D3C1E86C1A1C}"/>
              </a:ext>
            </a:extLst>
          </p:cNvPr>
          <p:cNvSpPr/>
          <p:nvPr userDrawn="1"/>
        </p:nvSpPr>
        <p:spPr>
          <a:xfrm>
            <a:off x="3836544" y="4813750"/>
            <a:ext cx="381000" cy="381000"/>
          </a:xfrm>
          <a:prstGeom prst="ellipse">
            <a:avLst/>
          </a:prstGeom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A2482B4C-91A1-D2CC-81EC-A451F485C46F}"/>
              </a:ext>
            </a:extLst>
          </p:cNvPr>
          <p:cNvSpPr>
            <a:spLocks/>
          </p:cNvSpPr>
          <p:nvPr userDrawn="1"/>
        </p:nvSpPr>
        <p:spPr bwMode="auto">
          <a:xfrm>
            <a:off x="6743700" y="2861919"/>
            <a:ext cx="1304925" cy="1274763"/>
          </a:xfrm>
          <a:custGeom>
            <a:avLst/>
            <a:gdLst>
              <a:gd name="T0" fmla="*/ 790 w 1312"/>
              <a:gd name="T1" fmla="*/ 0 h 1282"/>
              <a:gd name="T2" fmla="*/ 1312 w 1312"/>
              <a:gd name="T3" fmla="*/ 1282 h 1282"/>
              <a:gd name="T4" fmla="*/ 195 w 1312"/>
              <a:gd name="T5" fmla="*/ 1282 h 1282"/>
              <a:gd name="T6" fmla="*/ 0 w 1312"/>
              <a:gd name="T7" fmla="*/ 790 h 1282"/>
              <a:gd name="T8" fmla="*/ 790 w 1312"/>
              <a:gd name="T9" fmla="*/ 0 h 1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2" h="1282">
                <a:moveTo>
                  <a:pt x="790" y="0"/>
                </a:moveTo>
                <a:cubicBezTo>
                  <a:pt x="1104" y="338"/>
                  <a:pt x="1299" y="787"/>
                  <a:pt x="1312" y="1282"/>
                </a:cubicBezTo>
                <a:cubicBezTo>
                  <a:pt x="195" y="1282"/>
                  <a:pt x="195" y="1282"/>
                  <a:pt x="195" y="1282"/>
                </a:cubicBezTo>
                <a:cubicBezTo>
                  <a:pt x="183" y="1096"/>
                  <a:pt x="112" y="925"/>
                  <a:pt x="0" y="790"/>
                </a:cubicBezTo>
                <a:lnTo>
                  <a:pt x="79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AF8D7CD-9FB0-C23F-B94D-D1E0ED06654D}"/>
              </a:ext>
            </a:extLst>
          </p:cNvPr>
          <p:cNvSpPr>
            <a:spLocks/>
          </p:cNvSpPr>
          <p:nvPr userDrawn="1"/>
        </p:nvSpPr>
        <p:spPr bwMode="auto">
          <a:xfrm>
            <a:off x="6162675" y="1683994"/>
            <a:ext cx="1662113" cy="1866900"/>
          </a:xfrm>
          <a:custGeom>
            <a:avLst/>
            <a:gdLst>
              <a:gd name="T0" fmla="*/ 1672 w 1672"/>
              <a:gd name="T1" fmla="*/ 695 h 1879"/>
              <a:gd name="T2" fmla="*/ 1464 w 1672"/>
              <a:gd name="T3" fmla="*/ 904 h 1879"/>
              <a:gd name="T4" fmla="*/ 489 w 1672"/>
              <a:gd name="T5" fmla="*/ 1879 h 1879"/>
              <a:gd name="T6" fmla="*/ 0 w 1672"/>
              <a:gd name="T7" fmla="*/ 1675 h 1879"/>
              <a:gd name="T8" fmla="*/ 0 w 1672"/>
              <a:gd name="T9" fmla="*/ 0 h 1879"/>
              <a:gd name="T10" fmla="*/ 1672 w 1672"/>
              <a:gd name="T11" fmla="*/ 695 h 1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72" h="1879">
                <a:moveTo>
                  <a:pt x="1672" y="695"/>
                </a:moveTo>
                <a:cubicBezTo>
                  <a:pt x="1464" y="904"/>
                  <a:pt x="1464" y="904"/>
                  <a:pt x="1464" y="904"/>
                </a:cubicBezTo>
                <a:cubicBezTo>
                  <a:pt x="489" y="1879"/>
                  <a:pt x="489" y="1879"/>
                  <a:pt x="489" y="1879"/>
                </a:cubicBezTo>
                <a:cubicBezTo>
                  <a:pt x="355" y="1764"/>
                  <a:pt x="186" y="1689"/>
                  <a:pt x="0" y="1675"/>
                </a:cubicBezTo>
                <a:cubicBezTo>
                  <a:pt x="0" y="0"/>
                  <a:pt x="0" y="0"/>
                  <a:pt x="0" y="0"/>
                </a:cubicBezTo>
                <a:cubicBezTo>
                  <a:pt x="648" y="17"/>
                  <a:pt x="1235" y="278"/>
                  <a:pt x="1672" y="6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58E2F8DD-B08D-A6E4-6E62-A3DDA0E1B614}"/>
              </a:ext>
            </a:extLst>
          </p:cNvPr>
          <p:cNvSpPr>
            <a:spLocks/>
          </p:cNvSpPr>
          <p:nvPr userDrawn="1"/>
        </p:nvSpPr>
        <p:spPr bwMode="auto">
          <a:xfrm>
            <a:off x="4743450" y="2236444"/>
            <a:ext cx="1282700" cy="1327150"/>
          </a:xfrm>
          <a:custGeom>
            <a:avLst/>
            <a:gdLst>
              <a:gd name="T0" fmla="*/ 1290 w 1290"/>
              <a:gd name="T1" fmla="*/ 0 h 1334"/>
              <a:gd name="T2" fmla="*/ 1290 w 1290"/>
              <a:gd name="T3" fmla="*/ 109 h 1334"/>
              <a:gd name="T4" fmla="*/ 1290 w 1290"/>
              <a:gd name="T5" fmla="*/ 1118 h 1334"/>
              <a:gd name="T6" fmla="*/ 791 w 1290"/>
              <a:gd name="T7" fmla="*/ 1334 h 1334"/>
              <a:gd name="T8" fmla="*/ 78 w 1290"/>
              <a:gd name="T9" fmla="*/ 621 h 1334"/>
              <a:gd name="T10" fmla="*/ 0 w 1290"/>
              <a:gd name="T11" fmla="*/ 544 h 1334"/>
              <a:gd name="T12" fmla="*/ 1290 w 1290"/>
              <a:gd name="T13" fmla="*/ 0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0" h="1334">
                <a:moveTo>
                  <a:pt x="1290" y="0"/>
                </a:moveTo>
                <a:cubicBezTo>
                  <a:pt x="1290" y="109"/>
                  <a:pt x="1290" y="109"/>
                  <a:pt x="1290" y="109"/>
                </a:cubicBezTo>
                <a:cubicBezTo>
                  <a:pt x="1290" y="1118"/>
                  <a:pt x="1290" y="1118"/>
                  <a:pt x="1290" y="1118"/>
                </a:cubicBezTo>
                <a:cubicBezTo>
                  <a:pt x="1098" y="1133"/>
                  <a:pt x="925" y="1213"/>
                  <a:pt x="791" y="1334"/>
                </a:cubicBezTo>
                <a:cubicBezTo>
                  <a:pt x="78" y="621"/>
                  <a:pt x="78" y="621"/>
                  <a:pt x="78" y="621"/>
                </a:cubicBezTo>
                <a:cubicBezTo>
                  <a:pt x="0" y="544"/>
                  <a:pt x="0" y="544"/>
                  <a:pt x="0" y="544"/>
                </a:cubicBezTo>
                <a:cubicBezTo>
                  <a:pt x="338" y="221"/>
                  <a:pt x="790" y="17"/>
                  <a:pt x="12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4DCBB281-6ED9-2A47-FDA2-639BE149B085}"/>
              </a:ext>
            </a:extLst>
          </p:cNvPr>
          <p:cNvSpPr>
            <a:spLocks/>
          </p:cNvSpPr>
          <p:nvPr userDrawn="1"/>
        </p:nvSpPr>
        <p:spPr bwMode="auto">
          <a:xfrm>
            <a:off x="3589338" y="2484094"/>
            <a:ext cx="1846263" cy="1652588"/>
          </a:xfrm>
          <a:custGeom>
            <a:avLst/>
            <a:gdLst>
              <a:gd name="T0" fmla="*/ 672 w 1857"/>
              <a:gd name="T1" fmla="*/ 0 h 1662"/>
              <a:gd name="T2" fmla="*/ 881 w 1857"/>
              <a:gd name="T3" fmla="*/ 208 h 1662"/>
              <a:gd name="T4" fmla="*/ 1143 w 1857"/>
              <a:gd name="T5" fmla="*/ 470 h 1662"/>
              <a:gd name="T6" fmla="*/ 1857 w 1857"/>
              <a:gd name="T7" fmla="*/ 1185 h 1662"/>
              <a:gd name="T8" fmla="*/ 1674 w 1857"/>
              <a:gd name="T9" fmla="*/ 1662 h 1662"/>
              <a:gd name="T10" fmla="*/ 0 w 1857"/>
              <a:gd name="T11" fmla="*/ 1662 h 1662"/>
              <a:gd name="T12" fmla="*/ 672 w 1857"/>
              <a:gd name="T13" fmla="*/ 0 h 1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7" h="1662">
                <a:moveTo>
                  <a:pt x="672" y="0"/>
                </a:moveTo>
                <a:cubicBezTo>
                  <a:pt x="881" y="208"/>
                  <a:pt x="881" y="208"/>
                  <a:pt x="881" y="208"/>
                </a:cubicBezTo>
                <a:cubicBezTo>
                  <a:pt x="1143" y="470"/>
                  <a:pt x="1143" y="470"/>
                  <a:pt x="1143" y="470"/>
                </a:cubicBezTo>
                <a:cubicBezTo>
                  <a:pt x="1857" y="1185"/>
                  <a:pt x="1857" y="1185"/>
                  <a:pt x="1857" y="1185"/>
                </a:cubicBezTo>
                <a:cubicBezTo>
                  <a:pt x="1751" y="1317"/>
                  <a:pt x="1685" y="1482"/>
                  <a:pt x="1674" y="1662"/>
                </a:cubicBezTo>
                <a:cubicBezTo>
                  <a:pt x="0" y="1662"/>
                  <a:pt x="0" y="1662"/>
                  <a:pt x="0" y="1662"/>
                </a:cubicBezTo>
                <a:cubicBezTo>
                  <a:pt x="13" y="1020"/>
                  <a:pt x="266" y="438"/>
                  <a:pt x="67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C5C52853-1B24-C94E-0942-C30F7656EE82}"/>
              </a:ext>
            </a:extLst>
          </p:cNvPr>
          <p:cNvSpPr>
            <a:spLocks/>
          </p:cNvSpPr>
          <p:nvPr userDrawn="1"/>
        </p:nvSpPr>
        <p:spPr bwMode="auto">
          <a:xfrm>
            <a:off x="6711950" y="4273206"/>
            <a:ext cx="1889125" cy="1666875"/>
          </a:xfrm>
          <a:custGeom>
            <a:avLst/>
            <a:gdLst>
              <a:gd name="T0" fmla="*/ 225 w 1900"/>
              <a:gd name="T1" fmla="*/ 0 h 1678"/>
              <a:gd name="T2" fmla="*/ 1900 w 1900"/>
              <a:gd name="T3" fmla="*/ 0 h 1678"/>
              <a:gd name="T4" fmla="*/ 1183 w 1900"/>
              <a:gd name="T5" fmla="*/ 1678 h 1678"/>
              <a:gd name="T6" fmla="*/ 975 w 1900"/>
              <a:gd name="T7" fmla="*/ 1470 h 1678"/>
              <a:gd name="T8" fmla="*/ 790 w 1900"/>
              <a:gd name="T9" fmla="*/ 1285 h 1678"/>
              <a:gd name="T10" fmla="*/ 713 w 1900"/>
              <a:gd name="T11" fmla="*/ 1208 h 1678"/>
              <a:gd name="T12" fmla="*/ 0 w 1900"/>
              <a:gd name="T13" fmla="*/ 495 h 1678"/>
              <a:gd name="T14" fmla="*/ 225 w 1900"/>
              <a:gd name="T15" fmla="*/ 0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00" h="1678">
                <a:moveTo>
                  <a:pt x="225" y="0"/>
                </a:moveTo>
                <a:cubicBezTo>
                  <a:pt x="1900" y="0"/>
                  <a:pt x="1900" y="0"/>
                  <a:pt x="1900" y="0"/>
                </a:cubicBezTo>
                <a:cubicBezTo>
                  <a:pt x="1878" y="653"/>
                  <a:pt x="1609" y="1242"/>
                  <a:pt x="1183" y="1678"/>
                </a:cubicBezTo>
                <a:cubicBezTo>
                  <a:pt x="975" y="1470"/>
                  <a:pt x="975" y="1470"/>
                  <a:pt x="975" y="1470"/>
                </a:cubicBezTo>
                <a:cubicBezTo>
                  <a:pt x="790" y="1285"/>
                  <a:pt x="790" y="1285"/>
                  <a:pt x="790" y="1285"/>
                </a:cubicBezTo>
                <a:cubicBezTo>
                  <a:pt x="713" y="1208"/>
                  <a:pt x="713" y="1208"/>
                  <a:pt x="713" y="1208"/>
                </a:cubicBezTo>
                <a:cubicBezTo>
                  <a:pt x="0" y="495"/>
                  <a:pt x="0" y="495"/>
                  <a:pt x="0" y="495"/>
                </a:cubicBezTo>
                <a:cubicBezTo>
                  <a:pt x="124" y="363"/>
                  <a:pt x="206" y="191"/>
                  <a:pt x="22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44671C9-F226-9C00-5E60-212F65CB3A38}"/>
              </a:ext>
            </a:extLst>
          </p:cNvPr>
          <p:cNvSpPr/>
          <p:nvPr userDrawn="1"/>
        </p:nvSpPr>
        <p:spPr>
          <a:xfrm>
            <a:off x="5379241" y="3472308"/>
            <a:ext cx="1433519" cy="14335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22">
            <a:extLst>
              <a:ext uri="{FF2B5EF4-FFF2-40B4-BE49-F238E27FC236}">
                <a16:creationId xmlns:a16="http://schemas.microsoft.com/office/drawing/2014/main" id="{CDE7C887-5188-8663-6FC4-2422A69EB1D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314468" y="3279928"/>
            <a:ext cx="501183" cy="501183"/>
          </a:xfrm>
          <a:custGeom>
            <a:avLst/>
            <a:gdLst>
              <a:gd name="T0" fmla="*/ 304 w 340"/>
              <a:gd name="T1" fmla="*/ 178 h 339"/>
              <a:gd name="T2" fmla="*/ 336 w 340"/>
              <a:gd name="T3" fmla="*/ 168 h 339"/>
              <a:gd name="T4" fmla="*/ 182 w 340"/>
              <a:gd name="T5" fmla="*/ 13 h 339"/>
              <a:gd name="T6" fmla="*/ 132 w 340"/>
              <a:gd name="T7" fmla="*/ 84 h 339"/>
              <a:gd name="T8" fmla="*/ 318 w 340"/>
              <a:gd name="T9" fmla="*/ 166 h 339"/>
              <a:gd name="T10" fmla="*/ 159 w 340"/>
              <a:gd name="T11" fmla="*/ 178 h 339"/>
              <a:gd name="T12" fmla="*/ 227 w 340"/>
              <a:gd name="T13" fmla="*/ 323 h 339"/>
              <a:gd name="T14" fmla="*/ 221 w 340"/>
              <a:gd name="T15" fmla="*/ 211 h 339"/>
              <a:gd name="T16" fmla="*/ 148 w 340"/>
              <a:gd name="T17" fmla="*/ 217 h 339"/>
              <a:gd name="T18" fmla="*/ 69 w 340"/>
              <a:gd name="T19" fmla="*/ 198 h 339"/>
              <a:gd name="T20" fmla="*/ 22 w 340"/>
              <a:gd name="T21" fmla="*/ 332 h 339"/>
              <a:gd name="T22" fmla="*/ 33 w 340"/>
              <a:gd name="T23" fmla="*/ 335 h 339"/>
              <a:gd name="T24" fmla="*/ 69 w 340"/>
              <a:gd name="T25" fmla="*/ 330 h 339"/>
              <a:gd name="T26" fmla="*/ 69 w 340"/>
              <a:gd name="T27" fmla="*/ 331 h 339"/>
              <a:gd name="T28" fmla="*/ 70 w 340"/>
              <a:gd name="T29" fmla="*/ 333 h 339"/>
              <a:gd name="T30" fmla="*/ 72 w 340"/>
              <a:gd name="T31" fmla="*/ 334 h 339"/>
              <a:gd name="T32" fmla="*/ 73 w 340"/>
              <a:gd name="T33" fmla="*/ 335 h 339"/>
              <a:gd name="T34" fmla="*/ 75 w 340"/>
              <a:gd name="T35" fmla="*/ 335 h 339"/>
              <a:gd name="T36" fmla="*/ 334 w 340"/>
              <a:gd name="T37" fmla="*/ 323 h 339"/>
              <a:gd name="T38" fmla="*/ 215 w 340"/>
              <a:gd name="T39" fmla="*/ 223 h 339"/>
              <a:gd name="T40" fmla="*/ 241 w 340"/>
              <a:gd name="T41" fmla="*/ 59 h 339"/>
              <a:gd name="T42" fmla="*/ 268 w 340"/>
              <a:gd name="T43" fmla="*/ 35 h 339"/>
              <a:gd name="T44" fmla="*/ 280 w 340"/>
              <a:gd name="T45" fmla="*/ 88 h 339"/>
              <a:gd name="T46" fmla="*/ 274 w 340"/>
              <a:gd name="T47" fmla="*/ 23 h 339"/>
              <a:gd name="T48" fmla="*/ 235 w 340"/>
              <a:gd name="T49" fmla="*/ 29 h 339"/>
              <a:gd name="T50" fmla="*/ 64 w 340"/>
              <a:gd name="T51" fmla="*/ 67 h 339"/>
              <a:gd name="T52" fmla="*/ 30 w 340"/>
              <a:gd name="T53" fmla="*/ 34 h 339"/>
              <a:gd name="T54" fmla="*/ 85 w 340"/>
              <a:gd name="T55" fmla="*/ 34 h 339"/>
              <a:gd name="T56" fmla="*/ 64 w 340"/>
              <a:gd name="T57" fmla="*/ 12 h 339"/>
              <a:gd name="T58" fmla="*/ 30 w 340"/>
              <a:gd name="T59" fmla="*/ 147 h 339"/>
              <a:gd name="T60" fmla="*/ 32 w 340"/>
              <a:gd name="T61" fmla="*/ 92 h 339"/>
              <a:gd name="T62" fmla="*/ 111 w 340"/>
              <a:gd name="T63" fmla="*/ 129 h 339"/>
              <a:gd name="T64" fmla="*/ 42 w 340"/>
              <a:gd name="T65" fmla="*/ 153 h 339"/>
              <a:gd name="T66" fmla="*/ 90 w 340"/>
              <a:gd name="T67" fmla="*/ 159 h 339"/>
              <a:gd name="T68" fmla="*/ 102 w 340"/>
              <a:gd name="T69" fmla="*/ 315 h 339"/>
              <a:gd name="T70" fmla="*/ 123 w 340"/>
              <a:gd name="T71" fmla="*/ 109 h 339"/>
              <a:gd name="T72" fmla="*/ 2 w 340"/>
              <a:gd name="T73" fmla="*/ 109 h 339"/>
              <a:gd name="T74" fmla="*/ 24 w 340"/>
              <a:gd name="T75" fmla="*/ 206 h 339"/>
              <a:gd name="T76" fmla="*/ 7 w 340"/>
              <a:gd name="T77" fmla="*/ 339 h 339"/>
              <a:gd name="T78" fmla="*/ 36 w 340"/>
              <a:gd name="T79" fmla="*/ 207 h 339"/>
              <a:gd name="T80" fmla="*/ 22 w 340"/>
              <a:gd name="T81" fmla="*/ 110 h 339"/>
              <a:gd name="T82" fmla="*/ 24 w 340"/>
              <a:gd name="T83" fmla="*/ 123 h 339"/>
              <a:gd name="T84" fmla="*/ 80 w 340"/>
              <a:gd name="T85" fmla="*/ 127 h 339"/>
              <a:gd name="T86" fmla="*/ 91 w 340"/>
              <a:gd name="T87" fmla="*/ 136 h 339"/>
              <a:gd name="T88" fmla="*/ 103 w 340"/>
              <a:gd name="T89" fmla="*/ 138 h 339"/>
              <a:gd name="T90" fmla="*/ 80 w 340"/>
              <a:gd name="T91" fmla="*/ 115 h 339"/>
              <a:gd name="T92" fmla="*/ 35 w 340"/>
              <a:gd name="T93" fmla="*/ 118 h 339"/>
              <a:gd name="T94" fmla="*/ 148 w 340"/>
              <a:gd name="T95" fmla="*/ 173 h 339"/>
              <a:gd name="T96" fmla="*/ 143 w 340"/>
              <a:gd name="T97" fmla="*/ 178 h 339"/>
              <a:gd name="T98" fmla="*/ 192 w 340"/>
              <a:gd name="T99" fmla="*/ 269 h 339"/>
              <a:gd name="T100" fmla="*/ 204 w 340"/>
              <a:gd name="T101" fmla="*/ 289 h 339"/>
              <a:gd name="T102" fmla="*/ 209 w 340"/>
              <a:gd name="T103" fmla="*/ 111 h 339"/>
              <a:gd name="T104" fmla="*/ 186 w 340"/>
              <a:gd name="T105" fmla="*/ 134 h 339"/>
              <a:gd name="T106" fmla="*/ 186 w 340"/>
              <a:gd name="T107" fmla="*/ 100 h 339"/>
              <a:gd name="T108" fmla="*/ 175 w 340"/>
              <a:gd name="T109" fmla="*/ 111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40" h="339">
                <a:moveTo>
                  <a:pt x="334" y="323"/>
                </a:moveTo>
                <a:cubicBezTo>
                  <a:pt x="304" y="323"/>
                  <a:pt x="304" y="323"/>
                  <a:pt x="304" y="323"/>
                </a:cubicBezTo>
                <a:cubicBezTo>
                  <a:pt x="304" y="178"/>
                  <a:pt x="304" y="178"/>
                  <a:pt x="304" y="178"/>
                </a:cubicBezTo>
                <a:cubicBezTo>
                  <a:pt x="332" y="178"/>
                  <a:pt x="332" y="178"/>
                  <a:pt x="332" y="178"/>
                </a:cubicBezTo>
                <a:cubicBezTo>
                  <a:pt x="334" y="178"/>
                  <a:pt x="337" y="176"/>
                  <a:pt x="338" y="174"/>
                </a:cubicBezTo>
                <a:cubicBezTo>
                  <a:pt x="338" y="172"/>
                  <a:pt x="338" y="170"/>
                  <a:pt x="336" y="168"/>
                </a:cubicBezTo>
                <a:cubicBezTo>
                  <a:pt x="190" y="12"/>
                  <a:pt x="190" y="12"/>
                  <a:pt x="190" y="12"/>
                </a:cubicBezTo>
                <a:cubicBezTo>
                  <a:pt x="189" y="11"/>
                  <a:pt x="188" y="11"/>
                  <a:pt x="186" y="11"/>
                </a:cubicBezTo>
                <a:cubicBezTo>
                  <a:pt x="184" y="11"/>
                  <a:pt x="183" y="11"/>
                  <a:pt x="182" y="13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1" y="78"/>
                  <a:pt x="121" y="82"/>
                  <a:pt x="123" y="84"/>
                </a:cubicBezTo>
                <a:cubicBezTo>
                  <a:pt x="126" y="87"/>
                  <a:pt x="129" y="86"/>
                  <a:pt x="132" y="84"/>
                </a:cubicBezTo>
                <a:cubicBezTo>
                  <a:pt x="132" y="84"/>
                  <a:pt x="132" y="84"/>
                  <a:pt x="132" y="84"/>
                </a:cubicBezTo>
                <a:cubicBezTo>
                  <a:pt x="186" y="25"/>
                  <a:pt x="186" y="25"/>
                  <a:pt x="186" y="25"/>
                </a:cubicBezTo>
                <a:cubicBezTo>
                  <a:pt x="318" y="166"/>
                  <a:pt x="318" y="166"/>
                  <a:pt x="318" y="166"/>
                </a:cubicBezTo>
                <a:cubicBezTo>
                  <a:pt x="159" y="166"/>
                  <a:pt x="159" y="166"/>
                  <a:pt x="159" y="166"/>
                </a:cubicBezTo>
                <a:cubicBezTo>
                  <a:pt x="155" y="166"/>
                  <a:pt x="153" y="169"/>
                  <a:pt x="153" y="172"/>
                </a:cubicBezTo>
                <a:cubicBezTo>
                  <a:pt x="153" y="175"/>
                  <a:pt x="155" y="178"/>
                  <a:pt x="159" y="178"/>
                </a:cubicBezTo>
                <a:cubicBezTo>
                  <a:pt x="292" y="178"/>
                  <a:pt x="292" y="178"/>
                  <a:pt x="292" y="178"/>
                </a:cubicBezTo>
                <a:cubicBezTo>
                  <a:pt x="292" y="323"/>
                  <a:pt x="292" y="323"/>
                  <a:pt x="292" y="323"/>
                </a:cubicBezTo>
                <a:cubicBezTo>
                  <a:pt x="227" y="323"/>
                  <a:pt x="227" y="323"/>
                  <a:pt x="227" y="323"/>
                </a:cubicBezTo>
                <a:cubicBezTo>
                  <a:pt x="227" y="217"/>
                  <a:pt x="227" y="217"/>
                  <a:pt x="227" y="217"/>
                </a:cubicBezTo>
                <a:cubicBezTo>
                  <a:pt x="227" y="215"/>
                  <a:pt x="226" y="214"/>
                  <a:pt x="225" y="213"/>
                </a:cubicBezTo>
                <a:cubicBezTo>
                  <a:pt x="224" y="212"/>
                  <a:pt x="222" y="211"/>
                  <a:pt x="221" y="211"/>
                </a:cubicBezTo>
                <a:cubicBezTo>
                  <a:pt x="154" y="211"/>
                  <a:pt x="154" y="211"/>
                  <a:pt x="154" y="211"/>
                </a:cubicBezTo>
                <a:cubicBezTo>
                  <a:pt x="152" y="211"/>
                  <a:pt x="151" y="212"/>
                  <a:pt x="149" y="213"/>
                </a:cubicBezTo>
                <a:cubicBezTo>
                  <a:pt x="148" y="214"/>
                  <a:pt x="148" y="215"/>
                  <a:pt x="148" y="217"/>
                </a:cubicBezTo>
                <a:cubicBezTo>
                  <a:pt x="148" y="323"/>
                  <a:pt x="148" y="323"/>
                  <a:pt x="148" y="323"/>
                </a:cubicBezTo>
                <a:cubicBezTo>
                  <a:pt x="80" y="323"/>
                  <a:pt x="80" y="323"/>
                  <a:pt x="80" y="323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69" y="195"/>
                  <a:pt x="67" y="193"/>
                  <a:pt x="64" y="193"/>
                </a:cubicBezTo>
                <a:cubicBezTo>
                  <a:pt x="61" y="193"/>
                  <a:pt x="58" y="194"/>
                  <a:pt x="58" y="197"/>
                </a:cubicBezTo>
                <a:cubicBezTo>
                  <a:pt x="22" y="332"/>
                  <a:pt x="22" y="332"/>
                  <a:pt x="22" y="332"/>
                </a:cubicBezTo>
                <a:cubicBezTo>
                  <a:pt x="21" y="335"/>
                  <a:pt x="23" y="338"/>
                  <a:pt x="26" y="339"/>
                </a:cubicBezTo>
                <a:cubicBezTo>
                  <a:pt x="26" y="339"/>
                  <a:pt x="27" y="339"/>
                  <a:pt x="27" y="339"/>
                </a:cubicBezTo>
                <a:cubicBezTo>
                  <a:pt x="30" y="339"/>
                  <a:pt x="32" y="337"/>
                  <a:pt x="33" y="335"/>
                </a:cubicBezTo>
                <a:cubicBezTo>
                  <a:pt x="60" y="233"/>
                  <a:pt x="60" y="233"/>
                  <a:pt x="60" y="233"/>
                </a:cubicBezTo>
                <a:cubicBezTo>
                  <a:pt x="69" y="329"/>
                  <a:pt x="69" y="329"/>
                  <a:pt x="69" y="329"/>
                </a:cubicBezTo>
                <a:cubicBezTo>
                  <a:pt x="69" y="330"/>
                  <a:pt x="69" y="330"/>
                  <a:pt x="69" y="330"/>
                </a:cubicBezTo>
                <a:cubicBezTo>
                  <a:pt x="69" y="330"/>
                  <a:pt x="69" y="330"/>
                  <a:pt x="69" y="330"/>
                </a:cubicBezTo>
                <a:cubicBezTo>
                  <a:pt x="69" y="331"/>
                  <a:pt x="69" y="331"/>
                  <a:pt x="69" y="331"/>
                </a:cubicBezTo>
                <a:cubicBezTo>
                  <a:pt x="69" y="331"/>
                  <a:pt x="69" y="331"/>
                  <a:pt x="69" y="331"/>
                </a:cubicBezTo>
                <a:cubicBezTo>
                  <a:pt x="69" y="332"/>
                  <a:pt x="69" y="332"/>
                  <a:pt x="70" y="332"/>
                </a:cubicBezTo>
                <a:cubicBezTo>
                  <a:pt x="70" y="332"/>
                  <a:pt x="70" y="332"/>
                  <a:pt x="70" y="332"/>
                </a:cubicBezTo>
                <a:cubicBezTo>
                  <a:pt x="70" y="333"/>
                  <a:pt x="70" y="333"/>
                  <a:pt x="70" y="333"/>
                </a:cubicBezTo>
                <a:cubicBezTo>
                  <a:pt x="70" y="333"/>
                  <a:pt x="70" y="333"/>
                  <a:pt x="71" y="333"/>
                </a:cubicBezTo>
                <a:cubicBezTo>
                  <a:pt x="71" y="333"/>
                  <a:pt x="71" y="334"/>
                  <a:pt x="71" y="334"/>
                </a:cubicBezTo>
                <a:cubicBezTo>
                  <a:pt x="71" y="334"/>
                  <a:pt x="71" y="334"/>
                  <a:pt x="72" y="334"/>
                </a:cubicBezTo>
                <a:cubicBezTo>
                  <a:pt x="72" y="334"/>
                  <a:pt x="72" y="334"/>
                  <a:pt x="72" y="334"/>
                </a:cubicBezTo>
                <a:cubicBezTo>
                  <a:pt x="72" y="334"/>
                  <a:pt x="72" y="334"/>
                  <a:pt x="73" y="334"/>
                </a:cubicBezTo>
                <a:cubicBezTo>
                  <a:pt x="73" y="335"/>
                  <a:pt x="73" y="335"/>
                  <a:pt x="73" y="335"/>
                </a:cubicBezTo>
                <a:cubicBezTo>
                  <a:pt x="73" y="335"/>
                  <a:pt x="74" y="335"/>
                  <a:pt x="74" y="335"/>
                </a:cubicBezTo>
                <a:cubicBezTo>
                  <a:pt x="74" y="335"/>
                  <a:pt x="74" y="335"/>
                  <a:pt x="74" y="335"/>
                </a:cubicBezTo>
                <a:cubicBezTo>
                  <a:pt x="75" y="335"/>
                  <a:pt x="75" y="335"/>
                  <a:pt x="75" y="335"/>
                </a:cubicBezTo>
                <a:cubicBezTo>
                  <a:pt x="334" y="335"/>
                  <a:pt x="334" y="335"/>
                  <a:pt x="334" y="335"/>
                </a:cubicBezTo>
                <a:cubicBezTo>
                  <a:pt x="338" y="335"/>
                  <a:pt x="340" y="332"/>
                  <a:pt x="340" y="329"/>
                </a:cubicBezTo>
                <a:cubicBezTo>
                  <a:pt x="340" y="326"/>
                  <a:pt x="338" y="323"/>
                  <a:pt x="334" y="323"/>
                </a:cubicBezTo>
                <a:close/>
                <a:moveTo>
                  <a:pt x="160" y="323"/>
                </a:moveTo>
                <a:cubicBezTo>
                  <a:pt x="160" y="223"/>
                  <a:pt x="160" y="223"/>
                  <a:pt x="160" y="223"/>
                </a:cubicBezTo>
                <a:cubicBezTo>
                  <a:pt x="215" y="223"/>
                  <a:pt x="215" y="223"/>
                  <a:pt x="215" y="223"/>
                </a:cubicBezTo>
                <a:cubicBezTo>
                  <a:pt x="215" y="323"/>
                  <a:pt x="215" y="323"/>
                  <a:pt x="215" y="323"/>
                </a:cubicBezTo>
                <a:lnTo>
                  <a:pt x="160" y="323"/>
                </a:lnTo>
                <a:close/>
                <a:moveTo>
                  <a:pt x="241" y="59"/>
                </a:moveTo>
                <a:cubicBezTo>
                  <a:pt x="245" y="59"/>
                  <a:pt x="247" y="56"/>
                  <a:pt x="247" y="53"/>
                </a:cubicBezTo>
                <a:cubicBezTo>
                  <a:pt x="247" y="35"/>
                  <a:pt x="247" y="35"/>
                  <a:pt x="247" y="35"/>
                </a:cubicBezTo>
                <a:cubicBezTo>
                  <a:pt x="268" y="35"/>
                  <a:pt x="268" y="35"/>
                  <a:pt x="268" y="35"/>
                </a:cubicBezTo>
                <a:cubicBezTo>
                  <a:pt x="268" y="88"/>
                  <a:pt x="268" y="88"/>
                  <a:pt x="268" y="88"/>
                </a:cubicBezTo>
                <a:cubicBezTo>
                  <a:pt x="268" y="92"/>
                  <a:pt x="270" y="94"/>
                  <a:pt x="274" y="94"/>
                </a:cubicBezTo>
                <a:cubicBezTo>
                  <a:pt x="277" y="94"/>
                  <a:pt x="280" y="92"/>
                  <a:pt x="280" y="88"/>
                </a:cubicBezTo>
                <a:cubicBezTo>
                  <a:pt x="280" y="29"/>
                  <a:pt x="280" y="29"/>
                  <a:pt x="280" y="29"/>
                </a:cubicBezTo>
                <a:cubicBezTo>
                  <a:pt x="280" y="27"/>
                  <a:pt x="279" y="26"/>
                  <a:pt x="278" y="25"/>
                </a:cubicBezTo>
                <a:cubicBezTo>
                  <a:pt x="277" y="24"/>
                  <a:pt x="275" y="23"/>
                  <a:pt x="274" y="23"/>
                </a:cubicBezTo>
                <a:cubicBezTo>
                  <a:pt x="241" y="23"/>
                  <a:pt x="241" y="23"/>
                  <a:pt x="241" y="23"/>
                </a:cubicBezTo>
                <a:cubicBezTo>
                  <a:pt x="240" y="23"/>
                  <a:pt x="238" y="24"/>
                  <a:pt x="237" y="25"/>
                </a:cubicBezTo>
                <a:cubicBezTo>
                  <a:pt x="236" y="26"/>
                  <a:pt x="235" y="27"/>
                  <a:pt x="235" y="29"/>
                </a:cubicBezTo>
                <a:cubicBezTo>
                  <a:pt x="235" y="53"/>
                  <a:pt x="235" y="53"/>
                  <a:pt x="235" y="53"/>
                </a:cubicBezTo>
                <a:cubicBezTo>
                  <a:pt x="235" y="56"/>
                  <a:pt x="238" y="59"/>
                  <a:pt x="241" y="59"/>
                </a:cubicBezTo>
                <a:close/>
                <a:moveTo>
                  <a:pt x="64" y="67"/>
                </a:moveTo>
                <a:cubicBezTo>
                  <a:pt x="82" y="67"/>
                  <a:pt x="97" y="52"/>
                  <a:pt x="97" y="34"/>
                </a:cubicBezTo>
                <a:cubicBezTo>
                  <a:pt x="97" y="15"/>
                  <a:pt x="82" y="0"/>
                  <a:pt x="64" y="0"/>
                </a:cubicBezTo>
                <a:cubicBezTo>
                  <a:pt x="45" y="0"/>
                  <a:pt x="30" y="15"/>
                  <a:pt x="30" y="34"/>
                </a:cubicBezTo>
                <a:cubicBezTo>
                  <a:pt x="30" y="52"/>
                  <a:pt x="45" y="67"/>
                  <a:pt x="64" y="67"/>
                </a:cubicBezTo>
                <a:close/>
                <a:moveTo>
                  <a:pt x="64" y="12"/>
                </a:moveTo>
                <a:cubicBezTo>
                  <a:pt x="75" y="12"/>
                  <a:pt x="85" y="22"/>
                  <a:pt x="85" y="34"/>
                </a:cubicBezTo>
                <a:cubicBezTo>
                  <a:pt x="85" y="46"/>
                  <a:pt x="75" y="55"/>
                  <a:pt x="64" y="55"/>
                </a:cubicBezTo>
                <a:cubicBezTo>
                  <a:pt x="52" y="55"/>
                  <a:pt x="42" y="46"/>
                  <a:pt x="42" y="34"/>
                </a:cubicBezTo>
                <a:cubicBezTo>
                  <a:pt x="42" y="22"/>
                  <a:pt x="52" y="12"/>
                  <a:pt x="64" y="12"/>
                </a:cubicBezTo>
                <a:close/>
                <a:moveTo>
                  <a:pt x="36" y="207"/>
                </a:moveTo>
                <a:cubicBezTo>
                  <a:pt x="36" y="153"/>
                  <a:pt x="36" y="153"/>
                  <a:pt x="36" y="153"/>
                </a:cubicBezTo>
                <a:cubicBezTo>
                  <a:pt x="36" y="149"/>
                  <a:pt x="34" y="147"/>
                  <a:pt x="30" y="147"/>
                </a:cubicBezTo>
                <a:cubicBezTo>
                  <a:pt x="21" y="146"/>
                  <a:pt x="14" y="138"/>
                  <a:pt x="14" y="129"/>
                </a:cubicBezTo>
                <a:cubicBezTo>
                  <a:pt x="14" y="109"/>
                  <a:pt x="14" y="109"/>
                  <a:pt x="14" y="109"/>
                </a:cubicBezTo>
                <a:cubicBezTo>
                  <a:pt x="14" y="100"/>
                  <a:pt x="22" y="92"/>
                  <a:pt x="32" y="92"/>
                </a:cubicBezTo>
                <a:cubicBezTo>
                  <a:pt x="93" y="92"/>
                  <a:pt x="93" y="92"/>
                  <a:pt x="93" y="92"/>
                </a:cubicBezTo>
                <a:cubicBezTo>
                  <a:pt x="103" y="92"/>
                  <a:pt x="111" y="100"/>
                  <a:pt x="111" y="109"/>
                </a:cubicBezTo>
                <a:cubicBezTo>
                  <a:pt x="111" y="129"/>
                  <a:pt x="111" y="129"/>
                  <a:pt x="111" y="129"/>
                </a:cubicBezTo>
                <a:cubicBezTo>
                  <a:pt x="111" y="139"/>
                  <a:pt x="103" y="147"/>
                  <a:pt x="93" y="147"/>
                </a:cubicBezTo>
                <a:cubicBezTo>
                  <a:pt x="48" y="147"/>
                  <a:pt x="48" y="147"/>
                  <a:pt x="48" y="147"/>
                </a:cubicBezTo>
                <a:cubicBezTo>
                  <a:pt x="45" y="147"/>
                  <a:pt x="42" y="149"/>
                  <a:pt x="42" y="153"/>
                </a:cubicBezTo>
                <a:cubicBezTo>
                  <a:pt x="42" y="156"/>
                  <a:pt x="45" y="159"/>
                  <a:pt x="48" y="159"/>
                </a:cubicBezTo>
                <a:cubicBezTo>
                  <a:pt x="48" y="159"/>
                  <a:pt x="48" y="159"/>
                  <a:pt x="48" y="159"/>
                </a:cubicBezTo>
                <a:cubicBezTo>
                  <a:pt x="90" y="159"/>
                  <a:pt x="90" y="159"/>
                  <a:pt x="90" y="159"/>
                </a:cubicBezTo>
                <a:cubicBezTo>
                  <a:pt x="90" y="315"/>
                  <a:pt x="90" y="315"/>
                  <a:pt x="90" y="315"/>
                </a:cubicBezTo>
                <a:cubicBezTo>
                  <a:pt x="90" y="318"/>
                  <a:pt x="93" y="321"/>
                  <a:pt x="96" y="321"/>
                </a:cubicBezTo>
                <a:cubicBezTo>
                  <a:pt x="99" y="321"/>
                  <a:pt x="102" y="318"/>
                  <a:pt x="102" y="315"/>
                </a:cubicBezTo>
                <a:cubicBezTo>
                  <a:pt x="102" y="157"/>
                  <a:pt x="102" y="157"/>
                  <a:pt x="102" y="157"/>
                </a:cubicBezTo>
                <a:cubicBezTo>
                  <a:pt x="114" y="153"/>
                  <a:pt x="123" y="142"/>
                  <a:pt x="123" y="129"/>
                </a:cubicBezTo>
                <a:cubicBezTo>
                  <a:pt x="123" y="109"/>
                  <a:pt x="123" y="109"/>
                  <a:pt x="123" y="109"/>
                </a:cubicBezTo>
                <a:cubicBezTo>
                  <a:pt x="123" y="93"/>
                  <a:pt x="109" y="80"/>
                  <a:pt x="93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15" y="80"/>
                  <a:pt x="2" y="93"/>
                  <a:pt x="2" y="109"/>
                </a:cubicBezTo>
                <a:cubicBezTo>
                  <a:pt x="2" y="129"/>
                  <a:pt x="2" y="129"/>
                  <a:pt x="2" y="129"/>
                </a:cubicBezTo>
                <a:cubicBezTo>
                  <a:pt x="2" y="143"/>
                  <a:pt x="11" y="154"/>
                  <a:pt x="24" y="158"/>
                </a:cubicBezTo>
                <a:cubicBezTo>
                  <a:pt x="24" y="206"/>
                  <a:pt x="24" y="206"/>
                  <a:pt x="24" y="206"/>
                </a:cubicBezTo>
                <a:cubicBezTo>
                  <a:pt x="1" y="332"/>
                  <a:pt x="1" y="332"/>
                  <a:pt x="1" y="332"/>
                </a:cubicBezTo>
                <a:cubicBezTo>
                  <a:pt x="0" y="335"/>
                  <a:pt x="2" y="338"/>
                  <a:pt x="6" y="339"/>
                </a:cubicBezTo>
                <a:cubicBezTo>
                  <a:pt x="6" y="339"/>
                  <a:pt x="6" y="339"/>
                  <a:pt x="7" y="339"/>
                </a:cubicBezTo>
                <a:cubicBezTo>
                  <a:pt x="10" y="339"/>
                  <a:pt x="12" y="337"/>
                  <a:pt x="13" y="334"/>
                </a:cubicBezTo>
                <a:cubicBezTo>
                  <a:pt x="36" y="208"/>
                  <a:pt x="36" y="208"/>
                  <a:pt x="36" y="208"/>
                </a:cubicBezTo>
                <a:lnTo>
                  <a:pt x="36" y="207"/>
                </a:lnTo>
                <a:close/>
                <a:moveTo>
                  <a:pt x="34" y="111"/>
                </a:moveTo>
                <a:cubicBezTo>
                  <a:pt x="34" y="108"/>
                  <a:pt x="32" y="105"/>
                  <a:pt x="28" y="105"/>
                </a:cubicBezTo>
                <a:cubicBezTo>
                  <a:pt x="25" y="104"/>
                  <a:pt x="22" y="107"/>
                  <a:pt x="22" y="110"/>
                </a:cubicBezTo>
                <a:cubicBezTo>
                  <a:pt x="22" y="110"/>
                  <a:pt x="22" y="110"/>
                  <a:pt x="22" y="110"/>
                </a:cubicBezTo>
                <a:cubicBezTo>
                  <a:pt x="22" y="110"/>
                  <a:pt x="22" y="111"/>
                  <a:pt x="22" y="111"/>
                </a:cubicBezTo>
                <a:cubicBezTo>
                  <a:pt x="22" y="113"/>
                  <a:pt x="22" y="118"/>
                  <a:pt x="24" y="123"/>
                </a:cubicBezTo>
                <a:cubicBezTo>
                  <a:pt x="26" y="128"/>
                  <a:pt x="32" y="133"/>
                  <a:pt x="41" y="133"/>
                </a:cubicBezTo>
                <a:cubicBezTo>
                  <a:pt x="43" y="133"/>
                  <a:pt x="45" y="133"/>
                  <a:pt x="48" y="132"/>
                </a:cubicBezTo>
                <a:cubicBezTo>
                  <a:pt x="57" y="130"/>
                  <a:pt x="70" y="126"/>
                  <a:pt x="80" y="127"/>
                </a:cubicBezTo>
                <a:cubicBezTo>
                  <a:pt x="84" y="127"/>
                  <a:pt x="88" y="127"/>
                  <a:pt x="89" y="128"/>
                </a:cubicBezTo>
                <a:cubicBezTo>
                  <a:pt x="91" y="129"/>
                  <a:pt x="91" y="130"/>
                  <a:pt x="91" y="133"/>
                </a:cubicBezTo>
                <a:cubicBezTo>
                  <a:pt x="91" y="134"/>
                  <a:pt x="91" y="135"/>
                  <a:pt x="91" y="136"/>
                </a:cubicBezTo>
                <a:cubicBezTo>
                  <a:pt x="90" y="139"/>
                  <a:pt x="92" y="142"/>
                  <a:pt x="95" y="143"/>
                </a:cubicBezTo>
                <a:cubicBezTo>
                  <a:pt x="96" y="143"/>
                  <a:pt x="96" y="143"/>
                  <a:pt x="97" y="143"/>
                </a:cubicBezTo>
                <a:cubicBezTo>
                  <a:pt x="99" y="143"/>
                  <a:pt x="102" y="141"/>
                  <a:pt x="103" y="138"/>
                </a:cubicBezTo>
                <a:cubicBezTo>
                  <a:pt x="103" y="136"/>
                  <a:pt x="103" y="134"/>
                  <a:pt x="103" y="133"/>
                </a:cubicBezTo>
                <a:cubicBezTo>
                  <a:pt x="103" y="126"/>
                  <a:pt x="100" y="121"/>
                  <a:pt x="95" y="118"/>
                </a:cubicBezTo>
                <a:cubicBezTo>
                  <a:pt x="91" y="115"/>
                  <a:pt x="85" y="115"/>
                  <a:pt x="80" y="115"/>
                </a:cubicBezTo>
                <a:cubicBezTo>
                  <a:pt x="68" y="115"/>
                  <a:pt x="55" y="118"/>
                  <a:pt x="45" y="121"/>
                </a:cubicBezTo>
                <a:cubicBezTo>
                  <a:pt x="43" y="121"/>
                  <a:pt x="42" y="121"/>
                  <a:pt x="41" y="121"/>
                </a:cubicBezTo>
                <a:cubicBezTo>
                  <a:pt x="37" y="121"/>
                  <a:pt x="36" y="120"/>
                  <a:pt x="35" y="118"/>
                </a:cubicBezTo>
                <a:cubicBezTo>
                  <a:pt x="34" y="116"/>
                  <a:pt x="34" y="113"/>
                  <a:pt x="34" y="111"/>
                </a:cubicBezTo>
                <a:cubicBezTo>
                  <a:pt x="34" y="111"/>
                  <a:pt x="34" y="111"/>
                  <a:pt x="34" y="111"/>
                </a:cubicBezTo>
                <a:close/>
                <a:moveTo>
                  <a:pt x="148" y="173"/>
                </a:moveTo>
                <a:cubicBezTo>
                  <a:pt x="148" y="170"/>
                  <a:pt x="146" y="168"/>
                  <a:pt x="143" y="168"/>
                </a:cubicBezTo>
                <a:cubicBezTo>
                  <a:pt x="140" y="168"/>
                  <a:pt x="138" y="170"/>
                  <a:pt x="138" y="173"/>
                </a:cubicBezTo>
                <a:cubicBezTo>
                  <a:pt x="138" y="176"/>
                  <a:pt x="140" y="178"/>
                  <a:pt x="143" y="178"/>
                </a:cubicBezTo>
                <a:cubicBezTo>
                  <a:pt x="146" y="178"/>
                  <a:pt x="148" y="176"/>
                  <a:pt x="148" y="173"/>
                </a:cubicBezTo>
                <a:close/>
                <a:moveTo>
                  <a:pt x="198" y="263"/>
                </a:moveTo>
                <a:cubicBezTo>
                  <a:pt x="195" y="263"/>
                  <a:pt x="192" y="265"/>
                  <a:pt x="192" y="269"/>
                </a:cubicBezTo>
                <a:cubicBezTo>
                  <a:pt x="192" y="289"/>
                  <a:pt x="192" y="289"/>
                  <a:pt x="192" y="289"/>
                </a:cubicBezTo>
                <a:cubicBezTo>
                  <a:pt x="192" y="292"/>
                  <a:pt x="195" y="295"/>
                  <a:pt x="198" y="295"/>
                </a:cubicBezTo>
                <a:cubicBezTo>
                  <a:pt x="201" y="295"/>
                  <a:pt x="204" y="292"/>
                  <a:pt x="204" y="289"/>
                </a:cubicBezTo>
                <a:cubicBezTo>
                  <a:pt x="204" y="269"/>
                  <a:pt x="204" y="269"/>
                  <a:pt x="204" y="269"/>
                </a:cubicBezTo>
                <a:cubicBezTo>
                  <a:pt x="204" y="265"/>
                  <a:pt x="201" y="263"/>
                  <a:pt x="198" y="263"/>
                </a:cubicBezTo>
                <a:close/>
                <a:moveTo>
                  <a:pt x="209" y="111"/>
                </a:moveTo>
                <a:cubicBezTo>
                  <a:pt x="209" y="99"/>
                  <a:pt x="199" y="88"/>
                  <a:pt x="186" y="88"/>
                </a:cubicBezTo>
                <a:cubicBezTo>
                  <a:pt x="174" y="88"/>
                  <a:pt x="163" y="99"/>
                  <a:pt x="163" y="111"/>
                </a:cubicBezTo>
                <a:cubicBezTo>
                  <a:pt x="163" y="124"/>
                  <a:pt x="174" y="134"/>
                  <a:pt x="186" y="134"/>
                </a:cubicBezTo>
                <a:cubicBezTo>
                  <a:pt x="199" y="134"/>
                  <a:pt x="209" y="124"/>
                  <a:pt x="209" y="111"/>
                </a:cubicBezTo>
                <a:close/>
                <a:moveTo>
                  <a:pt x="175" y="111"/>
                </a:moveTo>
                <a:cubicBezTo>
                  <a:pt x="175" y="105"/>
                  <a:pt x="180" y="100"/>
                  <a:pt x="186" y="100"/>
                </a:cubicBezTo>
                <a:cubicBezTo>
                  <a:pt x="192" y="100"/>
                  <a:pt x="197" y="105"/>
                  <a:pt x="197" y="111"/>
                </a:cubicBezTo>
                <a:cubicBezTo>
                  <a:pt x="197" y="117"/>
                  <a:pt x="192" y="122"/>
                  <a:pt x="186" y="122"/>
                </a:cubicBezTo>
                <a:cubicBezTo>
                  <a:pt x="180" y="122"/>
                  <a:pt x="175" y="117"/>
                  <a:pt x="175" y="1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18">
            <a:extLst>
              <a:ext uri="{FF2B5EF4-FFF2-40B4-BE49-F238E27FC236}">
                <a16:creationId xmlns:a16="http://schemas.microsoft.com/office/drawing/2014/main" id="{5B3C72C5-08EB-624F-0314-FBF3703EBEC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430064" y="4470033"/>
            <a:ext cx="475913" cy="494867"/>
          </a:xfrm>
          <a:custGeom>
            <a:avLst/>
            <a:gdLst>
              <a:gd name="T0" fmla="*/ 159 w 322"/>
              <a:gd name="T1" fmla="*/ 2 h 336"/>
              <a:gd name="T2" fmla="*/ 12 w 322"/>
              <a:gd name="T3" fmla="*/ 155 h 336"/>
              <a:gd name="T4" fmla="*/ 43 w 322"/>
              <a:gd name="T5" fmla="*/ 333 h 336"/>
              <a:gd name="T6" fmla="*/ 89 w 322"/>
              <a:gd name="T7" fmla="*/ 329 h 336"/>
              <a:gd name="T8" fmla="*/ 53 w 322"/>
              <a:gd name="T9" fmla="*/ 155 h 336"/>
              <a:gd name="T10" fmla="*/ 71 w 322"/>
              <a:gd name="T11" fmla="*/ 143 h 336"/>
              <a:gd name="T12" fmla="*/ 300 w 322"/>
              <a:gd name="T13" fmla="*/ 145 h 336"/>
              <a:gd name="T14" fmla="*/ 252 w 322"/>
              <a:gd name="T15" fmla="*/ 157 h 336"/>
              <a:gd name="T16" fmla="*/ 243 w 322"/>
              <a:gd name="T17" fmla="*/ 324 h 336"/>
              <a:gd name="T18" fmla="*/ 279 w 322"/>
              <a:gd name="T19" fmla="*/ 336 h 336"/>
              <a:gd name="T20" fmla="*/ 285 w 322"/>
              <a:gd name="T21" fmla="*/ 157 h 336"/>
              <a:gd name="T22" fmla="*/ 320 w 322"/>
              <a:gd name="T23" fmla="*/ 146 h 336"/>
              <a:gd name="T24" fmla="*/ 241 w 322"/>
              <a:gd name="T25" fmla="*/ 54 h 336"/>
              <a:gd name="T26" fmla="*/ 262 w 322"/>
              <a:gd name="T27" fmla="*/ 81 h 336"/>
              <a:gd name="T28" fmla="*/ 274 w 322"/>
              <a:gd name="T29" fmla="*/ 17 h 336"/>
              <a:gd name="T30" fmla="*/ 235 w 322"/>
              <a:gd name="T31" fmla="*/ 11 h 336"/>
              <a:gd name="T32" fmla="*/ 229 w 322"/>
              <a:gd name="T33" fmla="*/ 54 h 336"/>
              <a:gd name="T34" fmla="*/ 117 w 322"/>
              <a:gd name="T35" fmla="*/ 101 h 336"/>
              <a:gd name="T36" fmla="*/ 117 w 322"/>
              <a:gd name="T37" fmla="*/ 336 h 336"/>
              <a:gd name="T38" fmla="*/ 228 w 322"/>
              <a:gd name="T39" fmla="*/ 123 h 336"/>
              <a:gd name="T40" fmla="*/ 206 w 322"/>
              <a:gd name="T41" fmla="*/ 324 h 336"/>
              <a:gd name="T42" fmla="*/ 107 w 322"/>
              <a:gd name="T43" fmla="*/ 123 h 336"/>
              <a:gd name="T44" fmla="*/ 217 w 322"/>
              <a:gd name="T45" fmla="*/ 123 h 336"/>
              <a:gd name="T46" fmla="*/ 183 w 322"/>
              <a:gd name="T47" fmla="*/ 136 h 336"/>
              <a:gd name="T48" fmla="*/ 143 w 322"/>
              <a:gd name="T49" fmla="*/ 124 h 336"/>
              <a:gd name="T50" fmla="*/ 184 w 322"/>
              <a:gd name="T51" fmla="*/ 185 h 336"/>
              <a:gd name="T52" fmla="*/ 178 w 322"/>
              <a:gd name="T53" fmla="*/ 195 h 336"/>
              <a:gd name="T54" fmla="*/ 135 w 322"/>
              <a:gd name="T55" fmla="*/ 218 h 336"/>
              <a:gd name="T56" fmla="*/ 142 w 322"/>
              <a:gd name="T57" fmla="*/ 184 h 336"/>
              <a:gd name="T58" fmla="*/ 202 w 322"/>
              <a:gd name="T59" fmla="*/ 218 h 336"/>
              <a:gd name="T60" fmla="*/ 157 w 322"/>
              <a:gd name="T61" fmla="*/ 222 h 336"/>
              <a:gd name="T62" fmla="*/ 169 w 322"/>
              <a:gd name="T63" fmla="*/ 182 h 336"/>
              <a:gd name="T64" fmla="*/ 301 w 322"/>
              <a:gd name="T65" fmla="*/ 203 h 336"/>
              <a:gd name="T66" fmla="*/ 306 w 322"/>
              <a:gd name="T67" fmla="*/ 208 h 336"/>
              <a:gd name="T68" fmla="*/ 296 w 322"/>
              <a:gd name="T69" fmla="*/ 229 h 336"/>
              <a:gd name="T70" fmla="*/ 301 w 322"/>
              <a:gd name="T71" fmla="*/ 224 h 336"/>
              <a:gd name="T72" fmla="*/ 301 w 322"/>
              <a:gd name="T73" fmla="*/ 256 h 336"/>
              <a:gd name="T74" fmla="*/ 23 w 322"/>
              <a:gd name="T75" fmla="*/ 203 h 336"/>
              <a:gd name="T76" fmla="*/ 28 w 322"/>
              <a:gd name="T77" fmla="*/ 208 h 336"/>
              <a:gd name="T78" fmla="*/ 18 w 322"/>
              <a:gd name="T79" fmla="*/ 229 h 336"/>
              <a:gd name="T80" fmla="*/ 23 w 322"/>
              <a:gd name="T81" fmla="*/ 224 h 336"/>
              <a:gd name="T82" fmla="*/ 23 w 322"/>
              <a:gd name="T83" fmla="*/ 256 h 336"/>
              <a:gd name="T84" fmla="*/ 196 w 322"/>
              <a:gd name="T85" fmla="*/ 86 h 336"/>
              <a:gd name="T86" fmla="*/ 191 w 322"/>
              <a:gd name="T87" fmla="*/ 91 h 336"/>
              <a:gd name="T88" fmla="*/ 163 w 322"/>
              <a:gd name="T89" fmla="*/ 81 h 336"/>
              <a:gd name="T90" fmla="*/ 168 w 322"/>
              <a:gd name="T91" fmla="*/ 86 h 336"/>
              <a:gd name="T92" fmla="*/ 130 w 322"/>
              <a:gd name="T93" fmla="*/ 86 h 336"/>
              <a:gd name="T94" fmla="*/ 11 w 322"/>
              <a:gd name="T95" fmla="*/ 49 h 336"/>
              <a:gd name="T96" fmla="*/ 89 w 322"/>
              <a:gd name="T97" fmla="*/ 49 h 336"/>
              <a:gd name="T98" fmla="*/ 2 w 322"/>
              <a:gd name="T99" fmla="*/ 41 h 336"/>
              <a:gd name="T100" fmla="*/ 11 w 322"/>
              <a:gd name="T101" fmla="*/ 49 h 336"/>
              <a:gd name="T102" fmla="*/ 46 w 322"/>
              <a:gd name="T103" fmla="*/ 48 h 336"/>
              <a:gd name="T104" fmla="*/ 25 w 322"/>
              <a:gd name="T105" fmla="*/ 70 h 336"/>
              <a:gd name="T106" fmla="*/ 62 w 322"/>
              <a:gd name="T107" fmla="*/ 67 h 336"/>
              <a:gd name="T108" fmla="*/ 46 w 322"/>
              <a:gd name="T109" fmla="*/ 90 h 336"/>
              <a:gd name="T110" fmla="*/ 41 w 322"/>
              <a:gd name="T111" fmla="*/ 85 h 336"/>
              <a:gd name="T112" fmla="*/ 145 w 322"/>
              <a:gd name="T113" fmla="*/ 306 h 336"/>
              <a:gd name="T114" fmla="*/ 177 w 322"/>
              <a:gd name="T115" fmla="*/ 30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22" h="336">
                <a:moveTo>
                  <a:pt x="320" y="146"/>
                </a:moveTo>
                <a:cubicBezTo>
                  <a:pt x="167" y="2"/>
                  <a:pt x="167" y="2"/>
                  <a:pt x="167" y="2"/>
                </a:cubicBezTo>
                <a:cubicBezTo>
                  <a:pt x="165" y="0"/>
                  <a:pt x="161" y="0"/>
                  <a:pt x="159" y="2"/>
                </a:cubicBezTo>
                <a:cubicBezTo>
                  <a:pt x="8" y="145"/>
                  <a:pt x="8" y="145"/>
                  <a:pt x="8" y="145"/>
                </a:cubicBezTo>
                <a:cubicBezTo>
                  <a:pt x="6" y="147"/>
                  <a:pt x="5" y="149"/>
                  <a:pt x="6" y="151"/>
                </a:cubicBezTo>
                <a:cubicBezTo>
                  <a:pt x="7" y="154"/>
                  <a:pt x="9" y="155"/>
                  <a:pt x="12" y="155"/>
                </a:cubicBezTo>
                <a:cubicBezTo>
                  <a:pt x="41" y="155"/>
                  <a:pt x="41" y="155"/>
                  <a:pt x="41" y="155"/>
                </a:cubicBezTo>
                <a:cubicBezTo>
                  <a:pt x="41" y="329"/>
                  <a:pt x="41" y="329"/>
                  <a:pt x="41" y="329"/>
                </a:cubicBezTo>
                <a:cubicBezTo>
                  <a:pt x="41" y="331"/>
                  <a:pt x="42" y="332"/>
                  <a:pt x="43" y="333"/>
                </a:cubicBezTo>
                <a:cubicBezTo>
                  <a:pt x="44" y="335"/>
                  <a:pt x="46" y="335"/>
                  <a:pt x="47" y="335"/>
                </a:cubicBezTo>
                <a:cubicBezTo>
                  <a:pt x="83" y="335"/>
                  <a:pt x="83" y="335"/>
                  <a:pt x="83" y="335"/>
                </a:cubicBezTo>
                <a:cubicBezTo>
                  <a:pt x="86" y="335"/>
                  <a:pt x="89" y="333"/>
                  <a:pt x="89" y="329"/>
                </a:cubicBezTo>
                <a:cubicBezTo>
                  <a:pt x="89" y="326"/>
                  <a:pt x="86" y="323"/>
                  <a:pt x="83" y="323"/>
                </a:cubicBezTo>
                <a:cubicBezTo>
                  <a:pt x="53" y="323"/>
                  <a:pt x="53" y="323"/>
                  <a:pt x="53" y="323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71" y="155"/>
                  <a:pt x="71" y="155"/>
                  <a:pt x="71" y="155"/>
                </a:cubicBezTo>
                <a:cubicBezTo>
                  <a:pt x="74" y="155"/>
                  <a:pt x="77" y="153"/>
                  <a:pt x="77" y="149"/>
                </a:cubicBezTo>
                <a:cubicBezTo>
                  <a:pt x="77" y="146"/>
                  <a:pt x="74" y="143"/>
                  <a:pt x="71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163" y="14"/>
                  <a:pt x="163" y="14"/>
                  <a:pt x="163" y="14"/>
                </a:cubicBezTo>
                <a:cubicBezTo>
                  <a:pt x="300" y="145"/>
                  <a:pt x="300" y="145"/>
                  <a:pt x="300" y="145"/>
                </a:cubicBezTo>
                <a:cubicBezTo>
                  <a:pt x="252" y="145"/>
                  <a:pt x="252" y="145"/>
                  <a:pt x="252" y="145"/>
                </a:cubicBezTo>
                <a:cubicBezTo>
                  <a:pt x="248" y="145"/>
                  <a:pt x="245" y="147"/>
                  <a:pt x="245" y="151"/>
                </a:cubicBezTo>
                <a:cubicBezTo>
                  <a:pt x="245" y="154"/>
                  <a:pt x="248" y="157"/>
                  <a:pt x="252" y="157"/>
                </a:cubicBezTo>
                <a:cubicBezTo>
                  <a:pt x="273" y="157"/>
                  <a:pt x="273" y="157"/>
                  <a:pt x="273" y="157"/>
                </a:cubicBezTo>
                <a:cubicBezTo>
                  <a:pt x="273" y="324"/>
                  <a:pt x="273" y="324"/>
                  <a:pt x="273" y="324"/>
                </a:cubicBezTo>
                <a:cubicBezTo>
                  <a:pt x="243" y="324"/>
                  <a:pt x="243" y="324"/>
                  <a:pt x="243" y="324"/>
                </a:cubicBezTo>
                <a:cubicBezTo>
                  <a:pt x="239" y="324"/>
                  <a:pt x="237" y="327"/>
                  <a:pt x="237" y="330"/>
                </a:cubicBezTo>
                <a:cubicBezTo>
                  <a:pt x="237" y="333"/>
                  <a:pt x="239" y="336"/>
                  <a:pt x="243" y="336"/>
                </a:cubicBezTo>
                <a:cubicBezTo>
                  <a:pt x="279" y="336"/>
                  <a:pt x="279" y="336"/>
                  <a:pt x="279" y="336"/>
                </a:cubicBezTo>
                <a:cubicBezTo>
                  <a:pt x="281" y="336"/>
                  <a:pt x="282" y="335"/>
                  <a:pt x="283" y="334"/>
                </a:cubicBezTo>
                <a:cubicBezTo>
                  <a:pt x="284" y="333"/>
                  <a:pt x="285" y="332"/>
                  <a:pt x="285" y="330"/>
                </a:cubicBezTo>
                <a:cubicBezTo>
                  <a:pt x="285" y="157"/>
                  <a:pt x="285" y="157"/>
                  <a:pt x="285" y="157"/>
                </a:cubicBezTo>
                <a:cubicBezTo>
                  <a:pt x="315" y="157"/>
                  <a:pt x="315" y="157"/>
                  <a:pt x="315" y="157"/>
                </a:cubicBezTo>
                <a:cubicBezTo>
                  <a:pt x="318" y="157"/>
                  <a:pt x="320" y="155"/>
                  <a:pt x="321" y="153"/>
                </a:cubicBezTo>
                <a:cubicBezTo>
                  <a:pt x="322" y="151"/>
                  <a:pt x="321" y="148"/>
                  <a:pt x="320" y="146"/>
                </a:cubicBezTo>
                <a:close/>
                <a:moveTo>
                  <a:pt x="235" y="60"/>
                </a:moveTo>
                <a:cubicBezTo>
                  <a:pt x="238" y="60"/>
                  <a:pt x="241" y="57"/>
                  <a:pt x="241" y="54"/>
                </a:cubicBezTo>
                <a:cubicBezTo>
                  <a:pt x="241" y="54"/>
                  <a:pt x="241" y="54"/>
                  <a:pt x="241" y="54"/>
                </a:cubicBezTo>
                <a:cubicBezTo>
                  <a:pt x="241" y="23"/>
                  <a:pt x="241" y="23"/>
                  <a:pt x="241" y="23"/>
                </a:cubicBezTo>
                <a:cubicBezTo>
                  <a:pt x="262" y="23"/>
                  <a:pt x="262" y="23"/>
                  <a:pt x="262" y="23"/>
                </a:cubicBezTo>
                <a:cubicBezTo>
                  <a:pt x="262" y="81"/>
                  <a:pt x="262" y="81"/>
                  <a:pt x="262" y="81"/>
                </a:cubicBezTo>
                <a:cubicBezTo>
                  <a:pt x="262" y="85"/>
                  <a:pt x="264" y="87"/>
                  <a:pt x="268" y="87"/>
                </a:cubicBezTo>
                <a:cubicBezTo>
                  <a:pt x="271" y="87"/>
                  <a:pt x="274" y="85"/>
                  <a:pt x="274" y="81"/>
                </a:cubicBezTo>
                <a:cubicBezTo>
                  <a:pt x="274" y="17"/>
                  <a:pt x="274" y="17"/>
                  <a:pt x="274" y="17"/>
                </a:cubicBezTo>
                <a:cubicBezTo>
                  <a:pt x="274" y="16"/>
                  <a:pt x="273" y="14"/>
                  <a:pt x="272" y="13"/>
                </a:cubicBezTo>
                <a:cubicBezTo>
                  <a:pt x="271" y="12"/>
                  <a:pt x="269" y="11"/>
                  <a:pt x="268" y="11"/>
                </a:cubicBezTo>
                <a:cubicBezTo>
                  <a:pt x="235" y="11"/>
                  <a:pt x="235" y="11"/>
                  <a:pt x="235" y="11"/>
                </a:cubicBezTo>
                <a:cubicBezTo>
                  <a:pt x="233" y="11"/>
                  <a:pt x="232" y="12"/>
                  <a:pt x="230" y="13"/>
                </a:cubicBezTo>
                <a:cubicBezTo>
                  <a:pt x="229" y="14"/>
                  <a:pt x="229" y="16"/>
                  <a:pt x="229" y="17"/>
                </a:cubicBezTo>
                <a:cubicBezTo>
                  <a:pt x="229" y="54"/>
                  <a:pt x="229" y="54"/>
                  <a:pt x="229" y="54"/>
                </a:cubicBezTo>
                <a:cubicBezTo>
                  <a:pt x="229" y="57"/>
                  <a:pt x="231" y="60"/>
                  <a:pt x="235" y="60"/>
                </a:cubicBezTo>
                <a:close/>
                <a:moveTo>
                  <a:pt x="206" y="101"/>
                </a:moveTo>
                <a:cubicBezTo>
                  <a:pt x="117" y="101"/>
                  <a:pt x="117" y="101"/>
                  <a:pt x="117" y="101"/>
                </a:cubicBezTo>
                <a:cubicBezTo>
                  <a:pt x="105" y="101"/>
                  <a:pt x="95" y="110"/>
                  <a:pt x="95" y="123"/>
                </a:cubicBezTo>
                <a:cubicBezTo>
                  <a:pt x="95" y="314"/>
                  <a:pt x="95" y="314"/>
                  <a:pt x="95" y="314"/>
                </a:cubicBezTo>
                <a:cubicBezTo>
                  <a:pt x="95" y="326"/>
                  <a:pt x="105" y="336"/>
                  <a:pt x="117" y="336"/>
                </a:cubicBezTo>
                <a:cubicBezTo>
                  <a:pt x="206" y="336"/>
                  <a:pt x="206" y="336"/>
                  <a:pt x="206" y="336"/>
                </a:cubicBezTo>
                <a:cubicBezTo>
                  <a:pt x="219" y="336"/>
                  <a:pt x="228" y="326"/>
                  <a:pt x="228" y="314"/>
                </a:cubicBezTo>
                <a:cubicBezTo>
                  <a:pt x="228" y="123"/>
                  <a:pt x="228" y="123"/>
                  <a:pt x="228" y="123"/>
                </a:cubicBezTo>
                <a:cubicBezTo>
                  <a:pt x="228" y="110"/>
                  <a:pt x="219" y="101"/>
                  <a:pt x="206" y="101"/>
                </a:cubicBezTo>
                <a:close/>
                <a:moveTo>
                  <a:pt x="217" y="314"/>
                </a:moveTo>
                <a:cubicBezTo>
                  <a:pt x="216" y="319"/>
                  <a:pt x="212" y="324"/>
                  <a:pt x="206" y="324"/>
                </a:cubicBezTo>
                <a:cubicBezTo>
                  <a:pt x="117" y="324"/>
                  <a:pt x="117" y="324"/>
                  <a:pt x="117" y="324"/>
                </a:cubicBezTo>
                <a:cubicBezTo>
                  <a:pt x="111" y="324"/>
                  <a:pt x="107" y="319"/>
                  <a:pt x="107" y="314"/>
                </a:cubicBezTo>
                <a:cubicBezTo>
                  <a:pt x="107" y="123"/>
                  <a:pt x="107" y="123"/>
                  <a:pt x="107" y="123"/>
                </a:cubicBezTo>
                <a:cubicBezTo>
                  <a:pt x="107" y="117"/>
                  <a:pt x="111" y="113"/>
                  <a:pt x="117" y="113"/>
                </a:cubicBezTo>
                <a:cubicBezTo>
                  <a:pt x="206" y="113"/>
                  <a:pt x="206" y="113"/>
                  <a:pt x="206" y="113"/>
                </a:cubicBezTo>
                <a:cubicBezTo>
                  <a:pt x="212" y="113"/>
                  <a:pt x="216" y="117"/>
                  <a:pt x="217" y="123"/>
                </a:cubicBezTo>
                <a:lnTo>
                  <a:pt x="217" y="314"/>
                </a:lnTo>
                <a:close/>
                <a:moveTo>
                  <a:pt x="143" y="136"/>
                </a:moveTo>
                <a:cubicBezTo>
                  <a:pt x="183" y="136"/>
                  <a:pt x="183" y="136"/>
                  <a:pt x="183" y="136"/>
                </a:cubicBezTo>
                <a:cubicBezTo>
                  <a:pt x="186" y="136"/>
                  <a:pt x="189" y="133"/>
                  <a:pt x="189" y="130"/>
                </a:cubicBezTo>
                <a:cubicBezTo>
                  <a:pt x="189" y="126"/>
                  <a:pt x="186" y="124"/>
                  <a:pt x="183" y="124"/>
                </a:cubicBezTo>
                <a:cubicBezTo>
                  <a:pt x="143" y="124"/>
                  <a:pt x="143" y="124"/>
                  <a:pt x="143" y="124"/>
                </a:cubicBezTo>
                <a:cubicBezTo>
                  <a:pt x="140" y="124"/>
                  <a:pt x="137" y="126"/>
                  <a:pt x="137" y="130"/>
                </a:cubicBezTo>
                <a:cubicBezTo>
                  <a:pt x="137" y="133"/>
                  <a:pt x="140" y="136"/>
                  <a:pt x="143" y="136"/>
                </a:cubicBezTo>
                <a:close/>
                <a:moveTo>
                  <a:pt x="184" y="185"/>
                </a:moveTo>
                <a:cubicBezTo>
                  <a:pt x="182" y="183"/>
                  <a:pt x="178" y="184"/>
                  <a:pt x="176" y="187"/>
                </a:cubicBezTo>
                <a:cubicBezTo>
                  <a:pt x="174" y="190"/>
                  <a:pt x="175" y="193"/>
                  <a:pt x="178" y="195"/>
                </a:cubicBezTo>
                <a:cubicBezTo>
                  <a:pt x="178" y="195"/>
                  <a:pt x="178" y="195"/>
                  <a:pt x="178" y="195"/>
                </a:cubicBezTo>
                <a:cubicBezTo>
                  <a:pt x="185" y="200"/>
                  <a:pt x="190" y="209"/>
                  <a:pt x="190" y="218"/>
                </a:cubicBezTo>
                <a:cubicBezTo>
                  <a:pt x="190" y="233"/>
                  <a:pt x="177" y="246"/>
                  <a:pt x="162" y="246"/>
                </a:cubicBezTo>
                <a:cubicBezTo>
                  <a:pt x="147" y="246"/>
                  <a:pt x="135" y="233"/>
                  <a:pt x="135" y="218"/>
                </a:cubicBezTo>
                <a:cubicBezTo>
                  <a:pt x="135" y="208"/>
                  <a:pt x="140" y="199"/>
                  <a:pt x="148" y="194"/>
                </a:cubicBezTo>
                <a:cubicBezTo>
                  <a:pt x="151" y="193"/>
                  <a:pt x="152" y="189"/>
                  <a:pt x="151" y="186"/>
                </a:cubicBezTo>
                <a:cubicBezTo>
                  <a:pt x="149" y="183"/>
                  <a:pt x="145" y="182"/>
                  <a:pt x="142" y="184"/>
                </a:cubicBezTo>
                <a:cubicBezTo>
                  <a:pt x="131" y="191"/>
                  <a:pt x="123" y="203"/>
                  <a:pt x="123" y="218"/>
                </a:cubicBezTo>
                <a:cubicBezTo>
                  <a:pt x="123" y="240"/>
                  <a:pt x="140" y="258"/>
                  <a:pt x="162" y="258"/>
                </a:cubicBezTo>
                <a:cubicBezTo>
                  <a:pt x="184" y="258"/>
                  <a:pt x="202" y="240"/>
                  <a:pt x="202" y="218"/>
                </a:cubicBezTo>
                <a:cubicBezTo>
                  <a:pt x="202" y="204"/>
                  <a:pt x="195" y="192"/>
                  <a:pt x="184" y="185"/>
                </a:cubicBezTo>
                <a:close/>
                <a:moveTo>
                  <a:pt x="157" y="182"/>
                </a:moveTo>
                <a:cubicBezTo>
                  <a:pt x="157" y="222"/>
                  <a:pt x="157" y="222"/>
                  <a:pt x="157" y="222"/>
                </a:cubicBezTo>
                <a:cubicBezTo>
                  <a:pt x="157" y="225"/>
                  <a:pt x="160" y="228"/>
                  <a:pt x="163" y="228"/>
                </a:cubicBezTo>
                <a:cubicBezTo>
                  <a:pt x="166" y="228"/>
                  <a:pt x="169" y="225"/>
                  <a:pt x="169" y="222"/>
                </a:cubicBezTo>
                <a:cubicBezTo>
                  <a:pt x="169" y="182"/>
                  <a:pt x="169" y="182"/>
                  <a:pt x="169" y="182"/>
                </a:cubicBezTo>
                <a:cubicBezTo>
                  <a:pt x="169" y="179"/>
                  <a:pt x="166" y="176"/>
                  <a:pt x="163" y="176"/>
                </a:cubicBezTo>
                <a:cubicBezTo>
                  <a:pt x="160" y="176"/>
                  <a:pt x="157" y="179"/>
                  <a:pt x="157" y="182"/>
                </a:cubicBezTo>
                <a:close/>
                <a:moveTo>
                  <a:pt x="301" y="203"/>
                </a:moveTo>
                <a:cubicBezTo>
                  <a:pt x="298" y="203"/>
                  <a:pt x="296" y="205"/>
                  <a:pt x="296" y="208"/>
                </a:cubicBezTo>
                <a:cubicBezTo>
                  <a:pt x="296" y="210"/>
                  <a:pt x="298" y="213"/>
                  <a:pt x="301" y="213"/>
                </a:cubicBezTo>
                <a:cubicBezTo>
                  <a:pt x="304" y="213"/>
                  <a:pt x="306" y="210"/>
                  <a:pt x="306" y="208"/>
                </a:cubicBezTo>
                <a:cubicBezTo>
                  <a:pt x="306" y="205"/>
                  <a:pt x="304" y="203"/>
                  <a:pt x="301" y="203"/>
                </a:cubicBezTo>
                <a:close/>
                <a:moveTo>
                  <a:pt x="301" y="224"/>
                </a:moveTo>
                <a:cubicBezTo>
                  <a:pt x="298" y="224"/>
                  <a:pt x="296" y="227"/>
                  <a:pt x="296" y="229"/>
                </a:cubicBezTo>
                <a:cubicBezTo>
                  <a:pt x="296" y="232"/>
                  <a:pt x="298" y="234"/>
                  <a:pt x="301" y="234"/>
                </a:cubicBezTo>
                <a:cubicBezTo>
                  <a:pt x="304" y="234"/>
                  <a:pt x="306" y="232"/>
                  <a:pt x="306" y="229"/>
                </a:cubicBezTo>
                <a:cubicBezTo>
                  <a:pt x="306" y="227"/>
                  <a:pt x="304" y="224"/>
                  <a:pt x="301" y="224"/>
                </a:cubicBezTo>
                <a:close/>
                <a:moveTo>
                  <a:pt x="301" y="246"/>
                </a:moveTo>
                <a:cubicBezTo>
                  <a:pt x="298" y="246"/>
                  <a:pt x="296" y="248"/>
                  <a:pt x="296" y="251"/>
                </a:cubicBezTo>
                <a:cubicBezTo>
                  <a:pt x="296" y="254"/>
                  <a:pt x="298" y="256"/>
                  <a:pt x="301" y="256"/>
                </a:cubicBezTo>
                <a:cubicBezTo>
                  <a:pt x="304" y="256"/>
                  <a:pt x="306" y="254"/>
                  <a:pt x="306" y="251"/>
                </a:cubicBezTo>
                <a:cubicBezTo>
                  <a:pt x="306" y="248"/>
                  <a:pt x="304" y="246"/>
                  <a:pt x="301" y="246"/>
                </a:cubicBezTo>
                <a:close/>
                <a:moveTo>
                  <a:pt x="23" y="203"/>
                </a:moveTo>
                <a:cubicBezTo>
                  <a:pt x="20" y="203"/>
                  <a:pt x="18" y="205"/>
                  <a:pt x="18" y="208"/>
                </a:cubicBezTo>
                <a:cubicBezTo>
                  <a:pt x="18" y="210"/>
                  <a:pt x="20" y="213"/>
                  <a:pt x="23" y="213"/>
                </a:cubicBezTo>
                <a:cubicBezTo>
                  <a:pt x="26" y="213"/>
                  <a:pt x="28" y="210"/>
                  <a:pt x="28" y="208"/>
                </a:cubicBezTo>
                <a:cubicBezTo>
                  <a:pt x="28" y="205"/>
                  <a:pt x="26" y="203"/>
                  <a:pt x="23" y="203"/>
                </a:cubicBezTo>
                <a:close/>
                <a:moveTo>
                  <a:pt x="23" y="224"/>
                </a:moveTo>
                <a:cubicBezTo>
                  <a:pt x="20" y="224"/>
                  <a:pt x="18" y="227"/>
                  <a:pt x="18" y="229"/>
                </a:cubicBezTo>
                <a:cubicBezTo>
                  <a:pt x="18" y="232"/>
                  <a:pt x="20" y="234"/>
                  <a:pt x="23" y="234"/>
                </a:cubicBezTo>
                <a:cubicBezTo>
                  <a:pt x="26" y="234"/>
                  <a:pt x="28" y="232"/>
                  <a:pt x="28" y="229"/>
                </a:cubicBezTo>
                <a:cubicBezTo>
                  <a:pt x="28" y="227"/>
                  <a:pt x="26" y="224"/>
                  <a:pt x="23" y="224"/>
                </a:cubicBezTo>
                <a:close/>
                <a:moveTo>
                  <a:pt x="23" y="246"/>
                </a:moveTo>
                <a:cubicBezTo>
                  <a:pt x="20" y="246"/>
                  <a:pt x="18" y="248"/>
                  <a:pt x="18" y="251"/>
                </a:cubicBezTo>
                <a:cubicBezTo>
                  <a:pt x="18" y="254"/>
                  <a:pt x="20" y="256"/>
                  <a:pt x="23" y="256"/>
                </a:cubicBezTo>
                <a:cubicBezTo>
                  <a:pt x="26" y="256"/>
                  <a:pt x="28" y="254"/>
                  <a:pt x="28" y="251"/>
                </a:cubicBezTo>
                <a:cubicBezTo>
                  <a:pt x="28" y="248"/>
                  <a:pt x="26" y="246"/>
                  <a:pt x="23" y="246"/>
                </a:cubicBezTo>
                <a:close/>
                <a:moveTo>
                  <a:pt x="196" y="86"/>
                </a:moveTo>
                <a:cubicBezTo>
                  <a:pt x="196" y="83"/>
                  <a:pt x="194" y="81"/>
                  <a:pt x="191" y="81"/>
                </a:cubicBezTo>
                <a:cubicBezTo>
                  <a:pt x="188" y="81"/>
                  <a:pt x="186" y="83"/>
                  <a:pt x="186" y="86"/>
                </a:cubicBezTo>
                <a:cubicBezTo>
                  <a:pt x="186" y="88"/>
                  <a:pt x="188" y="91"/>
                  <a:pt x="191" y="91"/>
                </a:cubicBezTo>
                <a:cubicBezTo>
                  <a:pt x="194" y="91"/>
                  <a:pt x="196" y="88"/>
                  <a:pt x="196" y="86"/>
                </a:cubicBezTo>
                <a:close/>
                <a:moveTo>
                  <a:pt x="168" y="86"/>
                </a:moveTo>
                <a:cubicBezTo>
                  <a:pt x="168" y="83"/>
                  <a:pt x="166" y="81"/>
                  <a:pt x="163" y="81"/>
                </a:cubicBezTo>
                <a:cubicBezTo>
                  <a:pt x="160" y="81"/>
                  <a:pt x="158" y="83"/>
                  <a:pt x="158" y="86"/>
                </a:cubicBezTo>
                <a:cubicBezTo>
                  <a:pt x="158" y="88"/>
                  <a:pt x="160" y="91"/>
                  <a:pt x="163" y="91"/>
                </a:cubicBezTo>
                <a:cubicBezTo>
                  <a:pt x="166" y="91"/>
                  <a:pt x="168" y="88"/>
                  <a:pt x="168" y="86"/>
                </a:cubicBezTo>
                <a:close/>
                <a:moveTo>
                  <a:pt x="140" y="86"/>
                </a:moveTo>
                <a:cubicBezTo>
                  <a:pt x="140" y="83"/>
                  <a:pt x="138" y="81"/>
                  <a:pt x="135" y="81"/>
                </a:cubicBezTo>
                <a:cubicBezTo>
                  <a:pt x="133" y="81"/>
                  <a:pt x="130" y="83"/>
                  <a:pt x="130" y="86"/>
                </a:cubicBezTo>
                <a:cubicBezTo>
                  <a:pt x="130" y="88"/>
                  <a:pt x="133" y="91"/>
                  <a:pt x="135" y="91"/>
                </a:cubicBezTo>
                <a:cubicBezTo>
                  <a:pt x="138" y="91"/>
                  <a:pt x="140" y="88"/>
                  <a:pt x="140" y="86"/>
                </a:cubicBezTo>
                <a:close/>
                <a:moveTo>
                  <a:pt x="11" y="49"/>
                </a:moveTo>
                <a:cubicBezTo>
                  <a:pt x="20" y="40"/>
                  <a:pt x="32" y="34"/>
                  <a:pt x="46" y="34"/>
                </a:cubicBezTo>
                <a:cubicBezTo>
                  <a:pt x="60" y="34"/>
                  <a:pt x="72" y="39"/>
                  <a:pt x="81" y="49"/>
                </a:cubicBezTo>
                <a:cubicBezTo>
                  <a:pt x="83" y="51"/>
                  <a:pt x="87" y="51"/>
                  <a:pt x="89" y="49"/>
                </a:cubicBezTo>
                <a:cubicBezTo>
                  <a:pt x="92" y="47"/>
                  <a:pt x="92" y="43"/>
                  <a:pt x="90" y="41"/>
                </a:cubicBezTo>
                <a:cubicBezTo>
                  <a:pt x="79" y="29"/>
                  <a:pt x="63" y="22"/>
                  <a:pt x="46" y="22"/>
                </a:cubicBezTo>
                <a:cubicBezTo>
                  <a:pt x="29" y="22"/>
                  <a:pt x="13" y="29"/>
                  <a:pt x="2" y="41"/>
                </a:cubicBezTo>
                <a:cubicBezTo>
                  <a:pt x="0" y="43"/>
                  <a:pt x="0" y="47"/>
                  <a:pt x="2" y="49"/>
                </a:cubicBezTo>
                <a:cubicBezTo>
                  <a:pt x="4" y="51"/>
                  <a:pt x="5" y="51"/>
                  <a:pt x="6" y="51"/>
                </a:cubicBezTo>
                <a:cubicBezTo>
                  <a:pt x="8" y="51"/>
                  <a:pt x="10" y="50"/>
                  <a:pt x="11" y="49"/>
                </a:cubicBezTo>
                <a:close/>
                <a:moveTo>
                  <a:pt x="71" y="68"/>
                </a:moveTo>
                <a:cubicBezTo>
                  <a:pt x="73" y="66"/>
                  <a:pt x="73" y="62"/>
                  <a:pt x="71" y="59"/>
                </a:cubicBezTo>
                <a:cubicBezTo>
                  <a:pt x="65" y="53"/>
                  <a:pt x="56" y="48"/>
                  <a:pt x="46" y="48"/>
                </a:cubicBezTo>
                <a:cubicBezTo>
                  <a:pt x="36" y="48"/>
                  <a:pt x="27" y="53"/>
                  <a:pt x="21" y="60"/>
                </a:cubicBezTo>
                <a:cubicBezTo>
                  <a:pt x="19" y="62"/>
                  <a:pt x="19" y="66"/>
                  <a:pt x="21" y="68"/>
                </a:cubicBezTo>
                <a:cubicBezTo>
                  <a:pt x="22" y="69"/>
                  <a:pt x="24" y="70"/>
                  <a:pt x="25" y="70"/>
                </a:cubicBezTo>
                <a:cubicBezTo>
                  <a:pt x="27" y="70"/>
                  <a:pt x="28" y="69"/>
                  <a:pt x="30" y="68"/>
                </a:cubicBezTo>
                <a:cubicBezTo>
                  <a:pt x="34" y="63"/>
                  <a:pt x="39" y="60"/>
                  <a:pt x="46" y="60"/>
                </a:cubicBezTo>
                <a:cubicBezTo>
                  <a:pt x="52" y="60"/>
                  <a:pt x="58" y="63"/>
                  <a:pt x="62" y="67"/>
                </a:cubicBezTo>
                <a:cubicBezTo>
                  <a:pt x="64" y="70"/>
                  <a:pt x="68" y="70"/>
                  <a:pt x="71" y="68"/>
                </a:cubicBezTo>
                <a:close/>
                <a:moveTo>
                  <a:pt x="41" y="85"/>
                </a:moveTo>
                <a:cubicBezTo>
                  <a:pt x="41" y="88"/>
                  <a:pt x="43" y="90"/>
                  <a:pt x="46" y="90"/>
                </a:cubicBezTo>
                <a:cubicBezTo>
                  <a:pt x="48" y="90"/>
                  <a:pt x="51" y="88"/>
                  <a:pt x="51" y="85"/>
                </a:cubicBezTo>
                <a:cubicBezTo>
                  <a:pt x="51" y="83"/>
                  <a:pt x="48" y="80"/>
                  <a:pt x="46" y="80"/>
                </a:cubicBezTo>
                <a:cubicBezTo>
                  <a:pt x="43" y="80"/>
                  <a:pt x="41" y="83"/>
                  <a:pt x="41" y="85"/>
                </a:cubicBezTo>
                <a:close/>
                <a:moveTo>
                  <a:pt x="171" y="300"/>
                </a:moveTo>
                <a:cubicBezTo>
                  <a:pt x="151" y="300"/>
                  <a:pt x="151" y="300"/>
                  <a:pt x="151" y="300"/>
                </a:cubicBezTo>
                <a:cubicBezTo>
                  <a:pt x="148" y="300"/>
                  <a:pt x="145" y="303"/>
                  <a:pt x="145" y="306"/>
                </a:cubicBezTo>
                <a:cubicBezTo>
                  <a:pt x="145" y="309"/>
                  <a:pt x="148" y="312"/>
                  <a:pt x="151" y="312"/>
                </a:cubicBezTo>
                <a:cubicBezTo>
                  <a:pt x="171" y="312"/>
                  <a:pt x="171" y="312"/>
                  <a:pt x="171" y="312"/>
                </a:cubicBezTo>
                <a:cubicBezTo>
                  <a:pt x="174" y="312"/>
                  <a:pt x="177" y="309"/>
                  <a:pt x="177" y="306"/>
                </a:cubicBezTo>
                <a:cubicBezTo>
                  <a:pt x="177" y="303"/>
                  <a:pt x="174" y="300"/>
                  <a:pt x="171" y="3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96">
            <a:extLst>
              <a:ext uri="{FF2B5EF4-FFF2-40B4-BE49-F238E27FC236}">
                <a16:creationId xmlns:a16="http://schemas.microsoft.com/office/drawing/2014/main" id="{031A2084-DC32-F6F8-2AAE-D1E52B3840D5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6439633" y="2339954"/>
            <a:ext cx="503289" cy="494867"/>
          </a:xfrm>
          <a:custGeom>
            <a:avLst/>
            <a:gdLst>
              <a:gd name="T0" fmla="*/ 98 w 341"/>
              <a:gd name="T1" fmla="*/ 118 h 335"/>
              <a:gd name="T2" fmla="*/ 70 w 341"/>
              <a:gd name="T3" fmla="*/ 113 h 335"/>
              <a:gd name="T4" fmla="*/ 137 w 341"/>
              <a:gd name="T5" fmla="*/ 69 h 335"/>
              <a:gd name="T6" fmla="*/ 333 w 341"/>
              <a:gd name="T7" fmla="*/ 69 h 335"/>
              <a:gd name="T8" fmla="*/ 309 w 341"/>
              <a:gd name="T9" fmla="*/ 33 h 335"/>
              <a:gd name="T10" fmla="*/ 104 w 341"/>
              <a:gd name="T11" fmla="*/ 33 h 335"/>
              <a:gd name="T12" fmla="*/ 60 w 341"/>
              <a:gd name="T13" fmla="*/ 2 h 335"/>
              <a:gd name="T14" fmla="*/ 13 w 341"/>
              <a:gd name="T15" fmla="*/ 36 h 335"/>
              <a:gd name="T16" fmla="*/ 58 w 341"/>
              <a:gd name="T17" fmla="*/ 69 h 335"/>
              <a:gd name="T18" fmla="*/ 156 w 341"/>
              <a:gd name="T19" fmla="*/ 333 h 335"/>
              <a:gd name="T20" fmla="*/ 306 w 341"/>
              <a:gd name="T21" fmla="*/ 45 h 335"/>
              <a:gd name="T22" fmla="*/ 269 w 341"/>
              <a:gd name="T23" fmla="*/ 45 h 335"/>
              <a:gd name="T24" fmla="*/ 269 w 341"/>
              <a:gd name="T25" fmla="*/ 45 h 335"/>
              <a:gd name="T26" fmla="*/ 227 w 341"/>
              <a:gd name="T27" fmla="*/ 57 h 335"/>
              <a:gd name="T28" fmla="*/ 213 w 341"/>
              <a:gd name="T29" fmla="*/ 57 h 335"/>
              <a:gd name="T30" fmla="*/ 188 w 341"/>
              <a:gd name="T31" fmla="*/ 45 h 335"/>
              <a:gd name="T32" fmla="*/ 137 w 341"/>
              <a:gd name="T33" fmla="*/ 45 h 335"/>
              <a:gd name="T34" fmla="*/ 137 w 341"/>
              <a:gd name="T35" fmla="*/ 45 h 335"/>
              <a:gd name="T36" fmla="*/ 70 w 341"/>
              <a:gd name="T37" fmla="*/ 33 h 335"/>
              <a:gd name="T38" fmla="*/ 70 w 341"/>
              <a:gd name="T39" fmla="*/ 63 h 335"/>
              <a:gd name="T40" fmla="*/ 100 w 341"/>
              <a:gd name="T41" fmla="*/ 45 h 335"/>
              <a:gd name="T42" fmla="*/ 125 w 341"/>
              <a:gd name="T43" fmla="*/ 66 h 335"/>
              <a:gd name="T44" fmla="*/ 30 w 341"/>
              <a:gd name="T45" fmla="*/ 57 h 335"/>
              <a:gd name="T46" fmla="*/ 30 w 341"/>
              <a:gd name="T47" fmla="*/ 57 h 335"/>
              <a:gd name="T48" fmla="*/ 58 w 341"/>
              <a:gd name="T49" fmla="*/ 45 h 335"/>
              <a:gd name="T50" fmla="*/ 92 w 341"/>
              <a:gd name="T51" fmla="*/ 321 h 335"/>
              <a:gd name="T52" fmla="*/ 70 w 341"/>
              <a:gd name="T53" fmla="*/ 271 h 335"/>
              <a:gd name="T54" fmla="*/ 70 w 341"/>
              <a:gd name="T55" fmla="*/ 256 h 335"/>
              <a:gd name="T56" fmla="*/ 92 w 341"/>
              <a:gd name="T57" fmla="*/ 241 h 335"/>
              <a:gd name="T58" fmla="*/ 92 w 341"/>
              <a:gd name="T59" fmla="*/ 241 h 335"/>
              <a:gd name="T60" fmla="*/ 92 w 341"/>
              <a:gd name="T61" fmla="*/ 190 h 335"/>
              <a:gd name="T62" fmla="*/ 70 w 341"/>
              <a:gd name="T63" fmla="*/ 137 h 335"/>
              <a:gd name="T64" fmla="*/ 90 w 341"/>
              <a:gd name="T65" fmla="*/ 55 h 335"/>
              <a:gd name="T66" fmla="*/ 104 w 341"/>
              <a:gd name="T67" fmla="*/ 89 h 335"/>
              <a:gd name="T68" fmla="*/ 102 w 341"/>
              <a:gd name="T69" fmla="*/ 77 h 335"/>
              <a:gd name="T70" fmla="*/ 102 w 341"/>
              <a:gd name="T71" fmla="*/ 77 h 335"/>
              <a:gd name="T72" fmla="*/ 307 w 341"/>
              <a:gd name="T73" fmla="*/ 135 h 335"/>
              <a:gd name="T74" fmla="*/ 319 w 341"/>
              <a:gd name="T75" fmla="*/ 129 h 335"/>
              <a:gd name="T76" fmla="*/ 283 w 341"/>
              <a:gd name="T77" fmla="*/ 124 h 335"/>
              <a:gd name="T78" fmla="*/ 243 w 341"/>
              <a:gd name="T79" fmla="*/ 111 h 335"/>
              <a:gd name="T80" fmla="*/ 154 w 341"/>
              <a:gd name="T81" fmla="*/ 223 h 335"/>
              <a:gd name="T82" fmla="*/ 176 w 341"/>
              <a:gd name="T83" fmla="*/ 334 h 335"/>
              <a:gd name="T84" fmla="*/ 182 w 341"/>
              <a:gd name="T85" fmla="*/ 322 h 335"/>
              <a:gd name="T86" fmla="*/ 192 w 341"/>
              <a:gd name="T87" fmla="*/ 211 h 335"/>
              <a:gd name="T88" fmla="*/ 167 w 341"/>
              <a:gd name="T89" fmla="*/ 211 h 335"/>
              <a:gd name="T90" fmla="*/ 207 w 341"/>
              <a:gd name="T91" fmla="*/ 217 h 335"/>
              <a:gd name="T92" fmla="*/ 272 w 341"/>
              <a:gd name="T93" fmla="*/ 323 h 335"/>
              <a:gd name="T94" fmla="*/ 219 w 341"/>
              <a:gd name="T95" fmla="*/ 256 h 335"/>
              <a:gd name="T96" fmla="*/ 215 w 341"/>
              <a:gd name="T97" fmla="*/ 333 h 335"/>
              <a:gd name="T98" fmla="*/ 316 w 341"/>
              <a:gd name="T99" fmla="*/ 329 h 335"/>
              <a:gd name="T100" fmla="*/ 339 w 341"/>
              <a:gd name="T101" fmla="*/ 213 h 335"/>
              <a:gd name="T102" fmla="*/ 260 w 341"/>
              <a:gd name="T103" fmla="*/ 323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1" h="335">
                <a:moveTo>
                  <a:pt x="156" y="321"/>
                </a:moveTo>
                <a:cubicBezTo>
                  <a:pt x="104" y="321"/>
                  <a:pt x="104" y="321"/>
                  <a:pt x="104" y="321"/>
                </a:cubicBezTo>
                <a:cubicBezTo>
                  <a:pt x="104" y="124"/>
                  <a:pt x="104" y="124"/>
                  <a:pt x="104" y="124"/>
                </a:cubicBezTo>
                <a:cubicBezTo>
                  <a:pt x="104" y="120"/>
                  <a:pt x="102" y="118"/>
                  <a:pt x="98" y="118"/>
                </a:cubicBezTo>
                <a:cubicBezTo>
                  <a:pt x="95" y="118"/>
                  <a:pt x="92" y="120"/>
                  <a:pt x="92" y="124"/>
                </a:cubicBezTo>
                <a:cubicBezTo>
                  <a:pt x="92" y="139"/>
                  <a:pt x="92" y="139"/>
                  <a:pt x="92" y="139"/>
                </a:cubicBezTo>
                <a:cubicBezTo>
                  <a:pt x="70" y="122"/>
                  <a:pt x="70" y="122"/>
                  <a:pt x="70" y="122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131" y="113"/>
                  <a:pt x="131" y="113"/>
                  <a:pt x="131" y="113"/>
                </a:cubicBezTo>
                <a:cubicBezTo>
                  <a:pt x="133" y="113"/>
                  <a:pt x="134" y="113"/>
                  <a:pt x="135" y="112"/>
                </a:cubicBezTo>
                <a:cubicBezTo>
                  <a:pt x="136" y="110"/>
                  <a:pt x="137" y="109"/>
                  <a:pt x="137" y="107"/>
                </a:cubicBezTo>
                <a:cubicBezTo>
                  <a:pt x="137" y="69"/>
                  <a:pt x="137" y="69"/>
                  <a:pt x="137" y="69"/>
                </a:cubicBezTo>
                <a:cubicBezTo>
                  <a:pt x="283" y="69"/>
                  <a:pt x="283" y="69"/>
                  <a:pt x="283" y="69"/>
                </a:cubicBezTo>
                <a:cubicBezTo>
                  <a:pt x="283" y="69"/>
                  <a:pt x="283" y="69"/>
                  <a:pt x="283" y="69"/>
                </a:cubicBezTo>
                <a:cubicBezTo>
                  <a:pt x="283" y="69"/>
                  <a:pt x="283" y="69"/>
                  <a:pt x="283" y="69"/>
                </a:cubicBezTo>
                <a:cubicBezTo>
                  <a:pt x="333" y="69"/>
                  <a:pt x="333" y="69"/>
                  <a:pt x="333" y="69"/>
                </a:cubicBezTo>
                <a:cubicBezTo>
                  <a:pt x="336" y="69"/>
                  <a:pt x="338" y="68"/>
                  <a:pt x="339" y="66"/>
                </a:cubicBezTo>
                <a:cubicBezTo>
                  <a:pt x="340" y="63"/>
                  <a:pt x="339" y="61"/>
                  <a:pt x="337" y="59"/>
                </a:cubicBezTo>
                <a:cubicBezTo>
                  <a:pt x="313" y="35"/>
                  <a:pt x="313" y="35"/>
                  <a:pt x="313" y="35"/>
                </a:cubicBezTo>
                <a:cubicBezTo>
                  <a:pt x="312" y="34"/>
                  <a:pt x="310" y="33"/>
                  <a:pt x="309" y="33"/>
                </a:cubicBezTo>
                <a:cubicBezTo>
                  <a:pt x="131" y="33"/>
                  <a:pt x="131" y="33"/>
                  <a:pt x="131" y="33"/>
                </a:cubicBezTo>
                <a:cubicBezTo>
                  <a:pt x="131" y="33"/>
                  <a:pt x="131" y="33"/>
                  <a:pt x="131" y="33"/>
                </a:cubicBezTo>
                <a:cubicBezTo>
                  <a:pt x="131" y="33"/>
                  <a:pt x="131" y="33"/>
                  <a:pt x="131" y="33"/>
                </a:cubicBezTo>
                <a:cubicBezTo>
                  <a:pt x="104" y="33"/>
                  <a:pt x="104" y="33"/>
                  <a:pt x="104" y="33"/>
                </a:cubicBezTo>
                <a:cubicBezTo>
                  <a:pt x="104" y="19"/>
                  <a:pt x="104" y="19"/>
                  <a:pt x="104" y="19"/>
                </a:cubicBezTo>
                <a:cubicBezTo>
                  <a:pt x="104" y="16"/>
                  <a:pt x="103" y="14"/>
                  <a:pt x="100" y="13"/>
                </a:cubicBezTo>
                <a:cubicBezTo>
                  <a:pt x="66" y="1"/>
                  <a:pt x="66" y="1"/>
                  <a:pt x="66" y="1"/>
                </a:cubicBezTo>
                <a:cubicBezTo>
                  <a:pt x="64" y="0"/>
                  <a:pt x="62" y="1"/>
                  <a:pt x="60" y="2"/>
                </a:cubicBezTo>
                <a:cubicBezTo>
                  <a:pt x="59" y="3"/>
                  <a:pt x="58" y="5"/>
                  <a:pt x="58" y="7"/>
                </a:cubicBezTo>
                <a:cubicBezTo>
                  <a:pt x="58" y="33"/>
                  <a:pt x="58" y="33"/>
                  <a:pt x="58" y="33"/>
                </a:cubicBez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3" y="36"/>
                </a:cubicBezTo>
                <a:cubicBezTo>
                  <a:pt x="1" y="61"/>
                  <a:pt x="1" y="61"/>
                  <a:pt x="1" y="61"/>
                </a:cubicBezTo>
                <a:cubicBezTo>
                  <a:pt x="0" y="63"/>
                  <a:pt x="0" y="65"/>
                  <a:pt x="1" y="67"/>
                </a:cubicBezTo>
                <a:cubicBezTo>
                  <a:pt x="2" y="68"/>
                  <a:pt x="4" y="69"/>
                  <a:pt x="6" y="69"/>
                </a:cubicBezTo>
                <a:cubicBezTo>
                  <a:pt x="58" y="69"/>
                  <a:pt x="58" y="69"/>
                  <a:pt x="58" y="69"/>
                </a:cubicBezTo>
                <a:cubicBezTo>
                  <a:pt x="58" y="327"/>
                  <a:pt x="58" y="327"/>
                  <a:pt x="58" y="327"/>
                </a:cubicBezTo>
                <a:cubicBezTo>
                  <a:pt x="58" y="329"/>
                  <a:pt x="58" y="330"/>
                  <a:pt x="59" y="331"/>
                </a:cubicBezTo>
                <a:cubicBezTo>
                  <a:pt x="61" y="333"/>
                  <a:pt x="62" y="333"/>
                  <a:pt x="64" y="333"/>
                </a:cubicBezTo>
                <a:cubicBezTo>
                  <a:pt x="156" y="333"/>
                  <a:pt x="156" y="333"/>
                  <a:pt x="156" y="333"/>
                </a:cubicBezTo>
                <a:cubicBezTo>
                  <a:pt x="159" y="333"/>
                  <a:pt x="162" y="330"/>
                  <a:pt x="162" y="327"/>
                </a:cubicBezTo>
                <a:cubicBezTo>
                  <a:pt x="162" y="324"/>
                  <a:pt x="159" y="321"/>
                  <a:pt x="156" y="321"/>
                </a:cubicBezTo>
                <a:close/>
                <a:moveTo>
                  <a:pt x="301" y="45"/>
                </a:moveTo>
                <a:cubicBezTo>
                  <a:pt x="306" y="45"/>
                  <a:pt x="306" y="45"/>
                  <a:pt x="306" y="45"/>
                </a:cubicBezTo>
                <a:cubicBezTo>
                  <a:pt x="319" y="57"/>
                  <a:pt x="319" y="57"/>
                  <a:pt x="319" y="57"/>
                </a:cubicBezTo>
                <a:cubicBezTo>
                  <a:pt x="294" y="57"/>
                  <a:pt x="294" y="57"/>
                  <a:pt x="294" y="57"/>
                </a:cubicBezTo>
                <a:lnTo>
                  <a:pt x="301" y="45"/>
                </a:lnTo>
                <a:close/>
                <a:moveTo>
                  <a:pt x="269" y="45"/>
                </a:moveTo>
                <a:cubicBezTo>
                  <a:pt x="287" y="45"/>
                  <a:pt x="287" y="45"/>
                  <a:pt x="287" y="45"/>
                </a:cubicBezTo>
                <a:cubicBezTo>
                  <a:pt x="280" y="57"/>
                  <a:pt x="280" y="57"/>
                  <a:pt x="280" y="57"/>
                </a:cubicBezTo>
                <a:cubicBezTo>
                  <a:pt x="262" y="57"/>
                  <a:pt x="262" y="57"/>
                  <a:pt x="262" y="57"/>
                </a:cubicBezTo>
                <a:lnTo>
                  <a:pt x="269" y="45"/>
                </a:lnTo>
                <a:close/>
                <a:moveTo>
                  <a:pt x="234" y="45"/>
                </a:moveTo>
                <a:cubicBezTo>
                  <a:pt x="255" y="45"/>
                  <a:pt x="255" y="45"/>
                  <a:pt x="255" y="45"/>
                </a:cubicBezTo>
                <a:cubicBezTo>
                  <a:pt x="248" y="57"/>
                  <a:pt x="248" y="57"/>
                  <a:pt x="248" y="57"/>
                </a:cubicBezTo>
                <a:cubicBezTo>
                  <a:pt x="227" y="57"/>
                  <a:pt x="227" y="57"/>
                  <a:pt x="227" y="57"/>
                </a:cubicBezTo>
                <a:lnTo>
                  <a:pt x="234" y="45"/>
                </a:lnTo>
                <a:close/>
                <a:moveTo>
                  <a:pt x="202" y="45"/>
                </a:moveTo>
                <a:cubicBezTo>
                  <a:pt x="220" y="45"/>
                  <a:pt x="220" y="45"/>
                  <a:pt x="220" y="45"/>
                </a:cubicBezTo>
                <a:cubicBezTo>
                  <a:pt x="213" y="57"/>
                  <a:pt x="213" y="57"/>
                  <a:pt x="213" y="57"/>
                </a:cubicBezTo>
                <a:cubicBezTo>
                  <a:pt x="195" y="57"/>
                  <a:pt x="195" y="57"/>
                  <a:pt x="195" y="57"/>
                </a:cubicBezTo>
                <a:lnTo>
                  <a:pt x="202" y="45"/>
                </a:lnTo>
                <a:close/>
                <a:moveTo>
                  <a:pt x="168" y="45"/>
                </a:moveTo>
                <a:cubicBezTo>
                  <a:pt x="188" y="45"/>
                  <a:pt x="188" y="45"/>
                  <a:pt x="188" y="45"/>
                </a:cubicBezTo>
                <a:cubicBezTo>
                  <a:pt x="181" y="57"/>
                  <a:pt x="181" y="57"/>
                  <a:pt x="181" y="57"/>
                </a:cubicBezTo>
                <a:cubicBezTo>
                  <a:pt x="161" y="57"/>
                  <a:pt x="161" y="57"/>
                  <a:pt x="161" y="57"/>
                </a:cubicBezTo>
                <a:lnTo>
                  <a:pt x="168" y="45"/>
                </a:lnTo>
                <a:close/>
                <a:moveTo>
                  <a:pt x="137" y="45"/>
                </a:moveTo>
                <a:cubicBezTo>
                  <a:pt x="154" y="45"/>
                  <a:pt x="154" y="45"/>
                  <a:pt x="154" y="45"/>
                </a:cubicBezTo>
                <a:cubicBezTo>
                  <a:pt x="147" y="57"/>
                  <a:pt x="147" y="57"/>
                  <a:pt x="147" y="57"/>
                </a:cubicBezTo>
                <a:cubicBezTo>
                  <a:pt x="137" y="57"/>
                  <a:pt x="137" y="57"/>
                  <a:pt x="137" y="57"/>
                </a:cubicBezTo>
                <a:lnTo>
                  <a:pt x="137" y="45"/>
                </a:lnTo>
                <a:close/>
                <a:moveTo>
                  <a:pt x="70" y="15"/>
                </a:moveTo>
                <a:cubicBezTo>
                  <a:pt x="92" y="23"/>
                  <a:pt x="92" y="23"/>
                  <a:pt x="92" y="23"/>
                </a:cubicBezTo>
                <a:cubicBezTo>
                  <a:pt x="92" y="33"/>
                  <a:pt x="92" y="33"/>
                  <a:pt x="92" y="33"/>
                </a:cubicBezTo>
                <a:cubicBezTo>
                  <a:pt x="70" y="33"/>
                  <a:pt x="70" y="33"/>
                  <a:pt x="70" y="33"/>
                </a:cubicBezTo>
                <a:lnTo>
                  <a:pt x="70" y="15"/>
                </a:lnTo>
                <a:close/>
                <a:moveTo>
                  <a:pt x="70" y="63"/>
                </a:moveTo>
                <a:cubicBezTo>
                  <a:pt x="70" y="63"/>
                  <a:pt x="70" y="63"/>
                  <a:pt x="70" y="63"/>
                </a:cubicBezTo>
                <a:cubicBezTo>
                  <a:pt x="70" y="63"/>
                  <a:pt x="70" y="63"/>
                  <a:pt x="70" y="63"/>
                </a:cubicBezTo>
                <a:cubicBezTo>
                  <a:pt x="70" y="45"/>
                  <a:pt x="70" y="45"/>
                  <a:pt x="70" y="45"/>
                </a:cubicBezTo>
                <a:cubicBezTo>
                  <a:pt x="97" y="45"/>
                  <a:pt x="97" y="45"/>
                  <a:pt x="97" y="45"/>
                </a:cubicBezTo>
                <a:cubicBezTo>
                  <a:pt x="97" y="45"/>
                  <a:pt x="98" y="45"/>
                  <a:pt x="98" y="45"/>
                </a:cubicBezTo>
                <a:cubicBezTo>
                  <a:pt x="99" y="45"/>
                  <a:pt x="99" y="45"/>
                  <a:pt x="100" y="45"/>
                </a:cubicBezTo>
                <a:cubicBezTo>
                  <a:pt x="125" y="45"/>
                  <a:pt x="125" y="45"/>
                  <a:pt x="125" y="45"/>
                </a:cubicBezTo>
                <a:cubicBezTo>
                  <a:pt x="125" y="61"/>
                  <a:pt x="125" y="61"/>
                  <a:pt x="125" y="61"/>
                </a:cubicBezTo>
                <a:cubicBezTo>
                  <a:pt x="125" y="62"/>
                  <a:pt x="124" y="62"/>
                  <a:pt x="124" y="63"/>
                </a:cubicBezTo>
                <a:cubicBezTo>
                  <a:pt x="124" y="64"/>
                  <a:pt x="125" y="65"/>
                  <a:pt x="125" y="66"/>
                </a:cubicBezTo>
                <a:cubicBezTo>
                  <a:pt x="125" y="101"/>
                  <a:pt x="125" y="101"/>
                  <a:pt x="125" y="101"/>
                </a:cubicBezTo>
                <a:cubicBezTo>
                  <a:pt x="70" y="101"/>
                  <a:pt x="70" y="101"/>
                  <a:pt x="70" y="101"/>
                </a:cubicBezTo>
                <a:lnTo>
                  <a:pt x="70" y="63"/>
                </a:lnTo>
                <a:close/>
                <a:moveTo>
                  <a:pt x="30" y="57"/>
                </a:moveTo>
                <a:cubicBezTo>
                  <a:pt x="16" y="57"/>
                  <a:pt x="16" y="57"/>
                  <a:pt x="16" y="57"/>
                </a:cubicBezTo>
                <a:cubicBezTo>
                  <a:pt x="22" y="45"/>
                  <a:pt x="22" y="45"/>
                  <a:pt x="22" y="45"/>
                </a:cubicBezTo>
                <a:cubicBezTo>
                  <a:pt x="37" y="45"/>
                  <a:pt x="37" y="45"/>
                  <a:pt x="37" y="45"/>
                </a:cubicBezTo>
                <a:lnTo>
                  <a:pt x="30" y="57"/>
                </a:lnTo>
                <a:close/>
                <a:moveTo>
                  <a:pt x="58" y="57"/>
                </a:moveTo>
                <a:cubicBezTo>
                  <a:pt x="44" y="57"/>
                  <a:pt x="44" y="57"/>
                  <a:pt x="44" y="57"/>
                </a:cubicBezTo>
                <a:cubicBezTo>
                  <a:pt x="51" y="45"/>
                  <a:pt x="51" y="45"/>
                  <a:pt x="51" y="45"/>
                </a:cubicBezTo>
                <a:cubicBezTo>
                  <a:pt x="58" y="45"/>
                  <a:pt x="58" y="45"/>
                  <a:pt x="58" y="45"/>
                </a:cubicBezTo>
                <a:lnTo>
                  <a:pt x="58" y="57"/>
                </a:lnTo>
                <a:close/>
                <a:moveTo>
                  <a:pt x="70" y="321"/>
                </a:moveTo>
                <a:cubicBezTo>
                  <a:pt x="70" y="304"/>
                  <a:pt x="70" y="304"/>
                  <a:pt x="70" y="304"/>
                </a:cubicBezTo>
                <a:cubicBezTo>
                  <a:pt x="92" y="321"/>
                  <a:pt x="92" y="321"/>
                  <a:pt x="92" y="321"/>
                </a:cubicBezTo>
                <a:lnTo>
                  <a:pt x="70" y="321"/>
                </a:lnTo>
                <a:close/>
                <a:moveTo>
                  <a:pt x="92" y="306"/>
                </a:moveTo>
                <a:cubicBezTo>
                  <a:pt x="70" y="289"/>
                  <a:pt x="70" y="289"/>
                  <a:pt x="70" y="289"/>
                </a:cubicBezTo>
                <a:cubicBezTo>
                  <a:pt x="70" y="271"/>
                  <a:pt x="70" y="271"/>
                  <a:pt x="70" y="271"/>
                </a:cubicBezTo>
                <a:cubicBezTo>
                  <a:pt x="92" y="289"/>
                  <a:pt x="92" y="289"/>
                  <a:pt x="92" y="289"/>
                </a:cubicBezTo>
                <a:lnTo>
                  <a:pt x="92" y="306"/>
                </a:lnTo>
                <a:close/>
                <a:moveTo>
                  <a:pt x="92" y="273"/>
                </a:moveTo>
                <a:cubicBezTo>
                  <a:pt x="70" y="256"/>
                  <a:pt x="70" y="256"/>
                  <a:pt x="70" y="256"/>
                </a:cubicBezTo>
                <a:cubicBezTo>
                  <a:pt x="70" y="238"/>
                  <a:pt x="70" y="238"/>
                  <a:pt x="70" y="238"/>
                </a:cubicBezTo>
                <a:cubicBezTo>
                  <a:pt x="92" y="256"/>
                  <a:pt x="92" y="256"/>
                  <a:pt x="92" y="256"/>
                </a:cubicBezTo>
                <a:lnTo>
                  <a:pt x="92" y="273"/>
                </a:lnTo>
                <a:close/>
                <a:moveTo>
                  <a:pt x="92" y="241"/>
                </a:moveTo>
                <a:cubicBezTo>
                  <a:pt x="70" y="223"/>
                  <a:pt x="70" y="223"/>
                  <a:pt x="70" y="223"/>
                </a:cubicBezTo>
                <a:cubicBezTo>
                  <a:pt x="70" y="205"/>
                  <a:pt x="70" y="205"/>
                  <a:pt x="70" y="205"/>
                </a:cubicBezTo>
                <a:cubicBezTo>
                  <a:pt x="92" y="222"/>
                  <a:pt x="92" y="222"/>
                  <a:pt x="92" y="222"/>
                </a:cubicBezTo>
                <a:lnTo>
                  <a:pt x="92" y="241"/>
                </a:lnTo>
                <a:close/>
                <a:moveTo>
                  <a:pt x="92" y="207"/>
                </a:moveTo>
                <a:cubicBezTo>
                  <a:pt x="70" y="190"/>
                  <a:pt x="70" y="190"/>
                  <a:pt x="70" y="190"/>
                </a:cubicBezTo>
                <a:cubicBezTo>
                  <a:pt x="70" y="173"/>
                  <a:pt x="70" y="173"/>
                  <a:pt x="70" y="173"/>
                </a:cubicBezTo>
                <a:cubicBezTo>
                  <a:pt x="92" y="190"/>
                  <a:pt x="92" y="190"/>
                  <a:pt x="92" y="190"/>
                </a:cubicBezTo>
                <a:lnTo>
                  <a:pt x="92" y="207"/>
                </a:lnTo>
                <a:close/>
                <a:moveTo>
                  <a:pt x="92" y="175"/>
                </a:moveTo>
                <a:cubicBezTo>
                  <a:pt x="70" y="158"/>
                  <a:pt x="70" y="158"/>
                  <a:pt x="70" y="158"/>
                </a:cubicBezTo>
                <a:cubicBezTo>
                  <a:pt x="70" y="137"/>
                  <a:pt x="70" y="137"/>
                  <a:pt x="70" y="137"/>
                </a:cubicBezTo>
                <a:cubicBezTo>
                  <a:pt x="92" y="154"/>
                  <a:pt x="92" y="154"/>
                  <a:pt x="92" y="154"/>
                </a:cubicBezTo>
                <a:lnTo>
                  <a:pt x="92" y="175"/>
                </a:lnTo>
                <a:close/>
                <a:moveTo>
                  <a:pt x="104" y="55"/>
                </a:moveTo>
                <a:cubicBezTo>
                  <a:pt x="90" y="55"/>
                  <a:pt x="90" y="55"/>
                  <a:pt x="90" y="55"/>
                </a:cubicBezTo>
                <a:cubicBezTo>
                  <a:pt x="84" y="55"/>
                  <a:pt x="80" y="59"/>
                  <a:pt x="80" y="65"/>
                </a:cubicBezTo>
                <a:cubicBezTo>
                  <a:pt x="80" y="79"/>
                  <a:pt x="80" y="79"/>
                  <a:pt x="80" y="79"/>
                </a:cubicBezTo>
                <a:cubicBezTo>
                  <a:pt x="80" y="84"/>
                  <a:pt x="84" y="89"/>
                  <a:pt x="90" y="89"/>
                </a:cubicBezTo>
                <a:cubicBezTo>
                  <a:pt x="104" y="89"/>
                  <a:pt x="104" y="89"/>
                  <a:pt x="104" y="89"/>
                </a:cubicBezTo>
                <a:cubicBezTo>
                  <a:pt x="110" y="89"/>
                  <a:pt x="114" y="84"/>
                  <a:pt x="114" y="79"/>
                </a:cubicBezTo>
                <a:cubicBezTo>
                  <a:pt x="114" y="65"/>
                  <a:pt x="114" y="65"/>
                  <a:pt x="114" y="65"/>
                </a:cubicBezTo>
                <a:cubicBezTo>
                  <a:pt x="114" y="59"/>
                  <a:pt x="110" y="55"/>
                  <a:pt x="104" y="55"/>
                </a:cubicBezTo>
                <a:close/>
                <a:moveTo>
                  <a:pt x="102" y="77"/>
                </a:moveTo>
                <a:cubicBezTo>
                  <a:pt x="92" y="77"/>
                  <a:pt x="92" y="77"/>
                  <a:pt x="92" y="77"/>
                </a:cubicBezTo>
                <a:cubicBezTo>
                  <a:pt x="92" y="67"/>
                  <a:pt x="92" y="67"/>
                  <a:pt x="92" y="67"/>
                </a:cubicBezTo>
                <a:cubicBezTo>
                  <a:pt x="102" y="67"/>
                  <a:pt x="102" y="67"/>
                  <a:pt x="102" y="67"/>
                </a:cubicBezTo>
                <a:lnTo>
                  <a:pt x="102" y="77"/>
                </a:lnTo>
                <a:close/>
                <a:moveTo>
                  <a:pt x="339" y="213"/>
                </a:moveTo>
                <a:cubicBezTo>
                  <a:pt x="293" y="162"/>
                  <a:pt x="293" y="162"/>
                  <a:pt x="293" y="162"/>
                </a:cubicBezTo>
                <a:cubicBezTo>
                  <a:pt x="293" y="135"/>
                  <a:pt x="293" y="135"/>
                  <a:pt x="293" y="135"/>
                </a:cubicBezTo>
                <a:cubicBezTo>
                  <a:pt x="307" y="135"/>
                  <a:pt x="307" y="135"/>
                  <a:pt x="307" y="135"/>
                </a:cubicBezTo>
                <a:cubicBezTo>
                  <a:pt x="307" y="165"/>
                  <a:pt x="307" y="165"/>
                  <a:pt x="307" y="165"/>
                </a:cubicBezTo>
                <a:cubicBezTo>
                  <a:pt x="307" y="168"/>
                  <a:pt x="310" y="171"/>
                  <a:pt x="313" y="171"/>
                </a:cubicBezTo>
                <a:cubicBezTo>
                  <a:pt x="316" y="171"/>
                  <a:pt x="319" y="168"/>
                  <a:pt x="319" y="165"/>
                </a:cubicBezTo>
                <a:cubicBezTo>
                  <a:pt x="319" y="129"/>
                  <a:pt x="319" y="129"/>
                  <a:pt x="319" y="129"/>
                </a:cubicBezTo>
                <a:cubicBezTo>
                  <a:pt x="319" y="127"/>
                  <a:pt x="318" y="125"/>
                  <a:pt x="317" y="124"/>
                </a:cubicBezTo>
                <a:cubicBezTo>
                  <a:pt x="316" y="123"/>
                  <a:pt x="315" y="123"/>
                  <a:pt x="313" y="123"/>
                </a:cubicBezTo>
                <a:cubicBezTo>
                  <a:pt x="287" y="123"/>
                  <a:pt x="287" y="123"/>
                  <a:pt x="287" y="123"/>
                </a:cubicBezTo>
                <a:cubicBezTo>
                  <a:pt x="285" y="123"/>
                  <a:pt x="284" y="123"/>
                  <a:pt x="283" y="124"/>
                </a:cubicBezTo>
                <a:cubicBezTo>
                  <a:pt x="281" y="125"/>
                  <a:pt x="281" y="127"/>
                  <a:pt x="281" y="129"/>
                </a:cubicBezTo>
                <a:cubicBezTo>
                  <a:pt x="281" y="149"/>
                  <a:pt x="281" y="149"/>
                  <a:pt x="281" y="149"/>
                </a:cubicBezTo>
                <a:cubicBezTo>
                  <a:pt x="247" y="113"/>
                  <a:pt x="247" y="113"/>
                  <a:pt x="247" y="113"/>
                </a:cubicBezTo>
                <a:cubicBezTo>
                  <a:pt x="246" y="112"/>
                  <a:pt x="245" y="111"/>
                  <a:pt x="243" y="111"/>
                </a:cubicBezTo>
                <a:cubicBezTo>
                  <a:pt x="241" y="111"/>
                  <a:pt x="240" y="112"/>
                  <a:pt x="239" y="113"/>
                </a:cubicBezTo>
                <a:cubicBezTo>
                  <a:pt x="150" y="213"/>
                  <a:pt x="150" y="213"/>
                  <a:pt x="150" y="213"/>
                </a:cubicBezTo>
                <a:cubicBezTo>
                  <a:pt x="148" y="215"/>
                  <a:pt x="148" y="218"/>
                  <a:pt x="149" y="220"/>
                </a:cubicBezTo>
                <a:cubicBezTo>
                  <a:pt x="149" y="222"/>
                  <a:pt x="152" y="223"/>
                  <a:pt x="154" y="223"/>
                </a:cubicBezTo>
                <a:cubicBezTo>
                  <a:pt x="170" y="223"/>
                  <a:pt x="170" y="223"/>
                  <a:pt x="170" y="223"/>
                </a:cubicBezTo>
                <a:cubicBezTo>
                  <a:pt x="170" y="328"/>
                  <a:pt x="170" y="328"/>
                  <a:pt x="170" y="328"/>
                </a:cubicBezTo>
                <a:cubicBezTo>
                  <a:pt x="170" y="329"/>
                  <a:pt x="171" y="331"/>
                  <a:pt x="172" y="332"/>
                </a:cubicBezTo>
                <a:cubicBezTo>
                  <a:pt x="173" y="333"/>
                  <a:pt x="175" y="334"/>
                  <a:pt x="176" y="334"/>
                </a:cubicBezTo>
                <a:cubicBezTo>
                  <a:pt x="203" y="334"/>
                  <a:pt x="203" y="334"/>
                  <a:pt x="203" y="334"/>
                </a:cubicBezTo>
                <a:cubicBezTo>
                  <a:pt x="207" y="334"/>
                  <a:pt x="209" y="331"/>
                  <a:pt x="209" y="328"/>
                </a:cubicBezTo>
                <a:cubicBezTo>
                  <a:pt x="209" y="325"/>
                  <a:pt x="207" y="322"/>
                  <a:pt x="203" y="322"/>
                </a:cubicBezTo>
                <a:cubicBezTo>
                  <a:pt x="182" y="322"/>
                  <a:pt x="182" y="322"/>
                  <a:pt x="182" y="322"/>
                </a:cubicBezTo>
                <a:cubicBezTo>
                  <a:pt x="182" y="223"/>
                  <a:pt x="182" y="223"/>
                  <a:pt x="182" y="223"/>
                </a:cubicBezTo>
                <a:cubicBezTo>
                  <a:pt x="192" y="223"/>
                  <a:pt x="192" y="223"/>
                  <a:pt x="192" y="223"/>
                </a:cubicBezTo>
                <a:cubicBezTo>
                  <a:pt x="195" y="223"/>
                  <a:pt x="198" y="221"/>
                  <a:pt x="198" y="217"/>
                </a:cubicBezTo>
                <a:cubicBezTo>
                  <a:pt x="198" y="214"/>
                  <a:pt x="195" y="211"/>
                  <a:pt x="192" y="211"/>
                </a:cubicBezTo>
                <a:cubicBezTo>
                  <a:pt x="176" y="211"/>
                  <a:pt x="176" y="211"/>
                  <a:pt x="176" y="211"/>
                </a:cubicBezTo>
                <a:cubicBezTo>
                  <a:pt x="176" y="211"/>
                  <a:pt x="176" y="211"/>
                  <a:pt x="176" y="211"/>
                </a:cubicBezTo>
                <a:cubicBezTo>
                  <a:pt x="176" y="211"/>
                  <a:pt x="176" y="211"/>
                  <a:pt x="176" y="211"/>
                </a:cubicBezTo>
                <a:cubicBezTo>
                  <a:pt x="167" y="211"/>
                  <a:pt x="167" y="211"/>
                  <a:pt x="167" y="211"/>
                </a:cubicBezTo>
                <a:cubicBezTo>
                  <a:pt x="243" y="126"/>
                  <a:pt x="243" y="126"/>
                  <a:pt x="243" y="126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213" y="211"/>
                  <a:pt x="213" y="211"/>
                  <a:pt x="213" y="211"/>
                </a:cubicBezTo>
                <a:cubicBezTo>
                  <a:pt x="209" y="211"/>
                  <a:pt x="207" y="214"/>
                  <a:pt x="207" y="217"/>
                </a:cubicBezTo>
                <a:cubicBezTo>
                  <a:pt x="207" y="220"/>
                  <a:pt x="209" y="223"/>
                  <a:pt x="213" y="223"/>
                </a:cubicBezTo>
                <a:cubicBezTo>
                  <a:pt x="214" y="223"/>
                  <a:pt x="268" y="223"/>
                  <a:pt x="304" y="223"/>
                </a:cubicBezTo>
                <a:cubicBezTo>
                  <a:pt x="304" y="323"/>
                  <a:pt x="304" y="323"/>
                  <a:pt x="304" y="323"/>
                </a:cubicBezTo>
                <a:cubicBezTo>
                  <a:pt x="272" y="323"/>
                  <a:pt x="272" y="323"/>
                  <a:pt x="272" y="323"/>
                </a:cubicBezTo>
                <a:cubicBezTo>
                  <a:pt x="272" y="262"/>
                  <a:pt x="272" y="262"/>
                  <a:pt x="272" y="262"/>
                </a:cubicBezTo>
                <a:cubicBezTo>
                  <a:pt x="272" y="260"/>
                  <a:pt x="271" y="258"/>
                  <a:pt x="270" y="257"/>
                </a:cubicBezTo>
                <a:cubicBezTo>
                  <a:pt x="269" y="256"/>
                  <a:pt x="267" y="256"/>
                  <a:pt x="266" y="256"/>
                </a:cubicBezTo>
                <a:cubicBezTo>
                  <a:pt x="219" y="256"/>
                  <a:pt x="219" y="256"/>
                  <a:pt x="219" y="256"/>
                </a:cubicBezTo>
                <a:cubicBezTo>
                  <a:pt x="218" y="256"/>
                  <a:pt x="216" y="256"/>
                  <a:pt x="215" y="257"/>
                </a:cubicBezTo>
                <a:cubicBezTo>
                  <a:pt x="214" y="258"/>
                  <a:pt x="213" y="260"/>
                  <a:pt x="213" y="262"/>
                </a:cubicBezTo>
                <a:cubicBezTo>
                  <a:pt x="213" y="329"/>
                  <a:pt x="213" y="329"/>
                  <a:pt x="213" y="329"/>
                </a:cubicBezTo>
                <a:cubicBezTo>
                  <a:pt x="213" y="330"/>
                  <a:pt x="214" y="332"/>
                  <a:pt x="215" y="333"/>
                </a:cubicBezTo>
                <a:cubicBezTo>
                  <a:pt x="216" y="334"/>
                  <a:pt x="218" y="335"/>
                  <a:pt x="219" y="335"/>
                </a:cubicBezTo>
                <a:cubicBezTo>
                  <a:pt x="310" y="335"/>
                  <a:pt x="310" y="335"/>
                  <a:pt x="310" y="335"/>
                </a:cubicBezTo>
                <a:cubicBezTo>
                  <a:pt x="312" y="335"/>
                  <a:pt x="313" y="334"/>
                  <a:pt x="314" y="333"/>
                </a:cubicBezTo>
                <a:cubicBezTo>
                  <a:pt x="315" y="332"/>
                  <a:pt x="316" y="330"/>
                  <a:pt x="316" y="329"/>
                </a:cubicBezTo>
                <a:cubicBezTo>
                  <a:pt x="316" y="223"/>
                  <a:pt x="316" y="223"/>
                  <a:pt x="316" y="223"/>
                </a:cubicBezTo>
                <a:cubicBezTo>
                  <a:pt x="327" y="223"/>
                  <a:pt x="335" y="223"/>
                  <a:pt x="335" y="223"/>
                </a:cubicBezTo>
                <a:cubicBezTo>
                  <a:pt x="337" y="223"/>
                  <a:pt x="340" y="222"/>
                  <a:pt x="340" y="219"/>
                </a:cubicBezTo>
                <a:cubicBezTo>
                  <a:pt x="341" y="217"/>
                  <a:pt x="341" y="215"/>
                  <a:pt x="339" y="213"/>
                </a:cubicBezTo>
                <a:close/>
                <a:moveTo>
                  <a:pt x="225" y="323"/>
                </a:moveTo>
                <a:cubicBezTo>
                  <a:pt x="225" y="268"/>
                  <a:pt x="225" y="268"/>
                  <a:pt x="225" y="268"/>
                </a:cubicBezTo>
                <a:cubicBezTo>
                  <a:pt x="260" y="268"/>
                  <a:pt x="260" y="268"/>
                  <a:pt x="260" y="268"/>
                </a:cubicBezTo>
                <a:cubicBezTo>
                  <a:pt x="260" y="323"/>
                  <a:pt x="260" y="323"/>
                  <a:pt x="260" y="323"/>
                </a:cubicBezTo>
                <a:lnTo>
                  <a:pt x="225" y="3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21">
            <a:extLst>
              <a:ext uri="{FF2B5EF4-FFF2-40B4-BE49-F238E27FC236}">
                <a16:creationId xmlns:a16="http://schemas.microsoft.com/office/drawing/2014/main" id="{2ACC6E29-37C3-26A1-5809-BD9BBCA83920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093856" y="3442786"/>
            <a:ext cx="494865" cy="496971"/>
          </a:xfrm>
          <a:custGeom>
            <a:avLst/>
            <a:gdLst>
              <a:gd name="T0" fmla="*/ 200 w 335"/>
              <a:gd name="T1" fmla="*/ 2 h 337"/>
              <a:gd name="T2" fmla="*/ 167 w 335"/>
              <a:gd name="T3" fmla="*/ 43 h 337"/>
              <a:gd name="T4" fmla="*/ 315 w 335"/>
              <a:gd name="T5" fmla="*/ 135 h 337"/>
              <a:gd name="T6" fmla="*/ 180 w 335"/>
              <a:gd name="T7" fmla="*/ 147 h 337"/>
              <a:gd name="T8" fmla="*/ 174 w 335"/>
              <a:gd name="T9" fmla="*/ 325 h 337"/>
              <a:gd name="T10" fmla="*/ 311 w 335"/>
              <a:gd name="T11" fmla="*/ 337 h 337"/>
              <a:gd name="T12" fmla="*/ 301 w 335"/>
              <a:gd name="T13" fmla="*/ 325 h 337"/>
              <a:gd name="T14" fmla="*/ 334 w 335"/>
              <a:gd name="T15" fmla="*/ 144 h 337"/>
              <a:gd name="T16" fmla="*/ 254 w 335"/>
              <a:gd name="T17" fmla="*/ 34 h 337"/>
              <a:gd name="T18" fmla="*/ 277 w 335"/>
              <a:gd name="T19" fmla="*/ 66 h 337"/>
              <a:gd name="T20" fmla="*/ 289 w 335"/>
              <a:gd name="T21" fmla="*/ 6 h 337"/>
              <a:gd name="T22" fmla="*/ 248 w 335"/>
              <a:gd name="T23" fmla="*/ 0 h 337"/>
              <a:gd name="T24" fmla="*/ 242 w 335"/>
              <a:gd name="T25" fmla="*/ 34 h 337"/>
              <a:gd name="T26" fmla="*/ 26 w 335"/>
              <a:gd name="T27" fmla="*/ 34 h 337"/>
              <a:gd name="T28" fmla="*/ 26 w 335"/>
              <a:gd name="T29" fmla="*/ 336 h 337"/>
              <a:gd name="T30" fmla="*/ 166 w 335"/>
              <a:gd name="T31" fmla="*/ 60 h 337"/>
              <a:gd name="T32" fmla="*/ 140 w 335"/>
              <a:gd name="T33" fmla="*/ 324 h 337"/>
              <a:gd name="T34" fmla="*/ 12 w 335"/>
              <a:gd name="T35" fmla="*/ 60 h 337"/>
              <a:gd name="T36" fmla="*/ 154 w 335"/>
              <a:gd name="T37" fmla="*/ 60 h 337"/>
              <a:gd name="T38" fmla="*/ 103 w 335"/>
              <a:gd name="T39" fmla="*/ 69 h 337"/>
              <a:gd name="T40" fmla="*/ 63 w 335"/>
              <a:gd name="T41" fmla="*/ 57 h 337"/>
              <a:gd name="T42" fmla="*/ 91 w 335"/>
              <a:gd name="T43" fmla="*/ 301 h 337"/>
              <a:gd name="T44" fmla="*/ 75 w 335"/>
              <a:gd name="T45" fmla="*/ 313 h 337"/>
              <a:gd name="T46" fmla="*/ 91 w 335"/>
              <a:gd name="T47" fmla="*/ 301 h 337"/>
              <a:gd name="T48" fmla="*/ 197 w 335"/>
              <a:gd name="T49" fmla="*/ 262 h 337"/>
              <a:gd name="T50" fmla="*/ 261 w 335"/>
              <a:gd name="T51" fmla="*/ 268 h 337"/>
              <a:gd name="T52" fmla="*/ 267 w 335"/>
              <a:gd name="T53" fmla="*/ 207 h 337"/>
              <a:gd name="T54" fmla="*/ 203 w 335"/>
              <a:gd name="T55" fmla="*/ 201 h 337"/>
              <a:gd name="T56" fmla="*/ 255 w 335"/>
              <a:gd name="T57" fmla="*/ 213 h 337"/>
              <a:gd name="T58" fmla="*/ 209 w 335"/>
              <a:gd name="T59" fmla="*/ 226 h 337"/>
              <a:gd name="T60" fmla="*/ 222 w 335"/>
              <a:gd name="T61" fmla="*/ 90 h 337"/>
              <a:gd name="T62" fmla="*/ 199 w 335"/>
              <a:gd name="T63" fmla="*/ 113 h 337"/>
              <a:gd name="T64" fmla="*/ 199 w 335"/>
              <a:gd name="T65" fmla="*/ 101 h 337"/>
              <a:gd name="T66" fmla="*/ 127 w 335"/>
              <a:gd name="T67" fmla="*/ 178 h 337"/>
              <a:gd name="T68" fmla="*/ 83 w 335"/>
              <a:gd name="T69" fmla="*/ 100 h 337"/>
              <a:gd name="T70" fmla="*/ 39 w 335"/>
              <a:gd name="T71" fmla="*/ 178 h 337"/>
              <a:gd name="T72" fmla="*/ 33 w 335"/>
              <a:gd name="T73" fmla="*/ 232 h 337"/>
              <a:gd name="T74" fmla="*/ 133 w 335"/>
              <a:gd name="T75" fmla="*/ 232 h 337"/>
              <a:gd name="T76" fmla="*/ 127 w 335"/>
              <a:gd name="T77" fmla="*/ 178 h 337"/>
              <a:gd name="T78" fmla="*/ 110 w 335"/>
              <a:gd name="T79" fmla="*/ 140 h 337"/>
              <a:gd name="T80" fmla="*/ 56 w 335"/>
              <a:gd name="T81" fmla="*/ 140 h 337"/>
              <a:gd name="T82" fmla="*/ 70 w 335"/>
              <a:gd name="T83" fmla="*/ 258 h 337"/>
              <a:gd name="T84" fmla="*/ 50 w 335"/>
              <a:gd name="T85" fmla="*/ 190 h 337"/>
              <a:gd name="T86" fmla="*/ 116 w 335"/>
              <a:gd name="T87" fmla="*/ 190 h 337"/>
              <a:gd name="T88" fmla="*/ 327 w 335"/>
              <a:gd name="T89" fmla="*/ 326 h 337"/>
              <a:gd name="T90" fmla="*/ 332 w 335"/>
              <a:gd name="T91" fmla="*/ 331 h 337"/>
              <a:gd name="T92" fmla="*/ 74 w 335"/>
              <a:gd name="T93" fmla="*/ 214 h 337"/>
              <a:gd name="T94" fmla="*/ 83 w 335"/>
              <a:gd name="T95" fmla="*/ 245 h 337"/>
              <a:gd name="T96" fmla="*/ 92 w 335"/>
              <a:gd name="T97" fmla="*/ 214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35" h="337">
                <a:moveTo>
                  <a:pt x="333" y="137"/>
                </a:moveTo>
                <a:cubicBezTo>
                  <a:pt x="204" y="4"/>
                  <a:pt x="204" y="4"/>
                  <a:pt x="204" y="4"/>
                </a:cubicBezTo>
                <a:cubicBezTo>
                  <a:pt x="203" y="3"/>
                  <a:pt x="201" y="2"/>
                  <a:pt x="200" y="2"/>
                </a:cubicBezTo>
                <a:cubicBezTo>
                  <a:pt x="198" y="2"/>
                  <a:pt x="197" y="3"/>
                  <a:pt x="195" y="4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4" y="37"/>
                  <a:pt x="164" y="41"/>
                  <a:pt x="167" y="43"/>
                </a:cubicBezTo>
                <a:cubicBezTo>
                  <a:pt x="169" y="45"/>
                  <a:pt x="173" y="45"/>
                  <a:pt x="175" y="43"/>
                </a:cubicBezTo>
                <a:cubicBezTo>
                  <a:pt x="200" y="17"/>
                  <a:pt x="200" y="17"/>
                  <a:pt x="200" y="17"/>
                </a:cubicBezTo>
                <a:cubicBezTo>
                  <a:pt x="315" y="135"/>
                  <a:pt x="315" y="135"/>
                  <a:pt x="315" y="135"/>
                </a:cubicBezTo>
                <a:cubicBezTo>
                  <a:pt x="180" y="135"/>
                  <a:pt x="180" y="135"/>
                  <a:pt x="180" y="135"/>
                </a:cubicBezTo>
                <a:cubicBezTo>
                  <a:pt x="176" y="135"/>
                  <a:pt x="174" y="138"/>
                  <a:pt x="174" y="141"/>
                </a:cubicBezTo>
                <a:cubicBezTo>
                  <a:pt x="174" y="145"/>
                  <a:pt x="176" y="147"/>
                  <a:pt x="180" y="147"/>
                </a:cubicBezTo>
                <a:cubicBezTo>
                  <a:pt x="289" y="147"/>
                  <a:pt x="289" y="147"/>
                  <a:pt x="289" y="147"/>
                </a:cubicBezTo>
                <a:cubicBezTo>
                  <a:pt x="289" y="325"/>
                  <a:pt x="289" y="325"/>
                  <a:pt x="289" y="325"/>
                </a:cubicBezTo>
                <a:cubicBezTo>
                  <a:pt x="174" y="325"/>
                  <a:pt x="174" y="325"/>
                  <a:pt x="174" y="325"/>
                </a:cubicBezTo>
                <a:cubicBezTo>
                  <a:pt x="171" y="325"/>
                  <a:pt x="168" y="327"/>
                  <a:pt x="168" y="331"/>
                </a:cubicBezTo>
                <a:cubicBezTo>
                  <a:pt x="168" y="334"/>
                  <a:pt x="171" y="337"/>
                  <a:pt x="174" y="337"/>
                </a:cubicBezTo>
                <a:cubicBezTo>
                  <a:pt x="311" y="337"/>
                  <a:pt x="311" y="337"/>
                  <a:pt x="311" y="337"/>
                </a:cubicBezTo>
                <a:cubicBezTo>
                  <a:pt x="314" y="337"/>
                  <a:pt x="317" y="334"/>
                  <a:pt x="317" y="331"/>
                </a:cubicBezTo>
                <a:cubicBezTo>
                  <a:pt x="317" y="327"/>
                  <a:pt x="314" y="325"/>
                  <a:pt x="311" y="325"/>
                </a:cubicBezTo>
                <a:cubicBezTo>
                  <a:pt x="301" y="325"/>
                  <a:pt x="301" y="325"/>
                  <a:pt x="301" y="325"/>
                </a:cubicBezTo>
                <a:cubicBezTo>
                  <a:pt x="301" y="147"/>
                  <a:pt x="301" y="147"/>
                  <a:pt x="301" y="147"/>
                </a:cubicBezTo>
                <a:cubicBezTo>
                  <a:pt x="329" y="147"/>
                  <a:pt x="329" y="147"/>
                  <a:pt x="329" y="147"/>
                </a:cubicBezTo>
                <a:cubicBezTo>
                  <a:pt x="331" y="147"/>
                  <a:pt x="333" y="146"/>
                  <a:pt x="334" y="144"/>
                </a:cubicBezTo>
                <a:cubicBezTo>
                  <a:pt x="335" y="141"/>
                  <a:pt x="335" y="139"/>
                  <a:pt x="333" y="137"/>
                </a:cubicBezTo>
                <a:close/>
                <a:moveTo>
                  <a:pt x="248" y="40"/>
                </a:moveTo>
                <a:cubicBezTo>
                  <a:pt x="251" y="40"/>
                  <a:pt x="254" y="38"/>
                  <a:pt x="254" y="34"/>
                </a:cubicBezTo>
                <a:cubicBezTo>
                  <a:pt x="253" y="12"/>
                  <a:pt x="253" y="12"/>
                  <a:pt x="253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7" y="66"/>
                  <a:pt x="277" y="66"/>
                  <a:pt x="277" y="66"/>
                </a:cubicBezTo>
                <a:cubicBezTo>
                  <a:pt x="277" y="70"/>
                  <a:pt x="279" y="72"/>
                  <a:pt x="283" y="72"/>
                </a:cubicBezTo>
                <a:cubicBezTo>
                  <a:pt x="286" y="72"/>
                  <a:pt x="289" y="70"/>
                  <a:pt x="289" y="66"/>
                </a:cubicBezTo>
                <a:cubicBezTo>
                  <a:pt x="289" y="6"/>
                  <a:pt x="289" y="6"/>
                  <a:pt x="289" y="6"/>
                </a:cubicBezTo>
                <a:cubicBezTo>
                  <a:pt x="289" y="4"/>
                  <a:pt x="288" y="3"/>
                  <a:pt x="287" y="2"/>
                </a:cubicBezTo>
                <a:cubicBezTo>
                  <a:pt x="286" y="1"/>
                  <a:pt x="284" y="0"/>
                  <a:pt x="283" y="0"/>
                </a:cubicBezTo>
                <a:cubicBezTo>
                  <a:pt x="248" y="0"/>
                  <a:pt x="248" y="0"/>
                  <a:pt x="248" y="0"/>
                </a:cubicBezTo>
                <a:cubicBezTo>
                  <a:pt x="246" y="0"/>
                  <a:pt x="244" y="1"/>
                  <a:pt x="243" y="2"/>
                </a:cubicBezTo>
                <a:cubicBezTo>
                  <a:pt x="242" y="3"/>
                  <a:pt x="242" y="4"/>
                  <a:pt x="242" y="6"/>
                </a:cubicBezTo>
                <a:cubicBezTo>
                  <a:pt x="242" y="34"/>
                  <a:pt x="242" y="34"/>
                  <a:pt x="242" y="34"/>
                </a:cubicBezTo>
                <a:cubicBezTo>
                  <a:pt x="242" y="38"/>
                  <a:pt x="244" y="40"/>
                  <a:pt x="248" y="40"/>
                </a:cubicBezTo>
                <a:close/>
                <a:moveTo>
                  <a:pt x="140" y="34"/>
                </a:moveTo>
                <a:cubicBezTo>
                  <a:pt x="26" y="34"/>
                  <a:pt x="26" y="34"/>
                  <a:pt x="26" y="34"/>
                </a:cubicBezTo>
                <a:cubicBezTo>
                  <a:pt x="11" y="34"/>
                  <a:pt x="0" y="46"/>
                  <a:pt x="0" y="60"/>
                </a:cubicBezTo>
                <a:cubicBezTo>
                  <a:pt x="0" y="310"/>
                  <a:pt x="0" y="310"/>
                  <a:pt x="0" y="310"/>
                </a:cubicBezTo>
                <a:cubicBezTo>
                  <a:pt x="0" y="324"/>
                  <a:pt x="11" y="336"/>
                  <a:pt x="26" y="336"/>
                </a:cubicBezTo>
                <a:cubicBezTo>
                  <a:pt x="140" y="336"/>
                  <a:pt x="140" y="336"/>
                  <a:pt x="140" y="336"/>
                </a:cubicBezTo>
                <a:cubicBezTo>
                  <a:pt x="154" y="336"/>
                  <a:pt x="166" y="324"/>
                  <a:pt x="166" y="310"/>
                </a:cubicBezTo>
                <a:cubicBezTo>
                  <a:pt x="166" y="60"/>
                  <a:pt x="166" y="60"/>
                  <a:pt x="166" y="60"/>
                </a:cubicBezTo>
                <a:cubicBezTo>
                  <a:pt x="166" y="46"/>
                  <a:pt x="154" y="34"/>
                  <a:pt x="140" y="34"/>
                </a:cubicBezTo>
                <a:close/>
                <a:moveTo>
                  <a:pt x="154" y="310"/>
                </a:moveTo>
                <a:cubicBezTo>
                  <a:pt x="154" y="318"/>
                  <a:pt x="147" y="324"/>
                  <a:pt x="140" y="324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18" y="324"/>
                  <a:pt x="12" y="318"/>
                  <a:pt x="12" y="310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2"/>
                  <a:pt x="18" y="46"/>
                  <a:pt x="26" y="46"/>
                </a:cubicBezTo>
                <a:cubicBezTo>
                  <a:pt x="140" y="46"/>
                  <a:pt x="140" y="46"/>
                  <a:pt x="140" y="46"/>
                </a:cubicBezTo>
                <a:cubicBezTo>
                  <a:pt x="147" y="46"/>
                  <a:pt x="154" y="52"/>
                  <a:pt x="154" y="60"/>
                </a:cubicBezTo>
                <a:lnTo>
                  <a:pt x="154" y="310"/>
                </a:lnTo>
                <a:close/>
                <a:moveTo>
                  <a:pt x="63" y="69"/>
                </a:moveTo>
                <a:cubicBezTo>
                  <a:pt x="103" y="69"/>
                  <a:pt x="103" y="69"/>
                  <a:pt x="103" y="69"/>
                </a:cubicBezTo>
                <a:cubicBezTo>
                  <a:pt x="106" y="69"/>
                  <a:pt x="109" y="66"/>
                  <a:pt x="109" y="63"/>
                </a:cubicBezTo>
                <a:cubicBezTo>
                  <a:pt x="109" y="60"/>
                  <a:pt x="106" y="57"/>
                  <a:pt x="103" y="57"/>
                </a:cubicBezTo>
                <a:cubicBezTo>
                  <a:pt x="63" y="57"/>
                  <a:pt x="63" y="57"/>
                  <a:pt x="63" y="57"/>
                </a:cubicBezTo>
                <a:cubicBezTo>
                  <a:pt x="60" y="57"/>
                  <a:pt x="57" y="60"/>
                  <a:pt x="57" y="63"/>
                </a:cubicBezTo>
                <a:cubicBezTo>
                  <a:pt x="57" y="66"/>
                  <a:pt x="60" y="69"/>
                  <a:pt x="63" y="69"/>
                </a:cubicBezTo>
                <a:close/>
                <a:moveTo>
                  <a:pt x="91" y="301"/>
                </a:moveTo>
                <a:cubicBezTo>
                  <a:pt x="75" y="301"/>
                  <a:pt x="75" y="301"/>
                  <a:pt x="75" y="301"/>
                </a:cubicBezTo>
                <a:cubicBezTo>
                  <a:pt x="72" y="301"/>
                  <a:pt x="69" y="304"/>
                  <a:pt x="69" y="307"/>
                </a:cubicBezTo>
                <a:cubicBezTo>
                  <a:pt x="69" y="310"/>
                  <a:pt x="72" y="313"/>
                  <a:pt x="75" y="313"/>
                </a:cubicBezTo>
                <a:cubicBezTo>
                  <a:pt x="91" y="313"/>
                  <a:pt x="91" y="313"/>
                  <a:pt x="91" y="313"/>
                </a:cubicBezTo>
                <a:cubicBezTo>
                  <a:pt x="94" y="313"/>
                  <a:pt x="97" y="310"/>
                  <a:pt x="97" y="307"/>
                </a:cubicBezTo>
                <a:cubicBezTo>
                  <a:pt x="97" y="304"/>
                  <a:pt x="94" y="301"/>
                  <a:pt x="91" y="301"/>
                </a:cubicBezTo>
                <a:close/>
                <a:moveTo>
                  <a:pt x="203" y="220"/>
                </a:moveTo>
                <a:cubicBezTo>
                  <a:pt x="200" y="220"/>
                  <a:pt x="198" y="223"/>
                  <a:pt x="198" y="226"/>
                </a:cubicBezTo>
                <a:cubicBezTo>
                  <a:pt x="197" y="262"/>
                  <a:pt x="197" y="262"/>
                  <a:pt x="197" y="262"/>
                </a:cubicBezTo>
                <a:cubicBezTo>
                  <a:pt x="197" y="264"/>
                  <a:pt x="198" y="266"/>
                  <a:pt x="199" y="267"/>
                </a:cubicBezTo>
                <a:cubicBezTo>
                  <a:pt x="200" y="268"/>
                  <a:pt x="202" y="268"/>
                  <a:pt x="203" y="268"/>
                </a:cubicBezTo>
                <a:cubicBezTo>
                  <a:pt x="261" y="268"/>
                  <a:pt x="261" y="268"/>
                  <a:pt x="261" y="268"/>
                </a:cubicBezTo>
                <a:cubicBezTo>
                  <a:pt x="263" y="268"/>
                  <a:pt x="264" y="268"/>
                  <a:pt x="265" y="267"/>
                </a:cubicBezTo>
                <a:cubicBezTo>
                  <a:pt x="267" y="266"/>
                  <a:pt x="267" y="264"/>
                  <a:pt x="267" y="262"/>
                </a:cubicBezTo>
                <a:cubicBezTo>
                  <a:pt x="267" y="207"/>
                  <a:pt x="267" y="207"/>
                  <a:pt x="267" y="207"/>
                </a:cubicBezTo>
                <a:cubicBezTo>
                  <a:pt x="267" y="205"/>
                  <a:pt x="267" y="204"/>
                  <a:pt x="265" y="202"/>
                </a:cubicBezTo>
                <a:cubicBezTo>
                  <a:pt x="264" y="201"/>
                  <a:pt x="263" y="201"/>
                  <a:pt x="261" y="201"/>
                </a:cubicBezTo>
                <a:cubicBezTo>
                  <a:pt x="203" y="201"/>
                  <a:pt x="203" y="201"/>
                  <a:pt x="203" y="201"/>
                </a:cubicBezTo>
                <a:cubicBezTo>
                  <a:pt x="200" y="201"/>
                  <a:pt x="197" y="203"/>
                  <a:pt x="197" y="207"/>
                </a:cubicBezTo>
                <a:cubicBezTo>
                  <a:pt x="197" y="210"/>
                  <a:pt x="200" y="213"/>
                  <a:pt x="203" y="213"/>
                </a:cubicBezTo>
                <a:cubicBezTo>
                  <a:pt x="255" y="213"/>
                  <a:pt x="255" y="213"/>
                  <a:pt x="255" y="213"/>
                </a:cubicBezTo>
                <a:cubicBezTo>
                  <a:pt x="255" y="256"/>
                  <a:pt x="255" y="256"/>
                  <a:pt x="255" y="256"/>
                </a:cubicBezTo>
                <a:cubicBezTo>
                  <a:pt x="209" y="256"/>
                  <a:pt x="209" y="256"/>
                  <a:pt x="209" y="256"/>
                </a:cubicBezTo>
                <a:cubicBezTo>
                  <a:pt x="209" y="226"/>
                  <a:pt x="209" y="226"/>
                  <a:pt x="209" y="226"/>
                </a:cubicBezTo>
                <a:cubicBezTo>
                  <a:pt x="209" y="223"/>
                  <a:pt x="207" y="220"/>
                  <a:pt x="203" y="220"/>
                </a:cubicBezTo>
                <a:close/>
                <a:moveTo>
                  <a:pt x="199" y="113"/>
                </a:moveTo>
                <a:cubicBezTo>
                  <a:pt x="212" y="113"/>
                  <a:pt x="222" y="102"/>
                  <a:pt x="222" y="90"/>
                </a:cubicBezTo>
                <a:cubicBezTo>
                  <a:pt x="222" y="77"/>
                  <a:pt x="212" y="67"/>
                  <a:pt x="199" y="67"/>
                </a:cubicBezTo>
                <a:cubicBezTo>
                  <a:pt x="187" y="67"/>
                  <a:pt x="177" y="77"/>
                  <a:pt x="177" y="90"/>
                </a:cubicBezTo>
                <a:cubicBezTo>
                  <a:pt x="177" y="102"/>
                  <a:pt x="187" y="113"/>
                  <a:pt x="199" y="113"/>
                </a:cubicBezTo>
                <a:close/>
                <a:moveTo>
                  <a:pt x="199" y="79"/>
                </a:moveTo>
                <a:cubicBezTo>
                  <a:pt x="205" y="79"/>
                  <a:pt x="210" y="84"/>
                  <a:pt x="210" y="90"/>
                </a:cubicBezTo>
                <a:cubicBezTo>
                  <a:pt x="210" y="96"/>
                  <a:pt x="205" y="101"/>
                  <a:pt x="199" y="101"/>
                </a:cubicBezTo>
                <a:cubicBezTo>
                  <a:pt x="193" y="101"/>
                  <a:pt x="189" y="96"/>
                  <a:pt x="189" y="90"/>
                </a:cubicBezTo>
                <a:cubicBezTo>
                  <a:pt x="189" y="84"/>
                  <a:pt x="193" y="79"/>
                  <a:pt x="199" y="79"/>
                </a:cubicBezTo>
                <a:close/>
                <a:moveTo>
                  <a:pt x="127" y="178"/>
                </a:moveTo>
                <a:cubicBezTo>
                  <a:pt x="122" y="178"/>
                  <a:pt x="122" y="178"/>
                  <a:pt x="122" y="178"/>
                </a:cubicBezTo>
                <a:cubicBezTo>
                  <a:pt x="122" y="140"/>
                  <a:pt x="122" y="140"/>
                  <a:pt x="122" y="140"/>
                </a:cubicBezTo>
                <a:cubicBezTo>
                  <a:pt x="122" y="118"/>
                  <a:pt x="105" y="100"/>
                  <a:pt x="83" y="100"/>
                </a:cubicBezTo>
                <a:cubicBezTo>
                  <a:pt x="61" y="100"/>
                  <a:pt x="44" y="118"/>
                  <a:pt x="44" y="140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39" y="178"/>
                  <a:pt x="39" y="178"/>
                  <a:pt x="39" y="178"/>
                </a:cubicBezTo>
                <a:cubicBezTo>
                  <a:pt x="37" y="178"/>
                  <a:pt x="35" y="179"/>
                  <a:pt x="34" y="180"/>
                </a:cubicBezTo>
                <a:cubicBezTo>
                  <a:pt x="33" y="181"/>
                  <a:pt x="33" y="183"/>
                  <a:pt x="33" y="184"/>
                </a:cubicBezTo>
                <a:cubicBezTo>
                  <a:pt x="33" y="232"/>
                  <a:pt x="33" y="232"/>
                  <a:pt x="33" y="232"/>
                </a:cubicBezTo>
                <a:cubicBezTo>
                  <a:pt x="33" y="253"/>
                  <a:pt x="49" y="270"/>
                  <a:pt x="70" y="270"/>
                </a:cubicBezTo>
                <a:cubicBezTo>
                  <a:pt x="95" y="270"/>
                  <a:pt x="95" y="270"/>
                  <a:pt x="95" y="270"/>
                </a:cubicBezTo>
                <a:cubicBezTo>
                  <a:pt x="116" y="270"/>
                  <a:pt x="133" y="253"/>
                  <a:pt x="133" y="232"/>
                </a:cubicBezTo>
                <a:cubicBezTo>
                  <a:pt x="133" y="184"/>
                  <a:pt x="133" y="184"/>
                  <a:pt x="133" y="184"/>
                </a:cubicBezTo>
                <a:cubicBezTo>
                  <a:pt x="133" y="183"/>
                  <a:pt x="132" y="181"/>
                  <a:pt x="131" y="180"/>
                </a:cubicBezTo>
                <a:cubicBezTo>
                  <a:pt x="130" y="179"/>
                  <a:pt x="129" y="178"/>
                  <a:pt x="127" y="178"/>
                </a:cubicBezTo>
                <a:close/>
                <a:moveTo>
                  <a:pt x="56" y="140"/>
                </a:moveTo>
                <a:cubicBezTo>
                  <a:pt x="56" y="124"/>
                  <a:pt x="68" y="112"/>
                  <a:pt x="83" y="112"/>
                </a:cubicBezTo>
                <a:cubicBezTo>
                  <a:pt x="98" y="112"/>
                  <a:pt x="110" y="124"/>
                  <a:pt x="110" y="140"/>
                </a:cubicBezTo>
                <a:cubicBezTo>
                  <a:pt x="110" y="178"/>
                  <a:pt x="110" y="178"/>
                  <a:pt x="110" y="178"/>
                </a:cubicBezTo>
                <a:cubicBezTo>
                  <a:pt x="56" y="178"/>
                  <a:pt x="56" y="178"/>
                  <a:pt x="56" y="178"/>
                </a:cubicBezTo>
                <a:lnTo>
                  <a:pt x="56" y="140"/>
                </a:lnTo>
                <a:close/>
                <a:moveTo>
                  <a:pt x="121" y="232"/>
                </a:moveTo>
                <a:cubicBezTo>
                  <a:pt x="121" y="246"/>
                  <a:pt x="109" y="258"/>
                  <a:pt x="95" y="258"/>
                </a:cubicBezTo>
                <a:cubicBezTo>
                  <a:pt x="70" y="258"/>
                  <a:pt x="70" y="258"/>
                  <a:pt x="70" y="258"/>
                </a:cubicBezTo>
                <a:cubicBezTo>
                  <a:pt x="56" y="258"/>
                  <a:pt x="45" y="246"/>
                  <a:pt x="45" y="232"/>
                </a:cubicBezTo>
                <a:cubicBezTo>
                  <a:pt x="45" y="190"/>
                  <a:pt x="45" y="190"/>
                  <a:pt x="45" y="190"/>
                </a:cubicBezTo>
                <a:cubicBezTo>
                  <a:pt x="50" y="190"/>
                  <a:pt x="50" y="190"/>
                  <a:pt x="50" y="190"/>
                </a:cubicBezTo>
                <a:cubicBezTo>
                  <a:pt x="50" y="190"/>
                  <a:pt x="50" y="190"/>
                  <a:pt x="50" y="190"/>
                </a:cubicBezTo>
                <a:cubicBezTo>
                  <a:pt x="116" y="190"/>
                  <a:pt x="116" y="190"/>
                  <a:pt x="116" y="190"/>
                </a:cubicBezTo>
                <a:cubicBezTo>
                  <a:pt x="116" y="190"/>
                  <a:pt x="116" y="190"/>
                  <a:pt x="116" y="190"/>
                </a:cubicBezTo>
                <a:cubicBezTo>
                  <a:pt x="121" y="190"/>
                  <a:pt x="121" y="190"/>
                  <a:pt x="121" y="190"/>
                </a:cubicBezTo>
                <a:lnTo>
                  <a:pt x="121" y="232"/>
                </a:lnTo>
                <a:close/>
                <a:moveTo>
                  <a:pt x="327" y="326"/>
                </a:moveTo>
                <a:cubicBezTo>
                  <a:pt x="324" y="326"/>
                  <a:pt x="322" y="328"/>
                  <a:pt x="322" y="331"/>
                </a:cubicBezTo>
                <a:cubicBezTo>
                  <a:pt x="322" y="334"/>
                  <a:pt x="324" y="336"/>
                  <a:pt x="327" y="336"/>
                </a:cubicBezTo>
                <a:cubicBezTo>
                  <a:pt x="329" y="336"/>
                  <a:pt x="332" y="334"/>
                  <a:pt x="332" y="331"/>
                </a:cubicBezTo>
                <a:cubicBezTo>
                  <a:pt x="332" y="328"/>
                  <a:pt x="329" y="326"/>
                  <a:pt x="327" y="326"/>
                </a:cubicBezTo>
                <a:close/>
                <a:moveTo>
                  <a:pt x="83" y="204"/>
                </a:moveTo>
                <a:cubicBezTo>
                  <a:pt x="78" y="204"/>
                  <a:pt x="74" y="208"/>
                  <a:pt x="74" y="214"/>
                </a:cubicBezTo>
                <a:cubicBezTo>
                  <a:pt x="74" y="216"/>
                  <a:pt x="75" y="219"/>
                  <a:pt x="77" y="221"/>
                </a:cubicBezTo>
                <a:cubicBezTo>
                  <a:pt x="77" y="239"/>
                  <a:pt x="77" y="239"/>
                  <a:pt x="77" y="239"/>
                </a:cubicBezTo>
                <a:cubicBezTo>
                  <a:pt x="77" y="243"/>
                  <a:pt x="80" y="245"/>
                  <a:pt x="83" y="245"/>
                </a:cubicBezTo>
                <a:cubicBezTo>
                  <a:pt x="86" y="245"/>
                  <a:pt x="89" y="243"/>
                  <a:pt x="89" y="239"/>
                </a:cubicBezTo>
                <a:cubicBezTo>
                  <a:pt x="89" y="221"/>
                  <a:pt x="89" y="221"/>
                  <a:pt x="89" y="221"/>
                </a:cubicBezTo>
                <a:cubicBezTo>
                  <a:pt x="91" y="219"/>
                  <a:pt x="92" y="216"/>
                  <a:pt x="92" y="214"/>
                </a:cubicBezTo>
                <a:cubicBezTo>
                  <a:pt x="92" y="208"/>
                  <a:pt x="88" y="204"/>
                  <a:pt x="83" y="2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98">
            <a:extLst>
              <a:ext uri="{FF2B5EF4-FFF2-40B4-BE49-F238E27FC236}">
                <a16:creationId xmlns:a16="http://schemas.microsoft.com/office/drawing/2014/main" id="{0F9F16BC-2F91-E032-CE72-B188695AB11C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350979" y="2736107"/>
            <a:ext cx="492760" cy="478020"/>
          </a:xfrm>
          <a:custGeom>
            <a:avLst/>
            <a:gdLst>
              <a:gd name="T0" fmla="*/ 269 w 335"/>
              <a:gd name="T1" fmla="*/ 102 h 323"/>
              <a:gd name="T2" fmla="*/ 278 w 335"/>
              <a:gd name="T3" fmla="*/ 66 h 323"/>
              <a:gd name="T4" fmla="*/ 284 w 335"/>
              <a:gd name="T5" fmla="*/ 108 h 323"/>
              <a:gd name="T6" fmla="*/ 290 w 335"/>
              <a:gd name="T7" fmla="*/ 60 h 323"/>
              <a:gd name="T8" fmla="*/ 284 w 335"/>
              <a:gd name="T9" fmla="*/ 54 h 323"/>
              <a:gd name="T10" fmla="*/ 258 w 335"/>
              <a:gd name="T11" fmla="*/ 56 h 323"/>
              <a:gd name="T12" fmla="*/ 257 w 335"/>
              <a:gd name="T13" fmla="*/ 88 h 323"/>
              <a:gd name="T14" fmla="*/ 217 w 335"/>
              <a:gd name="T15" fmla="*/ 45 h 323"/>
              <a:gd name="T16" fmla="*/ 212 w 335"/>
              <a:gd name="T17" fmla="*/ 48 h 323"/>
              <a:gd name="T18" fmla="*/ 193 w 335"/>
              <a:gd name="T19" fmla="*/ 35 h 323"/>
              <a:gd name="T20" fmla="*/ 187 w 335"/>
              <a:gd name="T21" fmla="*/ 45 h 323"/>
              <a:gd name="T22" fmla="*/ 204 w 335"/>
              <a:gd name="T23" fmla="*/ 57 h 323"/>
              <a:gd name="T24" fmla="*/ 136 w 335"/>
              <a:gd name="T25" fmla="*/ 85 h 323"/>
              <a:gd name="T26" fmla="*/ 180 w 335"/>
              <a:gd name="T27" fmla="*/ 45 h 323"/>
              <a:gd name="T28" fmla="*/ 133 w 335"/>
              <a:gd name="T29" fmla="*/ 2 h 323"/>
              <a:gd name="T30" fmla="*/ 6 w 335"/>
              <a:gd name="T31" fmla="*/ 0 h 323"/>
              <a:gd name="T32" fmla="*/ 0 w 335"/>
              <a:gd name="T33" fmla="*/ 6 h 323"/>
              <a:gd name="T34" fmla="*/ 1 w 335"/>
              <a:gd name="T35" fmla="*/ 88 h 323"/>
              <a:gd name="T36" fmla="*/ 110 w 335"/>
              <a:gd name="T37" fmla="*/ 90 h 323"/>
              <a:gd name="T38" fmla="*/ 110 w 335"/>
              <a:gd name="T39" fmla="*/ 78 h 323"/>
              <a:gd name="T40" fmla="*/ 12 w 335"/>
              <a:gd name="T41" fmla="*/ 12 h 323"/>
              <a:gd name="T42" fmla="*/ 165 w 335"/>
              <a:gd name="T43" fmla="*/ 45 h 323"/>
              <a:gd name="T44" fmla="*/ 134 w 335"/>
              <a:gd name="T45" fmla="*/ 71 h 323"/>
              <a:gd name="T46" fmla="*/ 138 w 335"/>
              <a:gd name="T47" fmla="*/ 52 h 323"/>
              <a:gd name="T48" fmla="*/ 147 w 335"/>
              <a:gd name="T49" fmla="*/ 44 h 323"/>
              <a:gd name="T50" fmla="*/ 130 w 335"/>
              <a:gd name="T51" fmla="*/ 42 h 323"/>
              <a:gd name="T52" fmla="*/ 122 w 335"/>
              <a:gd name="T53" fmla="*/ 71 h 323"/>
              <a:gd name="T54" fmla="*/ 124 w 335"/>
              <a:gd name="T55" fmla="*/ 85 h 323"/>
              <a:gd name="T56" fmla="*/ 99 w 335"/>
              <a:gd name="T57" fmla="*/ 179 h 323"/>
              <a:gd name="T58" fmla="*/ 104 w 335"/>
              <a:gd name="T59" fmla="*/ 189 h 323"/>
              <a:gd name="T60" fmla="*/ 121 w 335"/>
              <a:gd name="T61" fmla="*/ 309 h 323"/>
              <a:gd name="T62" fmla="*/ 38 w 335"/>
              <a:gd name="T63" fmla="*/ 315 h 323"/>
              <a:gd name="T64" fmla="*/ 321 w 335"/>
              <a:gd name="T65" fmla="*/ 321 h 323"/>
              <a:gd name="T66" fmla="*/ 321 w 335"/>
              <a:gd name="T67" fmla="*/ 309 h 323"/>
              <a:gd name="T68" fmla="*/ 310 w 335"/>
              <a:gd name="T69" fmla="*/ 189 h 323"/>
              <a:gd name="T70" fmla="*/ 334 w 335"/>
              <a:gd name="T71" fmla="*/ 185 h 323"/>
              <a:gd name="T72" fmla="*/ 231 w 335"/>
              <a:gd name="T73" fmla="*/ 309 h 323"/>
              <a:gd name="T74" fmla="*/ 199 w 335"/>
              <a:gd name="T75" fmla="*/ 245 h 323"/>
              <a:gd name="T76" fmla="*/ 231 w 335"/>
              <a:gd name="T77" fmla="*/ 309 h 323"/>
              <a:gd name="T78" fmla="*/ 155 w 335"/>
              <a:gd name="T79" fmla="*/ 183 h 323"/>
              <a:gd name="T80" fmla="*/ 298 w 335"/>
              <a:gd name="T81" fmla="*/ 189 h 323"/>
              <a:gd name="T82" fmla="*/ 243 w 335"/>
              <a:gd name="T83" fmla="*/ 309 h 323"/>
              <a:gd name="T84" fmla="*/ 242 w 335"/>
              <a:gd name="T85" fmla="*/ 234 h 323"/>
              <a:gd name="T86" fmla="*/ 193 w 335"/>
              <a:gd name="T87" fmla="*/ 233 h 323"/>
              <a:gd name="T88" fmla="*/ 187 w 335"/>
              <a:gd name="T89" fmla="*/ 239 h 323"/>
              <a:gd name="T90" fmla="*/ 133 w 335"/>
              <a:gd name="T91" fmla="*/ 309 h 323"/>
              <a:gd name="T92" fmla="*/ 141 w 335"/>
              <a:gd name="T93" fmla="*/ 189 h 323"/>
              <a:gd name="T94" fmla="*/ 141 w 335"/>
              <a:gd name="T95" fmla="*/ 177 h 323"/>
              <a:gd name="T96" fmla="*/ 117 w 335"/>
              <a:gd name="T97" fmla="*/ 177 h 323"/>
              <a:gd name="T98" fmla="*/ 180 w 335"/>
              <a:gd name="T99" fmla="*/ 128 h 323"/>
              <a:gd name="T100" fmla="*/ 222 w 335"/>
              <a:gd name="T101" fmla="*/ 102 h 323"/>
              <a:gd name="T102" fmla="*/ 216 w 335"/>
              <a:gd name="T103" fmla="*/ 95 h 323"/>
              <a:gd name="T104" fmla="*/ 210 w 335"/>
              <a:gd name="T105" fmla="*/ 102 h 323"/>
              <a:gd name="T106" fmla="*/ 180 w 335"/>
              <a:gd name="T107" fmla="*/ 116 h 323"/>
              <a:gd name="T108" fmla="*/ 217 w 335"/>
              <a:gd name="T109" fmla="*/ 60 h 323"/>
              <a:gd name="T110" fmla="*/ 161 w 335"/>
              <a:gd name="T111" fmla="*/ 177 h 323"/>
              <a:gd name="T112" fmla="*/ 24 w 335"/>
              <a:gd name="T113" fmla="*/ 318 h 323"/>
              <a:gd name="T114" fmla="*/ 34 w 335"/>
              <a:gd name="T115" fmla="*/ 318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5" h="323">
                <a:moveTo>
                  <a:pt x="333" y="179"/>
                </a:moveTo>
                <a:cubicBezTo>
                  <a:pt x="269" y="102"/>
                  <a:pt x="269" y="102"/>
                  <a:pt x="269" y="102"/>
                </a:cubicBezTo>
                <a:cubicBezTo>
                  <a:pt x="269" y="66"/>
                  <a:pt x="269" y="66"/>
                  <a:pt x="269" y="66"/>
                </a:cubicBezTo>
                <a:cubicBezTo>
                  <a:pt x="278" y="66"/>
                  <a:pt x="278" y="66"/>
                  <a:pt x="278" y="66"/>
                </a:cubicBezTo>
                <a:cubicBezTo>
                  <a:pt x="278" y="102"/>
                  <a:pt x="278" y="102"/>
                  <a:pt x="278" y="102"/>
                </a:cubicBezTo>
                <a:cubicBezTo>
                  <a:pt x="278" y="106"/>
                  <a:pt x="281" y="108"/>
                  <a:pt x="284" y="108"/>
                </a:cubicBezTo>
                <a:cubicBezTo>
                  <a:pt x="287" y="108"/>
                  <a:pt x="290" y="106"/>
                  <a:pt x="290" y="102"/>
                </a:cubicBezTo>
                <a:cubicBezTo>
                  <a:pt x="290" y="60"/>
                  <a:pt x="290" y="60"/>
                  <a:pt x="290" y="60"/>
                </a:cubicBezTo>
                <a:cubicBezTo>
                  <a:pt x="290" y="58"/>
                  <a:pt x="289" y="57"/>
                  <a:pt x="288" y="56"/>
                </a:cubicBezTo>
                <a:cubicBezTo>
                  <a:pt x="287" y="54"/>
                  <a:pt x="286" y="54"/>
                  <a:pt x="284" y="54"/>
                </a:cubicBezTo>
                <a:cubicBezTo>
                  <a:pt x="263" y="54"/>
                  <a:pt x="263" y="54"/>
                  <a:pt x="263" y="54"/>
                </a:cubicBezTo>
                <a:cubicBezTo>
                  <a:pt x="261" y="54"/>
                  <a:pt x="260" y="54"/>
                  <a:pt x="258" y="56"/>
                </a:cubicBezTo>
                <a:cubicBezTo>
                  <a:pt x="257" y="57"/>
                  <a:pt x="257" y="58"/>
                  <a:pt x="257" y="60"/>
                </a:cubicBezTo>
                <a:cubicBezTo>
                  <a:pt x="257" y="88"/>
                  <a:pt x="257" y="88"/>
                  <a:pt x="257" y="88"/>
                </a:cubicBezTo>
                <a:cubicBezTo>
                  <a:pt x="222" y="47"/>
                  <a:pt x="222" y="47"/>
                  <a:pt x="222" y="47"/>
                </a:cubicBezTo>
                <a:cubicBezTo>
                  <a:pt x="221" y="46"/>
                  <a:pt x="219" y="45"/>
                  <a:pt x="217" y="45"/>
                </a:cubicBezTo>
                <a:cubicBezTo>
                  <a:pt x="216" y="45"/>
                  <a:pt x="214" y="46"/>
                  <a:pt x="213" y="47"/>
                </a:cubicBezTo>
                <a:cubicBezTo>
                  <a:pt x="212" y="48"/>
                  <a:pt x="212" y="48"/>
                  <a:pt x="212" y="48"/>
                </a:cubicBezTo>
                <a:cubicBezTo>
                  <a:pt x="209" y="45"/>
                  <a:pt x="206" y="43"/>
                  <a:pt x="203" y="41"/>
                </a:cubicBezTo>
                <a:cubicBezTo>
                  <a:pt x="198" y="37"/>
                  <a:pt x="193" y="35"/>
                  <a:pt x="193" y="35"/>
                </a:cubicBezTo>
                <a:cubicBezTo>
                  <a:pt x="190" y="33"/>
                  <a:pt x="186" y="34"/>
                  <a:pt x="185" y="37"/>
                </a:cubicBezTo>
                <a:cubicBezTo>
                  <a:pt x="183" y="40"/>
                  <a:pt x="184" y="43"/>
                  <a:pt x="187" y="45"/>
                </a:cubicBezTo>
                <a:cubicBezTo>
                  <a:pt x="187" y="45"/>
                  <a:pt x="192" y="48"/>
                  <a:pt x="197" y="51"/>
                </a:cubicBezTo>
                <a:cubicBezTo>
                  <a:pt x="199" y="53"/>
                  <a:pt x="202" y="55"/>
                  <a:pt x="204" y="57"/>
                </a:cubicBezTo>
                <a:cubicBezTo>
                  <a:pt x="159" y="110"/>
                  <a:pt x="159" y="110"/>
                  <a:pt x="159" y="110"/>
                </a:cubicBezTo>
                <a:cubicBezTo>
                  <a:pt x="146" y="102"/>
                  <a:pt x="140" y="93"/>
                  <a:pt x="136" y="85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80" y="48"/>
                  <a:pt x="180" y="47"/>
                  <a:pt x="180" y="45"/>
                </a:cubicBezTo>
                <a:cubicBezTo>
                  <a:pt x="180" y="43"/>
                  <a:pt x="180" y="42"/>
                  <a:pt x="178" y="40"/>
                </a:cubicBezTo>
                <a:cubicBezTo>
                  <a:pt x="133" y="2"/>
                  <a:pt x="133" y="2"/>
                  <a:pt x="133" y="2"/>
                </a:cubicBezTo>
                <a:cubicBezTo>
                  <a:pt x="132" y="1"/>
                  <a:pt x="131" y="0"/>
                  <a:pt x="129" y="0"/>
                </a:cubicBezTo>
                <a:cubicBezTo>
                  <a:pt x="6" y="0"/>
                  <a:pt x="6" y="0"/>
                  <a:pt x="6" y="0"/>
                </a:cubicBezTo>
                <a:cubicBezTo>
                  <a:pt x="4" y="0"/>
                  <a:pt x="3" y="1"/>
                  <a:pt x="1" y="2"/>
                </a:cubicBezTo>
                <a:cubicBezTo>
                  <a:pt x="0" y="3"/>
                  <a:pt x="0" y="5"/>
                  <a:pt x="0" y="6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5"/>
                  <a:pt x="0" y="87"/>
                  <a:pt x="1" y="88"/>
                </a:cubicBezTo>
                <a:cubicBezTo>
                  <a:pt x="3" y="89"/>
                  <a:pt x="4" y="90"/>
                  <a:pt x="6" y="90"/>
                </a:cubicBezTo>
                <a:cubicBezTo>
                  <a:pt x="110" y="90"/>
                  <a:pt x="110" y="90"/>
                  <a:pt x="110" y="90"/>
                </a:cubicBezTo>
                <a:cubicBezTo>
                  <a:pt x="113" y="90"/>
                  <a:pt x="116" y="87"/>
                  <a:pt x="116" y="84"/>
                </a:cubicBezTo>
                <a:cubicBezTo>
                  <a:pt x="116" y="81"/>
                  <a:pt x="113" y="78"/>
                  <a:pt x="110" y="78"/>
                </a:cubicBezTo>
                <a:cubicBezTo>
                  <a:pt x="12" y="78"/>
                  <a:pt x="12" y="78"/>
                  <a:pt x="12" y="78"/>
                </a:cubicBezTo>
                <a:cubicBezTo>
                  <a:pt x="12" y="12"/>
                  <a:pt x="12" y="12"/>
                  <a:pt x="12" y="12"/>
                </a:cubicBezTo>
                <a:cubicBezTo>
                  <a:pt x="127" y="12"/>
                  <a:pt x="127" y="12"/>
                  <a:pt x="127" y="12"/>
                </a:cubicBezTo>
                <a:cubicBezTo>
                  <a:pt x="165" y="45"/>
                  <a:pt x="165" y="45"/>
                  <a:pt x="165" y="45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65"/>
                  <a:pt x="135" y="59"/>
                  <a:pt x="136" y="55"/>
                </a:cubicBezTo>
                <a:cubicBezTo>
                  <a:pt x="137" y="54"/>
                  <a:pt x="137" y="53"/>
                  <a:pt x="138" y="52"/>
                </a:cubicBezTo>
                <a:cubicBezTo>
                  <a:pt x="138" y="52"/>
                  <a:pt x="138" y="52"/>
                  <a:pt x="139" y="52"/>
                </a:cubicBezTo>
                <a:cubicBezTo>
                  <a:pt x="143" y="52"/>
                  <a:pt x="147" y="48"/>
                  <a:pt x="147" y="44"/>
                </a:cubicBezTo>
                <a:cubicBezTo>
                  <a:pt x="147" y="39"/>
                  <a:pt x="143" y="35"/>
                  <a:pt x="139" y="35"/>
                </a:cubicBezTo>
                <a:cubicBezTo>
                  <a:pt x="134" y="35"/>
                  <a:pt x="131" y="38"/>
                  <a:pt x="130" y="42"/>
                </a:cubicBezTo>
                <a:cubicBezTo>
                  <a:pt x="130" y="42"/>
                  <a:pt x="129" y="42"/>
                  <a:pt x="129" y="43"/>
                </a:cubicBezTo>
                <a:cubicBezTo>
                  <a:pt x="129" y="43"/>
                  <a:pt x="122" y="55"/>
                  <a:pt x="122" y="71"/>
                </a:cubicBezTo>
                <a:cubicBezTo>
                  <a:pt x="121" y="75"/>
                  <a:pt x="122" y="80"/>
                  <a:pt x="124" y="85"/>
                </a:cubicBezTo>
                <a:cubicBezTo>
                  <a:pt x="124" y="85"/>
                  <a:pt x="124" y="85"/>
                  <a:pt x="124" y="85"/>
                </a:cubicBezTo>
                <a:cubicBezTo>
                  <a:pt x="127" y="97"/>
                  <a:pt x="135" y="109"/>
                  <a:pt x="151" y="119"/>
                </a:cubicBezTo>
                <a:cubicBezTo>
                  <a:pt x="99" y="179"/>
                  <a:pt x="99" y="179"/>
                  <a:pt x="99" y="179"/>
                </a:cubicBezTo>
                <a:cubicBezTo>
                  <a:pt x="98" y="181"/>
                  <a:pt x="98" y="183"/>
                  <a:pt x="99" y="185"/>
                </a:cubicBezTo>
                <a:cubicBezTo>
                  <a:pt x="99" y="187"/>
                  <a:pt x="102" y="189"/>
                  <a:pt x="104" y="189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1" y="309"/>
                  <a:pt x="121" y="309"/>
                  <a:pt x="121" y="309"/>
                </a:cubicBezTo>
                <a:cubicBezTo>
                  <a:pt x="44" y="309"/>
                  <a:pt x="44" y="309"/>
                  <a:pt x="44" y="309"/>
                </a:cubicBezTo>
                <a:cubicBezTo>
                  <a:pt x="40" y="309"/>
                  <a:pt x="38" y="312"/>
                  <a:pt x="38" y="315"/>
                </a:cubicBezTo>
                <a:cubicBezTo>
                  <a:pt x="38" y="319"/>
                  <a:pt x="40" y="321"/>
                  <a:pt x="44" y="321"/>
                </a:cubicBezTo>
                <a:cubicBezTo>
                  <a:pt x="321" y="321"/>
                  <a:pt x="321" y="321"/>
                  <a:pt x="321" y="321"/>
                </a:cubicBezTo>
                <a:cubicBezTo>
                  <a:pt x="324" y="321"/>
                  <a:pt x="327" y="319"/>
                  <a:pt x="327" y="315"/>
                </a:cubicBezTo>
                <a:cubicBezTo>
                  <a:pt x="327" y="312"/>
                  <a:pt x="324" y="309"/>
                  <a:pt x="321" y="309"/>
                </a:cubicBezTo>
                <a:cubicBezTo>
                  <a:pt x="310" y="309"/>
                  <a:pt x="310" y="309"/>
                  <a:pt x="310" y="309"/>
                </a:cubicBezTo>
                <a:cubicBezTo>
                  <a:pt x="310" y="189"/>
                  <a:pt x="310" y="189"/>
                  <a:pt x="310" y="189"/>
                </a:cubicBezTo>
                <a:cubicBezTo>
                  <a:pt x="328" y="189"/>
                  <a:pt x="328" y="189"/>
                  <a:pt x="328" y="189"/>
                </a:cubicBezTo>
                <a:cubicBezTo>
                  <a:pt x="331" y="189"/>
                  <a:pt x="333" y="187"/>
                  <a:pt x="334" y="185"/>
                </a:cubicBezTo>
                <a:cubicBezTo>
                  <a:pt x="335" y="183"/>
                  <a:pt x="335" y="181"/>
                  <a:pt x="333" y="179"/>
                </a:cubicBezTo>
                <a:close/>
                <a:moveTo>
                  <a:pt x="231" y="309"/>
                </a:moveTo>
                <a:cubicBezTo>
                  <a:pt x="199" y="309"/>
                  <a:pt x="199" y="309"/>
                  <a:pt x="199" y="309"/>
                </a:cubicBezTo>
                <a:cubicBezTo>
                  <a:pt x="199" y="245"/>
                  <a:pt x="199" y="245"/>
                  <a:pt x="199" y="245"/>
                </a:cubicBezTo>
                <a:cubicBezTo>
                  <a:pt x="231" y="245"/>
                  <a:pt x="231" y="245"/>
                  <a:pt x="231" y="245"/>
                </a:cubicBezTo>
                <a:lnTo>
                  <a:pt x="231" y="309"/>
                </a:lnTo>
                <a:close/>
                <a:moveTo>
                  <a:pt x="161" y="177"/>
                </a:moveTo>
                <a:cubicBezTo>
                  <a:pt x="158" y="177"/>
                  <a:pt x="155" y="179"/>
                  <a:pt x="155" y="183"/>
                </a:cubicBezTo>
                <a:cubicBezTo>
                  <a:pt x="155" y="186"/>
                  <a:pt x="158" y="189"/>
                  <a:pt x="161" y="189"/>
                </a:cubicBezTo>
                <a:cubicBezTo>
                  <a:pt x="298" y="189"/>
                  <a:pt x="298" y="189"/>
                  <a:pt x="298" y="189"/>
                </a:cubicBezTo>
                <a:cubicBezTo>
                  <a:pt x="298" y="309"/>
                  <a:pt x="298" y="309"/>
                  <a:pt x="298" y="309"/>
                </a:cubicBezTo>
                <a:cubicBezTo>
                  <a:pt x="243" y="309"/>
                  <a:pt x="243" y="309"/>
                  <a:pt x="243" y="309"/>
                </a:cubicBezTo>
                <a:cubicBezTo>
                  <a:pt x="243" y="239"/>
                  <a:pt x="243" y="239"/>
                  <a:pt x="243" y="239"/>
                </a:cubicBezTo>
                <a:cubicBezTo>
                  <a:pt x="243" y="237"/>
                  <a:pt x="243" y="235"/>
                  <a:pt x="242" y="234"/>
                </a:cubicBezTo>
                <a:cubicBezTo>
                  <a:pt x="241" y="233"/>
                  <a:pt x="239" y="233"/>
                  <a:pt x="237" y="233"/>
                </a:cubicBezTo>
                <a:cubicBezTo>
                  <a:pt x="193" y="233"/>
                  <a:pt x="193" y="233"/>
                  <a:pt x="193" y="233"/>
                </a:cubicBezTo>
                <a:cubicBezTo>
                  <a:pt x="191" y="233"/>
                  <a:pt x="190" y="233"/>
                  <a:pt x="189" y="234"/>
                </a:cubicBezTo>
                <a:cubicBezTo>
                  <a:pt x="188" y="235"/>
                  <a:pt x="187" y="237"/>
                  <a:pt x="187" y="239"/>
                </a:cubicBezTo>
                <a:cubicBezTo>
                  <a:pt x="187" y="309"/>
                  <a:pt x="187" y="309"/>
                  <a:pt x="187" y="309"/>
                </a:cubicBezTo>
                <a:cubicBezTo>
                  <a:pt x="133" y="309"/>
                  <a:pt x="133" y="309"/>
                  <a:pt x="133" y="309"/>
                </a:cubicBezTo>
                <a:cubicBezTo>
                  <a:pt x="133" y="189"/>
                  <a:pt x="133" y="189"/>
                  <a:pt x="133" y="189"/>
                </a:cubicBezTo>
                <a:cubicBezTo>
                  <a:pt x="141" y="189"/>
                  <a:pt x="141" y="189"/>
                  <a:pt x="141" y="189"/>
                </a:cubicBezTo>
                <a:cubicBezTo>
                  <a:pt x="144" y="189"/>
                  <a:pt x="147" y="186"/>
                  <a:pt x="147" y="183"/>
                </a:cubicBezTo>
                <a:cubicBezTo>
                  <a:pt x="147" y="179"/>
                  <a:pt x="144" y="177"/>
                  <a:pt x="141" y="177"/>
                </a:cubicBezTo>
                <a:cubicBezTo>
                  <a:pt x="141" y="177"/>
                  <a:pt x="141" y="177"/>
                  <a:pt x="141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62" y="125"/>
                  <a:pt x="162" y="125"/>
                  <a:pt x="162" y="125"/>
                </a:cubicBezTo>
                <a:cubicBezTo>
                  <a:pt x="168" y="127"/>
                  <a:pt x="174" y="128"/>
                  <a:pt x="180" y="128"/>
                </a:cubicBezTo>
                <a:cubicBezTo>
                  <a:pt x="190" y="128"/>
                  <a:pt x="200" y="125"/>
                  <a:pt x="208" y="121"/>
                </a:cubicBezTo>
                <a:cubicBezTo>
                  <a:pt x="215" y="117"/>
                  <a:pt x="222" y="111"/>
                  <a:pt x="222" y="102"/>
                </a:cubicBezTo>
                <a:cubicBezTo>
                  <a:pt x="222" y="101"/>
                  <a:pt x="222" y="101"/>
                  <a:pt x="222" y="101"/>
                </a:cubicBezTo>
                <a:cubicBezTo>
                  <a:pt x="222" y="97"/>
                  <a:pt x="219" y="95"/>
                  <a:pt x="216" y="95"/>
                </a:cubicBezTo>
                <a:cubicBezTo>
                  <a:pt x="212" y="95"/>
                  <a:pt x="210" y="98"/>
                  <a:pt x="210" y="101"/>
                </a:cubicBezTo>
                <a:cubicBezTo>
                  <a:pt x="210" y="101"/>
                  <a:pt x="210" y="102"/>
                  <a:pt x="210" y="102"/>
                </a:cubicBezTo>
                <a:cubicBezTo>
                  <a:pt x="210" y="103"/>
                  <a:pt x="208" y="107"/>
                  <a:pt x="202" y="110"/>
                </a:cubicBezTo>
                <a:cubicBezTo>
                  <a:pt x="196" y="113"/>
                  <a:pt x="188" y="116"/>
                  <a:pt x="180" y="116"/>
                </a:cubicBezTo>
                <a:cubicBezTo>
                  <a:pt x="176" y="116"/>
                  <a:pt x="173" y="115"/>
                  <a:pt x="170" y="115"/>
                </a:cubicBezTo>
                <a:cubicBezTo>
                  <a:pt x="217" y="60"/>
                  <a:pt x="217" y="60"/>
                  <a:pt x="217" y="60"/>
                </a:cubicBezTo>
                <a:cubicBezTo>
                  <a:pt x="316" y="177"/>
                  <a:pt x="316" y="177"/>
                  <a:pt x="316" y="177"/>
                </a:cubicBezTo>
                <a:lnTo>
                  <a:pt x="161" y="177"/>
                </a:lnTo>
                <a:close/>
                <a:moveTo>
                  <a:pt x="29" y="313"/>
                </a:moveTo>
                <a:cubicBezTo>
                  <a:pt x="27" y="313"/>
                  <a:pt x="24" y="315"/>
                  <a:pt x="24" y="318"/>
                </a:cubicBezTo>
                <a:cubicBezTo>
                  <a:pt x="24" y="321"/>
                  <a:pt x="27" y="323"/>
                  <a:pt x="29" y="323"/>
                </a:cubicBezTo>
                <a:cubicBezTo>
                  <a:pt x="32" y="323"/>
                  <a:pt x="34" y="321"/>
                  <a:pt x="34" y="318"/>
                </a:cubicBezTo>
                <a:cubicBezTo>
                  <a:pt x="34" y="315"/>
                  <a:pt x="32" y="313"/>
                  <a:pt x="29" y="3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123">
            <a:extLst>
              <a:ext uri="{FF2B5EF4-FFF2-40B4-BE49-F238E27FC236}">
                <a16:creationId xmlns:a16="http://schemas.microsoft.com/office/drawing/2014/main" id="{5610425D-5BA6-45E7-3901-A638D015DB72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341744" y="4502673"/>
            <a:ext cx="492760" cy="429586"/>
          </a:xfrm>
          <a:custGeom>
            <a:avLst/>
            <a:gdLst>
              <a:gd name="T0" fmla="*/ 268 w 333"/>
              <a:gd name="T1" fmla="*/ 56 h 290"/>
              <a:gd name="T2" fmla="*/ 299 w 333"/>
              <a:gd name="T3" fmla="*/ 62 h 290"/>
              <a:gd name="T4" fmla="*/ 305 w 333"/>
              <a:gd name="T5" fmla="*/ 187 h 290"/>
              <a:gd name="T6" fmla="*/ 311 w 333"/>
              <a:gd name="T7" fmla="*/ 62 h 290"/>
              <a:gd name="T8" fmla="*/ 268 w 333"/>
              <a:gd name="T9" fmla="*/ 44 h 290"/>
              <a:gd name="T10" fmla="*/ 268 w 333"/>
              <a:gd name="T11" fmla="*/ 56 h 290"/>
              <a:gd name="T12" fmla="*/ 33 w 333"/>
              <a:gd name="T13" fmla="*/ 242 h 290"/>
              <a:gd name="T14" fmla="*/ 33 w 333"/>
              <a:gd name="T15" fmla="*/ 62 h 290"/>
              <a:gd name="T16" fmla="*/ 64 w 333"/>
              <a:gd name="T17" fmla="*/ 56 h 290"/>
              <a:gd name="T18" fmla="*/ 64 w 333"/>
              <a:gd name="T19" fmla="*/ 44 h 290"/>
              <a:gd name="T20" fmla="*/ 21 w 333"/>
              <a:gd name="T21" fmla="*/ 62 h 290"/>
              <a:gd name="T22" fmla="*/ 27 w 333"/>
              <a:gd name="T23" fmla="*/ 248 h 290"/>
              <a:gd name="T24" fmla="*/ 327 w 333"/>
              <a:gd name="T25" fmla="*/ 256 h 290"/>
              <a:gd name="T26" fmla="*/ 195 w 333"/>
              <a:gd name="T27" fmla="*/ 262 h 290"/>
              <a:gd name="T28" fmla="*/ 320 w 333"/>
              <a:gd name="T29" fmla="*/ 268 h 290"/>
              <a:gd name="T30" fmla="*/ 26 w 333"/>
              <a:gd name="T31" fmla="*/ 278 h 290"/>
              <a:gd name="T32" fmla="*/ 129 w 333"/>
              <a:gd name="T33" fmla="*/ 268 h 290"/>
              <a:gd name="T34" fmla="*/ 129 w 333"/>
              <a:gd name="T35" fmla="*/ 256 h 290"/>
              <a:gd name="T36" fmla="*/ 6 w 333"/>
              <a:gd name="T37" fmla="*/ 256 h 290"/>
              <a:gd name="T38" fmla="*/ 0 w 333"/>
              <a:gd name="T39" fmla="*/ 262 h 290"/>
              <a:gd name="T40" fmla="*/ 26 w 333"/>
              <a:gd name="T41" fmla="*/ 290 h 290"/>
              <a:gd name="T42" fmla="*/ 333 w 333"/>
              <a:gd name="T43" fmla="*/ 264 h 290"/>
              <a:gd name="T44" fmla="*/ 331 w 333"/>
              <a:gd name="T45" fmla="*/ 258 h 290"/>
              <a:gd name="T46" fmla="*/ 114 w 333"/>
              <a:gd name="T47" fmla="*/ 187 h 290"/>
              <a:gd name="T48" fmla="*/ 238 w 333"/>
              <a:gd name="T49" fmla="*/ 173 h 290"/>
              <a:gd name="T50" fmla="*/ 245 w 333"/>
              <a:gd name="T51" fmla="*/ 194 h 290"/>
              <a:gd name="T52" fmla="*/ 285 w 333"/>
              <a:gd name="T53" fmla="*/ 241 h 290"/>
              <a:gd name="T54" fmla="*/ 296 w 333"/>
              <a:gd name="T55" fmla="*/ 245 h 290"/>
              <a:gd name="T56" fmla="*/ 307 w 333"/>
              <a:gd name="T57" fmla="*/ 234 h 290"/>
              <a:gd name="T58" fmla="*/ 318 w 333"/>
              <a:gd name="T59" fmla="*/ 223 h 290"/>
              <a:gd name="T60" fmla="*/ 278 w 333"/>
              <a:gd name="T61" fmla="*/ 176 h 290"/>
              <a:gd name="T62" fmla="*/ 256 w 333"/>
              <a:gd name="T63" fmla="*/ 175 h 290"/>
              <a:gd name="T64" fmla="*/ 268 w 333"/>
              <a:gd name="T65" fmla="*/ 101 h 290"/>
              <a:gd name="T66" fmla="*/ 66 w 333"/>
              <a:gd name="T67" fmla="*/ 101 h 290"/>
              <a:gd name="T68" fmla="*/ 260 w 333"/>
              <a:gd name="T69" fmla="*/ 187 h 290"/>
              <a:gd name="T70" fmla="*/ 267 w 333"/>
              <a:gd name="T71" fmla="*/ 184 h 290"/>
              <a:gd name="T72" fmla="*/ 305 w 333"/>
              <a:gd name="T73" fmla="*/ 220 h 290"/>
              <a:gd name="T74" fmla="*/ 303 w 333"/>
              <a:gd name="T75" fmla="*/ 230 h 290"/>
              <a:gd name="T76" fmla="*/ 294 w 333"/>
              <a:gd name="T77" fmla="*/ 233 h 290"/>
              <a:gd name="T78" fmla="*/ 257 w 333"/>
              <a:gd name="T79" fmla="*/ 194 h 290"/>
              <a:gd name="T80" fmla="*/ 177 w 333"/>
              <a:gd name="T81" fmla="*/ 189 h 290"/>
              <a:gd name="T82" fmla="*/ 154 w 333"/>
              <a:gd name="T83" fmla="*/ 189 h 290"/>
              <a:gd name="T84" fmla="*/ 177 w 333"/>
              <a:gd name="T85" fmla="*/ 146 h 290"/>
              <a:gd name="T86" fmla="*/ 148 w 333"/>
              <a:gd name="T87" fmla="*/ 113 h 290"/>
              <a:gd name="T88" fmla="*/ 211 w 333"/>
              <a:gd name="T89" fmla="*/ 178 h 290"/>
              <a:gd name="T90" fmla="*/ 189 w 333"/>
              <a:gd name="T91" fmla="*/ 140 h 290"/>
              <a:gd name="T92" fmla="*/ 184 w 333"/>
              <a:gd name="T93" fmla="*/ 134 h 290"/>
              <a:gd name="T94" fmla="*/ 144 w 333"/>
              <a:gd name="T95" fmla="*/ 135 h 290"/>
              <a:gd name="T96" fmla="*/ 143 w 333"/>
              <a:gd name="T97" fmla="*/ 186 h 290"/>
              <a:gd name="T98" fmla="*/ 123 w 333"/>
              <a:gd name="T99" fmla="*/ 112 h 290"/>
              <a:gd name="T100" fmla="*/ 137 w 333"/>
              <a:gd name="T101" fmla="*/ 106 h 290"/>
              <a:gd name="T102" fmla="*/ 131 w 333"/>
              <a:gd name="T103" fmla="*/ 100 h 290"/>
              <a:gd name="T104" fmla="*/ 167 w 333"/>
              <a:gd name="T105" fmla="*/ 42 h 290"/>
              <a:gd name="T106" fmla="*/ 148 w 333"/>
              <a:gd name="T107" fmla="*/ 101 h 290"/>
              <a:gd name="T108" fmla="*/ 148 w 333"/>
              <a:gd name="T109" fmla="*/ 113 h 290"/>
              <a:gd name="T110" fmla="*/ 256 w 333"/>
              <a:gd name="T111" fmla="*/ 101 h 290"/>
              <a:gd name="T112" fmla="*/ 223 w 333"/>
              <a:gd name="T113" fmla="*/ 113 h 290"/>
              <a:gd name="T114" fmla="*/ 241 w 333"/>
              <a:gd name="T115" fmla="*/ 109 h 290"/>
              <a:gd name="T116" fmla="*/ 172 w 333"/>
              <a:gd name="T117" fmla="*/ 29 h 290"/>
              <a:gd name="T118" fmla="*/ 163 w 333"/>
              <a:gd name="T119" fmla="*/ 29 h 290"/>
              <a:gd name="T120" fmla="*/ 93 w 333"/>
              <a:gd name="T121" fmla="*/ 108 h 290"/>
              <a:gd name="T122" fmla="*/ 111 w 333"/>
              <a:gd name="T123" fmla="*/ 112 h 290"/>
              <a:gd name="T124" fmla="*/ 78 w 333"/>
              <a:gd name="T125" fmla="*/ 101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33" h="290">
                <a:moveTo>
                  <a:pt x="268" y="56"/>
                </a:moveTo>
                <a:cubicBezTo>
                  <a:pt x="268" y="56"/>
                  <a:pt x="268" y="56"/>
                  <a:pt x="268" y="56"/>
                </a:cubicBezTo>
                <a:cubicBezTo>
                  <a:pt x="293" y="56"/>
                  <a:pt x="293" y="56"/>
                  <a:pt x="293" y="56"/>
                </a:cubicBezTo>
                <a:cubicBezTo>
                  <a:pt x="296" y="56"/>
                  <a:pt x="299" y="58"/>
                  <a:pt x="299" y="62"/>
                </a:cubicBezTo>
                <a:cubicBezTo>
                  <a:pt x="299" y="181"/>
                  <a:pt x="299" y="181"/>
                  <a:pt x="299" y="181"/>
                </a:cubicBezTo>
                <a:cubicBezTo>
                  <a:pt x="299" y="184"/>
                  <a:pt x="302" y="187"/>
                  <a:pt x="305" y="187"/>
                </a:cubicBezTo>
                <a:cubicBezTo>
                  <a:pt x="308" y="187"/>
                  <a:pt x="311" y="184"/>
                  <a:pt x="311" y="181"/>
                </a:cubicBezTo>
                <a:cubicBezTo>
                  <a:pt x="311" y="62"/>
                  <a:pt x="311" y="62"/>
                  <a:pt x="311" y="62"/>
                </a:cubicBezTo>
                <a:cubicBezTo>
                  <a:pt x="311" y="52"/>
                  <a:pt x="303" y="44"/>
                  <a:pt x="293" y="44"/>
                </a:cubicBezTo>
                <a:cubicBezTo>
                  <a:pt x="268" y="44"/>
                  <a:pt x="268" y="44"/>
                  <a:pt x="268" y="44"/>
                </a:cubicBezTo>
                <a:cubicBezTo>
                  <a:pt x="264" y="44"/>
                  <a:pt x="262" y="46"/>
                  <a:pt x="262" y="50"/>
                </a:cubicBezTo>
                <a:cubicBezTo>
                  <a:pt x="262" y="53"/>
                  <a:pt x="264" y="56"/>
                  <a:pt x="268" y="56"/>
                </a:cubicBezTo>
                <a:close/>
                <a:moveTo>
                  <a:pt x="27" y="248"/>
                </a:moveTo>
                <a:cubicBezTo>
                  <a:pt x="30" y="248"/>
                  <a:pt x="33" y="245"/>
                  <a:pt x="33" y="242"/>
                </a:cubicBezTo>
                <a:cubicBezTo>
                  <a:pt x="33" y="242"/>
                  <a:pt x="33" y="242"/>
                  <a:pt x="33" y="242"/>
                </a:cubicBezTo>
                <a:cubicBezTo>
                  <a:pt x="33" y="62"/>
                  <a:pt x="33" y="62"/>
                  <a:pt x="33" y="62"/>
                </a:cubicBezTo>
                <a:cubicBezTo>
                  <a:pt x="33" y="58"/>
                  <a:pt x="36" y="56"/>
                  <a:pt x="39" y="56"/>
                </a:cubicBezTo>
                <a:cubicBezTo>
                  <a:pt x="64" y="56"/>
                  <a:pt x="64" y="56"/>
                  <a:pt x="64" y="56"/>
                </a:cubicBezTo>
                <a:cubicBezTo>
                  <a:pt x="68" y="56"/>
                  <a:pt x="70" y="53"/>
                  <a:pt x="70" y="50"/>
                </a:cubicBezTo>
                <a:cubicBezTo>
                  <a:pt x="70" y="46"/>
                  <a:pt x="68" y="44"/>
                  <a:pt x="64" y="44"/>
                </a:cubicBezTo>
                <a:cubicBezTo>
                  <a:pt x="39" y="44"/>
                  <a:pt x="39" y="44"/>
                  <a:pt x="39" y="44"/>
                </a:cubicBezTo>
                <a:cubicBezTo>
                  <a:pt x="29" y="44"/>
                  <a:pt x="21" y="52"/>
                  <a:pt x="21" y="62"/>
                </a:cubicBezTo>
                <a:cubicBezTo>
                  <a:pt x="21" y="242"/>
                  <a:pt x="21" y="242"/>
                  <a:pt x="21" y="242"/>
                </a:cubicBezTo>
                <a:cubicBezTo>
                  <a:pt x="21" y="245"/>
                  <a:pt x="24" y="248"/>
                  <a:pt x="27" y="248"/>
                </a:cubicBezTo>
                <a:close/>
                <a:moveTo>
                  <a:pt x="331" y="258"/>
                </a:moveTo>
                <a:cubicBezTo>
                  <a:pt x="330" y="257"/>
                  <a:pt x="329" y="256"/>
                  <a:pt x="327" y="256"/>
                </a:cubicBezTo>
                <a:cubicBezTo>
                  <a:pt x="202" y="256"/>
                  <a:pt x="202" y="256"/>
                  <a:pt x="202" y="256"/>
                </a:cubicBezTo>
                <a:cubicBezTo>
                  <a:pt x="198" y="256"/>
                  <a:pt x="195" y="259"/>
                  <a:pt x="195" y="262"/>
                </a:cubicBezTo>
                <a:cubicBezTo>
                  <a:pt x="195" y="265"/>
                  <a:pt x="198" y="268"/>
                  <a:pt x="202" y="268"/>
                </a:cubicBezTo>
                <a:cubicBezTo>
                  <a:pt x="320" y="268"/>
                  <a:pt x="320" y="268"/>
                  <a:pt x="320" y="268"/>
                </a:cubicBezTo>
                <a:cubicBezTo>
                  <a:pt x="319" y="274"/>
                  <a:pt x="313" y="278"/>
                  <a:pt x="307" y="278"/>
                </a:cubicBezTo>
                <a:cubicBezTo>
                  <a:pt x="26" y="278"/>
                  <a:pt x="26" y="278"/>
                  <a:pt x="26" y="278"/>
                </a:cubicBezTo>
                <a:cubicBezTo>
                  <a:pt x="20" y="278"/>
                  <a:pt x="14" y="274"/>
                  <a:pt x="13" y="268"/>
                </a:cubicBezTo>
                <a:cubicBezTo>
                  <a:pt x="129" y="268"/>
                  <a:pt x="129" y="268"/>
                  <a:pt x="129" y="268"/>
                </a:cubicBezTo>
                <a:cubicBezTo>
                  <a:pt x="132" y="268"/>
                  <a:pt x="135" y="265"/>
                  <a:pt x="135" y="262"/>
                </a:cubicBezTo>
                <a:cubicBezTo>
                  <a:pt x="135" y="259"/>
                  <a:pt x="132" y="256"/>
                  <a:pt x="129" y="256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6" y="256"/>
                  <a:pt x="6" y="256"/>
                  <a:pt x="6" y="256"/>
                </a:cubicBezTo>
                <a:cubicBezTo>
                  <a:pt x="4" y="256"/>
                  <a:pt x="3" y="257"/>
                  <a:pt x="2" y="258"/>
                </a:cubicBezTo>
                <a:cubicBezTo>
                  <a:pt x="1" y="259"/>
                  <a:pt x="0" y="261"/>
                  <a:pt x="0" y="262"/>
                </a:cubicBezTo>
                <a:cubicBezTo>
                  <a:pt x="0" y="264"/>
                  <a:pt x="0" y="264"/>
                  <a:pt x="0" y="264"/>
                </a:cubicBezTo>
                <a:cubicBezTo>
                  <a:pt x="0" y="278"/>
                  <a:pt x="12" y="290"/>
                  <a:pt x="26" y="290"/>
                </a:cubicBezTo>
                <a:cubicBezTo>
                  <a:pt x="307" y="290"/>
                  <a:pt x="307" y="290"/>
                  <a:pt x="307" y="290"/>
                </a:cubicBezTo>
                <a:cubicBezTo>
                  <a:pt x="321" y="290"/>
                  <a:pt x="333" y="278"/>
                  <a:pt x="333" y="264"/>
                </a:cubicBezTo>
                <a:cubicBezTo>
                  <a:pt x="333" y="262"/>
                  <a:pt x="333" y="262"/>
                  <a:pt x="333" y="262"/>
                </a:cubicBezTo>
                <a:cubicBezTo>
                  <a:pt x="333" y="261"/>
                  <a:pt x="332" y="259"/>
                  <a:pt x="331" y="258"/>
                </a:cubicBezTo>
                <a:close/>
                <a:moveTo>
                  <a:pt x="114" y="186"/>
                </a:moveTo>
                <a:cubicBezTo>
                  <a:pt x="114" y="186"/>
                  <a:pt x="114" y="187"/>
                  <a:pt x="114" y="187"/>
                </a:cubicBezTo>
                <a:cubicBezTo>
                  <a:pt x="129" y="196"/>
                  <a:pt x="148" y="202"/>
                  <a:pt x="167" y="202"/>
                </a:cubicBezTo>
                <a:cubicBezTo>
                  <a:pt x="195" y="202"/>
                  <a:pt x="219" y="191"/>
                  <a:pt x="238" y="173"/>
                </a:cubicBezTo>
                <a:cubicBezTo>
                  <a:pt x="248" y="184"/>
                  <a:pt x="248" y="184"/>
                  <a:pt x="248" y="184"/>
                </a:cubicBezTo>
                <a:cubicBezTo>
                  <a:pt x="246" y="187"/>
                  <a:pt x="245" y="191"/>
                  <a:pt x="245" y="194"/>
                </a:cubicBezTo>
                <a:cubicBezTo>
                  <a:pt x="244" y="198"/>
                  <a:pt x="246" y="202"/>
                  <a:pt x="249" y="206"/>
                </a:cubicBezTo>
                <a:cubicBezTo>
                  <a:pt x="285" y="241"/>
                  <a:pt x="285" y="241"/>
                  <a:pt x="285" y="241"/>
                </a:cubicBezTo>
                <a:cubicBezTo>
                  <a:pt x="288" y="244"/>
                  <a:pt x="292" y="245"/>
                  <a:pt x="296" y="245"/>
                </a:cubicBezTo>
                <a:cubicBezTo>
                  <a:pt x="296" y="245"/>
                  <a:pt x="296" y="245"/>
                  <a:pt x="296" y="245"/>
                </a:cubicBezTo>
                <a:cubicBezTo>
                  <a:pt x="302" y="245"/>
                  <a:pt x="307" y="243"/>
                  <a:pt x="312" y="238"/>
                </a:cubicBezTo>
                <a:cubicBezTo>
                  <a:pt x="307" y="234"/>
                  <a:pt x="307" y="234"/>
                  <a:pt x="307" y="234"/>
                </a:cubicBezTo>
                <a:cubicBezTo>
                  <a:pt x="312" y="238"/>
                  <a:pt x="312" y="238"/>
                  <a:pt x="312" y="238"/>
                </a:cubicBezTo>
                <a:cubicBezTo>
                  <a:pt x="316" y="234"/>
                  <a:pt x="318" y="229"/>
                  <a:pt x="318" y="223"/>
                </a:cubicBezTo>
                <a:cubicBezTo>
                  <a:pt x="318" y="219"/>
                  <a:pt x="317" y="215"/>
                  <a:pt x="314" y="212"/>
                </a:cubicBezTo>
                <a:cubicBezTo>
                  <a:pt x="278" y="176"/>
                  <a:pt x="278" y="176"/>
                  <a:pt x="278" y="176"/>
                </a:cubicBezTo>
                <a:cubicBezTo>
                  <a:pt x="275" y="173"/>
                  <a:pt x="271" y="172"/>
                  <a:pt x="267" y="172"/>
                </a:cubicBezTo>
                <a:cubicBezTo>
                  <a:pt x="263" y="172"/>
                  <a:pt x="259" y="173"/>
                  <a:pt x="256" y="175"/>
                </a:cubicBezTo>
                <a:cubicBezTo>
                  <a:pt x="246" y="164"/>
                  <a:pt x="246" y="164"/>
                  <a:pt x="246" y="164"/>
                </a:cubicBezTo>
                <a:cubicBezTo>
                  <a:pt x="259" y="147"/>
                  <a:pt x="268" y="125"/>
                  <a:pt x="268" y="101"/>
                </a:cubicBezTo>
                <a:cubicBezTo>
                  <a:pt x="268" y="45"/>
                  <a:pt x="223" y="0"/>
                  <a:pt x="167" y="0"/>
                </a:cubicBezTo>
                <a:cubicBezTo>
                  <a:pt x="111" y="0"/>
                  <a:pt x="66" y="45"/>
                  <a:pt x="66" y="101"/>
                </a:cubicBezTo>
                <a:cubicBezTo>
                  <a:pt x="66" y="137"/>
                  <a:pt x="85" y="169"/>
                  <a:pt x="114" y="186"/>
                </a:cubicBezTo>
                <a:close/>
                <a:moveTo>
                  <a:pt x="260" y="187"/>
                </a:moveTo>
                <a:cubicBezTo>
                  <a:pt x="262" y="185"/>
                  <a:pt x="265" y="184"/>
                  <a:pt x="267" y="184"/>
                </a:cubicBezTo>
                <a:cubicBezTo>
                  <a:pt x="267" y="184"/>
                  <a:pt x="267" y="184"/>
                  <a:pt x="267" y="184"/>
                </a:cubicBezTo>
                <a:cubicBezTo>
                  <a:pt x="268" y="184"/>
                  <a:pt x="269" y="184"/>
                  <a:pt x="269" y="185"/>
                </a:cubicBezTo>
                <a:cubicBezTo>
                  <a:pt x="305" y="220"/>
                  <a:pt x="305" y="220"/>
                  <a:pt x="305" y="220"/>
                </a:cubicBezTo>
                <a:cubicBezTo>
                  <a:pt x="306" y="221"/>
                  <a:pt x="306" y="222"/>
                  <a:pt x="306" y="223"/>
                </a:cubicBezTo>
                <a:cubicBezTo>
                  <a:pt x="306" y="225"/>
                  <a:pt x="305" y="228"/>
                  <a:pt x="303" y="230"/>
                </a:cubicBezTo>
                <a:cubicBezTo>
                  <a:pt x="301" y="232"/>
                  <a:pt x="298" y="233"/>
                  <a:pt x="296" y="233"/>
                </a:cubicBezTo>
                <a:cubicBezTo>
                  <a:pt x="295" y="233"/>
                  <a:pt x="294" y="233"/>
                  <a:pt x="294" y="233"/>
                </a:cubicBezTo>
                <a:cubicBezTo>
                  <a:pt x="257" y="197"/>
                  <a:pt x="257" y="197"/>
                  <a:pt x="257" y="197"/>
                </a:cubicBezTo>
                <a:cubicBezTo>
                  <a:pt x="257" y="196"/>
                  <a:pt x="257" y="196"/>
                  <a:pt x="257" y="194"/>
                </a:cubicBezTo>
                <a:cubicBezTo>
                  <a:pt x="256" y="192"/>
                  <a:pt x="258" y="190"/>
                  <a:pt x="260" y="187"/>
                </a:cubicBezTo>
                <a:close/>
                <a:moveTo>
                  <a:pt x="177" y="189"/>
                </a:moveTo>
                <a:cubicBezTo>
                  <a:pt x="174" y="190"/>
                  <a:pt x="171" y="190"/>
                  <a:pt x="167" y="190"/>
                </a:cubicBezTo>
                <a:cubicBezTo>
                  <a:pt x="163" y="190"/>
                  <a:pt x="159" y="189"/>
                  <a:pt x="154" y="189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77" y="146"/>
                  <a:pt x="177" y="146"/>
                  <a:pt x="177" y="146"/>
                </a:cubicBezTo>
                <a:lnTo>
                  <a:pt x="177" y="189"/>
                </a:lnTo>
                <a:close/>
                <a:moveTo>
                  <a:pt x="148" y="113"/>
                </a:moveTo>
                <a:cubicBezTo>
                  <a:pt x="211" y="113"/>
                  <a:pt x="211" y="113"/>
                  <a:pt x="211" y="113"/>
                </a:cubicBezTo>
                <a:cubicBezTo>
                  <a:pt x="211" y="178"/>
                  <a:pt x="211" y="178"/>
                  <a:pt x="211" y="178"/>
                </a:cubicBezTo>
                <a:cubicBezTo>
                  <a:pt x="204" y="182"/>
                  <a:pt x="197" y="185"/>
                  <a:pt x="189" y="187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9" y="138"/>
                  <a:pt x="189" y="136"/>
                  <a:pt x="188" y="135"/>
                </a:cubicBezTo>
                <a:cubicBezTo>
                  <a:pt x="187" y="134"/>
                  <a:pt x="185" y="134"/>
                  <a:pt x="184" y="134"/>
                </a:cubicBezTo>
                <a:cubicBezTo>
                  <a:pt x="148" y="134"/>
                  <a:pt x="148" y="134"/>
                  <a:pt x="148" y="134"/>
                </a:cubicBezTo>
                <a:cubicBezTo>
                  <a:pt x="147" y="134"/>
                  <a:pt x="145" y="134"/>
                  <a:pt x="144" y="135"/>
                </a:cubicBezTo>
                <a:cubicBezTo>
                  <a:pt x="143" y="136"/>
                  <a:pt x="143" y="138"/>
                  <a:pt x="143" y="140"/>
                </a:cubicBezTo>
                <a:cubicBezTo>
                  <a:pt x="143" y="186"/>
                  <a:pt x="143" y="186"/>
                  <a:pt x="143" y="186"/>
                </a:cubicBezTo>
                <a:cubicBezTo>
                  <a:pt x="136" y="184"/>
                  <a:pt x="129" y="182"/>
                  <a:pt x="123" y="178"/>
                </a:cubicBezTo>
                <a:cubicBezTo>
                  <a:pt x="123" y="112"/>
                  <a:pt x="123" y="112"/>
                  <a:pt x="123" y="112"/>
                </a:cubicBezTo>
                <a:cubicBezTo>
                  <a:pt x="131" y="112"/>
                  <a:pt x="131" y="112"/>
                  <a:pt x="131" y="112"/>
                </a:cubicBezTo>
                <a:cubicBezTo>
                  <a:pt x="134" y="112"/>
                  <a:pt x="137" y="109"/>
                  <a:pt x="137" y="106"/>
                </a:cubicBezTo>
                <a:cubicBezTo>
                  <a:pt x="137" y="103"/>
                  <a:pt x="134" y="100"/>
                  <a:pt x="131" y="100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67" y="42"/>
                  <a:pt x="167" y="42"/>
                  <a:pt x="167" y="42"/>
                </a:cubicBezTo>
                <a:cubicBezTo>
                  <a:pt x="222" y="101"/>
                  <a:pt x="222" y="101"/>
                  <a:pt x="222" y="101"/>
                </a:cubicBezTo>
                <a:cubicBezTo>
                  <a:pt x="148" y="101"/>
                  <a:pt x="148" y="101"/>
                  <a:pt x="148" y="101"/>
                </a:cubicBezTo>
                <a:cubicBezTo>
                  <a:pt x="144" y="101"/>
                  <a:pt x="142" y="104"/>
                  <a:pt x="142" y="107"/>
                </a:cubicBezTo>
                <a:cubicBezTo>
                  <a:pt x="142" y="110"/>
                  <a:pt x="144" y="113"/>
                  <a:pt x="148" y="113"/>
                </a:cubicBezTo>
                <a:close/>
                <a:moveTo>
                  <a:pt x="167" y="12"/>
                </a:moveTo>
                <a:cubicBezTo>
                  <a:pt x="216" y="12"/>
                  <a:pt x="256" y="52"/>
                  <a:pt x="256" y="101"/>
                </a:cubicBezTo>
                <a:cubicBezTo>
                  <a:pt x="256" y="129"/>
                  <a:pt x="243" y="154"/>
                  <a:pt x="223" y="170"/>
                </a:cubicBezTo>
                <a:cubicBezTo>
                  <a:pt x="223" y="113"/>
                  <a:pt x="223" y="113"/>
                  <a:pt x="223" y="113"/>
                </a:cubicBezTo>
                <a:cubicBezTo>
                  <a:pt x="235" y="113"/>
                  <a:pt x="235" y="113"/>
                  <a:pt x="235" y="113"/>
                </a:cubicBezTo>
                <a:cubicBezTo>
                  <a:pt x="238" y="113"/>
                  <a:pt x="240" y="112"/>
                  <a:pt x="241" y="109"/>
                </a:cubicBezTo>
                <a:cubicBezTo>
                  <a:pt x="242" y="107"/>
                  <a:pt x="242" y="105"/>
                  <a:pt x="240" y="103"/>
                </a:cubicBezTo>
                <a:cubicBezTo>
                  <a:pt x="172" y="29"/>
                  <a:pt x="172" y="29"/>
                  <a:pt x="172" y="29"/>
                </a:cubicBezTo>
                <a:cubicBezTo>
                  <a:pt x="171" y="28"/>
                  <a:pt x="169" y="27"/>
                  <a:pt x="168" y="27"/>
                </a:cubicBezTo>
                <a:cubicBezTo>
                  <a:pt x="166" y="27"/>
                  <a:pt x="164" y="28"/>
                  <a:pt x="163" y="29"/>
                </a:cubicBezTo>
                <a:cubicBezTo>
                  <a:pt x="94" y="102"/>
                  <a:pt x="94" y="102"/>
                  <a:pt x="94" y="102"/>
                </a:cubicBezTo>
                <a:cubicBezTo>
                  <a:pt x="92" y="104"/>
                  <a:pt x="92" y="106"/>
                  <a:pt x="93" y="108"/>
                </a:cubicBezTo>
                <a:cubicBezTo>
                  <a:pt x="94" y="111"/>
                  <a:pt x="96" y="112"/>
                  <a:pt x="99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91" y="154"/>
                  <a:pt x="78" y="129"/>
                  <a:pt x="78" y="101"/>
                </a:cubicBezTo>
                <a:cubicBezTo>
                  <a:pt x="78" y="52"/>
                  <a:pt x="118" y="12"/>
                  <a:pt x="167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BD1A5E0-178F-DAA1-A1A6-0B636B19EE8C}"/>
              </a:ext>
            </a:extLst>
          </p:cNvPr>
          <p:cNvSpPr/>
          <p:nvPr userDrawn="1"/>
        </p:nvSpPr>
        <p:spPr>
          <a:xfrm>
            <a:off x="3560042" y="3091308"/>
            <a:ext cx="381000" cy="381000"/>
          </a:xfrm>
          <a:prstGeom prst="ellipse">
            <a:avLst/>
          </a:prstGeom>
          <a:solidFill>
            <a:schemeClr val="accent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737787A-E4BC-CF14-29C1-00EE074A0B88}"/>
              </a:ext>
            </a:extLst>
          </p:cNvPr>
          <p:cNvSpPr/>
          <p:nvPr userDrawn="1"/>
        </p:nvSpPr>
        <p:spPr>
          <a:xfrm>
            <a:off x="5154690" y="2207650"/>
            <a:ext cx="381000" cy="381000"/>
          </a:xfrm>
          <a:prstGeom prst="ellipse">
            <a:avLst/>
          </a:prstGeom>
          <a:solidFill>
            <a:schemeClr val="accent3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CF948EC-97EB-D250-4751-DDC724D556EF}"/>
              </a:ext>
            </a:extLst>
          </p:cNvPr>
          <p:cNvSpPr/>
          <p:nvPr userDrawn="1"/>
        </p:nvSpPr>
        <p:spPr>
          <a:xfrm>
            <a:off x="6855625" y="1696068"/>
            <a:ext cx="381000" cy="381000"/>
          </a:xfrm>
          <a:prstGeom prst="ellipse">
            <a:avLst/>
          </a:prstGeom>
          <a:solidFill>
            <a:schemeClr val="accent4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83AA1E-BEC7-4EC8-D32B-6983451A5746}"/>
              </a:ext>
            </a:extLst>
          </p:cNvPr>
          <p:cNvSpPr/>
          <p:nvPr userDrawn="1"/>
        </p:nvSpPr>
        <p:spPr>
          <a:xfrm>
            <a:off x="7695126" y="3246043"/>
            <a:ext cx="381000" cy="381000"/>
          </a:xfrm>
          <a:prstGeom prst="ellipse">
            <a:avLst/>
          </a:prstGeom>
          <a:solidFill>
            <a:schemeClr val="accent5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4264796-7E9C-1551-DB4A-676121FAFEDB}"/>
              </a:ext>
            </a:extLst>
          </p:cNvPr>
          <p:cNvSpPr/>
          <p:nvPr userDrawn="1"/>
        </p:nvSpPr>
        <p:spPr>
          <a:xfrm>
            <a:off x="8250958" y="4968305"/>
            <a:ext cx="381000" cy="381000"/>
          </a:xfrm>
          <a:prstGeom prst="ellipse">
            <a:avLst/>
          </a:prstGeom>
          <a:solidFill>
            <a:schemeClr val="tx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BDE615E-6911-F58F-B774-00EF96B7D7DD}"/>
              </a:ext>
            </a:extLst>
          </p:cNvPr>
          <p:cNvCxnSpPr/>
          <p:nvPr userDrawn="1"/>
        </p:nvCxnSpPr>
        <p:spPr>
          <a:xfrm>
            <a:off x="7863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33046AE-8AD4-2AC7-63CA-D11158EA9F1C}"/>
              </a:ext>
            </a:extLst>
          </p:cNvPr>
          <p:cNvCxnSpPr/>
          <p:nvPr userDrawn="1"/>
        </p:nvCxnSpPr>
        <p:spPr>
          <a:xfrm>
            <a:off x="91302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A8A3FE8-F643-6766-F9AC-29E621FA4052}"/>
              </a:ext>
            </a:extLst>
          </p:cNvPr>
          <p:cNvCxnSpPr/>
          <p:nvPr userDrawn="1"/>
        </p:nvCxnSpPr>
        <p:spPr>
          <a:xfrm>
            <a:off x="7863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897625B-B476-0D8C-226B-15A9B413727A}"/>
              </a:ext>
            </a:extLst>
          </p:cNvPr>
          <p:cNvCxnSpPr/>
          <p:nvPr userDrawn="1"/>
        </p:nvCxnSpPr>
        <p:spPr>
          <a:xfrm>
            <a:off x="91302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8ADAF2E0-66CA-5E65-F2B1-5489D21A99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36956" y="303375"/>
            <a:ext cx="8118088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8657434B-3D3F-F004-E7DC-7175D21008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58289" y="3753511"/>
            <a:ext cx="1249163" cy="7198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object 47">
            <a:extLst>
              <a:ext uri="{FF2B5EF4-FFF2-40B4-BE49-F238E27FC236}">
                <a16:creationId xmlns:a16="http://schemas.microsoft.com/office/drawing/2014/main" id="{7200B1E8-5328-281B-9EA0-49A43C5D6C9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97D2382-5CCE-AD57-4BB8-D9AD6E43EE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4" name="Slide Number Placeholder 5">
            <a:extLst>
              <a:ext uri="{FF2B5EF4-FFF2-40B4-BE49-F238E27FC236}">
                <a16:creationId xmlns:a16="http://schemas.microsoft.com/office/drawing/2014/main" id="{F9EA1F4A-450D-51C4-82B0-E15B70FE08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41E3D55-1129-9310-E101-54098C1288C6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03E03B42-1565-B4B7-A643-1CB0A2E2CBB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3830" y="1677820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7A7FAEE4-341D-85DA-7636-6553FB3CB7F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3831" y="2236444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C6D3A8A3-6F74-EFAA-3106-2BCADCA2809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92451" y="3255928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9" name="Text Placeholder 18">
            <a:extLst>
              <a:ext uri="{FF2B5EF4-FFF2-40B4-BE49-F238E27FC236}">
                <a16:creationId xmlns:a16="http://schemas.microsoft.com/office/drawing/2014/main" id="{FBA6CF11-2630-3208-D338-E516C95D370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92452" y="3814552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5342D4A5-05C1-8536-7047-B2A133499FD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90655" y="4909145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F87D7448-5B67-DD1F-9DF6-E770CA639CC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0656" y="5467769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1A738556-9051-E4DA-C43C-80FCEFC2D03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30262" y="1677820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8C5BB178-1962-DCB3-B371-E723324B376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30263" y="2236444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4A872828-8D1F-95CA-C8BC-2E303C9179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75970" y="3208387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C8692417-6372-48C8-FFCD-AE1185B8A4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75971" y="3767011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66AEDFC1-12CC-B17D-A523-1279182A038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175971" y="4954072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B1DD15FD-94C4-150A-5DF5-929A78F62E4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75972" y="5512696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2204A1F1-FF2F-AD5F-944D-A3A7C2D9AAAC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6535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4 be ikon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78073CE-0ABE-5558-A4A7-9AA08C67752E}"/>
              </a:ext>
            </a:extLst>
          </p:cNvPr>
          <p:cNvGrpSpPr/>
          <p:nvPr userDrawn="1"/>
        </p:nvGrpSpPr>
        <p:grpSpPr>
          <a:xfrm>
            <a:off x="3822700" y="1541277"/>
            <a:ext cx="4546599" cy="4835761"/>
            <a:chOff x="3749676" y="1333500"/>
            <a:chExt cx="4692650" cy="4991101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74596B97-DB80-1FFF-3206-68422DCBFC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4963" y="1333500"/>
              <a:ext cx="2633663" cy="1636713"/>
            </a:xfrm>
            <a:custGeom>
              <a:avLst/>
              <a:gdLst>
                <a:gd name="T0" fmla="*/ 692 w 1002"/>
                <a:gd name="T1" fmla="*/ 96 h 622"/>
                <a:gd name="T2" fmla="*/ 636 w 1002"/>
                <a:gd name="T3" fmla="*/ 0 h 622"/>
                <a:gd name="T4" fmla="*/ 588 w 1002"/>
                <a:gd name="T5" fmla="*/ 109 h 622"/>
                <a:gd name="T6" fmla="*/ 0 w 1002"/>
                <a:gd name="T7" fmla="*/ 529 h 622"/>
                <a:gd name="T8" fmla="*/ 739 w 1002"/>
                <a:gd name="T9" fmla="*/ 529 h 622"/>
                <a:gd name="T10" fmla="*/ 1002 w 1002"/>
                <a:gd name="T11" fmla="*/ 622 h 622"/>
                <a:gd name="T12" fmla="*/ 692 w 1002"/>
                <a:gd name="T13" fmla="*/ 9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2" h="622">
                  <a:moveTo>
                    <a:pt x="692" y="96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588" y="109"/>
                    <a:pt x="588" y="109"/>
                    <a:pt x="588" y="109"/>
                  </a:cubicBezTo>
                  <a:cubicBezTo>
                    <a:pt x="336" y="155"/>
                    <a:pt x="122" y="313"/>
                    <a:pt x="0" y="529"/>
                  </a:cubicBezTo>
                  <a:cubicBezTo>
                    <a:pt x="739" y="529"/>
                    <a:pt x="739" y="529"/>
                    <a:pt x="739" y="529"/>
                  </a:cubicBezTo>
                  <a:cubicBezTo>
                    <a:pt x="839" y="529"/>
                    <a:pt x="931" y="564"/>
                    <a:pt x="1002" y="622"/>
                  </a:cubicBezTo>
                  <a:lnTo>
                    <a:pt x="692" y="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B92354AD-7D7C-4512-3A09-5F0683B5F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9676" y="2786063"/>
              <a:ext cx="1939925" cy="2160588"/>
            </a:xfrm>
            <a:custGeom>
              <a:avLst/>
              <a:gdLst>
                <a:gd name="T0" fmla="*/ 128 w 738"/>
                <a:gd name="T1" fmla="*/ 5 h 821"/>
                <a:gd name="T2" fmla="*/ 16 w 738"/>
                <a:gd name="T3" fmla="*/ 6 h 821"/>
                <a:gd name="T4" fmla="*/ 86 w 738"/>
                <a:gd name="T5" fmla="*/ 101 h 821"/>
                <a:gd name="T6" fmla="*/ 155 w 738"/>
                <a:gd name="T7" fmla="*/ 821 h 821"/>
                <a:gd name="T8" fmla="*/ 526 w 738"/>
                <a:gd name="T9" fmla="*/ 182 h 821"/>
                <a:gd name="T10" fmla="*/ 738 w 738"/>
                <a:gd name="T11" fmla="*/ 0 h 821"/>
                <a:gd name="T12" fmla="*/ 128 w 738"/>
                <a:gd name="T13" fmla="*/ 5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8" h="821">
                  <a:moveTo>
                    <a:pt x="128" y="5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86" y="101"/>
                    <a:pt x="86" y="101"/>
                    <a:pt x="86" y="101"/>
                  </a:cubicBezTo>
                  <a:cubicBezTo>
                    <a:pt x="0" y="343"/>
                    <a:pt x="29" y="607"/>
                    <a:pt x="155" y="821"/>
                  </a:cubicBezTo>
                  <a:cubicBezTo>
                    <a:pt x="526" y="182"/>
                    <a:pt x="526" y="182"/>
                    <a:pt x="526" y="182"/>
                  </a:cubicBezTo>
                  <a:cubicBezTo>
                    <a:pt x="576" y="95"/>
                    <a:pt x="652" y="33"/>
                    <a:pt x="738" y="0"/>
                  </a:cubicBezTo>
                  <a:lnTo>
                    <a:pt x="128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B1F6DB83-8A3D-BCAE-9D1E-836A17BE7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26" y="3659188"/>
              <a:ext cx="2044700" cy="2413000"/>
            </a:xfrm>
            <a:custGeom>
              <a:avLst/>
              <a:gdLst>
                <a:gd name="T0" fmla="*/ 404 w 778"/>
                <a:gd name="T1" fmla="*/ 275 h 917"/>
                <a:gd name="T2" fmla="*/ 351 w 778"/>
                <a:gd name="T3" fmla="*/ 0 h 917"/>
                <a:gd name="T4" fmla="*/ 54 w 778"/>
                <a:gd name="T5" fmla="*/ 534 h 917"/>
                <a:gd name="T6" fmla="*/ 0 w 778"/>
                <a:gd name="T7" fmla="*/ 632 h 917"/>
                <a:gd name="T8" fmla="*/ 117 w 778"/>
                <a:gd name="T9" fmla="*/ 617 h 917"/>
                <a:gd name="T10" fmla="*/ 778 w 778"/>
                <a:gd name="T11" fmla="*/ 913 h 917"/>
                <a:gd name="T12" fmla="*/ 404 w 778"/>
                <a:gd name="T13" fmla="*/ 275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7">
                  <a:moveTo>
                    <a:pt x="404" y="275"/>
                  </a:moveTo>
                  <a:cubicBezTo>
                    <a:pt x="354" y="189"/>
                    <a:pt x="337" y="92"/>
                    <a:pt x="351" y="0"/>
                  </a:cubicBezTo>
                  <a:cubicBezTo>
                    <a:pt x="54" y="534"/>
                    <a:pt x="54" y="534"/>
                    <a:pt x="54" y="534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117" y="617"/>
                    <a:pt x="117" y="617"/>
                    <a:pt x="117" y="617"/>
                  </a:cubicBezTo>
                  <a:cubicBezTo>
                    <a:pt x="285" y="812"/>
                    <a:pt x="529" y="917"/>
                    <a:pt x="778" y="913"/>
                  </a:cubicBezTo>
                  <a:lnTo>
                    <a:pt x="404" y="2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C3B1E1F-FE5C-9EA8-3F0E-4244AC393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9226" y="2682875"/>
              <a:ext cx="1943100" cy="2160588"/>
            </a:xfrm>
            <a:custGeom>
              <a:avLst/>
              <a:gdLst>
                <a:gd name="T0" fmla="*/ 652 w 739"/>
                <a:gd name="T1" fmla="*/ 720 h 821"/>
                <a:gd name="T2" fmla="*/ 583 w 739"/>
                <a:gd name="T3" fmla="*/ 0 h 821"/>
                <a:gd name="T4" fmla="*/ 212 w 739"/>
                <a:gd name="T5" fmla="*/ 640 h 821"/>
                <a:gd name="T6" fmla="*/ 0 w 739"/>
                <a:gd name="T7" fmla="*/ 821 h 821"/>
                <a:gd name="T8" fmla="*/ 611 w 739"/>
                <a:gd name="T9" fmla="*/ 816 h 821"/>
                <a:gd name="T10" fmla="*/ 723 w 739"/>
                <a:gd name="T11" fmla="*/ 816 h 821"/>
                <a:gd name="T12" fmla="*/ 652 w 739"/>
                <a:gd name="T13" fmla="*/ 72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821">
                  <a:moveTo>
                    <a:pt x="652" y="720"/>
                  </a:moveTo>
                  <a:cubicBezTo>
                    <a:pt x="739" y="478"/>
                    <a:pt x="709" y="214"/>
                    <a:pt x="583" y="0"/>
                  </a:cubicBezTo>
                  <a:cubicBezTo>
                    <a:pt x="212" y="640"/>
                    <a:pt x="212" y="640"/>
                    <a:pt x="212" y="640"/>
                  </a:cubicBezTo>
                  <a:cubicBezTo>
                    <a:pt x="163" y="726"/>
                    <a:pt x="86" y="788"/>
                    <a:pt x="0" y="821"/>
                  </a:cubicBezTo>
                  <a:cubicBezTo>
                    <a:pt x="611" y="816"/>
                    <a:pt x="611" y="816"/>
                    <a:pt x="611" y="816"/>
                  </a:cubicBezTo>
                  <a:cubicBezTo>
                    <a:pt x="723" y="816"/>
                    <a:pt x="723" y="816"/>
                    <a:pt x="723" y="816"/>
                  </a:cubicBezTo>
                  <a:lnTo>
                    <a:pt x="652" y="72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F6C1A590-C726-39F5-1530-11FA6E13D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3776" y="1560513"/>
              <a:ext cx="2044700" cy="2409825"/>
            </a:xfrm>
            <a:custGeom>
              <a:avLst/>
              <a:gdLst>
                <a:gd name="T0" fmla="*/ 660 w 778"/>
                <a:gd name="T1" fmla="*/ 299 h 916"/>
                <a:gd name="T2" fmla="*/ 0 w 778"/>
                <a:gd name="T3" fmla="*/ 4 h 916"/>
                <a:gd name="T4" fmla="*/ 373 w 778"/>
                <a:gd name="T5" fmla="*/ 642 h 916"/>
                <a:gd name="T6" fmla="*/ 426 w 778"/>
                <a:gd name="T7" fmla="*/ 916 h 916"/>
                <a:gd name="T8" fmla="*/ 723 w 778"/>
                <a:gd name="T9" fmla="*/ 383 h 916"/>
                <a:gd name="T10" fmla="*/ 778 w 778"/>
                <a:gd name="T11" fmla="*/ 285 h 916"/>
                <a:gd name="T12" fmla="*/ 660 w 778"/>
                <a:gd name="T13" fmla="*/ 299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6">
                  <a:moveTo>
                    <a:pt x="660" y="299"/>
                  </a:moveTo>
                  <a:cubicBezTo>
                    <a:pt x="492" y="105"/>
                    <a:pt x="248" y="0"/>
                    <a:pt x="0" y="4"/>
                  </a:cubicBezTo>
                  <a:cubicBezTo>
                    <a:pt x="373" y="642"/>
                    <a:pt x="373" y="642"/>
                    <a:pt x="373" y="642"/>
                  </a:cubicBezTo>
                  <a:cubicBezTo>
                    <a:pt x="424" y="728"/>
                    <a:pt x="440" y="825"/>
                    <a:pt x="426" y="916"/>
                  </a:cubicBezTo>
                  <a:cubicBezTo>
                    <a:pt x="723" y="383"/>
                    <a:pt x="723" y="383"/>
                    <a:pt x="723" y="383"/>
                  </a:cubicBezTo>
                  <a:cubicBezTo>
                    <a:pt x="778" y="285"/>
                    <a:pt x="778" y="285"/>
                    <a:pt x="778" y="285"/>
                  </a:cubicBezTo>
                  <a:lnTo>
                    <a:pt x="660" y="2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165160F5-B2C7-03DC-B2D4-192E356CF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4691063"/>
              <a:ext cx="2636838" cy="1633538"/>
            </a:xfrm>
            <a:custGeom>
              <a:avLst/>
              <a:gdLst>
                <a:gd name="T0" fmla="*/ 264 w 1003"/>
                <a:gd name="T1" fmla="*/ 92 h 621"/>
                <a:gd name="T2" fmla="*/ 0 w 1003"/>
                <a:gd name="T3" fmla="*/ 0 h 621"/>
                <a:gd name="T4" fmla="*/ 312 w 1003"/>
                <a:gd name="T5" fmla="*/ 525 h 621"/>
                <a:gd name="T6" fmla="*/ 369 w 1003"/>
                <a:gd name="T7" fmla="*/ 621 h 621"/>
                <a:gd name="T8" fmla="*/ 416 w 1003"/>
                <a:gd name="T9" fmla="*/ 512 h 621"/>
                <a:gd name="T10" fmla="*/ 1003 w 1003"/>
                <a:gd name="T11" fmla="*/ 90 h 621"/>
                <a:gd name="T12" fmla="*/ 264 w 1003"/>
                <a:gd name="T13" fmla="*/ 92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3" h="621">
                  <a:moveTo>
                    <a:pt x="264" y="92"/>
                  </a:moveTo>
                  <a:cubicBezTo>
                    <a:pt x="164" y="92"/>
                    <a:pt x="72" y="58"/>
                    <a:pt x="0" y="0"/>
                  </a:cubicBezTo>
                  <a:cubicBezTo>
                    <a:pt x="312" y="525"/>
                    <a:pt x="312" y="525"/>
                    <a:pt x="312" y="525"/>
                  </a:cubicBezTo>
                  <a:cubicBezTo>
                    <a:pt x="369" y="621"/>
                    <a:pt x="369" y="621"/>
                    <a:pt x="369" y="621"/>
                  </a:cubicBezTo>
                  <a:cubicBezTo>
                    <a:pt x="416" y="512"/>
                    <a:pt x="416" y="512"/>
                    <a:pt x="416" y="512"/>
                  </a:cubicBezTo>
                  <a:cubicBezTo>
                    <a:pt x="668" y="465"/>
                    <a:pt x="882" y="307"/>
                    <a:pt x="1003" y="90"/>
                  </a:cubicBezTo>
                  <a:lnTo>
                    <a:pt x="264" y="9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BCDF6601-4DE1-7E5B-C7A4-2995636FF2C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31544" y="1415890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2F5D9E60-4322-5B74-CC55-1D32F83362F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31544" y="1994221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C3A07F28-995B-734E-C419-26D8CA1ABB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229564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1" name="object 47">
            <a:extLst>
              <a:ext uri="{FF2B5EF4-FFF2-40B4-BE49-F238E27FC236}">
                <a16:creationId xmlns:a16="http://schemas.microsoft.com/office/drawing/2014/main" id="{287503B0-28B5-93A9-1CB0-ACD72EC618E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9F1CEFE-F9B8-AC03-4CA3-82CCEE43BA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C5462CFB-4DF6-7794-1BE1-14B9E5EFC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F4AA30B-1B57-4421-BF75-B7891D00C3F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D7319E18-3174-DF6F-1533-31F060EB76D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31544" y="3331718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C1BBB499-203A-C238-6969-E166AF1B1EA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1544" y="3960812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4B88FC0-3CBB-308E-8DDD-0F2983AEFA2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1543" y="4946739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7F7D9791-BF17-9BD1-5C1B-05A687CE5F4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31543" y="5575833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0F38D76F-8C3F-01AE-0A7D-7AB72157A9E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738442" y="1414236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350B4E90-D5F3-75CE-2CFF-20CC765451B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738442" y="1992567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67455B06-A2C7-E002-8D2C-46901FCFF8D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8442" y="3330064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E74865B9-0168-27E5-1404-7B5E7D9B0A8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38442" y="3959158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D8BED9CD-2B91-3FB9-A879-4A82B7B2F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38441" y="4945085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33700850-6F3F-11E0-DA76-7CA90451A3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738441" y="5574179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35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5 be ikon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9">
            <a:extLst>
              <a:ext uri="{FF2B5EF4-FFF2-40B4-BE49-F238E27FC236}">
                <a16:creationId xmlns:a16="http://schemas.microsoft.com/office/drawing/2014/main" id="{74EDA9B6-1CF5-E5EA-2B43-201CB7A663B3}"/>
              </a:ext>
            </a:extLst>
          </p:cNvPr>
          <p:cNvSpPr>
            <a:spLocks/>
          </p:cNvSpPr>
          <p:nvPr userDrawn="1"/>
        </p:nvSpPr>
        <p:spPr bwMode="auto">
          <a:xfrm>
            <a:off x="3883025" y="4273206"/>
            <a:ext cx="1597025" cy="1462088"/>
          </a:xfrm>
          <a:custGeom>
            <a:avLst/>
            <a:gdLst>
              <a:gd name="T0" fmla="*/ 1380 w 1607"/>
              <a:gd name="T1" fmla="*/ 0 h 1472"/>
              <a:gd name="T2" fmla="*/ 1607 w 1607"/>
              <a:gd name="T3" fmla="*/ 497 h 1472"/>
              <a:gd name="T4" fmla="*/ 633 w 1607"/>
              <a:gd name="T5" fmla="*/ 1472 h 1472"/>
              <a:gd name="T6" fmla="*/ 0 w 1607"/>
              <a:gd name="T7" fmla="*/ 0 h 1472"/>
              <a:gd name="T8" fmla="*/ 1380 w 1607"/>
              <a:gd name="T9" fmla="*/ 0 h 1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7" h="1472">
                <a:moveTo>
                  <a:pt x="1380" y="0"/>
                </a:moveTo>
                <a:cubicBezTo>
                  <a:pt x="1399" y="192"/>
                  <a:pt x="1482" y="364"/>
                  <a:pt x="1607" y="497"/>
                </a:cubicBezTo>
                <a:cubicBezTo>
                  <a:pt x="633" y="1472"/>
                  <a:pt x="633" y="1472"/>
                  <a:pt x="633" y="1472"/>
                </a:cubicBezTo>
                <a:cubicBezTo>
                  <a:pt x="258" y="1089"/>
                  <a:pt x="21" y="572"/>
                  <a:pt x="0" y="0"/>
                </a:cubicBezTo>
                <a:lnTo>
                  <a:pt x="138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03F9F57-F768-8874-BCD5-D3C1E86C1A1C}"/>
              </a:ext>
            </a:extLst>
          </p:cNvPr>
          <p:cNvSpPr/>
          <p:nvPr userDrawn="1"/>
        </p:nvSpPr>
        <p:spPr>
          <a:xfrm>
            <a:off x="3836544" y="4813750"/>
            <a:ext cx="381000" cy="381000"/>
          </a:xfrm>
          <a:prstGeom prst="ellipse">
            <a:avLst/>
          </a:prstGeom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A2482B4C-91A1-D2CC-81EC-A451F485C46F}"/>
              </a:ext>
            </a:extLst>
          </p:cNvPr>
          <p:cNvSpPr>
            <a:spLocks/>
          </p:cNvSpPr>
          <p:nvPr userDrawn="1"/>
        </p:nvSpPr>
        <p:spPr bwMode="auto">
          <a:xfrm>
            <a:off x="6743700" y="2861919"/>
            <a:ext cx="1304925" cy="1274763"/>
          </a:xfrm>
          <a:custGeom>
            <a:avLst/>
            <a:gdLst>
              <a:gd name="T0" fmla="*/ 790 w 1312"/>
              <a:gd name="T1" fmla="*/ 0 h 1282"/>
              <a:gd name="T2" fmla="*/ 1312 w 1312"/>
              <a:gd name="T3" fmla="*/ 1282 h 1282"/>
              <a:gd name="T4" fmla="*/ 195 w 1312"/>
              <a:gd name="T5" fmla="*/ 1282 h 1282"/>
              <a:gd name="T6" fmla="*/ 0 w 1312"/>
              <a:gd name="T7" fmla="*/ 790 h 1282"/>
              <a:gd name="T8" fmla="*/ 790 w 1312"/>
              <a:gd name="T9" fmla="*/ 0 h 1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2" h="1282">
                <a:moveTo>
                  <a:pt x="790" y="0"/>
                </a:moveTo>
                <a:cubicBezTo>
                  <a:pt x="1104" y="338"/>
                  <a:pt x="1299" y="787"/>
                  <a:pt x="1312" y="1282"/>
                </a:cubicBezTo>
                <a:cubicBezTo>
                  <a:pt x="195" y="1282"/>
                  <a:pt x="195" y="1282"/>
                  <a:pt x="195" y="1282"/>
                </a:cubicBezTo>
                <a:cubicBezTo>
                  <a:pt x="183" y="1096"/>
                  <a:pt x="112" y="925"/>
                  <a:pt x="0" y="790"/>
                </a:cubicBezTo>
                <a:lnTo>
                  <a:pt x="79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AF8D7CD-9FB0-C23F-B94D-D1E0ED06654D}"/>
              </a:ext>
            </a:extLst>
          </p:cNvPr>
          <p:cNvSpPr>
            <a:spLocks/>
          </p:cNvSpPr>
          <p:nvPr userDrawn="1"/>
        </p:nvSpPr>
        <p:spPr bwMode="auto">
          <a:xfrm>
            <a:off x="6162675" y="1683994"/>
            <a:ext cx="1662113" cy="1866900"/>
          </a:xfrm>
          <a:custGeom>
            <a:avLst/>
            <a:gdLst>
              <a:gd name="T0" fmla="*/ 1672 w 1672"/>
              <a:gd name="T1" fmla="*/ 695 h 1879"/>
              <a:gd name="T2" fmla="*/ 1464 w 1672"/>
              <a:gd name="T3" fmla="*/ 904 h 1879"/>
              <a:gd name="T4" fmla="*/ 489 w 1672"/>
              <a:gd name="T5" fmla="*/ 1879 h 1879"/>
              <a:gd name="T6" fmla="*/ 0 w 1672"/>
              <a:gd name="T7" fmla="*/ 1675 h 1879"/>
              <a:gd name="T8" fmla="*/ 0 w 1672"/>
              <a:gd name="T9" fmla="*/ 0 h 1879"/>
              <a:gd name="T10" fmla="*/ 1672 w 1672"/>
              <a:gd name="T11" fmla="*/ 695 h 1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72" h="1879">
                <a:moveTo>
                  <a:pt x="1672" y="695"/>
                </a:moveTo>
                <a:cubicBezTo>
                  <a:pt x="1464" y="904"/>
                  <a:pt x="1464" y="904"/>
                  <a:pt x="1464" y="904"/>
                </a:cubicBezTo>
                <a:cubicBezTo>
                  <a:pt x="489" y="1879"/>
                  <a:pt x="489" y="1879"/>
                  <a:pt x="489" y="1879"/>
                </a:cubicBezTo>
                <a:cubicBezTo>
                  <a:pt x="355" y="1764"/>
                  <a:pt x="186" y="1689"/>
                  <a:pt x="0" y="1675"/>
                </a:cubicBezTo>
                <a:cubicBezTo>
                  <a:pt x="0" y="0"/>
                  <a:pt x="0" y="0"/>
                  <a:pt x="0" y="0"/>
                </a:cubicBezTo>
                <a:cubicBezTo>
                  <a:pt x="648" y="17"/>
                  <a:pt x="1235" y="278"/>
                  <a:pt x="1672" y="6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58E2F8DD-B08D-A6E4-6E62-A3DDA0E1B614}"/>
              </a:ext>
            </a:extLst>
          </p:cNvPr>
          <p:cNvSpPr>
            <a:spLocks/>
          </p:cNvSpPr>
          <p:nvPr userDrawn="1"/>
        </p:nvSpPr>
        <p:spPr bwMode="auto">
          <a:xfrm>
            <a:off x="4743450" y="2236444"/>
            <a:ext cx="1282700" cy="1327150"/>
          </a:xfrm>
          <a:custGeom>
            <a:avLst/>
            <a:gdLst>
              <a:gd name="T0" fmla="*/ 1290 w 1290"/>
              <a:gd name="T1" fmla="*/ 0 h 1334"/>
              <a:gd name="T2" fmla="*/ 1290 w 1290"/>
              <a:gd name="T3" fmla="*/ 109 h 1334"/>
              <a:gd name="T4" fmla="*/ 1290 w 1290"/>
              <a:gd name="T5" fmla="*/ 1118 h 1334"/>
              <a:gd name="T6" fmla="*/ 791 w 1290"/>
              <a:gd name="T7" fmla="*/ 1334 h 1334"/>
              <a:gd name="T8" fmla="*/ 78 w 1290"/>
              <a:gd name="T9" fmla="*/ 621 h 1334"/>
              <a:gd name="T10" fmla="*/ 0 w 1290"/>
              <a:gd name="T11" fmla="*/ 544 h 1334"/>
              <a:gd name="T12" fmla="*/ 1290 w 1290"/>
              <a:gd name="T13" fmla="*/ 0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0" h="1334">
                <a:moveTo>
                  <a:pt x="1290" y="0"/>
                </a:moveTo>
                <a:cubicBezTo>
                  <a:pt x="1290" y="109"/>
                  <a:pt x="1290" y="109"/>
                  <a:pt x="1290" y="109"/>
                </a:cubicBezTo>
                <a:cubicBezTo>
                  <a:pt x="1290" y="1118"/>
                  <a:pt x="1290" y="1118"/>
                  <a:pt x="1290" y="1118"/>
                </a:cubicBezTo>
                <a:cubicBezTo>
                  <a:pt x="1098" y="1133"/>
                  <a:pt x="925" y="1213"/>
                  <a:pt x="791" y="1334"/>
                </a:cubicBezTo>
                <a:cubicBezTo>
                  <a:pt x="78" y="621"/>
                  <a:pt x="78" y="621"/>
                  <a:pt x="78" y="621"/>
                </a:cubicBezTo>
                <a:cubicBezTo>
                  <a:pt x="0" y="544"/>
                  <a:pt x="0" y="544"/>
                  <a:pt x="0" y="544"/>
                </a:cubicBezTo>
                <a:cubicBezTo>
                  <a:pt x="338" y="221"/>
                  <a:pt x="790" y="17"/>
                  <a:pt x="12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4DCBB281-6ED9-2A47-FDA2-639BE149B085}"/>
              </a:ext>
            </a:extLst>
          </p:cNvPr>
          <p:cNvSpPr>
            <a:spLocks/>
          </p:cNvSpPr>
          <p:nvPr userDrawn="1"/>
        </p:nvSpPr>
        <p:spPr bwMode="auto">
          <a:xfrm>
            <a:off x="3589338" y="2484094"/>
            <a:ext cx="1846263" cy="1652588"/>
          </a:xfrm>
          <a:custGeom>
            <a:avLst/>
            <a:gdLst>
              <a:gd name="T0" fmla="*/ 672 w 1857"/>
              <a:gd name="T1" fmla="*/ 0 h 1662"/>
              <a:gd name="T2" fmla="*/ 881 w 1857"/>
              <a:gd name="T3" fmla="*/ 208 h 1662"/>
              <a:gd name="T4" fmla="*/ 1143 w 1857"/>
              <a:gd name="T5" fmla="*/ 470 h 1662"/>
              <a:gd name="T6" fmla="*/ 1857 w 1857"/>
              <a:gd name="T7" fmla="*/ 1185 h 1662"/>
              <a:gd name="T8" fmla="*/ 1674 w 1857"/>
              <a:gd name="T9" fmla="*/ 1662 h 1662"/>
              <a:gd name="T10" fmla="*/ 0 w 1857"/>
              <a:gd name="T11" fmla="*/ 1662 h 1662"/>
              <a:gd name="T12" fmla="*/ 672 w 1857"/>
              <a:gd name="T13" fmla="*/ 0 h 1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7" h="1662">
                <a:moveTo>
                  <a:pt x="672" y="0"/>
                </a:moveTo>
                <a:cubicBezTo>
                  <a:pt x="881" y="208"/>
                  <a:pt x="881" y="208"/>
                  <a:pt x="881" y="208"/>
                </a:cubicBezTo>
                <a:cubicBezTo>
                  <a:pt x="1143" y="470"/>
                  <a:pt x="1143" y="470"/>
                  <a:pt x="1143" y="470"/>
                </a:cubicBezTo>
                <a:cubicBezTo>
                  <a:pt x="1857" y="1185"/>
                  <a:pt x="1857" y="1185"/>
                  <a:pt x="1857" y="1185"/>
                </a:cubicBezTo>
                <a:cubicBezTo>
                  <a:pt x="1751" y="1317"/>
                  <a:pt x="1685" y="1482"/>
                  <a:pt x="1674" y="1662"/>
                </a:cubicBezTo>
                <a:cubicBezTo>
                  <a:pt x="0" y="1662"/>
                  <a:pt x="0" y="1662"/>
                  <a:pt x="0" y="1662"/>
                </a:cubicBezTo>
                <a:cubicBezTo>
                  <a:pt x="13" y="1020"/>
                  <a:pt x="266" y="438"/>
                  <a:pt x="67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C5C52853-1B24-C94E-0942-C30F7656EE82}"/>
              </a:ext>
            </a:extLst>
          </p:cNvPr>
          <p:cNvSpPr>
            <a:spLocks/>
          </p:cNvSpPr>
          <p:nvPr userDrawn="1"/>
        </p:nvSpPr>
        <p:spPr bwMode="auto">
          <a:xfrm>
            <a:off x="6711950" y="4273206"/>
            <a:ext cx="1889125" cy="1666875"/>
          </a:xfrm>
          <a:custGeom>
            <a:avLst/>
            <a:gdLst>
              <a:gd name="T0" fmla="*/ 225 w 1900"/>
              <a:gd name="T1" fmla="*/ 0 h 1678"/>
              <a:gd name="T2" fmla="*/ 1900 w 1900"/>
              <a:gd name="T3" fmla="*/ 0 h 1678"/>
              <a:gd name="T4" fmla="*/ 1183 w 1900"/>
              <a:gd name="T5" fmla="*/ 1678 h 1678"/>
              <a:gd name="T6" fmla="*/ 975 w 1900"/>
              <a:gd name="T7" fmla="*/ 1470 h 1678"/>
              <a:gd name="T8" fmla="*/ 790 w 1900"/>
              <a:gd name="T9" fmla="*/ 1285 h 1678"/>
              <a:gd name="T10" fmla="*/ 713 w 1900"/>
              <a:gd name="T11" fmla="*/ 1208 h 1678"/>
              <a:gd name="T12" fmla="*/ 0 w 1900"/>
              <a:gd name="T13" fmla="*/ 495 h 1678"/>
              <a:gd name="T14" fmla="*/ 225 w 1900"/>
              <a:gd name="T15" fmla="*/ 0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00" h="1678">
                <a:moveTo>
                  <a:pt x="225" y="0"/>
                </a:moveTo>
                <a:cubicBezTo>
                  <a:pt x="1900" y="0"/>
                  <a:pt x="1900" y="0"/>
                  <a:pt x="1900" y="0"/>
                </a:cubicBezTo>
                <a:cubicBezTo>
                  <a:pt x="1878" y="653"/>
                  <a:pt x="1609" y="1242"/>
                  <a:pt x="1183" y="1678"/>
                </a:cubicBezTo>
                <a:cubicBezTo>
                  <a:pt x="975" y="1470"/>
                  <a:pt x="975" y="1470"/>
                  <a:pt x="975" y="1470"/>
                </a:cubicBezTo>
                <a:cubicBezTo>
                  <a:pt x="790" y="1285"/>
                  <a:pt x="790" y="1285"/>
                  <a:pt x="790" y="1285"/>
                </a:cubicBezTo>
                <a:cubicBezTo>
                  <a:pt x="713" y="1208"/>
                  <a:pt x="713" y="1208"/>
                  <a:pt x="713" y="1208"/>
                </a:cubicBezTo>
                <a:cubicBezTo>
                  <a:pt x="0" y="495"/>
                  <a:pt x="0" y="495"/>
                  <a:pt x="0" y="495"/>
                </a:cubicBezTo>
                <a:cubicBezTo>
                  <a:pt x="124" y="363"/>
                  <a:pt x="206" y="191"/>
                  <a:pt x="22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44671C9-F226-9C00-5E60-212F65CB3A38}"/>
              </a:ext>
            </a:extLst>
          </p:cNvPr>
          <p:cNvSpPr/>
          <p:nvPr userDrawn="1"/>
        </p:nvSpPr>
        <p:spPr>
          <a:xfrm>
            <a:off x="5379241" y="3472308"/>
            <a:ext cx="1433519" cy="14335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BD1A5E0-178F-DAA1-A1A6-0B636B19EE8C}"/>
              </a:ext>
            </a:extLst>
          </p:cNvPr>
          <p:cNvSpPr/>
          <p:nvPr userDrawn="1"/>
        </p:nvSpPr>
        <p:spPr>
          <a:xfrm>
            <a:off x="3560042" y="3091308"/>
            <a:ext cx="381000" cy="381000"/>
          </a:xfrm>
          <a:prstGeom prst="ellipse">
            <a:avLst/>
          </a:prstGeom>
          <a:solidFill>
            <a:schemeClr val="accent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737787A-E4BC-CF14-29C1-00EE074A0B88}"/>
              </a:ext>
            </a:extLst>
          </p:cNvPr>
          <p:cNvSpPr/>
          <p:nvPr userDrawn="1"/>
        </p:nvSpPr>
        <p:spPr>
          <a:xfrm>
            <a:off x="5154690" y="2207650"/>
            <a:ext cx="381000" cy="381000"/>
          </a:xfrm>
          <a:prstGeom prst="ellipse">
            <a:avLst/>
          </a:prstGeom>
          <a:solidFill>
            <a:schemeClr val="accent3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CF948EC-97EB-D250-4751-DDC724D556EF}"/>
              </a:ext>
            </a:extLst>
          </p:cNvPr>
          <p:cNvSpPr/>
          <p:nvPr userDrawn="1"/>
        </p:nvSpPr>
        <p:spPr>
          <a:xfrm>
            <a:off x="6855625" y="1696068"/>
            <a:ext cx="381000" cy="381000"/>
          </a:xfrm>
          <a:prstGeom prst="ellipse">
            <a:avLst/>
          </a:prstGeom>
          <a:solidFill>
            <a:schemeClr val="accent4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83AA1E-BEC7-4EC8-D32B-6983451A5746}"/>
              </a:ext>
            </a:extLst>
          </p:cNvPr>
          <p:cNvSpPr/>
          <p:nvPr userDrawn="1"/>
        </p:nvSpPr>
        <p:spPr>
          <a:xfrm>
            <a:off x="7695126" y="3246043"/>
            <a:ext cx="381000" cy="381000"/>
          </a:xfrm>
          <a:prstGeom prst="ellipse">
            <a:avLst/>
          </a:prstGeom>
          <a:solidFill>
            <a:schemeClr val="accent5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4264796-7E9C-1551-DB4A-676121FAFEDB}"/>
              </a:ext>
            </a:extLst>
          </p:cNvPr>
          <p:cNvSpPr/>
          <p:nvPr userDrawn="1"/>
        </p:nvSpPr>
        <p:spPr>
          <a:xfrm>
            <a:off x="8250958" y="4968305"/>
            <a:ext cx="381000" cy="381000"/>
          </a:xfrm>
          <a:prstGeom prst="ellipse">
            <a:avLst/>
          </a:prstGeom>
          <a:solidFill>
            <a:schemeClr val="tx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BDE615E-6911-F58F-B774-00EF96B7D7DD}"/>
              </a:ext>
            </a:extLst>
          </p:cNvPr>
          <p:cNvCxnSpPr/>
          <p:nvPr userDrawn="1"/>
        </p:nvCxnSpPr>
        <p:spPr>
          <a:xfrm>
            <a:off x="7863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33046AE-8AD4-2AC7-63CA-D11158EA9F1C}"/>
              </a:ext>
            </a:extLst>
          </p:cNvPr>
          <p:cNvCxnSpPr/>
          <p:nvPr userDrawn="1"/>
        </p:nvCxnSpPr>
        <p:spPr>
          <a:xfrm>
            <a:off x="91302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A8A3FE8-F643-6766-F9AC-29E621FA4052}"/>
              </a:ext>
            </a:extLst>
          </p:cNvPr>
          <p:cNvCxnSpPr/>
          <p:nvPr userDrawn="1"/>
        </p:nvCxnSpPr>
        <p:spPr>
          <a:xfrm>
            <a:off x="7863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897625B-B476-0D8C-226B-15A9B413727A}"/>
              </a:ext>
            </a:extLst>
          </p:cNvPr>
          <p:cNvCxnSpPr/>
          <p:nvPr userDrawn="1"/>
        </p:nvCxnSpPr>
        <p:spPr>
          <a:xfrm>
            <a:off x="91302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8ADAF2E0-66CA-5E65-F2B1-5489D21A99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36956" y="303375"/>
            <a:ext cx="8118088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8657434B-3D3F-F004-E7DC-7175D21008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58289" y="3753511"/>
            <a:ext cx="1249163" cy="7198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object 47">
            <a:extLst>
              <a:ext uri="{FF2B5EF4-FFF2-40B4-BE49-F238E27FC236}">
                <a16:creationId xmlns:a16="http://schemas.microsoft.com/office/drawing/2014/main" id="{7200B1E8-5328-281B-9EA0-49A43C5D6C9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97D2382-5CCE-AD57-4BB8-D9AD6E43EE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4" name="Slide Number Placeholder 5">
            <a:extLst>
              <a:ext uri="{FF2B5EF4-FFF2-40B4-BE49-F238E27FC236}">
                <a16:creationId xmlns:a16="http://schemas.microsoft.com/office/drawing/2014/main" id="{F9EA1F4A-450D-51C4-82B0-E15B70FE08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41E3D55-1129-9310-E101-54098C1288C6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03E03B42-1565-B4B7-A643-1CB0A2E2CBB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3830" y="1677820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7A7FAEE4-341D-85DA-7636-6553FB3CB7F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3831" y="2236444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C6D3A8A3-6F74-EFAA-3106-2BCADCA2809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92451" y="3255928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9" name="Text Placeholder 18">
            <a:extLst>
              <a:ext uri="{FF2B5EF4-FFF2-40B4-BE49-F238E27FC236}">
                <a16:creationId xmlns:a16="http://schemas.microsoft.com/office/drawing/2014/main" id="{FBA6CF11-2630-3208-D338-E516C95D370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92452" y="3814552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5342D4A5-05C1-8536-7047-B2A133499FD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90655" y="4909145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F87D7448-5B67-DD1F-9DF6-E770CA639CC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0656" y="5467769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1A738556-9051-E4DA-C43C-80FCEFC2D03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30262" y="1677820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8C5BB178-1962-DCB3-B371-E723324B376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30263" y="2236444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4A872828-8D1F-95CA-C8BC-2E303C9179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75970" y="3208387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C8692417-6372-48C8-FFCD-AE1185B8A4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75971" y="3767011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66AEDFC1-12CC-B17D-A523-1279182A038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175971" y="4954072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B1DD15FD-94C4-150A-5DF5-929A78F62E4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75972" y="5512696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127B3AF-DFB3-1557-50F3-0AAA486593A9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250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3603663-7525-D4F4-AF75-4CF23579E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0760343-D799-7002-0B56-B6B6634E48F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5">
            <a:extLst>
              <a:ext uri="{FF2B5EF4-FFF2-40B4-BE49-F238E27FC236}">
                <a16:creationId xmlns:a16="http://schemas.microsoft.com/office/drawing/2014/main" id="{C36CCE5B-10D6-1963-798E-3C1B9BD99AC4}"/>
              </a:ext>
            </a:extLst>
          </p:cNvPr>
          <p:cNvSpPr>
            <a:spLocks/>
          </p:cNvSpPr>
          <p:nvPr userDrawn="1"/>
        </p:nvSpPr>
        <p:spPr bwMode="auto">
          <a:xfrm>
            <a:off x="3624674" y="552450"/>
            <a:ext cx="1450624" cy="1377583"/>
          </a:xfrm>
          <a:custGeom>
            <a:avLst/>
            <a:gdLst>
              <a:gd name="T0" fmla="*/ 4189 w 4207"/>
              <a:gd name="T1" fmla="*/ 1360 h 3993"/>
              <a:gd name="T2" fmla="*/ 2137 w 4207"/>
              <a:gd name="T3" fmla="*/ 12 h 3993"/>
              <a:gd name="T4" fmla="*/ 2070 w 4207"/>
              <a:gd name="T5" fmla="*/ 12 h 3993"/>
              <a:gd name="T6" fmla="*/ 19 w 4207"/>
              <a:gd name="T7" fmla="*/ 1360 h 3993"/>
              <a:gd name="T8" fmla="*/ 25 w 4207"/>
              <a:gd name="T9" fmla="*/ 1382 h 3993"/>
              <a:gd name="T10" fmla="*/ 784 w 4207"/>
              <a:gd name="T11" fmla="*/ 1382 h 3993"/>
              <a:gd name="T12" fmla="*/ 824 w 4207"/>
              <a:gd name="T13" fmla="*/ 1422 h 3993"/>
              <a:gd name="T14" fmla="*/ 824 w 4207"/>
              <a:gd name="T15" fmla="*/ 3993 h 3993"/>
              <a:gd name="T16" fmla="*/ 3384 w 4207"/>
              <a:gd name="T17" fmla="*/ 3993 h 3993"/>
              <a:gd name="T18" fmla="*/ 3384 w 4207"/>
              <a:gd name="T19" fmla="*/ 1422 h 3993"/>
              <a:gd name="T20" fmla="*/ 3424 w 4207"/>
              <a:gd name="T21" fmla="*/ 1382 h 3993"/>
              <a:gd name="T22" fmla="*/ 4182 w 4207"/>
              <a:gd name="T23" fmla="*/ 1382 h 3993"/>
              <a:gd name="T24" fmla="*/ 4189 w 4207"/>
              <a:gd name="T25" fmla="*/ 1360 h 3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07" h="3993">
                <a:moveTo>
                  <a:pt x="4189" y="1360"/>
                </a:moveTo>
                <a:cubicBezTo>
                  <a:pt x="2137" y="12"/>
                  <a:pt x="2137" y="12"/>
                  <a:pt x="2137" y="12"/>
                </a:cubicBezTo>
                <a:cubicBezTo>
                  <a:pt x="2119" y="0"/>
                  <a:pt x="2089" y="0"/>
                  <a:pt x="2070" y="12"/>
                </a:cubicBezTo>
                <a:cubicBezTo>
                  <a:pt x="19" y="1360"/>
                  <a:pt x="19" y="1360"/>
                  <a:pt x="19" y="1360"/>
                </a:cubicBezTo>
                <a:cubicBezTo>
                  <a:pt x="0" y="1372"/>
                  <a:pt x="3" y="1382"/>
                  <a:pt x="25" y="1382"/>
                </a:cubicBezTo>
                <a:cubicBezTo>
                  <a:pt x="784" y="1382"/>
                  <a:pt x="784" y="1382"/>
                  <a:pt x="784" y="1382"/>
                </a:cubicBezTo>
                <a:cubicBezTo>
                  <a:pt x="806" y="1382"/>
                  <a:pt x="824" y="1400"/>
                  <a:pt x="824" y="1422"/>
                </a:cubicBezTo>
                <a:cubicBezTo>
                  <a:pt x="824" y="3993"/>
                  <a:pt x="824" y="3993"/>
                  <a:pt x="824" y="3993"/>
                </a:cubicBezTo>
                <a:cubicBezTo>
                  <a:pt x="3384" y="3993"/>
                  <a:pt x="3384" y="3993"/>
                  <a:pt x="3384" y="3993"/>
                </a:cubicBezTo>
                <a:cubicBezTo>
                  <a:pt x="3384" y="1422"/>
                  <a:pt x="3384" y="1422"/>
                  <a:pt x="3384" y="1422"/>
                </a:cubicBezTo>
                <a:cubicBezTo>
                  <a:pt x="3384" y="1400"/>
                  <a:pt x="3402" y="1382"/>
                  <a:pt x="3424" y="1382"/>
                </a:cubicBezTo>
                <a:cubicBezTo>
                  <a:pt x="4182" y="1382"/>
                  <a:pt x="4182" y="1382"/>
                  <a:pt x="4182" y="1382"/>
                </a:cubicBezTo>
                <a:cubicBezTo>
                  <a:pt x="4204" y="1382"/>
                  <a:pt x="4207" y="1372"/>
                  <a:pt x="4189" y="136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Freeform 6">
            <a:extLst>
              <a:ext uri="{FF2B5EF4-FFF2-40B4-BE49-F238E27FC236}">
                <a16:creationId xmlns:a16="http://schemas.microsoft.com/office/drawing/2014/main" id="{319A43FF-E356-4D00-0332-893DA46D57CD}"/>
              </a:ext>
            </a:extLst>
          </p:cNvPr>
          <p:cNvSpPr>
            <a:spLocks/>
          </p:cNvSpPr>
          <p:nvPr userDrawn="1"/>
        </p:nvSpPr>
        <p:spPr bwMode="auto">
          <a:xfrm>
            <a:off x="3359689" y="1541049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3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3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D6DD3A69-C882-FA94-0D19-5C30CD9DD065}"/>
              </a:ext>
            </a:extLst>
          </p:cNvPr>
          <p:cNvSpPr>
            <a:spLocks/>
          </p:cNvSpPr>
          <p:nvPr userDrawn="1"/>
        </p:nvSpPr>
        <p:spPr bwMode="auto">
          <a:xfrm>
            <a:off x="4258260" y="1541049"/>
            <a:ext cx="533368" cy="388985"/>
          </a:xfrm>
          <a:custGeom>
            <a:avLst/>
            <a:gdLst>
              <a:gd name="T0" fmla="*/ 773 w 1546"/>
              <a:gd name="T1" fmla="*/ 0 h 1127"/>
              <a:gd name="T2" fmla="*/ 0 w 1546"/>
              <a:gd name="T3" fmla="*/ 773 h 1127"/>
              <a:gd name="T4" fmla="*/ 0 w 1546"/>
              <a:gd name="T5" fmla="*/ 1127 h 1127"/>
              <a:gd name="T6" fmla="*/ 1546 w 1546"/>
              <a:gd name="T7" fmla="*/ 1127 h 1127"/>
              <a:gd name="T8" fmla="*/ 1546 w 1546"/>
              <a:gd name="T9" fmla="*/ 773 h 1127"/>
              <a:gd name="T10" fmla="*/ 773 w 1546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6" h="1127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6" y="1127"/>
                  <a:pt x="1546" y="1127"/>
                  <a:pt x="1546" y="1127"/>
                </a:cubicBezTo>
                <a:cubicBezTo>
                  <a:pt x="1546" y="773"/>
                  <a:pt x="1546" y="773"/>
                  <a:pt x="1546" y="773"/>
                </a:cubicBezTo>
                <a:cubicBezTo>
                  <a:pt x="1546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F1B5F043-796F-CEB2-03B1-91B3DE4A084C}"/>
              </a:ext>
            </a:extLst>
          </p:cNvPr>
          <p:cNvSpPr>
            <a:spLocks/>
          </p:cNvSpPr>
          <p:nvPr userDrawn="1"/>
        </p:nvSpPr>
        <p:spPr bwMode="auto">
          <a:xfrm>
            <a:off x="2827196" y="2416542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3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3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366F2FD7-7D77-623F-695A-89B865CA7A84}"/>
              </a:ext>
            </a:extLst>
          </p:cNvPr>
          <p:cNvSpPr>
            <a:spLocks/>
          </p:cNvSpPr>
          <p:nvPr userDrawn="1"/>
        </p:nvSpPr>
        <p:spPr bwMode="auto">
          <a:xfrm>
            <a:off x="3725767" y="2416542"/>
            <a:ext cx="533368" cy="388985"/>
          </a:xfrm>
          <a:custGeom>
            <a:avLst/>
            <a:gdLst>
              <a:gd name="T0" fmla="*/ 773 w 1546"/>
              <a:gd name="T1" fmla="*/ 0 h 1127"/>
              <a:gd name="T2" fmla="*/ 0 w 1546"/>
              <a:gd name="T3" fmla="*/ 773 h 1127"/>
              <a:gd name="T4" fmla="*/ 0 w 1546"/>
              <a:gd name="T5" fmla="*/ 1127 h 1127"/>
              <a:gd name="T6" fmla="*/ 1546 w 1546"/>
              <a:gd name="T7" fmla="*/ 1127 h 1127"/>
              <a:gd name="T8" fmla="*/ 1546 w 1546"/>
              <a:gd name="T9" fmla="*/ 773 h 1127"/>
              <a:gd name="T10" fmla="*/ 773 w 1546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6" h="1127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6" y="1127"/>
                  <a:pt x="1546" y="1127"/>
                  <a:pt x="1546" y="1127"/>
                </a:cubicBezTo>
                <a:cubicBezTo>
                  <a:pt x="1546" y="773"/>
                  <a:pt x="1546" y="773"/>
                  <a:pt x="1546" y="773"/>
                </a:cubicBezTo>
                <a:cubicBezTo>
                  <a:pt x="1546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E47F4E68-5193-E02A-83BB-205EEA7FD012}"/>
              </a:ext>
            </a:extLst>
          </p:cNvPr>
          <p:cNvSpPr>
            <a:spLocks/>
          </p:cNvSpPr>
          <p:nvPr userDrawn="1"/>
        </p:nvSpPr>
        <p:spPr bwMode="auto">
          <a:xfrm>
            <a:off x="2292883" y="3292193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3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3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B7B439BB-F495-6738-A56F-4018B22E2196}"/>
              </a:ext>
            </a:extLst>
          </p:cNvPr>
          <p:cNvSpPr>
            <a:spLocks/>
          </p:cNvSpPr>
          <p:nvPr userDrawn="1"/>
        </p:nvSpPr>
        <p:spPr bwMode="auto">
          <a:xfrm>
            <a:off x="3191454" y="3292193"/>
            <a:ext cx="533368" cy="388985"/>
          </a:xfrm>
          <a:custGeom>
            <a:avLst/>
            <a:gdLst>
              <a:gd name="T0" fmla="*/ 773 w 1546"/>
              <a:gd name="T1" fmla="*/ 0 h 1127"/>
              <a:gd name="T2" fmla="*/ 0 w 1546"/>
              <a:gd name="T3" fmla="*/ 773 h 1127"/>
              <a:gd name="T4" fmla="*/ 0 w 1546"/>
              <a:gd name="T5" fmla="*/ 1127 h 1127"/>
              <a:gd name="T6" fmla="*/ 1546 w 1546"/>
              <a:gd name="T7" fmla="*/ 1127 h 1127"/>
              <a:gd name="T8" fmla="*/ 1546 w 1546"/>
              <a:gd name="T9" fmla="*/ 773 h 1127"/>
              <a:gd name="T10" fmla="*/ 773 w 1546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6" h="1127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6" y="1127"/>
                  <a:pt x="1546" y="1127"/>
                  <a:pt x="1546" y="1127"/>
                </a:cubicBezTo>
                <a:cubicBezTo>
                  <a:pt x="1546" y="773"/>
                  <a:pt x="1546" y="773"/>
                  <a:pt x="1546" y="773"/>
                </a:cubicBezTo>
                <a:cubicBezTo>
                  <a:pt x="1546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5CAB269B-B8BC-1A62-E1DF-A8EEB2BC734E}"/>
              </a:ext>
            </a:extLst>
          </p:cNvPr>
          <p:cNvSpPr>
            <a:spLocks/>
          </p:cNvSpPr>
          <p:nvPr userDrawn="1"/>
        </p:nvSpPr>
        <p:spPr bwMode="auto">
          <a:xfrm>
            <a:off x="2659786" y="4166985"/>
            <a:ext cx="531669" cy="388985"/>
          </a:xfrm>
          <a:custGeom>
            <a:avLst/>
            <a:gdLst>
              <a:gd name="T0" fmla="*/ 773 w 1545"/>
              <a:gd name="T1" fmla="*/ 0 h 1126"/>
              <a:gd name="T2" fmla="*/ 0 w 1545"/>
              <a:gd name="T3" fmla="*/ 772 h 1126"/>
              <a:gd name="T4" fmla="*/ 0 w 1545"/>
              <a:gd name="T5" fmla="*/ 1126 h 1126"/>
              <a:gd name="T6" fmla="*/ 1545 w 1545"/>
              <a:gd name="T7" fmla="*/ 1126 h 1126"/>
              <a:gd name="T8" fmla="*/ 1545 w 1545"/>
              <a:gd name="T9" fmla="*/ 772 h 1126"/>
              <a:gd name="T10" fmla="*/ 773 w 1545"/>
              <a:gd name="T11" fmla="*/ 0 h 1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5" h="1126">
                <a:moveTo>
                  <a:pt x="773" y="0"/>
                </a:moveTo>
                <a:cubicBezTo>
                  <a:pt x="346" y="0"/>
                  <a:pt x="0" y="346"/>
                  <a:pt x="0" y="772"/>
                </a:cubicBezTo>
                <a:cubicBezTo>
                  <a:pt x="0" y="1126"/>
                  <a:pt x="0" y="1126"/>
                  <a:pt x="0" y="1126"/>
                </a:cubicBezTo>
                <a:cubicBezTo>
                  <a:pt x="1545" y="1126"/>
                  <a:pt x="1545" y="1126"/>
                  <a:pt x="1545" y="1126"/>
                </a:cubicBezTo>
                <a:cubicBezTo>
                  <a:pt x="1545" y="772"/>
                  <a:pt x="1545" y="772"/>
                  <a:pt x="1545" y="772"/>
                </a:cubicBezTo>
                <a:cubicBezTo>
                  <a:pt x="1545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C63EB521-838F-46E9-FCC9-1B5989F83A68}"/>
              </a:ext>
            </a:extLst>
          </p:cNvPr>
          <p:cNvSpPr>
            <a:spLocks/>
          </p:cNvSpPr>
          <p:nvPr userDrawn="1"/>
        </p:nvSpPr>
        <p:spPr bwMode="auto">
          <a:xfrm>
            <a:off x="1761214" y="4166985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2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2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2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2"/>
                  <a:pt x="2607" y="772"/>
                  <a:pt x="2607" y="772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id="{5EE7AEC2-41B1-9878-3DE0-8A9C2C46A39B}"/>
              </a:ext>
            </a:extLst>
          </p:cNvPr>
          <p:cNvSpPr>
            <a:spLocks/>
          </p:cNvSpPr>
          <p:nvPr userDrawn="1"/>
        </p:nvSpPr>
        <p:spPr bwMode="auto">
          <a:xfrm>
            <a:off x="2126418" y="5041775"/>
            <a:ext cx="533368" cy="388985"/>
          </a:xfrm>
          <a:custGeom>
            <a:avLst/>
            <a:gdLst>
              <a:gd name="T0" fmla="*/ 772 w 1545"/>
              <a:gd name="T1" fmla="*/ 0 h 1127"/>
              <a:gd name="T2" fmla="*/ 0 w 1545"/>
              <a:gd name="T3" fmla="*/ 773 h 1127"/>
              <a:gd name="T4" fmla="*/ 0 w 1545"/>
              <a:gd name="T5" fmla="*/ 1127 h 1127"/>
              <a:gd name="T6" fmla="*/ 1545 w 1545"/>
              <a:gd name="T7" fmla="*/ 1127 h 1127"/>
              <a:gd name="T8" fmla="*/ 1545 w 1545"/>
              <a:gd name="T9" fmla="*/ 773 h 1127"/>
              <a:gd name="T10" fmla="*/ 772 w 1545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5" h="1127">
                <a:moveTo>
                  <a:pt x="772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5" y="1127"/>
                  <a:pt x="1545" y="1127"/>
                  <a:pt x="1545" y="1127"/>
                </a:cubicBezTo>
                <a:cubicBezTo>
                  <a:pt x="1545" y="773"/>
                  <a:pt x="1545" y="773"/>
                  <a:pt x="1545" y="773"/>
                </a:cubicBezTo>
                <a:cubicBezTo>
                  <a:pt x="1545" y="346"/>
                  <a:pt x="1199" y="0"/>
                  <a:pt x="772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3">
            <a:extLst>
              <a:ext uri="{FF2B5EF4-FFF2-40B4-BE49-F238E27FC236}">
                <a16:creationId xmlns:a16="http://schemas.microsoft.com/office/drawing/2014/main" id="{481EE9CF-AFA3-54EA-522E-8957C5E30A54}"/>
              </a:ext>
            </a:extLst>
          </p:cNvPr>
          <p:cNvSpPr>
            <a:spLocks/>
          </p:cNvSpPr>
          <p:nvPr userDrawn="1"/>
        </p:nvSpPr>
        <p:spPr bwMode="auto">
          <a:xfrm>
            <a:off x="1227846" y="5041775"/>
            <a:ext cx="1165256" cy="1263775"/>
          </a:xfrm>
          <a:custGeom>
            <a:avLst/>
            <a:gdLst>
              <a:gd name="T0" fmla="*/ 772 w 3379"/>
              <a:gd name="T1" fmla="*/ 0 h 3659"/>
              <a:gd name="T2" fmla="*/ 0 w 3379"/>
              <a:gd name="T3" fmla="*/ 773 h 3659"/>
              <a:gd name="T4" fmla="*/ 0 w 3379"/>
              <a:gd name="T5" fmla="*/ 3659 h 3659"/>
              <a:gd name="T6" fmla="*/ 2607 w 3379"/>
              <a:gd name="T7" fmla="*/ 3659 h 3659"/>
              <a:gd name="T8" fmla="*/ 2607 w 3379"/>
              <a:gd name="T9" fmla="*/ 773 h 3659"/>
              <a:gd name="T10" fmla="*/ 3379 w 3379"/>
              <a:gd name="T11" fmla="*/ 0 h 3659"/>
              <a:gd name="T12" fmla="*/ 772 w 3379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79" h="3659">
                <a:moveTo>
                  <a:pt x="772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79" y="0"/>
                </a:cubicBezTo>
                <a:lnTo>
                  <a:pt x="77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DCEDBCB-C1A7-F686-08B1-AD8242681A56}"/>
              </a:ext>
            </a:extLst>
          </p:cNvPr>
          <p:cNvGrpSpPr/>
          <p:nvPr userDrawn="1"/>
        </p:nvGrpSpPr>
        <p:grpSpPr>
          <a:xfrm>
            <a:off x="6308264" y="760371"/>
            <a:ext cx="682806" cy="682804"/>
            <a:chOff x="4910550" y="2518024"/>
            <a:chExt cx="682806" cy="682804"/>
          </a:xfrm>
        </p:grpSpPr>
        <p:sp>
          <p:nvSpPr>
            <p:cNvPr id="21" name="Oval 5">
              <a:extLst>
                <a:ext uri="{FF2B5EF4-FFF2-40B4-BE49-F238E27FC236}">
                  <a16:creationId xmlns:a16="http://schemas.microsoft.com/office/drawing/2014/main" id="{B6EFD6A1-5F84-69BF-9BBE-0952B9E297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6">
              <a:extLst>
                <a:ext uri="{FF2B5EF4-FFF2-40B4-BE49-F238E27FC236}">
                  <a16:creationId xmlns:a16="http://schemas.microsoft.com/office/drawing/2014/main" id="{B01150EF-8224-EA93-F288-9FA622CA90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88AE8FA-8F3A-0A8C-2A6E-0F755460EFE1}"/>
                </a:ext>
              </a:extLst>
            </p:cNvPr>
            <p:cNvSpPr txBox="1"/>
            <p:nvPr/>
          </p:nvSpPr>
          <p:spPr>
            <a:xfrm>
              <a:off x="5111529" y="2666597"/>
              <a:ext cx="2808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1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5008CA9-AC40-CCAC-DA1E-904625D269B0}"/>
              </a:ext>
            </a:extLst>
          </p:cNvPr>
          <p:cNvGrpSpPr/>
          <p:nvPr userDrawn="1"/>
        </p:nvGrpSpPr>
        <p:grpSpPr>
          <a:xfrm>
            <a:off x="5425503" y="1927554"/>
            <a:ext cx="682806" cy="682804"/>
            <a:chOff x="4910550" y="2518024"/>
            <a:chExt cx="682806" cy="682804"/>
          </a:xfrm>
        </p:grpSpPr>
        <p:sp>
          <p:nvSpPr>
            <p:cNvPr id="27" name="Oval 5">
              <a:extLst>
                <a:ext uri="{FF2B5EF4-FFF2-40B4-BE49-F238E27FC236}">
                  <a16:creationId xmlns:a16="http://schemas.microsoft.com/office/drawing/2014/main" id="{72DFF5EC-4774-ED26-9DDA-5ECC3FBAA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Oval 6">
              <a:extLst>
                <a:ext uri="{FF2B5EF4-FFF2-40B4-BE49-F238E27FC236}">
                  <a16:creationId xmlns:a16="http://schemas.microsoft.com/office/drawing/2014/main" id="{770C939F-CAC5-F9C0-7E45-72AE6A1756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25983D9-2A63-6A21-1C36-F1D77FC45CC9}"/>
                </a:ext>
              </a:extLst>
            </p:cNvPr>
            <p:cNvSpPr txBox="1"/>
            <p:nvPr/>
          </p:nvSpPr>
          <p:spPr>
            <a:xfrm>
              <a:off x="5086682" y="2666597"/>
              <a:ext cx="330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2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A09593-5A1F-6A96-78D2-076EDEAB1DB6}"/>
              </a:ext>
            </a:extLst>
          </p:cNvPr>
          <p:cNvGrpSpPr/>
          <p:nvPr userDrawn="1"/>
        </p:nvGrpSpPr>
        <p:grpSpPr>
          <a:xfrm>
            <a:off x="4755296" y="3094737"/>
            <a:ext cx="682806" cy="682804"/>
            <a:chOff x="4910550" y="2518024"/>
            <a:chExt cx="682806" cy="682804"/>
          </a:xfrm>
        </p:grpSpPr>
        <p:sp>
          <p:nvSpPr>
            <p:cNvPr id="33" name="Oval 5">
              <a:extLst>
                <a:ext uri="{FF2B5EF4-FFF2-40B4-BE49-F238E27FC236}">
                  <a16:creationId xmlns:a16="http://schemas.microsoft.com/office/drawing/2014/main" id="{314906CE-35C8-2E7A-0897-6CB9755B2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Oval 6">
              <a:extLst>
                <a:ext uri="{FF2B5EF4-FFF2-40B4-BE49-F238E27FC236}">
                  <a16:creationId xmlns:a16="http://schemas.microsoft.com/office/drawing/2014/main" id="{E479B106-FA64-B71B-BC91-A8F72DFF26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7CD1CE5-4BCE-362B-1090-7055183CC5FD}"/>
                </a:ext>
              </a:extLst>
            </p:cNvPr>
            <p:cNvSpPr txBox="1"/>
            <p:nvPr/>
          </p:nvSpPr>
          <p:spPr>
            <a:xfrm>
              <a:off x="5081873" y="2666597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3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2AA03EC-F19E-6FC3-5406-27B59DA12B2D}"/>
              </a:ext>
            </a:extLst>
          </p:cNvPr>
          <p:cNvGrpSpPr/>
          <p:nvPr userDrawn="1"/>
        </p:nvGrpSpPr>
        <p:grpSpPr>
          <a:xfrm>
            <a:off x="3974259" y="4261920"/>
            <a:ext cx="682806" cy="682804"/>
            <a:chOff x="4910550" y="2518024"/>
            <a:chExt cx="682806" cy="682804"/>
          </a:xfrm>
        </p:grpSpPr>
        <p:sp>
          <p:nvSpPr>
            <p:cNvPr id="39" name="Oval 5">
              <a:extLst>
                <a:ext uri="{FF2B5EF4-FFF2-40B4-BE49-F238E27FC236}">
                  <a16:creationId xmlns:a16="http://schemas.microsoft.com/office/drawing/2014/main" id="{9B78ECF0-6E8B-09F4-DE7E-F2D33C8C6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6">
              <a:extLst>
                <a:ext uri="{FF2B5EF4-FFF2-40B4-BE49-F238E27FC236}">
                  <a16:creationId xmlns:a16="http://schemas.microsoft.com/office/drawing/2014/main" id="{B5BA2E92-6EA2-9400-D1E6-39BFD76BE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6912F08-A0DD-C536-FF92-6E5718633547}"/>
                </a:ext>
              </a:extLst>
            </p:cNvPr>
            <p:cNvSpPr txBox="1"/>
            <p:nvPr/>
          </p:nvSpPr>
          <p:spPr>
            <a:xfrm>
              <a:off x="5073056" y="2666597"/>
              <a:ext cx="35779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4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F60F717-0FB0-111B-76B1-D3BD90F9124C}"/>
              </a:ext>
            </a:extLst>
          </p:cNvPr>
          <p:cNvGrpSpPr/>
          <p:nvPr userDrawn="1"/>
        </p:nvGrpSpPr>
        <p:grpSpPr>
          <a:xfrm>
            <a:off x="3220052" y="5429102"/>
            <a:ext cx="682806" cy="682804"/>
            <a:chOff x="4910550" y="2518024"/>
            <a:chExt cx="682806" cy="682804"/>
          </a:xfrm>
        </p:grpSpPr>
        <p:sp>
          <p:nvSpPr>
            <p:cNvPr id="46" name="Oval 5">
              <a:extLst>
                <a:ext uri="{FF2B5EF4-FFF2-40B4-BE49-F238E27FC236}">
                  <a16:creationId xmlns:a16="http://schemas.microsoft.com/office/drawing/2014/main" id="{44723F00-48B0-81FD-DB09-9B20F24C05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Oval 6">
              <a:extLst>
                <a:ext uri="{FF2B5EF4-FFF2-40B4-BE49-F238E27FC236}">
                  <a16:creationId xmlns:a16="http://schemas.microsoft.com/office/drawing/2014/main" id="{C7B9615E-1446-BC93-8BE2-A160E7D30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341D07E-2BAD-21A1-8DA9-EBE85E808127}"/>
                </a:ext>
              </a:extLst>
            </p:cNvPr>
            <p:cNvSpPr txBox="1"/>
            <p:nvPr/>
          </p:nvSpPr>
          <p:spPr>
            <a:xfrm>
              <a:off x="5076262" y="2666597"/>
              <a:ext cx="35137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5</a:t>
              </a:r>
            </a:p>
          </p:txBody>
        </p:sp>
      </p:grp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6B0C7179-F8D3-2248-6B0A-7E775906AB5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69957" y="729437"/>
            <a:ext cx="428270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D077DAFD-D253-FBF8-0DD8-869CC27A622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269958" y="1288061"/>
            <a:ext cx="428270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0E5D97D9-544E-FF86-6D4C-11AC1CC8232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08262" y="2102392"/>
            <a:ext cx="5032527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B5C842AC-EE28-8E71-0CD0-4F8F14E5D23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308264" y="2661016"/>
            <a:ext cx="503252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5046C9C3-3283-A553-C278-3544CAA45DB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88382" y="3488745"/>
            <a:ext cx="5217150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F7381E46-37DC-355A-B28C-E964EF85833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588383" y="4047369"/>
            <a:ext cx="5217149" cy="414268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0B00D4DF-543F-24D1-90C7-CF77EF8DB8C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041562" y="4516392"/>
            <a:ext cx="428270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D25EF039-EBBE-73A2-A249-436B5D39B8B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041563" y="5075016"/>
            <a:ext cx="4282705" cy="52035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8" name="Text Placeholder 18">
            <a:extLst>
              <a:ext uri="{FF2B5EF4-FFF2-40B4-BE49-F238E27FC236}">
                <a16:creationId xmlns:a16="http://schemas.microsoft.com/office/drawing/2014/main" id="{20454503-D8F5-0721-FCFE-00E82E4965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196439" y="5650988"/>
            <a:ext cx="428270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9" name="Text Placeholder 18">
            <a:extLst>
              <a:ext uri="{FF2B5EF4-FFF2-40B4-BE49-F238E27FC236}">
                <a16:creationId xmlns:a16="http://schemas.microsoft.com/office/drawing/2014/main" id="{D66B24AD-707F-ED69-0C9B-758A5D2310A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96440" y="6209612"/>
            <a:ext cx="4282705" cy="52035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60" name="object 47">
            <a:extLst>
              <a:ext uri="{FF2B5EF4-FFF2-40B4-BE49-F238E27FC236}">
                <a16:creationId xmlns:a16="http://schemas.microsoft.com/office/drawing/2014/main" id="{37521912-C4B4-444D-7531-FF54811B94AB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C840CFD-7F39-3358-13D4-2DFAF01537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7159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82F557-7CD3-A557-6E57-B31D80054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703704B-9A11-62B0-2B54-B9503D55E05B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eeform 5">
            <a:extLst>
              <a:ext uri="{FF2B5EF4-FFF2-40B4-BE49-F238E27FC236}">
                <a16:creationId xmlns:a16="http://schemas.microsoft.com/office/drawing/2014/main" id="{48250FEA-13F2-A65E-2516-A65A5047852C}"/>
              </a:ext>
            </a:extLst>
          </p:cNvPr>
          <p:cNvSpPr/>
          <p:nvPr userDrawn="1"/>
        </p:nvSpPr>
        <p:spPr>
          <a:xfrm flipH="1">
            <a:off x="542925" y="1514475"/>
            <a:ext cx="4492225" cy="4492225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 8">
            <a:extLst>
              <a:ext uri="{FF2B5EF4-FFF2-40B4-BE49-F238E27FC236}">
                <a16:creationId xmlns:a16="http://schemas.microsoft.com/office/drawing/2014/main" id="{49916C8C-EA05-5B6A-4CD8-3DAFDAEBA711}"/>
              </a:ext>
            </a:extLst>
          </p:cNvPr>
          <p:cNvSpPr/>
          <p:nvPr userDrawn="1"/>
        </p:nvSpPr>
        <p:spPr>
          <a:xfrm flipH="1">
            <a:off x="1470439" y="2441985"/>
            <a:ext cx="3564713" cy="3564713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1B4DAAE7-6AC0-5F4A-9195-CED80BCA668C}"/>
              </a:ext>
            </a:extLst>
          </p:cNvPr>
          <p:cNvSpPr/>
          <p:nvPr userDrawn="1"/>
        </p:nvSpPr>
        <p:spPr>
          <a:xfrm flipH="1">
            <a:off x="2393095" y="3364645"/>
            <a:ext cx="2642051" cy="2642051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D2839F76-22DD-8569-2837-A204135F7098}"/>
              </a:ext>
            </a:extLst>
          </p:cNvPr>
          <p:cNvSpPr/>
          <p:nvPr userDrawn="1"/>
        </p:nvSpPr>
        <p:spPr>
          <a:xfrm flipH="1">
            <a:off x="3338668" y="4310212"/>
            <a:ext cx="1696485" cy="1696485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61C405A2-B0D7-5642-69F3-B6A1E167DEE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670214" y="2023230"/>
            <a:ext cx="2043906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74CE302-849B-AC7A-CB2E-166DCA97225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43004" y="2848420"/>
            <a:ext cx="2043906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CDF3318A-6056-52E3-EAA8-EC1C3BE2E27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89037" y="3760587"/>
            <a:ext cx="2043906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722422A8-0AE6-52BE-0229-C0C3330024B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502715" y="4751153"/>
            <a:ext cx="1330228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0" name="object 47">
            <a:extLst>
              <a:ext uri="{FF2B5EF4-FFF2-40B4-BE49-F238E27FC236}">
                <a16:creationId xmlns:a16="http://schemas.microsoft.com/office/drawing/2014/main" id="{07A6DDCD-A6C8-74CB-220F-856B505287D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7309E7B7-F773-DFB0-3EE9-37F9BA8470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2" name="Text Placeholder 18">
            <a:extLst>
              <a:ext uri="{FF2B5EF4-FFF2-40B4-BE49-F238E27FC236}">
                <a16:creationId xmlns:a16="http://schemas.microsoft.com/office/drawing/2014/main" id="{AFF2190B-3593-267A-E64C-0CD0B939668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162440" y="465144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3" name="Text Placeholder 14">
            <a:extLst>
              <a:ext uri="{FF2B5EF4-FFF2-40B4-BE49-F238E27FC236}">
                <a16:creationId xmlns:a16="http://schemas.microsoft.com/office/drawing/2014/main" id="{2A918F9E-D0E7-7EBC-9F76-458396B07C4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162440" y="1043476"/>
            <a:ext cx="2651571" cy="843662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84" name="Text Placeholder 18">
            <a:extLst>
              <a:ext uri="{FF2B5EF4-FFF2-40B4-BE49-F238E27FC236}">
                <a16:creationId xmlns:a16="http://schemas.microsoft.com/office/drawing/2014/main" id="{23CDB6C2-A831-CBE7-CB72-74A2CC8CE54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62440" y="1923773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5" name="Text Placeholder 14">
            <a:extLst>
              <a:ext uri="{FF2B5EF4-FFF2-40B4-BE49-F238E27FC236}">
                <a16:creationId xmlns:a16="http://schemas.microsoft.com/office/drawing/2014/main" id="{B330DE1D-E0DF-4915-3DCF-88D3DC721B7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162440" y="2552867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86" name="Text Placeholder 18">
            <a:extLst>
              <a:ext uri="{FF2B5EF4-FFF2-40B4-BE49-F238E27FC236}">
                <a16:creationId xmlns:a16="http://schemas.microsoft.com/office/drawing/2014/main" id="{B9260320-1203-0F63-6D6B-43DF444E14E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162439" y="3538794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7" name="Text Placeholder 14">
            <a:extLst>
              <a:ext uri="{FF2B5EF4-FFF2-40B4-BE49-F238E27FC236}">
                <a16:creationId xmlns:a16="http://schemas.microsoft.com/office/drawing/2014/main" id="{AB3B0694-3F0D-05FA-B41D-7B895AAC06B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62439" y="4167888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88" name="Text Placeholder 18">
            <a:extLst>
              <a:ext uri="{FF2B5EF4-FFF2-40B4-BE49-F238E27FC236}">
                <a16:creationId xmlns:a16="http://schemas.microsoft.com/office/drawing/2014/main" id="{4DC6F414-244F-D5B0-1D75-3700B7D2CEA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62439" y="5125142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9" name="Text Placeholder 14">
            <a:extLst>
              <a:ext uri="{FF2B5EF4-FFF2-40B4-BE49-F238E27FC236}">
                <a16:creationId xmlns:a16="http://schemas.microsoft.com/office/drawing/2014/main" id="{E9166EA0-6360-0BA8-3CF6-DE851C6C4A3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62439" y="5754236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5740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izduoklis + aprašy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C122BC-79DE-CF17-CBF6-40D49BB58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79CD22-FDBC-F006-0F91-1DE745F3C16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Imac.png">
            <a:extLst>
              <a:ext uri="{FF2B5EF4-FFF2-40B4-BE49-F238E27FC236}">
                <a16:creationId xmlns:a16="http://schemas.microsoft.com/office/drawing/2014/main" id="{D886F3DA-886F-6AA5-36A0-31D19029A6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231" y="2171192"/>
            <a:ext cx="7962091" cy="4777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E4A28D-5D00-9095-8FC0-66308DBB8AC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0508" y="2843329"/>
            <a:ext cx="4427538" cy="2654300"/>
          </a:xfrm>
          <a:prstGeom prst="roundRect">
            <a:avLst>
              <a:gd name="adj" fmla="val 3223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D5A821E0-B84D-030F-FD25-6B3754AF5D67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9288BD3-37C1-78D7-BF76-6AB2A73C0E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B26EF16-8B56-2F3F-7417-66251DEE5D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1892" y="426129"/>
            <a:ext cx="9067784" cy="1022058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A21C171B-3E6C-5BD1-5EFE-FE4FD0C9051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91892" y="1713390"/>
            <a:ext cx="5791260" cy="4529592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4645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K + aprašy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0E66274-33AF-4446-92B6-4472E0D8B7CF}"/>
              </a:ext>
            </a:extLst>
          </p:cNvPr>
          <p:cNvSpPr/>
          <p:nvPr userDrawn="1"/>
        </p:nvSpPr>
        <p:spPr>
          <a:xfrm>
            <a:off x="9862457" y="0"/>
            <a:ext cx="2329543" cy="6858000"/>
          </a:xfrm>
          <a:custGeom>
            <a:avLst/>
            <a:gdLst>
              <a:gd name="connsiteX0" fmla="*/ 1374264 w 2329543"/>
              <a:gd name="connsiteY0" fmla="*/ 0 h 6858000"/>
              <a:gd name="connsiteX1" fmla="*/ 2329543 w 2329543"/>
              <a:gd name="connsiteY1" fmla="*/ 0 h 6858000"/>
              <a:gd name="connsiteX2" fmla="*/ 2329543 w 2329543"/>
              <a:gd name="connsiteY2" fmla="*/ 6858000 h 6858000"/>
              <a:gd name="connsiteX3" fmla="*/ 0 w 2329543"/>
              <a:gd name="connsiteY3" fmla="*/ 6858000 h 6858000"/>
              <a:gd name="connsiteX4" fmla="*/ 1392139 w 2329543"/>
              <a:gd name="connsiteY4" fmla="*/ 2946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543" h="6858000">
                <a:moveTo>
                  <a:pt x="1374264" y="0"/>
                </a:moveTo>
                <a:lnTo>
                  <a:pt x="2329543" y="0"/>
                </a:lnTo>
                <a:lnTo>
                  <a:pt x="2329543" y="6858000"/>
                </a:lnTo>
                <a:lnTo>
                  <a:pt x="0" y="6858000"/>
                </a:lnTo>
                <a:cubicBezTo>
                  <a:pt x="419773" y="4596987"/>
                  <a:pt x="1547914" y="3507388"/>
                  <a:pt x="1392139" y="294603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16" name="object 47">
            <a:extLst>
              <a:ext uri="{FF2B5EF4-FFF2-40B4-BE49-F238E27FC236}">
                <a16:creationId xmlns:a16="http://schemas.microsoft.com/office/drawing/2014/main" id="{412E1885-87F7-F8F3-D35E-1165DB3D5250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7B57567-4C25-1926-40A1-21603F2D9F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  <p:grpSp>
        <p:nvGrpSpPr>
          <p:cNvPr id="18" name="กลุ่ม 5">
            <a:extLst>
              <a:ext uri="{FF2B5EF4-FFF2-40B4-BE49-F238E27FC236}">
                <a16:creationId xmlns:a16="http://schemas.microsoft.com/office/drawing/2014/main" id="{981B1EBE-4977-87BE-D522-D5F50C36E502}"/>
              </a:ext>
            </a:extLst>
          </p:cNvPr>
          <p:cNvGrpSpPr/>
          <p:nvPr userDrawn="1"/>
        </p:nvGrpSpPr>
        <p:grpSpPr>
          <a:xfrm>
            <a:off x="4618777" y="573868"/>
            <a:ext cx="9849635" cy="5303354"/>
            <a:chOff x="4999038" y="4457700"/>
            <a:chExt cx="8137525" cy="4381500"/>
          </a:xfrm>
        </p:grpSpPr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046B522A-F03B-7BF9-7DF4-B4A139093B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4457700"/>
              <a:ext cx="6194425" cy="4267200"/>
            </a:xfrm>
            <a:custGeom>
              <a:avLst/>
              <a:gdLst>
                <a:gd name="T0" fmla="*/ 650 w 650"/>
                <a:gd name="T1" fmla="*/ 448 h 448"/>
                <a:gd name="T2" fmla="*/ 650 w 650"/>
                <a:gd name="T3" fmla="*/ 441 h 448"/>
                <a:gd name="T4" fmla="*/ 650 w 650"/>
                <a:gd name="T5" fmla="*/ 32 h 448"/>
                <a:gd name="T6" fmla="*/ 619 w 650"/>
                <a:gd name="T7" fmla="*/ 0 h 448"/>
                <a:gd name="T8" fmla="*/ 31 w 650"/>
                <a:gd name="T9" fmla="*/ 0 h 448"/>
                <a:gd name="T10" fmla="*/ 0 w 650"/>
                <a:gd name="T11" fmla="*/ 32 h 448"/>
                <a:gd name="T12" fmla="*/ 0 w 650"/>
                <a:gd name="T13" fmla="*/ 441 h 448"/>
                <a:gd name="T14" fmla="*/ 0 w 650"/>
                <a:gd name="T15" fmla="*/ 448 h 448"/>
                <a:gd name="T16" fmla="*/ 650 w 650"/>
                <a:gd name="T17" fmla="*/ 448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0" h="448">
                  <a:moveTo>
                    <a:pt x="650" y="448"/>
                  </a:moveTo>
                  <a:cubicBezTo>
                    <a:pt x="650" y="445"/>
                    <a:pt x="650" y="443"/>
                    <a:pt x="650" y="441"/>
                  </a:cubicBezTo>
                  <a:cubicBezTo>
                    <a:pt x="650" y="32"/>
                    <a:pt x="650" y="32"/>
                    <a:pt x="650" y="32"/>
                  </a:cubicBezTo>
                  <a:cubicBezTo>
                    <a:pt x="650" y="14"/>
                    <a:pt x="636" y="0"/>
                    <a:pt x="61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441"/>
                    <a:pt x="0" y="441"/>
                    <a:pt x="0" y="441"/>
                  </a:cubicBezTo>
                  <a:cubicBezTo>
                    <a:pt x="0" y="443"/>
                    <a:pt x="0" y="445"/>
                    <a:pt x="0" y="448"/>
                  </a:cubicBezTo>
                  <a:lnTo>
                    <a:pt x="650" y="448"/>
                  </a:lnTo>
                  <a:close/>
                </a:path>
              </a:pathLst>
            </a:custGeom>
            <a:solidFill>
              <a:srgbClr val="10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0" name="Freeform 31">
              <a:extLst>
                <a:ext uri="{FF2B5EF4-FFF2-40B4-BE49-F238E27FC236}">
                  <a16:creationId xmlns:a16="http://schemas.microsoft.com/office/drawing/2014/main" id="{8CF38A1E-4380-1B51-0575-151B83523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4457700"/>
              <a:ext cx="6194425" cy="352425"/>
            </a:xfrm>
            <a:custGeom>
              <a:avLst/>
              <a:gdLst>
                <a:gd name="T0" fmla="*/ 619 w 650"/>
                <a:gd name="T1" fmla="*/ 0 h 37"/>
                <a:gd name="T2" fmla="*/ 31 w 650"/>
                <a:gd name="T3" fmla="*/ 0 h 37"/>
                <a:gd name="T4" fmla="*/ 0 w 650"/>
                <a:gd name="T5" fmla="*/ 32 h 37"/>
                <a:gd name="T6" fmla="*/ 0 w 650"/>
                <a:gd name="T7" fmla="*/ 37 h 37"/>
                <a:gd name="T8" fmla="*/ 31 w 650"/>
                <a:gd name="T9" fmla="*/ 6 h 37"/>
                <a:gd name="T10" fmla="*/ 619 w 650"/>
                <a:gd name="T11" fmla="*/ 6 h 37"/>
                <a:gd name="T12" fmla="*/ 650 w 650"/>
                <a:gd name="T13" fmla="*/ 37 h 37"/>
                <a:gd name="T14" fmla="*/ 650 w 650"/>
                <a:gd name="T15" fmla="*/ 32 h 37"/>
                <a:gd name="T16" fmla="*/ 619 w 650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0" h="37">
                  <a:moveTo>
                    <a:pt x="619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0"/>
                    <a:pt x="14" y="6"/>
                    <a:pt x="31" y="6"/>
                  </a:cubicBezTo>
                  <a:cubicBezTo>
                    <a:pt x="619" y="6"/>
                    <a:pt x="619" y="6"/>
                    <a:pt x="619" y="6"/>
                  </a:cubicBezTo>
                  <a:cubicBezTo>
                    <a:pt x="636" y="6"/>
                    <a:pt x="650" y="20"/>
                    <a:pt x="650" y="37"/>
                  </a:cubicBezTo>
                  <a:cubicBezTo>
                    <a:pt x="650" y="32"/>
                    <a:pt x="650" y="32"/>
                    <a:pt x="650" y="32"/>
                  </a:cubicBezTo>
                  <a:cubicBezTo>
                    <a:pt x="650" y="14"/>
                    <a:pt x="636" y="0"/>
                    <a:pt x="619" y="0"/>
                  </a:cubicBezTo>
                  <a:close/>
                </a:path>
              </a:pathLst>
            </a:custGeom>
            <a:solidFill>
              <a:srgbClr val="1E1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1" name="Freeform 32">
              <a:extLst>
                <a:ext uri="{FF2B5EF4-FFF2-40B4-BE49-F238E27FC236}">
                  <a16:creationId xmlns:a16="http://schemas.microsoft.com/office/drawing/2014/main" id="{9558163D-1228-E988-3C5A-CA9FE1370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038" y="8505825"/>
              <a:ext cx="8137525" cy="333375"/>
            </a:xfrm>
            <a:custGeom>
              <a:avLst/>
              <a:gdLst>
                <a:gd name="T0" fmla="*/ 0 w 854"/>
                <a:gd name="T1" fmla="*/ 0 h 35"/>
                <a:gd name="T2" fmla="*/ 0 w 854"/>
                <a:gd name="T3" fmla="*/ 12 h 35"/>
                <a:gd name="T4" fmla="*/ 41 w 854"/>
                <a:gd name="T5" fmla="*/ 35 h 35"/>
                <a:gd name="T6" fmla="*/ 813 w 854"/>
                <a:gd name="T7" fmla="*/ 35 h 35"/>
                <a:gd name="T8" fmla="*/ 854 w 854"/>
                <a:gd name="T9" fmla="*/ 12 h 35"/>
                <a:gd name="T10" fmla="*/ 854 w 854"/>
                <a:gd name="T11" fmla="*/ 0 h 35"/>
                <a:gd name="T12" fmla="*/ 0 w 85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4" h="35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25"/>
                    <a:pt x="19" y="35"/>
                    <a:pt x="41" y="35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36" y="35"/>
                    <a:pt x="854" y="25"/>
                    <a:pt x="854" y="12"/>
                  </a:cubicBezTo>
                  <a:cubicBezTo>
                    <a:pt x="854" y="0"/>
                    <a:pt x="854" y="0"/>
                    <a:pt x="85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2" name="Freeform 33">
              <a:extLst>
                <a:ext uri="{FF2B5EF4-FFF2-40B4-BE49-F238E27FC236}">
                  <a16:creationId xmlns:a16="http://schemas.microsoft.com/office/drawing/2014/main" id="{681F7DFC-BD9C-250E-5598-90BEF2E40A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8563" y="8677275"/>
              <a:ext cx="8118475" cy="161925"/>
            </a:xfrm>
            <a:custGeom>
              <a:avLst/>
              <a:gdLst>
                <a:gd name="T0" fmla="*/ 0 w 852"/>
                <a:gd name="T1" fmla="*/ 0 h 17"/>
                <a:gd name="T2" fmla="*/ 40 w 852"/>
                <a:gd name="T3" fmla="*/ 17 h 17"/>
                <a:gd name="T4" fmla="*/ 812 w 852"/>
                <a:gd name="T5" fmla="*/ 17 h 17"/>
                <a:gd name="T6" fmla="*/ 852 w 852"/>
                <a:gd name="T7" fmla="*/ 0 h 17"/>
                <a:gd name="T8" fmla="*/ 0 w 852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2" h="17">
                  <a:moveTo>
                    <a:pt x="0" y="0"/>
                  </a:moveTo>
                  <a:cubicBezTo>
                    <a:pt x="4" y="10"/>
                    <a:pt x="21" y="17"/>
                    <a:pt x="40" y="17"/>
                  </a:cubicBezTo>
                  <a:cubicBezTo>
                    <a:pt x="812" y="17"/>
                    <a:pt x="812" y="17"/>
                    <a:pt x="812" y="17"/>
                  </a:cubicBezTo>
                  <a:cubicBezTo>
                    <a:pt x="832" y="17"/>
                    <a:pt x="848" y="10"/>
                    <a:pt x="8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3" name="Oval 34">
              <a:extLst>
                <a:ext uri="{FF2B5EF4-FFF2-40B4-BE49-F238E27FC236}">
                  <a16:creationId xmlns:a16="http://schemas.microsoft.com/office/drawing/2014/main" id="{B9FB0E8B-FA14-476E-5118-910AB1C77B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1126" y="4562475"/>
              <a:ext cx="133350" cy="133350"/>
            </a:xfrm>
            <a:prstGeom prst="ellipse">
              <a:avLst/>
            </a:prstGeom>
            <a:solidFill>
              <a:srgbClr val="1E1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4" name="Oval 35">
              <a:extLst>
                <a:ext uri="{FF2B5EF4-FFF2-40B4-BE49-F238E27FC236}">
                  <a16:creationId xmlns:a16="http://schemas.microsoft.com/office/drawing/2014/main" id="{410722B5-5919-7EBE-4E35-36DC4C2F1E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10651" y="4572000"/>
              <a:ext cx="114300" cy="114300"/>
            </a:xfrm>
            <a:prstGeom prst="ellipse">
              <a:avLst/>
            </a:prstGeom>
            <a:solidFill>
              <a:srgbClr val="10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5" name="Freeform 36">
              <a:extLst>
                <a:ext uri="{FF2B5EF4-FFF2-40B4-BE49-F238E27FC236}">
                  <a16:creationId xmlns:a16="http://schemas.microsoft.com/office/drawing/2014/main" id="{87B9C32D-D22E-F7F0-19C6-FECD3B3818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9051" y="8505825"/>
              <a:ext cx="2859088" cy="66675"/>
            </a:xfrm>
            <a:custGeom>
              <a:avLst/>
              <a:gdLst>
                <a:gd name="T0" fmla="*/ 1783 w 1801"/>
                <a:gd name="T1" fmla="*/ 18 h 42"/>
                <a:gd name="T2" fmla="*/ 1783 w 1801"/>
                <a:gd name="T3" fmla="*/ 18 h 42"/>
                <a:gd name="T4" fmla="*/ 24 w 1801"/>
                <a:gd name="T5" fmla="*/ 18 h 42"/>
                <a:gd name="T6" fmla="*/ 24 w 1801"/>
                <a:gd name="T7" fmla="*/ 18 h 42"/>
                <a:gd name="T8" fmla="*/ 1783 w 1801"/>
                <a:gd name="T9" fmla="*/ 18 h 42"/>
                <a:gd name="T10" fmla="*/ 1801 w 1801"/>
                <a:gd name="T11" fmla="*/ 0 h 42"/>
                <a:gd name="T12" fmla="*/ 0 w 1801"/>
                <a:gd name="T13" fmla="*/ 0 h 42"/>
                <a:gd name="T14" fmla="*/ 0 w 1801"/>
                <a:gd name="T15" fmla="*/ 42 h 42"/>
                <a:gd name="T16" fmla="*/ 1801 w 1801"/>
                <a:gd name="T17" fmla="*/ 42 h 42"/>
                <a:gd name="T18" fmla="*/ 1801 w 1801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01" h="42">
                  <a:moveTo>
                    <a:pt x="1783" y="18"/>
                  </a:moveTo>
                  <a:lnTo>
                    <a:pt x="1783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1783" y="18"/>
                  </a:lnTo>
                  <a:close/>
                  <a:moveTo>
                    <a:pt x="1801" y="0"/>
                  </a:moveTo>
                  <a:lnTo>
                    <a:pt x="0" y="0"/>
                  </a:lnTo>
                  <a:lnTo>
                    <a:pt x="0" y="42"/>
                  </a:lnTo>
                  <a:lnTo>
                    <a:pt x="1801" y="42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6" name="Freeform 37">
              <a:extLst>
                <a:ext uri="{FF2B5EF4-FFF2-40B4-BE49-F238E27FC236}">
                  <a16:creationId xmlns:a16="http://schemas.microsoft.com/office/drawing/2014/main" id="{36B97C3D-00C4-E8BF-0232-8CDF57B50D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9051" y="8505825"/>
              <a:ext cx="2859088" cy="66675"/>
            </a:xfrm>
            <a:custGeom>
              <a:avLst/>
              <a:gdLst>
                <a:gd name="T0" fmla="*/ 1783 w 1801"/>
                <a:gd name="T1" fmla="*/ 18 h 42"/>
                <a:gd name="T2" fmla="*/ 1783 w 1801"/>
                <a:gd name="T3" fmla="*/ 18 h 42"/>
                <a:gd name="T4" fmla="*/ 24 w 1801"/>
                <a:gd name="T5" fmla="*/ 18 h 42"/>
                <a:gd name="T6" fmla="*/ 24 w 1801"/>
                <a:gd name="T7" fmla="*/ 18 h 42"/>
                <a:gd name="T8" fmla="*/ 1783 w 1801"/>
                <a:gd name="T9" fmla="*/ 18 h 42"/>
                <a:gd name="T10" fmla="*/ 1801 w 1801"/>
                <a:gd name="T11" fmla="*/ 0 h 42"/>
                <a:gd name="T12" fmla="*/ 0 w 1801"/>
                <a:gd name="T13" fmla="*/ 0 h 42"/>
                <a:gd name="T14" fmla="*/ 0 w 1801"/>
                <a:gd name="T15" fmla="*/ 42 h 42"/>
                <a:gd name="T16" fmla="*/ 1801 w 1801"/>
                <a:gd name="T17" fmla="*/ 42 h 42"/>
                <a:gd name="T18" fmla="*/ 1801 w 1801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01" h="42">
                  <a:moveTo>
                    <a:pt x="1783" y="18"/>
                  </a:moveTo>
                  <a:lnTo>
                    <a:pt x="1783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1783" y="18"/>
                  </a:lnTo>
                  <a:moveTo>
                    <a:pt x="1801" y="0"/>
                  </a:moveTo>
                  <a:lnTo>
                    <a:pt x="0" y="0"/>
                  </a:lnTo>
                  <a:lnTo>
                    <a:pt x="0" y="42"/>
                  </a:lnTo>
                  <a:lnTo>
                    <a:pt x="1801" y="42"/>
                  </a:lnTo>
                  <a:lnTo>
                    <a:pt x="18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7" name="Oval 38">
              <a:extLst>
                <a:ext uri="{FF2B5EF4-FFF2-40B4-BE49-F238E27FC236}">
                  <a16:creationId xmlns:a16="http://schemas.microsoft.com/office/drawing/2014/main" id="{94621462-3708-E260-8E20-28137CE2C9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0013" y="8534400"/>
              <a:ext cx="123825" cy="123825"/>
            </a:xfrm>
            <a:prstGeom prst="ellipse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8" name="Oval 39">
              <a:extLst>
                <a:ext uri="{FF2B5EF4-FFF2-40B4-BE49-F238E27FC236}">
                  <a16:creationId xmlns:a16="http://schemas.microsoft.com/office/drawing/2014/main" id="{9C3D73F2-C94E-CF77-DD35-F525421C98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9063" y="8553450"/>
              <a:ext cx="85725" cy="85725"/>
            </a:xfrm>
            <a:prstGeom prst="ellipse">
              <a:avLst/>
            </a:prstGeom>
            <a:solidFill>
              <a:srgbClr val="67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9" name="Oval 40">
              <a:extLst>
                <a:ext uri="{FF2B5EF4-FFF2-40B4-BE49-F238E27FC236}">
                  <a16:creationId xmlns:a16="http://schemas.microsoft.com/office/drawing/2014/main" id="{EB4F974F-0AEF-ED25-6B77-B5F7328C7E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0513" y="8534400"/>
              <a:ext cx="123825" cy="123825"/>
            </a:xfrm>
            <a:prstGeom prst="ellipse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30" name="Oval 41">
              <a:extLst>
                <a:ext uri="{FF2B5EF4-FFF2-40B4-BE49-F238E27FC236}">
                  <a16:creationId xmlns:a16="http://schemas.microsoft.com/office/drawing/2014/main" id="{B98ABC9B-7BCD-5B71-00D4-9DFDA7738B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9563" y="8553450"/>
              <a:ext cx="85725" cy="85725"/>
            </a:xfrm>
            <a:prstGeom prst="ellipse">
              <a:avLst/>
            </a:prstGeom>
            <a:solidFill>
              <a:srgbClr val="67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31" name="Oval 42">
              <a:extLst>
                <a:ext uri="{FF2B5EF4-FFF2-40B4-BE49-F238E27FC236}">
                  <a16:creationId xmlns:a16="http://schemas.microsoft.com/office/drawing/2014/main" id="{4CE7D391-36CA-C1DE-DF22-BA6A70945C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1013" y="8534400"/>
              <a:ext cx="123825" cy="123825"/>
            </a:xfrm>
            <a:prstGeom prst="ellipse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32" name="Oval 43">
              <a:extLst>
                <a:ext uri="{FF2B5EF4-FFF2-40B4-BE49-F238E27FC236}">
                  <a16:creationId xmlns:a16="http://schemas.microsoft.com/office/drawing/2014/main" id="{B151FBE8-C1B0-01FA-B9FD-31A63C4FC7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0063" y="8553450"/>
              <a:ext cx="85725" cy="85725"/>
            </a:xfrm>
            <a:prstGeom prst="ellipse">
              <a:avLst/>
            </a:prstGeom>
            <a:solidFill>
              <a:srgbClr val="67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A9C0C548-403E-9194-B270-0E4057C6FBE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974915" y="781389"/>
            <a:ext cx="7164887" cy="4565497"/>
          </a:xfrm>
          <a:prstGeom prst="roundRect">
            <a:avLst>
              <a:gd name="adj" fmla="val 3223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666B5999-A8B7-F8B8-8EE1-F7D0EF3CA3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1892" y="728286"/>
            <a:ext cx="3917478" cy="185207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70AECBAF-E3A3-F5F4-98A6-CF0574EF3EA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91892" y="2661063"/>
            <a:ext cx="3957710" cy="2812643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Slide Number Placeholder 5">
            <a:extLst>
              <a:ext uri="{FF2B5EF4-FFF2-40B4-BE49-F238E27FC236}">
                <a16:creationId xmlns:a16="http://schemas.microsoft.com/office/drawing/2014/main" id="{0DE19F49-5C99-6FEF-F949-F4950DB999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3B950A7-7BAE-4B56-1100-0286A69DD2DC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4">
            <a:extLst>
              <a:ext uri="{FF2B5EF4-FFF2-40B4-BE49-F238E27FC236}">
                <a16:creationId xmlns:a16="http://schemas.microsoft.com/office/drawing/2014/main" id="{F744E29C-7CA8-6B59-6237-9E1A9D292059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3991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K + aprašym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3603663-7525-D4F4-AF75-4CF23579E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0760343-D799-7002-0B56-B6B6634E48F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2C045CA-90F5-AB26-09A8-E94AA6FB7521}"/>
              </a:ext>
            </a:extLst>
          </p:cNvPr>
          <p:cNvSpPr/>
          <p:nvPr userDrawn="1"/>
        </p:nvSpPr>
        <p:spPr>
          <a:xfrm>
            <a:off x="1" y="2907604"/>
            <a:ext cx="7538772" cy="3950396"/>
          </a:xfrm>
          <a:custGeom>
            <a:avLst/>
            <a:gdLst>
              <a:gd name="connsiteX0" fmla="*/ 0 w 16868362"/>
              <a:gd name="connsiteY0" fmla="*/ 0 h 12523388"/>
              <a:gd name="connsiteX1" fmla="*/ 268494 w 16868362"/>
              <a:gd name="connsiteY1" fmla="*/ 153996 h 12523388"/>
              <a:gd name="connsiteX2" fmla="*/ 14211298 w 16868362"/>
              <a:gd name="connsiteY2" fmla="*/ 11177187 h 12523388"/>
              <a:gd name="connsiteX3" fmla="*/ 16868362 w 16868362"/>
              <a:gd name="connsiteY3" fmla="*/ 12523388 h 12523388"/>
              <a:gd name="connsiteX4" fmla="*/ 0 w 16868362"/>
              <a:gd name="connsiteY4" fmla="*/ 12523388 h 1252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8362" h="12523388">
                <a:moveTo>
                  <a:pt x="0" y="0"/>
                </a:moveTo>
                <a:lnTo>
                  <a:pt x="268494" y="153996"/>
                </a:lnTo>
                <a:cubicBezTo>
                  <a:pt x="7577734" y="4392380"/>
                  <a:pt x="8851168" y="7952916"/>
                  <a:pt x="14211298" y="11177187"/>
                </a:cubicBezTo>
                <a:lnTo>
                  <a:pt x="16868362" y="12523388"/>
                </a:lnTo>
                <a:lnTo>
                  <a:pt x="0" y="12523388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69F474-7CB9-1792-8A97-8839F1C291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90" y="1804791"/>
            <a:ext cx="6326660" cy="3607467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AC7FD28-7F8E-F0A4-6B31-549BFC4DCF8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14490" y="1927653"/>
            <a:ext cx="4957942" cy="3150974"/>
          </a:xfrm>
          <a:prstGeom prst="roundRect">
            <a:avLst>
              <a:gd name="adj" fmla="val 4831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DDEADC2A-2CCC-2296-9B8A-F214D2DC960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34E04E2-79DA-6A62-7B24-31920E04B1D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61FB561-B7F6-E08C-6F8E-8123F72B08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73154" y="533485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FF1051CD-1B83-D335-E685-660349C1050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18639" y="1655004"/>
            <a:ext cx="386796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EEA004E6-C735-AE6C-3217-4A0B1CDFDEB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018639" y="2233335"/>
            <a:ext cx="3867961" cy="92699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327D9051-5023-89D5-6962-EB471B6F39A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018639" y="3296385"/>
            <a:ext cx="386796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6A3D742B-BDD6-0CA6-3DAC-BBA9D34FEDB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018639" y="3924144"/>
            <a:ext cx="3867961" cy="1871176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D57B8B53-D950-AB12-AFF4-200A8102A861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66218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TIN U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4F575EF5-8B19-C599-292D-0B58E6C6F4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/>
          <a:stretch/>
        </p:blipFill>
        <p:spPr>
          <a:xfrm>
            <a:off x="2667000" y="0"/>
            <a:ext cx="6858000" cy="6849122"/>
          </a:xfrm>
          <a:prstGeom prst="rect">
            <a:avLst/>
          </a:prstGeom>
          <a:ln>
            <a:solidFill>
              <a:srgbClr val="231F20"/>
            </a:solidFill>
          </a:ln>
        </p:spPr>
      </p:pic>
      <p:sp>
        <p:nvSpPr>
          <p:cNvPr id="4" name="object 47">
            <a:extLst>
              <a:ext uri="{FF2B5EF4-FFF2-40B4-BE49-F238E27FC236}">
                <a16:creationId xmlns:a16="http://schemas.microsoft.com/office/drawing/2014/main" id="{616AD12D-A9EC-BCB9-3F40-C592E3E1A057}"/>
              </a:ext>
            </a:extLst>
          </p:cNvPr>
          <p:cNvSpPr/>
          <p:nvPr userDrawn="1"/>
        </p:nvSpPr>
        <p:spPr>
          <a:xfrm rot="10800000">
            <a:off x="1" y="5608897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FD25A893-7157-D207-5290-4163DB440D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6071"/>
            <a:ext cx="400310" cy="80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42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3 pun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28C25F9-9E16-EA53-0B68-3B8FEF159B8D}"/>
              </a:ext>
            </a:extLst>
          </p:cNvPr>
          <p:cNvCxnSpPr/>
          <p:nvPr userDrawn="1"/>
        </p:nvCxnSpPr>
        <p:spPr>
          <a:xfrm>
            <a:off x="6009094" y="2887048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471699D-8343-5C6F-00AE-68B979D49BAA}"/>
              </a:ext>
            </a:extLst>
          </p:cNvPr>
          <p:cNvCxnSpPr/>
          <p:nvPr userDrawn="1"/>
        </p:nvCxnSpPr>
        <p:spPr>
          <a:xfrm>
            <a:off x="6009094" y="447262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EAE91C-66D8-3FC2-4EAB-BD89CE20119B}"/>
              </a:ext>
            </a:extLst>
          </p:cNvPr>
          <p:cNvGrpSpPr/>
          <p:nvPr userDrawn="1"/>
        </p:nvGrpSpPr>
        <p:grpSpPr>
          <a:xfrm>
            <a:off x="6009094" y="1806735"/>
            <a:ext cx="747168" cy="747168"/>
            <a:chOff x="6009094" y="1895943"/>
            <a:chExt cx="747168" cy="74716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9F5D4D2-3740-998B-953E-54752B208C1D}"/>
                </a:ext>
              </a:extLst>
            </p:cNvPr>
            <p:cNvSpPr/>
            <p:nvPr/>
          </p:nvSpPr>
          <p:spPr>
            <a:xfrm>
              <a:off x="6009094" y="1895943"/>
              <a:ext cx="747168" cy="747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44">
              <a:extLst>
                <a:ext uri="{FF2B5EF4-FFF2-40B4-BE49-F238E27FC236}">
                  <a16:creationId xmlns:a16="http://schemas.microsoft.com/office/drawing/2014/main" id="{3EC29E12-5035-1CD7-DFAF-B0E852639A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64233" y="2028025"/>
              <a:ext cx="436890" cy="459195"/>
            </a:xfrm>
            <a:custGeom>
              <a:avLst/>
              <a:gdLst>
                <a:gd name="T0" fmla="*/ 168 w 325"/>
                <a:gd name="T1" fmla="*/ 12 h 341"/>
                <a:gd name="T2" fmla="*/ 156 w 325"/>
                <a:gd name="T3" fmla="*/ 6 h 341"/>
                <a:gd name="T4" fmla="*/ 3 w 325"/>
                <a:gd name="T5" fmla="*/ 131 h 341"/>
                <a:gd name="T6" fmla="*/ 35 w 325"/>
                <a:gd name="T7" fmla="*/ 128 h 341"/>
                <a:gd name="T8" fmla="*/ 85 w 325"/>
                <a:gd name="T9" fmla="*/ 152 h 341"/>
                <a:gd name="T10" fmla="*/ 161 w 325"/>
                <a:gd name="T11" fmla="*/ 125 h 341"/>
                <a:gd name="T12" fmla="*/ 239 w 325"/>
                <a:gd name="T13" fmla="*/ 150 h 341"/>
                <a:gd name="T14" fmla="*/ 240 w 325"/>
                <a:gd name="T15" fmla="*/ 150 h 341"/>
                <a:gd name="T16" fmla="*/ 243 w 325"/>
                <a:gd name="T17" fmla="*/ 150 h 341"/>
                <a:gd name="T18" fmla="*/ 244 w 325"/>
                <a:gd name="T19" fmla="*/ 148 h 341"/>
                <a:gd name="T20" fmla="*/ 316 w 325"/>
                <a:gd name="T21" fmla="*/ 137 h 341"/>
                <a:gd name="T22" fmla="*/ 325 w 325"/>
                <a:gd name="T23" fmla="*/ 130 h 341"/>
                <a:gd name="T24" fmla="*/ 103 w 325"/>
                <a:gd name="T25" fmla="*/ 76 h 341"/>
                <a:gd name="T26" fmla="*/ 113 w 325"/>
                <a:gd name="T27" fmla="*/ 45 h 341"/>
                <a:gd name="T28" fmla="*/ 80 w 325"/>
                <a:gd name="T29" fmla="*/ 132 h 341"/>
                <a:gd name="T30" fmla="*/ 17 w 325"/>
                <a:gd name="T31" fmla="*/ 118 h 341"/>
                <a:gd name="T32" fmla="*/ 177 w 325"/>
                <a:gd name="T33" fmla="*/ 25 h 341"/>
                <a:gd name="T34" fmla="*/ 234 w 325"/>
                <a:gd name="T35" fmla="*/ 133 h 341"/>
                <a:gd name="T36" fmla="*/ 246 w 325"/>
                <a:gd name="T37" fmla="*/ 132 h 341"/>
                <a:gd name="T38" fmla="*/ 288 w 325"/>
                <a:gd name="T39" fmla="*/ 118 h 341"/>
                <a:gd name="T40" fmla="*/ 202 w 325"/>
                <a:gd name="T41" fmla="*/ 310 h 341"/>
                <a:gd name="T42" fmla="*/ 168 w 325"/>
                <a:gd name="T43" fmla="*/ 140 h 341"/>
                <a:gd name="T44" fmla="*/ 156 w 325"/>
                <a:gd name="T45" fmla="*/ 310 h 341"/>
                <a:gd name="T46" fmla="*/ 208 w 325"/>
                <a:gd name="T47" fmla="*/ 304 h 341"/>
                <a:gd name="T48" fmla="*/ 146 w 325"/>
                <a:gd name="T49" fmla="*/ 215 h 341"/>
                <a:gd name="T50" fmla="*/ 89 w 325"/>
                <a:gd name="T51" fmla="*/ 258 h 341"/>
                <a:gd name="T52" fmla="*/ 57 w 325"/>
                <a:gd name="T53" fmla="*/ 270 h 341"/>
                <a:gd name="T54" fmla="*/ 135 w 325"/>
                <a:gd name="T55" fmla="*/ 282 h 341"/>
                <a:gd name="T56" fmla="*/ 44 w 325"/>
                <a:gd name="T57" fmla="*/ 288 h 341"/>
                <a:gd name="T58" fmla="*/ 50 w 325"/>
                <a:gd name="T59" fmla="*/ 316 h 341"/>
                <a:gd name="T60" fmla="*/ 58 w 325"/>
                <a:gd name="T61" fmla="*/ 339 h 341"/>
                <a:gd name="T62" fmla="*/ 145 w 325"/>
                <a:gd name="T63" fmla="*/ 339 h 341"/>
                <a:gd name="T64" fmla="*/ 145 w 325"/>
                <a:gd name="T65" fmla="*/ 305 h 341"/>
                <a:gd name="T66" fmla="*/ 134 w 325"/>
                <a:gd name="T67" fmla="*/ 294 h 341"/>
                <a:gd name="T68" fmla="*/ 147 w 325"/>
                <a:gd name="T69" fmla="*/ 288 h 341"/>
                <a:gd name="T70" fmla="*/ 141 w 325"/>
                <a:gd name="T71" fmla="*/ 258 h 341"/>
                <a:gd name="T72" fmla="*/ 134 w 325"/>
                <a:gd name="T73" fmla="*/ 215 h 341"/>
                <a:gd name="T74" fmla="*/ 56 w 325"/>
                <a:gd name="T75" fmla="*/ 304 h 341"/>
                <a:gd name="T76" fmla="*/ 122 w 325"/>
                <a:gd name="T77" fmla="*/ 304 h 341"/>
                <a:gd name="T78" fmla="*/ 135 w 325"/>
                <a:gd name="T79" fmla="*/ 329 h 341"/>
                <a:gd name="T80" fmla="*/ 135 w 325"/>
                <a:gd name="T81" fmla="*/ 316 h 341"/>
                <a:gd name="T82" fmla="*/ 268 w 325"/>
                <a:gd name="T83" fmla="*/ 215 h 341"/>
                <a:gd name="T84" fmla="*/ 209 w 325"/>
                <a:gd name="T85" fmla="*/ 257 h 341"/>
                <a:gd name="T86" fmla="*/ 189 w 325"/>
                <a:gd name="T87" fmla="*/ 263 h 341"/>
                <a:gd name="T88" fmla="*/ 181 w 325"/>
                <a:gd name="T89" fmla="*/ 284 h 341"/>
                <a:gd name="T90" fmla="*/ 185 w 325"/>
                <a:gd name="T91" fmla="*/ 306 h 341"/>
                <a:gd name="T92" fmla="*/ 255 w 325"/>
                <a:gd name="T93" fmla="*/ 294 h 341"/>
                <a:gd name="T94" fmla="*/ 219 w 325"/>
                <a:gd name="T95" fmla="*/ 308 h 341"/>
                <a:gd name="T96" fmla="*/ 266 w 325"/>
                <a:gd name="T97" fmla="*/ 314 h 341"/>
                <a:gd name="T98" fmla="*/ 221 w 325"/>
                <a:gd name="T99" fmla="*/ 335 h 341"/>
                <a:gd name="T100" fmla="*/ 277 w 325"/>
                <a:gd name="T101" fmla="*/ 339 h 341"/>
                <a:gd name="T102" fmla="*/ 277 w 325"/>
                <a:gd name="T103" fmla="*/ 304 h 341"/>
                <a:gd name="T104" fmla="*/ 267 w 325"/>
                <a:gd name="T105" fmla="*/ 294 h 341"/>
                <a:gd name="T106" fmla="*/ 279 w 325"/>
                <a:gd name="T107" fmla="*/ 288 h 341"/>
                <a:gd name="T108" fmla="*/ 273 w 325"/>
                <a:gd name="T109" fmla="*/ 257 h 341"/>
                <a:gd name="T110" fmla="*/ 256 w 325"/>
                <a:gd name="T111" fmla="*/ 215 h 341"/>
                <a:gd name="T112" fmla="*/ 267 w 325"/>
                <a:gd name="T113" fmla="*/ 282 h 341"/>
                <a:gd name="T114" fmla="*/ 267 w 325"/>
                <a:gd name="T115" fmla="*/ 26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25" h="341">
                  <a:moveTo>
                    <a:pt x="325" y="130"/>
                  </a:moveTo>
                  <a:cubicBezTo>
                    <a:pt x="324" y="128"/>
                    <a:pt x="324" y="128"/>
                    <a:pt x="324" y="128"/>
                  </a:cubicBezTo>
                  <a:cubicBezTo>
                    <a:pt x="303" y="61"/>
                    <a:pt x="242" y="14"/>
                    <a:pt x="168" y="12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2"/>
                    <a:pt x="165" y="0"/>
                    <a:pt x="162" y="0"/>
                  </a:cubicBezTo>
                  <a:cubicBezTo>
                    <a:pt x="159" y="0"/>
                    <a:pt x="156" y="2"/>
                    <a:pt x="156" y="6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83" y="14"/>
                    <a:pt x="26" y="58"/>
                    <a:pt x="1" y="125"/>
                  </a:cubicBezTo>
                  <a:cubicBezTo>
                    <a:pt x="0" y="127"/>
                    <a:pt x="1" y="130"/>
                    <a:pt x="3" y="131"/>
                  </a:cubicBezTo>
                  <a:cubicBezTo>
                    <a:pt x="4" y="133"/>
                    <a:pt x="7" y="133"/>
                    <a:pt x="9" y="132"/>
                  </a:cubicBezTo>
                  <a:cubicBezTo>
                    <a:pt x="9" y="132"/>
                    <a:pt x="10" y="132"/>
                    <a:pt x="11" y="132"/>
                  </a:cubicBezTo>
                  <a:cubicBezTo>
                    <a:pt x="14" y="131"/>
                    <a:pt x="24" y="128"/>
                    <a:pt x="35" y="128"/>
                  </a:cubicBezTo>
                  <a:cubicBezTo>
                    <a:pt x="49" y="128"/>
                    <a:pt x="66" y="132"/>
                    <a:pt x="80" y="150"/>
                  </a:cubicBezTo>
                  <a:cubicBezTo>
                    <a:pt x="81" y="151"/>
                    <a:pt x="83" y="152"/>
                    <a:pt x="85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7" y="152"/>
                    <a:pt x="88" y="152"/>
                    <a:pt x="89" y="151"/>
                  </a:cubicBezTo>
                  <a:cubicBezTo>
                    <a:pt x="89" y="151"/>
                    <a:pt x="89" y="150"/>
                    <a:pt x="90" y="150"/>
                  </a:cubicBezTo>
                  <a:cubicBezTo>
                    <a:pt x="96" y="145"/>
                    <a:pt x="122" y="125"/>
                    <a:pt x="161" y="125"/>
                  </a:cubicBezTo>
                  <a:cubicBezTo>
                    <a:pt x="183" y="125"/>
                    <a:pt x="208" y="131"/>
                    <a:pt x="237" y="149"/>
                  </a:cubicBezTo>
                  <a:cubicBezTo>
                    <a:pt x="237" y="149"/>
                    <a:pt x="237" y="149"/>
                    <a:pt x="237" y="149"/>
                  </a:cubicBezTo>
                  <a:cubicBezTo>
                    <a:pt x="237" y="150"/>
                    <a:pt x="238" y="150"/>
                    <a:pt x="239" y="150"/>
                  </a:cubicBezTo>
                  <a:cubicBezTo>
                    <a:pt x="239" y="150"/>
                    <a:pt x="239" y="150"/>
                    <a:pt x="239" y="150"/>
                  </a:cubicBezTo>
                  <a:cubicBezTo>
                    <a:pt x="239" y="150"/>
                    <a:pt x="240" y="150"/>
                    <a:pt x="240" y="150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0" y="150"/>
                    <a:pt x="240" y="150"/>
                    <a:pt x="241" y="150"/>
                  </a:cubicBezTo>
                  <a:cubicBezTo>
                    <a:pt x="241" y="150"/>
                    <a:pt x="241" y="150"/>
                    <a:pt x="241" y="150"/>
                  </a:cubicBezTo>
                  <a:cubicBezTo>
                    <a:pt x="241" y="150"/>
                    <a:pt x="242" y="150"/>
                    <a:pt x="243" y="150"/>
                  </a:cubicBezTo>
                  <a:cubicBezTo>
                    <a:pt x="243" y="150"/>
                    <a:pt x="243" y="150"/>
                    <a:pt x="243" y="149"/>
                  </a:cubicBezTo>
                  <a:cubicBezTo>
                    <a:pt x="243" y="149"/>
                    <a:pt x="244" y="149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8"/>
                    <a:pt x="245" y="148"/>
                    <a:pt x="245" y="148"/>
                  </a:cubicBezTo>
                  <a:cubicBezTo>
                    <a:pt x="249" y="144"/>
                    <a:pt x="265" y="130"/>
                    <a:pt x="288" y="130"/>
                  </a:cubicBezTo>
                  <a:cubicBezTo>
                    <a:pt x="296" y="130"/>
                    <a:pt x="306" y="132"/>
                    <a:pt x="316" y="137"/>
                  </a:cubicBezTo>
                  <a:cubicBezTo>
                    <a:pt x="318" y="138"/>
                    <a:pt x="320" y="138"/>
                    <a:pt x="322" y="137"/>
                  </a:cubicBezTo>
                  <a:cubicBezTo>
                    <a:pt x="324" y="136"/>
                    <a:pt x="325" y="134"/>
                    <a:pt x="325" y="132"/>
                  </a:cubicBezTo>
                  <a:lnTo>
                    <a:pt x="325" y="130"/>
                  </a:lnTo>
                  <a:close/>
                  <a:moveTo>
                    <a:pt x="161" y="113"/>
                  </a:moveTo>
                  <a:cubicBezTo>
                    <a:pt x="129" y="113"/>
                    <a:pt x="105" y="125"/>
                    <a:pt x="92" y="134"/>
                  </a:cubicBezTo>
                  <a:cubicBezTo>
                    <a:pt x="92" y="111"/>
                    <a:pt x="98" y="91"/>
                    <a:pt x="103" y="76"/>
                  </a:cubicBezTo>
                  <a:cubicBezTo>
                    <a:pt x="106" y="69"/>
                    <a:pt x="109" y="63"/>
                    <a:pt x="111" y="59"/>
                  </a:cubicBezTo>
                  <a:cubicBezTo>
                    <a:pt x="113" y="55"/>
                    <a:pt x="114" y="53"/>
                    <a:pt x="114" y="53"/>
                  </a:cubicBezTo>
                  <a:cubicBezTo>
                    <a:pt x="116" y="50"/>
                    <a:pt x="115" y="46"/>
                    <a:pt x="113" y="45"/>
                  </a:cubicBezTo>
                  <a:cubicBezTo>
                    <a:pt x="110" y="43"/>
                    <a:pt x="106" y="44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104" y="47"/>
                    <a:pt x="81" y="82"/>
                    <a:pt x="80" y="132"/>
                  </a:cubicBezTo>
                  <a:cubicBezTo>
                    <a:pt x="65" y="120"/>
                    <a:pt x="48" y="116"/>
                    <a:pt x="35" y="11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28" y="116"/>
                    <a:pt x="22" y="117"/>
                    <a:pt x="17" y="118"/>
                  </a:cubicBezTo>
                  <a:cubicBezTo>
                    <a:pt x="43" y="60"/>
                    <a:pt x="96" y="24"/>
                    <a:pt x="163" y="24"/>
                  </a:cubicBezTo>
                  <a:cubicBezTo>
                    <a:pt x="167" y="24"/>
                    <a:pt x="172" y="24"/>
                    <a:pt x="177" y="24"/>
                  </a:cubicBezTo>
                  <a:cubicBezTo>
                    <a:pt x="177" y="24"/>
                    <a:pt x="177" y="24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7" y="25"/>
                    <a:pt x="177" y="25"/>
                    <a:pt x="178" y="25"/>
                  </a:cubicBezTo>
                  <a:cubicBezTo>
                    <a:pt x="183" y="27"/>
                    <a:pt x="229" y="51"/>
                    <a:pt x="234" y="133"/>
                  </a:cubicBezTo>
                  <a:cubicBezTo>
                    <a:pt x="207" y="119"/>
                    <a:pt x="183" y="113"/>
                    <a:pt x="161" y="113"/>
                  </a:cubicBezTo>
                  <a:close/>
                  <a:moveTo>
                    <a:pt x="288" y="118"/>
                  </a:moveTo>
                  <a:cubicBezTo>
                    <a:pt x="269" y="118"/>
                    <a:pt x="255" y="126"/>
                    <a:pt x="246" y="132"/>
                  </a:cubicBezTo>
                  <a:cubicBezTo>
                    <a:pt x="243" y="76"/>
                    <a:pt x="221" y="45"/>
                    <a:pt x="203" y="29"/>
                  </a:cubicBezTo>
                  <a:cubicBezTo>
                    <a:pt x="253" y="41"/>
                    <a:pt x="291" y="75"/>
                    <a:pt x="309" y="122"/>
                  </a:cubicBezTo>
                  <a:cubicBezTo>
                    <a:pt x="302" y="119"/>
                    <a:pt x="294" y="118"/>
                    <a:pt x="288" y="118"/>
                  </a:cubicBezTo>
                  <a:close/>
                  <a:moveTo>
                    <a:pt x="208" y="304"/>
                  </a:moveTo>
                  <a:cubicBezTo>
                    <a:pt x="205" y="304"/>
                    <a:pt x="202" y="306"/>
                    <a:pt x="202" y="310"/>
                  </a:cubicBezTo>
                  <a:cubicBezTo>
                    <a:pt x="202" y="310"/>
                    <a:pt x="202" y="310"/>
                    <a:pt x="202" y="310"/>
                  </a:cubicBezTo>
                  <a:cubicBezTo>
                    <a:pt x="202" y="320"/>
                    <a:pt x="194" y="328"/>
                    <a:pt x="185" y="328"/>
                  </a:cubicBezTo>
                  <a:cubicBezTo>
                    <a:pt x="176" y="328"/>
                    <a:pt x="168" y="320"/>
                    <a:pt x="168" y="310"/>
                  </a:cubicBezTo>
                  <a:cubicBezTo>
                    <a:pt x="168" y="140"/>
                    <a:pt x="168" y="140"/>
                    <a:pt x="168" y="140"/>
                  </a:cubicBezTo>
                  <a:cubicBezTo>
                    <a:pt x="168" y="137"/>
                    <a:pt x="165" y="134"/>
                    <a:pt x="162" y="134"/>
                  </a:cubicBezTo>
                  <a:cubicBezTo>
                    <a:pt x="159" y="134"/>
                    <a:pt x="156" y="137"/>
                    <a:pt x="156" y="140"/>
                  </a:cubicBezTo>
                  <a:cubicBezTo>
                    <a:pt x="156" y="310"/>
                    <a:pt x="156" y="310"/>
                    <a:pt x="156" y="310"/>
                  </a:cubicBezTo>
                  <a:cubicBezTo>
                    <a:pt x="156" y="326"/>
                    <a:pt x="169" y="340"/>
                    <a:pt x="185" y="340"/>
                  </a:cubicBezTo>
                  <a:cubicBezTo>
                    <a:pt x="201" y="340"/>
                    <a:pt x="214" y="326"/>
                    <a:pt x="214" y="310"/>
                  </a:cubicBezTo>
                  <a:cubicBezTo>
                    <a:pt x="214" y="306"/>
                    <a:pt x="211" y="304"/>
                    <a:pt x="208" y="304"/>
                  </a:cubicBezTo>
                  <a:close/>
                  <a:moveTo>
                    <a:pt x="141" y="258"/>
                  </a:moveTo>
                  <a:cubicBezTo>
                    <a:pt x="113" y="258"/>
                    <a:pt x="113" y="258"/>
                    <a:pt x="113" y="258"/>
                  </a:cubicBezTo>
                  <a:cubicBezTo>
                    <a:pt x="132" y="253"/>
                    <a:pt x="146" y="236"/>
                    <a:pt x="146" y="215"/>
                  </a:cubicBezTo>
                  <a:cubicBezTo>
                    <a:pt x="146" y="190"/>
                    <a:pt x="126" y="170"/>
                    <a:pt x="101" y="170"/>
                  </a:cubicBezTo>
                  <a:cubicBezTo>
                    <a:pt x="77" y="170"/>
                    <a:pt x="57" y="190"/>
                    <a:pt x="57" y="215"/>
                  </a:cubicBezTo>
                  <a:cubicBezTo>
                    <a:pt x="57" y="236"/>
                    <a:pt x="71" y="253"/>
                    <a:pt x="89" y="258"/>
                  </a:cubicBezTo>
                  <a:cubicBezTo>
                    <a:pt x="57" y="258"/>
                    <a:pt x="57" y="258"/>
                    <a:pt x="57" y="258"/>
                  </a:cubicBezTo>
                  <a:cubicBezTo>
                    <a:pt x="53" y="258"/>
                    <a:pt x="51" y="261"/>
                    <a:pt x="51" y="264"/>
                  </a:cubicBezTo>
                  <a:cubicBezTo>
                    <a:pt x="51" y="267"/>
                    <a:pt x="53" y="270"/>
                    <a:pt x="57" y="270"/>
                  </a:cubicBezTo>
                  <a:cubicBezTo>
                    <a:pt x="57" y="270"/>
                    <a:pt x="57" y="270"/>
                    <a:pt x="57" y="270"/>
                  </a:cubicBezTo>
                  <a:cubicBezTo>
                    <a:pt x="135" y="270"/>
                    <a:pt x="135" y="270"/>
                    <a:pt x="135" y="270"/>
                  </a:cubicBezTo>
                  <a:cubicBezTo>
                    <a:pt x="135" y="282"/>
                    <a:pt x="135" y="282"/>
                    <a:pt x="135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49" y="282"/>
                    <a:pt x="47" y="282"/>
                    <a:pt x="46" y="283"/>
                  </a:cubicBezTo>
                  <a:cubicBezTo>
                    <a:pt x="45" y="285"/>
                    <a:pt x="44" y="286"/>
                    <a:pt x="44" y="288"/>
                  </a:cubicBezTo>
                  <a:cubicBezTo>
                    <a:pt x="44" y="310"/>
                    <a:pt x="44" y="310"/>
                    <a:pt x="44" y="310"/>
                  </a:cubicBezTo>
                  <a:cubicBezTo>
                    <a:pt x="44" y="311"/>
                    <a:pt x="45" y="313"/>
                    <a:pt x="46" y="314"/>
                  </a:cubicBezTo>
                  <a:cubicBezTo>
                    <a:pt x="47" y="315"/>
                    <a:pt x="49" y="316"/>
                    <a:pt x="50" y="316"/>
                  </a:cubicBezTo>
                  <a:cubicBezTo>
                    <a:pt x="57" y="316"/>
                    <a:pt x="57" y="316"/>
                    <a:pt x="57" y="316"/>
                  </a:cubicBezTo>
                  <a:cubicBezTo>
                    <a:pt x="57" y="335"/>
                    <a:pt x="57" y="335"/>
                    <a:pt x="57" y="335"/>
                  </a:cubicBezTo>
                  <a:cubicBezTo>
                    <a:pt x="57" y="337"/>
                    <a:pt x="57" y="338"/>
                    <a:pt x="58" y="339"/>
                  </a:cubicBezTo>
                  <a:cubicBezTo>
                    <a:pt x="60" y="340"/>
                    <a:pt x="61" y="341"/>
                    <a:pt x="63" y="341"/>
                  </a:cubicBezTo>
                  <a:cubicBezTo>
                    <a:pt x="141" y="341"/>
                    <a:pt x="141" y="341"/>
                    <a:pt x="141" y="341"/>
                  </a:cubicBezTo>
                  <a:cubicBezTo>
                    <a:pt x="142" y="341"/>
                    <a:pt x="144" y="340"/>
                    <a:pt x="145" y="339"/>
                  </a:cubicBezTo>
                  <a:cubicBezTo>
                    <a:pt x="146" y="338"/>
                    <a:pt x="147" y="337"/>
                    <a:pt x="147" y="335"/>
                  </a:cubicBezTo>
                  <a:cubicBezTo>
                    <a:pt x="147" y="310"/>
                    <a:pt x="147" y="310"/>
                    <a:pt x="147" y="310"/>
                  </a:cubicBezTo>
                  <a:cubicBezTo>
                    <a:pt x="147" y="308"/>
                    <a:pt x="146" y="307"/>
                    <a:pt x="145" y="305"/>
                  </a:cubicBezTo>
                  <a:cubicBezTo>
                    <a:pt x="144" y="304"/>
                    <a:pt x="142" y="304"/>
                    <a:pt x="141" y="304"/>
                  </a:cubicBezTo>
                  <a:cubicBezTo>
                    <a:pt x="134" y="304"/>
                    <a:pt x="134" y="304"/>
                    <a:pt x="134" y="304"/>
                  </a:cubicBezTo>
                  <a:cubicBezTo>
                    <a:pt x="134" y="294"/>
                    <a:pt x="134" y="294"/>
                    <a:pt x="134" y="294"/>
                  </a:cubicBezTo>
                  <a:cubicBezTo>
                    <a:pt x="141" y="294"/>
                    <a:pt x="141" y="294"/>
                    <a:pt x="141" y="294"/>
                  </a:cubicBezTo>
                  <a:cubicBezTo>
                    <a:pt x="142" y="294"/>
                    <a:pt x="144" y="293"/>
                    <a:pt x="145" y="292"/>
                  </a:cubicBezTo>
                  <a:cubicBezTo>
                    <a:pt x="146" y="291"/>
                    <a:pt x="147" y="289"/>
                    <a:pt x="147" y="288"/>
                  </a:cubicBezTo>
                  <a:cubicBezTo>
                    <a:pt x="147" y="264"/>
                    <a:pt x="147" y="264"/>
                    <a:pt x="147" y="264"/>
                  </a:cubicBezTo>
                  <a:cubicBezTo>
                    <a:pt x="147" y="262"/>
                    <a:pt x="146" y="261"/>
                    <a:pt x="145" y="260"/>
                  </a:cubicBezTo>
                  <a:cubicBezTo>
                    <a:pt x="144" y="259"/>
                    <a:pt x="142" y="258"/>
                    <a:pt x="141" y="258"/>
                  </a:cubicBezTo>
                  <a:close/>
                  <a:moveTo>
                    <a:pt x="69" y="215"/>
                  </a:moveTo>
                  <a:cubicBezTo>
                    <a:pt x="69" y="197"/>
                    <a:pt x="83" y="182"/>
                    <a:pt x="101" y="182"/>
                  </a:cubicBezTo>
                  <a:cubicBezTo>
                    <a:pt x="119" y="182"/>
                    <a:pt x="134" y="197"/>
                    <a:pt x="134" y="215"/>
                  </a:cubicBezTo>
                  <a:cubicBezTo>
                    <a:pt x="134" y="233"/>
                    <a:pt x="119" y="248"/>
                    <a:pt x="101" y="248"/>
                  </a:cubicBezTo>
                  <a:cubicBezTo>
                    <a:pt x="83" y="248"/>
                    <a:pt x="69" y="233"/>
                    <a:pt x="69" y="215"/>
                  </a:cubicBezTo>
                  <a:close/>
                  <a:moveTo>
                    <a:pt x="56" y="304"/>
                  </a:moveTo>
                  <a:cubicBezTo>
                    <a:pt x="56" y="294"/>
                    <a:pt x="56" y="294"/>
                    <a:pt x="56" y="294"/>
                  </a:cubicBezTo>
                  <a:cubicBezTo>
                    <a:pt x="122" y="294"/>
                    <a:pt x="122" y="294"/>
                    <a:pt x="122" y="294"/>
                  </a:cubicBezTo>
                  <a:cubicBezTo>
                    <a:pt x="122" y="304"/>
                    <a:pt x="122" y="304"/>
                    <a:pt x="122" y="304"/>
                  </a:cubicBezTo>
                  <a:lnTo>
                    <a:pt x="56" y="304"/>
                  </a:lnTo>
                  <a:close/>
                  <a:moveTo>
                    <a:pt x="135" y="316"/>
                  </a:moveTo>
                  <a:cubicBezTo>
                    <a:pt x="135" y="329"/>
                    <a:pt x="135" y="329"/>
                    <a:pt x="135" y="329"/>
                  </a:cubicBezTo>
                  <a:cubicBezTo>
                    <a:pt x="69" y="329"/>
                    <a:pt x="69" y="329"/>
                    <a:pt x="69" y="329"/>
                  </a:cubicBezTo>
                  <a:cubicBezTo>
                    <a:pt x="69" y="316"/>
                    <a:pt x="69" y="316"/>
                    <a:pt x="69" y="316"/>
                  </a:cubicBezTo>
                  <a:lnTo>
                    <a:pt x="135" y="316"/>
                  </a:lnTo>
                  <a:close/>
                  <a:moveTo>
                    <a:pt x="273" y="257"/>
                  </a:moveTo>
                  <a:cubicBezTo>
                    <a:pt x="238" y="257"/>
                    <a:pt x="238" y="257"/>
                    <a:pt x="238" y="257"/>
                  </a:cubicBezTo>
                  <a:cubicBezTo>
                    <a:pt x="256" y="251"/>
                    <a:pt x="268" y="235"/>
                    <a:pt x="268" y="215"/>
                  </a:cubicBezTo>
                  <a:cubicBezTo>
                    <a:pt x="268" y="190"/>
                    <a:pt x="248" y="170"/>
                    <a:pt x="224" y="170"/>
                  </a:cubicBezTo>
                  <a:cubicBezTo>
                    <a:pt x="199" y="170"/>
                    <a:pt x="179" y="190"/>
                    <a:pt x="179" y="215"/>
                  </a:cubicBezTo>
                  <a:cubicBezTo>
                    <a:pt x="179" y="235"/>
                    <a:pt x="192" y="251"/>
                    <a:pt x="209" y="257"/>
                  </a:cubicBezTo>
                  <a:cubicBezTo>
                    <a:pt x="195" y="257"/>
                    <a:pt x="195" y="257"/>
                    <a:pt x="195" y="257"/>
                  </a:cubicBezTo>
                  <a:cubicBezTo>
                    <a:pt x="194" y="257"/>
                    <a:pt x="192" y="258"/>
                    <a:pt x="191" y="259"/>
                  </a:cubicBezTo>
                  <a:cubicBezTo>
                    <a:pt x="190" y="260"/>
                    <a:pt x="189" y="262"/>
                    <a:pt x="189" y="263"/>
                  </a:cubicBezTo>
                  <a:cubicBezTo>
                    <a:pt x="189" y="282"/>
                    <a:pt x="189" y="282"/>
                    <a:pt x="189" y="282"/>
                  </a:cubicBezTo>
                  <a:cubicBezTo>
                    <a:pt x="185" y="282"/>
                    <a:pt x="185" y="282"/>
                    <a:pt x="185" y="282"/>
                  </a:cubicBezTo>
                  <a:cubicBezTo>
                    <a:pt x="184" y="282"/>
                    <a:pt x="182" y="283"/>
                    <a:pt x="181" y="284"/>
                  </a:cubicBezTo>
                  <a:cubicBezTo>
                    <a:pt x="180" y="285"/>
                    <a:pt x="179" y="287"/>
                    <a:pt x="179" y="288"/>
                  </a:cubicBezTo>
                  <a:cubicBezTo>
                    <a:pt x="179" y="300"/>
                    <a:pt x="179" y="300"/>
                    <a:pt x="179" y="300"/>
                  </a:cubicBezTo>
                  <a:cubicBezTo>
                    <a:pt x="179" y="304"/>
                    <a:pt x="182" y="306"/>
                    <a:pt x="185" y="306"/>
                  </a:cubicBezTo>
                  <a:cubicBezTo>
                    <a:pt x="189" y="306"/>
                    <a:pt x="192" y="304"/>
                    <a:pt x="192" y="300"/>
                  </a:cubicBezTo>
                  <a:cubicBezTo>
                    <a:pt x="192" y="294"/>
                    <a:pt x="192" y="294"/>
                    <a:pt x="192" y="294"/>
                  </a:cubicBezTo>
                  <a:cubicBezTo>
                    <a:pt x="255" y="294"/>
                    <a:pt x="255" y="294"/>
                    <a:pt x="255" y="294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26" y="302"/>
                    <a:pt x="226" y="302"/>
                    <a:pt x="226" y="302"/>
                  </a:cubicBezTo>
                  <a:cubicBezTo>
                    <a:pt x="222" y="302"/>
                    <a:pt x="219" y="305"/>
                    <a:pt x="219" y="308"/>
                  </a:cubicBezTo>
                  <a:cubicBezTo>
                    <a:pt x="219" y="312"/>
                    <a:pt x="222" y="314"/>
                    <a:pt x="226" y="314"/>
                  </a:cubicBezTo>
                  <a:cubicBezTo>
                    <a:pt x="226" y="314"/>
                    <a:pt x="226" y="314"/>
                    <a:pt x="226" y="314"/>
                  </a:cubicBezTo>
                  <a:cubicBezTo>
                    <a:pt x="266" y="314"/>
                    <a:pt x="266" y="314"/>
                    <a:pt x="266" y="314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27" y="329"/>
                    <a:pt x="227" y="329"/>
                    <a:pt x="227" y="329"/>
                  </a:cubicBezTo>
                  <a:cubicBezTo>
                    <a:pt x="223" y="329"/>
                    <a:pt x="221" y="332"/>
                    <a:pt x="221" y="335"/>
                  </a:cubicBezTo>
                  <a:cubicBezTo>
                    <a:pt x="221" y="339"/>
                    <a:pt x="223" y="341"/>
                    <a:pt x="227" y="341"/>
                  </a:cubicBezTo>
                  <a:cubicBezTo>
                    <a:pt x="273" y="341"/>
                    <a:pt x="273" y="341"/>
                    <a:pt x="273" y="341"/>
                  </a:cubicBezTo>
                  <a:cubicBezTo>
                    <a:pt x="274" y="341"/>
                    <a:pt x="276" y="341"/>
                    <a:pt x="277" y="339"/>
                  </a:cubicBezTo>
                  <a:cubicBezTo>
                    <a:pt x="278" y="338"/>
                    <a:pt x="278" y="337"/>
                    <a:pt x="278" y="335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7"/>
                    <a:pt x="278" y="305"/>
                    <a:pt x="277" y="304"/>
                  </a:cubicBezTo>
                  <a:cubicBezTo>
                    <a:pt x="276" y="303"/>
                    <a:pt x="274" y="302"/>
                    <a:pt x="273" y="302"/>
                  </a:cubicBezTo>
                  <a:cubicBezTo>
                    <a:pt x="267" y="302"/>
                    <a:pt x="267" y="302"/>
                    <a:pt x="267" y="302"/>
                  </a:cubicBezTo>
                  <a:cubicBezTo>
                    <a:pt x="267" y="294"/>
                    <a:pt x="267" y="294"/>
                    <a:pt x="267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4"/>
                    <a:pt x="277" y="294"/>
                    <a:pt x="278" y="292"/>
                  </a:cubicBezTo>
                  <a:cubicBezTo>
                    <a:pt x="279" y="291"/>
                    <a:pt x="279" y="290"/>
                    <a:pt x="279" y="288"/>
                  </a:cubicBezTo>
                  <a:cubicBezTo>
                    <a:pt x="279" y="263"/>
                    <a:pt x="279" y="263"/>
                    <a:pt x="279" y="263"/>
                  </a:cubicBezTo>
                  <a:cubicBezTo>
                    <a:pt x="279" y="262"/>
                    <a:pt x="279" y="260"/>
                    <a:pt x="278" y="259"/>
                  </a:cubicBezTo>
                  <a:cubicBezTo>
                    <a:pt x="277" y="258"/>
                    <a:pt x="275" y="257"/>
                    <a:pt x="273" y="257"/>
                  </a:cubicBezTo>
                  <a:close/>
                  <a:moveTo>
                    <a:pt x="191" y="215"/>
                  </a:moveTo>
                  <a:cubicBezTo>
                    <a:pt x="191" y="197"/>
                    <a:pt x="206" y="182"/>
                    <a:pt x="224" y="182"/>
                  </a:cubicBezTo>
                  <a:cubicBezTo>
                    <a:pt x="242" y="182"/>
                    <a:pt x="256" y="197"/>
                    <a:pt x="256" y="215"/>
                  </a:cubicBezTo>
                  <a:cubicBezTo>
                    <a:pt x="256" y="233"/>
                    <a:pt x="242" y="248"/>
                    <a:pt x="224" y="248"/>
                  </a:cubicBezTo>
                  <a:cubicBezTo>
                    <a:pt x="206" y="248"/>
                    <a:pt x="191" y="233"/>
                    <a:pt x="191" y="215"/>
                  </a:cubicBezTo>
                  <a:close/>
                  <a:moveTo>
                    <a:pt x="267" y="282"/>
                  </a:moveTo>
                  <a:cubicBezTo>
                    <a:pt x="202" y="282"/>
                    <a:pt x="202" y="282"/>
                    <a:pt x="202" y="282"/>
                  </a:cubicBezTo>
                  <a:cubicBezTo>
                    <a:pt x="201" y="269"/>
                    <a:pt x="201" y="269"/>
                    <a:pt x="201" y="269"/>
                  </a:cubicBezTo>
                  <a:cubicBezTo>
                    <a:pt x="267" y="269"/>
                    <a:pt x="267" y="269"/>
                    <a:pt x="267" y="269"/>
                  </a:cubicBezTo>
                  <a:lnTo>
                    <a:pt x="267" y="2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37DC307-18A6-3D09-B81C-0DB74D681681}"/>
              </a:ext>
            </a:extLst>
          </p:cNvPr>
          <p:cNvGrpSpPr/>
          <p:nvPr userDrawn="1"/>
        </p:nvGrpSpPr>
        <p:grpSpPr>
          <a:xfrm>
            <a:off x="6009094" y="3303100"/>
            <a:ext cx="747168" cy="747168"/>
            <a:chOff x="6009094" y="3303100"/>
            <a:chExt cx="747168" cy="74716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76F78A9-F02C-2D52-0830-C30CF1F80B3E}"/>
                </a:ext>
              </a:extLst>
            </p:cNvPr>
            <p:cNvSpPr/>
            <p:nvPr/>
          </p:nvSpPr>
          <p:spPr>
            <a:xfrm>
              <a:off x="6009094" y="3303100"/>
              <a:ext cx="747168" cy="747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 49">
              <a:extLst>
                <a:ext uri="{FF2B5EF4-FFF2-40B4-BE49-F238E27FC236}">
                  <a16:creationId xmlns:a16="http://schemas.microsoft.com/office/drawing/2014/main" id="{325BE93C-AAD8-ABD4-872D-D316D3018B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51969" y="3445975"/>
              <a:ext cx="461418" cy="461420"/>
            </a:xfrm>
            <a:custGeom>
              <a:avLst/>
              <a:gdLst>
                <a:gd name="T0" fmla="*/ 56 w 336"/>
                <a:gd name="T1" fmla="*/ 43 h 336"/>
                <a:gd name="T2" fmla="*/ 38 w 336"/>
                <a:gd name="T3" fmla="*/ 30 h 336"/>
                <a:gd name="T4" fmla="*/ 15 w 336"/>
                <a:gd name="T5" fmla="*/ 104 h 336"/>
                <a:gd name="T6" fmla="*/ 22 w 336"/>
                <a:gd name="T7" fmla="*/ 111 h 336"/>
                <a:gd name="T8" fmla="*/ 95 w 336"/>
                <a:gd name="T9" fmla="*/ 89 h 336"/>
                <a:gd name="T10" fmla="*/ 79 w 336"/>
                <a:gd name="T11" fmla="*/ 68 h 336"/>
                <a:gd name="T12" fmla="*/ 173 w 336"/>
                <a:gd name="T13" fmla="*/ 37 h 336"/>
                <a:gd name="T14" fmla="*/ 174 w 336"/>
                <a:gd name="T15" fmla="*/ 25 h 336"/>
                <a:gd name="T16" fmla="*/ 66 w 336"/>
                <a:gd name="T17" fmla="*/ 63 h 336"/>
                <a:gd name="T18" fmla="*/ 66 w 336"/>
                <a:gd name="T19" fmla="*/ 72 h 336"/>
                <a:gd name="T20" fmla="*/ 29 w 336"/>
                <a:gd name="T21" fmla="*/ 97 h 336"/>
                <a:gd name="T22" fmla="*/ 51 w 336"/>
                <a:gd name="T23" fmla="*/ 56 h 336"/>
                <a:gd name="T24" fmla="*/ 60 w 336"/>
                <a:gd name="T25" fmla="*/ 56 h 336"/>
                <a:gd name="T26" fmla="*/ 168 w 336"/>
                <a:gd name="T27" fmla="*/ 12 h 336"/>
                <a:gd name="T28" fmla="*/ 324 w 336"/>
                <a:gd name="T29" fmla="*/ 168 h 336"/>
                <a:gd name="T30" fmla="*/ 168 w 336"/>
                <a:gd name="T31" fmla="*/ 324 h 336"/>
                <a:gd name="T32" fmla="*/ 12 w 336"/>
                <a:gd name="T33" fmla="*/ 168 h 336"/>
                <a:gd name="T34" fmla="*/ 0 w 336"/>
                <a:gd name="T35" fmla="*/ 168 h 336"/>
                <a:gd name="T36" fmla="*/ 336 w 336"/>
                <a:gd name="T37" fmla="*/ 168 h 336"/>
                <a:gd name="T38" fmla="*/ 67 w 336"/>
                <a:gd name="T39" fmla="*/ 168 h 336"/>
                <a:gd name="T40" fmla="*/ 268 w 336"/>
                <a:gd name="T41" fmla="*/ 168 h 336"/>
                <a:gd name="T42" fmla="*/ 67 w 336"/>
                <a:gd name="T43" fmla="*/ 168 h 336"/>
                <a:gd name="T44" fmla="*/ 168 w 336"/>
                <a:gd name="T45" fmla="*/ 257 h 336"/>
                <a:gd name="T46" fmla="*/ 168 w 336"/>
                <a:gd name="T47" fmla="*/ 80 h 336"/>
                <a:gd name="T48" fmla="*/ 193 w 336"/>
                <a:gd name="T49" fmla="*/ 33 h 336"/>
                <a:gd name="T50" fmla="*/ 183 w 336"/>
                <a:gd name="T51" fmla="*/ 33 h 336"/>
                <a:gd name="T52" fmla="*/ 193 w 336"/>
                <a:gd name="T53" fmla="*/ 33 h 336"/>
                <a:gd name="T54" fmla="*/ 169 w 336"/>
                <a:gd name="T55" fmla="*/ 186 h 336"/>
                <a:gd name="T56" fmla="*/ 220 w 336"/>
                <a:gd name="T57" fmla="*/ 227 h 336"/>
                <a:gd name="T58" fmla="*/ 228 w 336"/>
                <a:gd name="T59" fmla="*/ 227 h 336"/>
                <a:gd name="T60" fmla="*/ 185 w 336"/>
                <a:gd name="T61" fmla="*/ 176 h 336"/>
                <a:gd name="T62" fmla="*/ 184 w 336"/>
                <a:gd name="T63" fmla="*/ 161 h 336"/>
                <a:gd name="T64" fmla="*/ 222 w 336"/>
                <a:gd name="T65" fmla="*/ 115 h 336"/>
                <a:gd name="T66" fmla="*/ 176 w 336"/>
                <a:gd name="T67" fmla="*/ 153 h 336"/>
                <a:gd name="T68" fmla="*/ 151 w 336"/>
                <a:gd name="T69" fmla="*/ 169 h 336"/>
                <a:gd name="T70" fmla="*/ 174 w 336"/>
                <a:gd name="T71" fmla="*/ 169 h 336"/>
                <a:gd name="T72" fmla="*/ 172 w 336"/>
                <a:gd name="T73" fmla="*/ 172 h 336"/>
                <a:gd name="T74" fmla="*/ 169 w 336"/>
                <a:gd name="T75" fmla="*/ 174 h 336"/>
                <a:gd name="T76" fmla="*/ 169 w 336"/>
                <a:gd name="T77" fmla="*/ 16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6" h="336">
                  <a:moveTo>
                    <a:pt x="168" y="0"/>
                  </a:moveTo>
                  <a:cubicBezTo>
                    <a:pt x="125" y="0"/>
                    <a:pt x="85" y="17"/>
                    <a:pt x="56" y="4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2" y="30"/>
                    <a:pt x="40" y="29"/>
                    <a:pt x="38" y="30"/>
                  </a:cubicBezTo>
                  <a:cubicBezTo>
                    <a:pt x="36" y="30"/>
                    <a:pt x="34" y="32"/>
                    <a:pt x="33" y="3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14" y="106"/>
                    <a:pt x="15" y="108"/>
                    <a:pt x="16" y="110"/>
                  </a:cubicBezTo>
                  <a:cubicBezTo>
                    <a:pt x="18" y="111"/>
                    <a:pt x="20" y="112"/>
                    <a:pt x="22" y="111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3" y="92"/>
                    <a:pt x="95" y="91"/>
                    <a:pt x="95" y="89"/>
                  </a:cubicBezTo>
                  <a:cubicBezTo>
                    <a:pt x="96" y="87"/>
                    <a:pt x="95" y="84"/>
                    <a:pt x="94" y="83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91" y="59"/>
                    <a:pt x="124" y="36"/>
                    <a:pt x="163" y="37"/>
                  </a:cubicBezTo>
                  <a:cubicBezTo>
                    <a:pt x="166" y="37"/>
                    <a:pt x="170" y="37"/>
                    <a:pt x="173" y="37"/>
                  </a:cubicBezTo>
                  <a:cubicBezTo>
                    <a:pt x="176" y="37"/>
                    <a:pt x="179" y="35"/>
                    <a:pt x="180" y="32"/>
                  </a:cubicBezTo>
                  <a:cubicBezTo>
                    <a:pt x="180" y="28"/>
                    <a:pt x="178" y="25"/>
                    <a:pt x="174" y="25"/>
                  </a:cubicBezTo>
                  <a:cubicBezTo>
                    <a:pt x="170" y="25"/>
                    <a:pt x="167" y="25"/>
                    <a:pt x="163" y="25"/>
                  </a:cubicBezTo>
                  <a:cubicBezTo>
                    <a:pt x="108" y="25"/>
                    <a:pt x="67" y="63"/>
                    <a:pt x="66" y="63"/>
                  </a:cubicBezTo>
                  <a:cubicBezTo>
                    <a:pt x="65" y="65"/>
                    <a:pt x="65" y="66"/>
                    <a:pt x="65" y="68"/>
                  </a:cubicBezTo>
                  <a:cubicBezTo>
                    <a:pt x="64" y="69"/>
                    <a:pt x="65" y="71"/>
                    <a:pt x="66" y="72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52" y="57"/>
                    <a:pt x="54" y="58"/>
                    <a:pt x="55" y="58"/>
                  </a:cubicBezTo>
                  <a:cubicBezTo>
                    <a:pt x="57" y="58"/>
                    <a:pt x="59" y="57"/>
                    <a:pt x="60" y="56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90" y="28"/>
                    <a:pt x="127" y="12"/>
                    <a:pt x="168" y="12"/>
                  </a:cubicBezTo>
                  <a:cubicBezTo>
                    <a:pt x="211" y="12"/>
                    <a:pt x="250" y="30"/>
                    <a:pt x="278" y="58"/>
                  </a:cubicBezTo>
                  <a:cubicBezTo>
                    <a:pt x="306" y="86"/>
                    <a:pt x="324" y="125"/>
                    <a:pt x="324" y="168"/>
                  </a:cubicBezTo>
                  <a:cubicBezTo>
                    <a:pt x="324" y="211"/>
                    <a:pt x="306" y="250"/>
                    <a:pt x="278" y="279"/>
                  </a:cubicBezTo>
                  <a:cubicBezTo>
                    <a:pt x="250" y="307"/>
                    <a:pt x="211" y="324"/>
                    <a:pt x="168" y="324"/>
                  </a:cubicBezTo>
                  <a:cubicBezTo>
                    <a:pt x="125" y="324"/>
                    <a:pt x="86" y="307"/>
                    <a:pt x="58" y="279"/>
                  </a:cubicBezTo>
                  <a:cubicBezTo>
                    <a:pt x="29" y="250"/>
                    <a:pt x="12" y="211"/>
                    <a:pt x="12" y="168"/>
                  </a:cubicBezTo>
                  <a:cubicBezTo>
                    <a:pt x="12" y="165"/>
                    <a:pt x="9" y="162"/>
                    <a:pt x="6" y="162"/>
                  </a:cubicBezTo>
                  <a:cubicBezTo>
                    <a:pt x="3" y="162"/>
                    <a:pt x="0" y="165"/>
                    <a:pt x="0" y="168"/>
                  </a:cubicBezTo>
                  <a:cubicBezTo>
                    <a:pt x="0" y="261"/>
                    <a:pt x="75" y="336"/>
                    <a:pt x="168" y="336"/>
                  </a:cubicBezTo>
                  <a:cubicBezTo>
                    <a:pt x="261" y="336"/>
                    <a:pt x="336" y="261"/>
                    <a:pt x="336" y="168"/>
                  </a:cubicBezTo>
                  <a:cubicBezTo>
                    <a:pt x="336" y="76"/>
                    <a:pt x="261" y="0"/>
                    <a:pt x="168" y="0"/>
                  </a:cubicBezTo>
                  <a:close/>
                  <a:moveTo>
                    <a:pt x="67" y="168"/>
                  </a:moveTo>
                  <a:cubicBezTo>
                    <a:pt x="67" y="224"/>
                    <a:pt x="112" y="269"/>
                    <a:pt x="168" y="269"/>
                  </a:cubicBezTo>
                  <a:cubicBezTo>
                    <a:pt x="223" y="269"/>
                    <a:pt x="268" y="224"/>
                    <a:pt x="268" y="168"/>
                  </a:cubicBezTo>
                  <a:cubicBezTo>
                    <a:pt x="268" y="113"/>
                    <a:pt x="223" y="68"/>
                    <a:pt x="168" y="68"/>
                  </a:cubicBezTo>
                  <a:cubicBezTo>
                    <a:pt x="112" y="68"/>
                    <a:pt x="67" y="113"/>
                    <a:pt x="67" y="168"/>
                  </a:cubicBezTo>
                  <a:close/>
                  <a:moveTo>
                    <a:pt x="256" y="168"/>
                  </a:moveTo>
                  <a:cubicBezTo>
                    <a:pt x="256" y="217"/>
                    <a:pt x="217" y="257"/>
                    <a:pt x="168" y="257"/>
                  </a:cubicBezTo>
                  <a:cubicBezTo>
                    <a:pt x="119" y="257"/>
                    <a:pt x="79" y="217"/>
                    <a:pt x="79" y="168"/>
                  </a:cubicBezTo>
                  <a:cubicBezTo>
                    <a:pt x="79" y="119"/>
                    <a:pt x="119" y="80"/>
                    <a:pt x="168" y="80"/>
                  </a:cubicBezTo>
                  <a:cubicBezTo>
                    <a:pt x="217" y="80"/>
                    <a:pt x="256" y="119"/>
                    <a:pt x="256" y="168"/>
                  </a:cubicBezTo>
                  <a:close/>
                  <a:moveTo>
                    <a:pt x="193" y="33"/>
                  </a:moveTo>
                  <a:cubicBezTo>
                    <a:pt x="193" y="30"/>
                    <a:pt x="191" y="27"/>
                    <a:pt x="188" y="27"/>
                  </a:cubicBezTo>
                  <a:cubicBezTo>
                    <a:pt x="185" y="27"/>
                    <a:pt x="183" y="30"/>
                    <a:pt x="183" y="33"/>
                  </a:cubicBezTo>
                  <a:cubicBezTo>
                    <a:pt x="183" y="36"/>
                    <a:pt x="185" y="38"/>
                    <a:pt x="188" y="38"/>
                  </a:cubicBezTo>
                  <a:cubicBezTo>
                    <a:pt x="191" y="38"/>
                    <a:pt x="193" y="36"/>
                    <a:pt x="193" y="33"/>
                  </a:cubicBezTo>
                  <a:close/>
                  <a:moveTo>
                    <a:pt x="151" y="169"/>
                  </a:moveTo>
                  <a:cubicBezTo>
                    <a:pt x="151" y="178"/>
                    <a:pt x="159" y="186"/>
                    <a:pt x="169" y="186"/>
                  </a:cubicBezTo>
                  <a:cubicBezTo>
                    <a:pt x="171" y="186"/>
                    <a:pt x="174" y="186"/>
                    <a:pt x="176" y="184"/>
                  </a:cubicBezTo>
                  <a:cubicBezTo>
                    <a:pt x="220" y="227"/>
                    <a:pt x="220" y="227"/>
                    <a:pt x="220" y="227"/>
                  </a:cubicBezTo>
                  <a:cubicBezTo>
                    <a:pt x="221" y="228"/>
                    <a:pt x="223" y="228"/>
                    <a:pt x="224" y="228"/>
                  </a:cubicBezTo>
                  <a:cubicBezTo>
                    <a:pt x="226" y="228"/>
                    <a:pt x="227" y="228"/>
                    <a:pt x="228" y="227"/>
                  </a:cubicBezTo>
                  <a:cubicBezTo>
                    <a:pt x="231" y="224"/>
                    <a:pt x="231" y="220"/>
                    <a:pt x="228" y="218"/>
                  </a:cubicBezTo>
                  <a:cubicBezTo>
                    <a:pt x="185" y="176"/>
                    <a:pt x="185" y="176"/>
                    <a:pt x="185" y="176"/>
                  </a:cubicBezTo>
                  <a:cubicBezTo>
                    <a:pt x="186" y="174"/>
                    <a:pt x="186" y="171"/>
                    <a:pt x="186" y="169"/>
                  </a:cubicBezTo>
                  <a:cubicBezTo>
                    <a:pt x="186" y="166"/>
                    <a:pt x="186" y="164"/>
                    <a:pt x="184" y="161"/>
                  </a:cubicBezTo>
                  <a:cubicBezTo>
                    <a:pt x="222" y="123"/>
                    <a:pt x="222" y="123"/>
                    <a:pt x="222" y="123"/>
                  </a:cubicBezTo>
                  <a:cubicBezTo>
                    <a:pt x="225" y="121"/>
                    <a:pt x="225" y="117"/>
                    <a:pt x="222" y="115"/>
                  </a:cubicBezTo>
                  <a:cubicBezTo>
                    <a:pt x="220" y="113"/>
                    <a:pt x="216" y="113"/>
                    <a:pt x="214" y="115"/>
                  </a:cubicBezTo>
                  <a:cubicBezTo>
                    <a:pt x="176" y="153"/>
                    <a:pt x="176" y="153"/>
                    <a:pt x="176" y="153"/>
                  </a:cubicBezTo>
                  <a:cubicBezTo>
                    <a:pt x="174" y="152"/>
                    <a:pt x="171" y="151"/>
                    <a:pt x="169" y="151"/>
                  </a:cubicBezTo>
                  <a:cubicBezTo>
                    <a:pt x="159" y="151"/>
                    <a:pt x="151" y="159"/>
                    <a:pt x="151" y="169"/>
                  </a:cubicBezTo>
                  <a:close/>
                  <a:moveTo>
                    <a:pt x="169" y="163"/>
                  </a:moveTo>
                  <a:cubicBezTo>
                    <a:pt x="172" y="163"/>
                    <a:pt x="174" y="166"/>
                    <a:pt x="174" y="169"/>
                  </a:cubicBezTo>
                  <a:cubicBezTo>
                    <a:pt x="174" y="170"/>
                    <a:pt x="174" y="171"/>
                    <a:pt x="173" y="171"/>
                  </a:cubicBezTo>
                  <a:cubicBezTo>
                    <a:pt x="173" y="172"/>
                    <a:pt x="173" y="172"/>
                    <a:pt x="172" y="172"/>
                  </a:cubicBezTo>
                  <a:cubicBezTo>
                    <a:pt x="172" y="173"/>
                    <a:pt x="172" y="173"/>
                    <a:pt x="171" y="174"/>
                  </a:cubicBezTo>
                  <a:cubicBezTo>
                    <a:pt x="171" y="174"/>
                    <a:pt x="170" y="174"/>
                    <a:pt x="169" y="174"/>
                  </a:cubicBezTo>
                  <a:cubicBezTo>
                    <a:pt x="165" y="174"/>
                    <a:pt x="163" y="172"/>
                    <a:pt x="163" y="169"/>
                  </a:cubicBezTo>
                  <a:cubicBezTo>
                    <a:pt x="163" y="166"/>
                    <a:pt x="165" y="163"/>
                    <a:pt x="169" y="1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9D23999-F12F-96E0-5B2E-30F55727BCBF}"/>
              </a:ext>
            </a:extLst>
          </p:cNvPr>
          <p:cNvGrpSpPr/>
          <p:nvPr userDrawn="1"/>
        </p:nvGrpSpPr>
        <p:grpSpPr>
          <a:xfrm>
            <a:off x="6009094" y="4799465"/>
            <a:ext cx="747168" cy="747168"/>
            <a:chOff x="6009094" y="4710257"/>
            <a:chExt cx="747168" cy="747168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1BAE72D-8607-B0F3-E672-3223E33BD550}"/>
                </a:ext>
              </a:extLst>
            </p:cNvPr>
            <p:cNvSpPr/>
            <p:nvPr/>
          </p:nvSpPr>
          <p:spPr>
            <a:xfrm>
              <a:off x="6009094" y="4710257"/>
              <a:ext cx="747168" cy="747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30">
              <a:extLst>
                <a:ext uri="{FF2B5EF4-FFF2-40B4-BE49-F238E27FC236}">
                  <a16:creationId xmlns:a16="http://schemas.microsoft.com/office/drawing/2014/main" id="{1EC738D5-A45C-10A6-AB61-DD02715CC6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0531" y="4855097"/>
              <a:ext cx="424295" cy="457489"/>
            </a:xfrm>
            <a:custGeom>
              <a:avLst/>
              <a:gdLst>
                <a:gd name="T0" fmla="*/ 278 w 315"/>
                <a:gd name="T1" fmla="*/ 55 h 340"/>
                <a:gd name="T2" fmla="*/ 196 w 315"/>
                <a:gd name="T3" fmla="*/ 77 h 340"/>
                <a:gd name="T4" fmla="*/ 290 w 315"/>
                <a:gd name="T5" fmla="*/ 63 h 340"/>
                <a:gd name="T6" fmla="*/ 303 w 315"/>
                <a:gd name="T7" fmla="*/ 64 h 340"/>
                <a:gd name="T8" fmla="*/ 242 w 315"/>
                <a:gd name="T9" fmla="*/ 96 h 340"/>
                <a:gd name="T10" fmla="*/ 308 w 315"/>
                <a:gd name="T11" fmla="*/ 78 h 340"/>
                <a:gd name="T12" fmla="*/ 297 w 315"/>
                <a:gd name="T13" fmla="*/ 49 h 340"/>
                <a:gd name="T14" fmla="*/ 68 w 315"/>
                <a:gd name="T15" fmla="*/ 100 h 340"/>
                <a:gd name="T16" fmla="*/ 14 w 315"/>
                <a:gd name="T17" fmla="*/ 71 h 340"/>
                <a:gd name="T18" fmla="*/ 23 w 315"/>
                <a:gd name="T19" fmla="*/ 65 h 340"/>
                <a:gd name="T20" fmla="*/ 117 w 315"/>
                <a:gd name="T21" fmla="*/ 77 h 340"/>
                <a:gd name="T22" fmla="*/ 56 w 315"/>
                <a:gd name="T23" fmla="*/ 63 h 340"/>
                <a:gd name="T24" fmla="*/ 0 w 315"/>
                <a:gd name="T25" fmla="*/ 68 h 340"/>
                <a:gd name="T26" fmla="*/ 156 w 315"/>
                <a:gd name="T27" fmla="*/ 69 h 340"/>
                <a:gd name="T28" fmla="*/ 121 w 315"/>
                <a:gd name="T29" fmla="*/ 35 h 340"/>
                <a:gd name="T30" fmla="*/ 178 w 315"/>
                <a:gd name="T31" fmla="*/ 35 h 340"/>
                <a:gd name="T32" fmla="*/ 156 w 315"/>
                <a:gd name="T33" fmla="*/ 12 h 340"/>
                <a:gd name="T34" fmla="*/ 18 w 315"/>
                <a:gd name="T35" fmla="*/ 168 h 340"/>
                <a:gd name="T36" fmla="*/ 21 w 315"/>
                <a:gd name="T37" fmla="*/ 103 h 340"/>
                <a:gd name="T38" fmla="*/ 101 w 315"/>
                <a:gd name="T39" fmla="*/ 307 h 340"/>
                <a:gd name="T40" fmla="*/ 283 w 315"/>
                <a:gd name="T41" fmla="*/ 100 h 340"/>
                <a:gd name="T42" fmla="*/ 294 w 315"/>
                <a:gd name="T43" fmla="*/ 168 h 340"/>
                <a:gd name="T44" fmla="*/ 209 w 315"/>
                <a:gd name="T45" fmla="*/ 308 h 340"/>
                <a:gd name="T46" fmla="*/ 291 w 315"/>
                <a:gd name="T47" fmla="*/ 102 h 340"/>
                <a:gd name="T48" fmla="*/ 204 w 315"/>
                <a:gd name="T49" fmla="*/ 39 h 340"/>
                <a:gd name="T50" fmla="*/ 245 w 315"/>
                <a:gd name="T51" fmla="*/ 54 h 340"/>
                <a:gd name="T52" fmla="*/ 201 w 315"/>
                <a:gd name="T53" fmla="*/ 31 h 340"/>
                <a:gd name="T54" fmla="*/ 76 w 315"/>
                <a:gd name="T55" fmla="*/ 56 h 340"/>
                <a:gd name="T56" fmla="*/ 112 w 315"/>
                <a:gd name="T57" fmla="*/ 31 h 340"/>
                <a:gd name="T58" fmla="*/ 68 w 315"/>
                <a:gd name="T59" fmla="*/ 54 h 340"/>
                <a:gd name="T60" fmla="*/ 228 w 315"/>
                <a:gd name="T61" fmla="*/ 193 h 340"/>
                <a:gd name="T62" fmla="*/ 159 w 315"/>
                <a:gd name="T63" fmla="*/ 79 h 340"/>
                <a:gd name="T64" fmla="*/ 84 w 315"/>
                <a:gd name="T65" fmla="*/ 102 h 340"/>
                <a:gd name="T66" fmla="*/ 84 w 315"/>
                <a:gd name="T67" fmla="*/ 127 h 340"/>
                <a:gd name="T68" fmla="*/ 99 w 315"/>
                <a:gd name="T69" fmla="*/ 219 h 340"/>
                <a:gd name="T70" fmla="*/ 123 w 315"/>
                <a:gd name="T71" fmla="*/ 340 h 340"/>
                <a:gd name="T72" fmla="*/ 155 w 315"/>
                <a:gd name="T73" fmla="*/ 255 h 340"/>
                <a:gd name="T74" fmla="*/ 185 w 315"/>
                <a:gd name="T75" fmla="*/ 239 h 340"/>
                <a:gd name="T76" fmla="*/ 196 w 315"/>
                <a:gd name="T77" fmla="*/ 333 h 340"/>
                <a:gd name="T78" fmla="*/ 228 w 315"/>
                <a:gd name="T79" fmla="*/ 194 h 340"/>
                <a:gd name="T80" fmla="*/ 105 w 315"/>
                <a:gd name="T81" fmla="*/ 209 h 340"/>
                <a:gd name="T82" fmla="*/ 96 w 315"/>
                <a:gd name="T83" fmla="*/ 127 h 340"/>
                <a:gd name="T84" fmla="*/ 157 w 315"/>
                <a:gd name="T85" fmla="*/ 91 h 340"/>
                <a:gd name="T86" fmla="*/ 216 w 315"/>
                <a:gd name="T87" fmla="*/ 194 h 340"/>
                <a:gd name="T88" fmla="*/ 151 w 315"/>
                <a:gd name="T89" fmla="*/ 269 h 340"/>
                <a:gd name="T90" fmla="*/ 163 w 315"/>
                <a:gd name="T91" fmla="*/ 333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5" h="340">
                  <a:moveTo>
                    <a:pt x="297" y="49"/>
                  </a:moveTo>
                  <a:cubicBezTo>
                    <a:pt x="294" y="49"/>
                    <a:pt x="289" y="50"/>
                    <a:pt x="285" y="52"/>
                  </a:cubicBezTo>
                  <a:cubicBezTo>
                    <a:pt x="285" y="52"/>
                    <a:pt x="282" y="53"/>
                    <a:pt x="278" y="55"/>
                  </a:cubicBezTo>
                  <a:cubicBezTo>
                    <a:pt x="265" y="60"/>
                    <a:pt x="234" y="71"/>
                    <a:pt x="208" y="71"/>
                  </a:cubicBezTo>
                  <a:cubicBezTo>
                    <a:pt x="206" y="71"/>
                    <a:pt x="204" y="71"/>
                    <a:pt x="202" y="71"/>
                  </a:cubicBezTo>
                  <a:cubicBezTo>
                    <a:pt x="199" y="71"/>
                    <a:pt x="196" y="73"/>
                    <a:pt x="196" y="77"/>
                  </a:cubicBezTo>
                  <a:cubicBezTo>
                    <a:pt x="196" y="80"/>
                    <a:pt x="198" y="83"/>
                    <a:pt x="202" y="83"/>
                  </a:cubicBezTo>
                  <a:cubicBezTo>
                    <a:pt x="204" y="83"/>
                    <a:pt x="206" y="83"/>
                    <a:pt x="208" y="83"/>
                  </a:cubicBezTo>
                  <a:cubicBezTo>
                    <a:pt x="247" y="83"/>
                    <a:pt x="290" y="63"/>
                    <a:pt x="290" y="63"/>
                  </a:cubicBezTo>
                  <a:cubicBezTo>
                    <a:pt x="291" y="63"/>
                    <a:pt x="291" y="63"/>
                    <a:pt x="291" y="63"/>
                  </a:cubicBezTo>
                  <a:cubicBezTo>
                    <a:pt x="293" y="61"/>
                    <a:pt x="296" y="61"/>
                    <a:pt x="297" y="61"/>
                  </a:cubicBezTo>
                  <a:cubicBezTo>
                    <a:pt x="301" y="61"/>
                    <a:pt x="303" y="63"/>
                    <a:pt x="303" y="64"/>
                  </a:cubicBezTo>
                  <a:cubicBezTo>
                    <a:pt x="303" y="65"/>
                    <a:pt x="302" y="66"/>
                    <a:pt x="301" y="68"/>
                  </a:cubicBezTo>
                  <a:cubicBezTo>
                    <a:pt x="280" y="82"/>
                    <a:pt x="270" y="85"/>
                    <a:pt x="247" y="89"/>
                  </a:cubicBezTo>
                  <a:cubicBezTo>
                    <a:pt x="244" y="90"/>
                    <a:pt x="242" y="93"/>
                    <a:pt x="242" y="96"/>
                  </a:cubicBezTo>
                  <a:cubicBezTo>
                    <a:pt x="243" y="99"/>
                    <a:pt x="246" y="101"/>
                    <a:pt x="248" y="101"/>
                  </a:cubicBezTo>
                  <a:cubicBezTo>
                    <a:pt x="249" y="101"/>
                    <a:pt x="249" y="101"/>
                    <a:pt x="249" y="101"/>
                  </a:cubicBezTo>
                  <a:cubicBezTo>
                    <a:pt x="273" y="96"/>
                    <a:pt x="286" y="93"/>
                    <a:pt x="308" y="78"/>
                  </a:cubicBezTo>
                  <a:cubicBezTo>
                    <a:pt x="308" y="77"/>
                    <a:pt x="308" y="77"/>
                    <a:pt x="308" y="77"/>
                  </a:cubicBezTo>
                  <a:cubicBezTo>
                    <a:pt x="312" y="74"/>
                    <a:pt x="315" y="69"/>
                    <a:pt x="315" y="64"/>
                  </a:cubicBezTo>
                  <a:cubicBezTo>
                    <a:pt x="315" y="55"/>
                    <a:pt x="307" y="49"/>
                    <a:pt x="297" y="49"/>
                  </a:cubicBezTo>
                  <a:close/>
                  <a:moveTo>
                    <a:pt x="8" y="81"/>
                  </a:moveTo>
                  <a:cubicBezTo>
                    <a:pt x="30" y="95"/>
                    <a:pt x="44" y="97"/>
                    <a:pt x="68" y="100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71" y="100"/>
                    <a:pt x="74" y="98"/>
                    <a:pt x="74" y="95"/>
                  </a:cubicBezTo>
                  <a:cubicBezTo>
                    <a:pt x="75" y="91"/>
                    <a:pt x="72" y="88"/>
                    <a:pt x="69" y="88"/>
                  </a:cubicBezTo>
                  <a:cubicBezTo>
                    <a:pt x="46" y="85"/>
                    <a:pt x="35" y="84"/>
                    <a:pt x="14" y="71"/>
                  </a:cubicBezTo>
                  <a:cubicBezTo>
                    <a:pt x="12" y="70"/>
                    <a:pt x="12" y="68"/>
                    <a:pt x="12" y="68"/>
                  </a:cubicBezTo>
                  <a:cubicBezTo>
                    <a:pt x="12" y="67"/>
                    <a:pt x="13" y="64"/>
                    <a:pt x="18" y="64"/>
                  </a:cubicBezTo>
                  <a:cubicBezTo>
                    <a:pt x="19" y="64"/>
                    <a:pt x="21" y="64"/>
                    <a:pt x="23" y="65"/>
                  </a:cubicBezTo>
                  <a:cubicBezTo>
                    <a:pt x="24" y="65"/>
                    <a:pt x="72" y="83"/>
                    <a:pt x="109" y="83"/>
                  </a:cubicBezTo>
                  <a:cubicBezTo>
                    <a:pt x="110" y="83"/>
                    <a:pt x="110" y="83"/>
                    <a:pt x="111" y="83"/>
                  </a:cubicBezTo>
                  <a:cubicBezTo>
                    <a:pt x="114" y="83"/>
                    <a:pt x="117" y="81"/>
                    <a:pt x="117" y="77"/>
                  </a:cubicBezTo>
                  <a:cubicBezTo>
                    <a:pt x="117" y="74"/>
                    <a:pt x="114" y="71"/>
                    <a:pt x="111" y="71"/>
                  </a:cubicBezTo>
                  <a:cubicBezTo>
                    <a:pt x="109" y="71"/>
                    <a:pt x="109" y="71"/>
                    <a:pt x="109" y="71"/>
                  </a:cubicBezTo>
                  <a:cubicBezTo>
                    <a:pt x="92" y="71"/>
                    <a:pt x="72" y="67"/>
                    <a:pt x="56" y="63"/>
                  </a:cubicBezTo>
                  <a:cubicBezTo>
                    <a:pt x="40" y="58"/>
                    <a:pt x="28" y="54"/>
                    <a:pt x="28" y="54"/>
                  </a:cubicBezTo>
                  <a:cubicBezTo>
                    <a:pt x="25" y="53"/>
                    <a:pt x="21" y="52"/>
                    <a:pt x="18" y="52"/>
                  </a:cubicBezTo>
                  <a:cubicBezTo>
                    <a:pt x="8" y="52"/>
                    <a:pt x="0" y="59"/>
                    <a:pt x="0" y="68"/>
                  </a:cubicBezTo>
                  <a:cubicBezTo>
                    <a:pt x="0" y="73"/>
                    <a:pt x="3" y="78"/>
                    <a:pt x="7" y="81"/>
                  </a:cubicBezTo>
                  <a:lnTo>
                    <a:pt x="8" y="81"/>
                  </a:lnTo>
                  <a:close/>
                  <a:moveTo>
                    <a:pt x="156" y="69"/>
                  </a:moveTo>
                  <a:cubicBezTo>
                    <a:pt x="175" y="69"/>
                    <a:pt x="190" y="54"/>
                    <a:pt x="190" y="35"/>
                  </a:cubicBezTo>
                  <a:cubicBezTo>
                    <a:pt x="190" y="16"/>
                    <a:pt x="175" y="0"/>
                    <a:pt x="156" y="0"/>
                  </a:cubicBezTo>
                  <a:cubicBezTo>
                    <a:pt x="137" y="0"/>
                    <a:pt x="121" y="16"/>
                    <a:pt x="121" y="35"/>
                  </a:cubicBezTo>
                  <a:cubicBezTo>
                    <a:pt x="121" y="54"/>
                    <a:pt x="137" y="69"/>
                    <a:pt x="156" y="69"/>
                  </a:cubicBezTo>
                  <a:close/>
                  <a:moveTo>
                    <a:pt x="156" y="12"/>
                  </a:moveTo>
                  <a:cubicBezTo>
                    <a:pt x="168" y="12"/>
                    <a:pt x="178" y="22"/>
                    <a:pt x="178" y="35"/>
                  </a:cubicBezTo>
                  <a:cubicBezTo>
                    <a:pt x="178" y="47"/>
                    <a:pt x="168" y="57"/>
                    <a:pt x="156" y="57"/>
                  </a:cubicBezTo>
                  <a:cubicBezTo>
                    <a:pt x="143" y="57"/>
                    <a:pt x="133" y="47"/>
                    <a:pt x="133" y="35"/>
                  </a:cubicBezTo>
                  <a:cubicBezTo>
                    <a:pt x="133" y="22"/>
                    <a:pt x="143" y="12"/>
                    <a:pt x="156" y="12"/>
                  </a:cubicBezTo>
                  <a:close/>
                  <a:moveTo>
                    <a:pt x="103" y="295"/>
                  </a:moveTo>
                  <a:cubicBezTo>
                    <a:pt x="103" y="295"/>
                    <a:pt x="103" y="295"/>
                    <a:pt x="103" y="295"/>
                  </a:cubicBezTo>
                  <a:cubicBezTo>
                    <a:pt x="53" y="275"/>
                    <a:pt x="18" y="225"/>
                    <a:pt x="18" y="168"/>
                  </a:cubicBezTo>
                  <a:cubicBezTo>
                    <a:pt x="18" y="146"/>
                    <a:pt x="23" y="126"/>
                    <a:pt x="32" y="108"/>
                  </a:cubicBezTo>
                  <a:cubicBezTo>
                    <a:pt x="34" y="105"/>
                    <a:pt x="32" y="101"/>
                    <a:pt x="29" y="100"/>
                  </a:cubicBezTo>
                  <a:cubicBezTo>
                    <a:pt x="26" y="98"/>
                    <a:pt x="23" y="100"/>
                    <a:pt x="21" y="103"/>
                  </a:cubicBezTo>
                  <a:cubicBezTo>
                    <a:pt x="12" y="122"/>
                    <a:pt x="6" y="145"/>
                    <a:pt x="6" y="168"/>
                  </a:cubicBezTo>
                  <a:cubicBezTo>
                    <a:pt x="6" y="230"/>
                    <a:pt x="45" y="284"/>
                    <a:pt x="99" y="307"/>
                  </a:cubicBezTo>
                  <a:cubicBezTo>
                    <a:pt x="100" y="307"/>
                    <a:pt x="100" y="307"/>
                    <a:pt x="101" y="307"/>
                  </a:cubicBezTo>
                  <a:cubicBezTo>
                    <a:pt x="103" y="307"/>
                    <a:pt x="106" y="306"/>
                    <a:pt x="107" y="303"/>
                  </a:cubicBezTo>
                  <a:cubicBezTo>
                    <a:pt x="108" y="300"/>
                    <a:pt x="107" y="297"/>
                    <a:pt x="103" y="295"/>
                  </a:cubicBezTo>
                  <a:close/>
                  <a:moveTo>
                    <a:pt x="283" y="100"/>
                  </a:moveTo>
                  <a:cubicBezTo>
                    <a:pt x="280" y="101"/>
                    <a:pt x="279" y="105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9" y="126"/>
                    <a:pt x="294" y="146"/>
                    <a:pt x="294" y="168"/>
                  </a:cubicBezTo>
                  <a:cubicBezTo>
                    <a:pt x="294" y="226"/>
                    <a:pt x="258" y="276"/>
                    <a:pt x="207" y="296"/>
                  </a:cubicBezTo>
                  <a:cubicBezTo>
                    <a:pt x="204" y="298"/>
                    <a:pt x="202" y="301"/>
                    <a:pt x="204" y="304"/>
                  </a:cubicBezTo>
                  <a:cubicBezTo>
                    <a:pt x="204" y="307"/>
                    <a:pt x="207" y="308"/>
                    <a:pt x="209" y="308"/>
                  </a:cubicBezTo>
                  <a:cubicBezTo>
                    <a:pt x="210" y="308"/>
                    <a:pt x="211" y="308"/>
                    <a:pt x="211" y="308"/>
                  </a:cubicBezTo>
                  <a:cubicBezTo>
                    <a:pt x="267" y="286"/>
                    <a:pt x="306" y="231"/>
                    <a:pt x="306" y="168"/>
                  </a:cubicBezTo>
                  <a:cubicBezTo>
                    <a:pt x="306" y="144"/>
                    <a:pt x="301" y="122"/>
                    <a:pt x="291" y="102"/>
                  </a:cubicBezTo>
                  <a:cubicBezTo>
                    <a:pt x="290" y="99"/>
                    <a:pt x="286" y="98"/>
                    <a:pt x="283" y="100"/>
                  </a:cubicBezTo>
                  <a:close/>
                  <a:moveTo>
                    <a:pt x="204" y="39"/>
                  </a:moveTo>
                  <a:cubicBezTo>
                    <a:pt x="204" y="39"/>
                    <a:pt x="204" y="39"/>
                    <a:pt x="204" y="39"/>
                  </a:cubicBezTo>
                  <a:cubicBezTo>
                    <a:pt x="216" y="43"/>
                    <a:pt x="226" y="49"/>
                    <a:pt x="236" y="55"/>
                  </a:cubicBezTo>
                  <a:cubicBezTo>
                    <a:pt x="237" y="56"/>
                    <a:pt x="239" y="57"/>
                    <a:pt x="240" y="57"/>
                  </a:cubicBezTo>
                  <a:cubicBezTo>
                    <a:pt x="242" y="57"/>
                    <a:pt x="243" y="56"/>
                    <a:pt x="245" y="54"/>
                  </a:cubicBezTo>
                  <a:cubicBezTo>
                    <a:pt x="247" y="51"/>
                    <a:pt x="246" y="48"/>
                    <a:pt x="243" y="46"/>
                  </a:cubicBezTo>
                  <a:cubicBezTo>
                    <a:pt x="233" y="38"/>
                    <a:pt x="221" y="32"/>
                    <a:pt x="209" y="27"/>
                  </a:cubicBezTo>
                  <a:cubicBezTo>
                    <a:pt x="205" y="26"/>
                    <a:pt x="202" y="28"/>
                    <a:pt x="201" y="31"/>
                  </a:cubicBezTo>
                  <a:cubicBezTo>
                    <a:pt x="200" y="34"/>
                    <a:pt x="201" y="37"/>
                    <a:pt x="204" y="39"/>
                  </a:cubicBezTo>
                  <a:close/>
                  <a:moveTo>
                    <a:pt x="73" y="57"/>
                  </a:moveTo>
                  <a:cubicBezTo>
                    <a:pt x="74" y="57"/>
                    <a:pt x="75" y="57"/>
                    <a:pt x="76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86" y="49"/>
                    <a:pt x="97" y="43"/>
                    <a:pt x="109" y="38"/>
                  </a:cubicBezTo>
                  <a:cubicBezTo>
                    <a:pt x="112" y="37"/>
                    <a:pt x="114" y="34"/>
                    <a:pt x="112" y="31"/>
                  </a:cubicBezTo>
                  <a:cubicBezTo>
                    <a:pt x="111" y="28"/>
                    <a:pt x="108" y="26"/>
                    <a:pt x="105" y="27"/>
                  </a:cubicBezTo>
                  <a:cubicBezTo>
                    <a:pt x="92" y="32"/>
                    <a:pt x="80" y="38"/>
                    <a:pt x="69" y="46"/>
                  </a:cubicBezTo>
                  <a:cubicBezTo>
                    <a:pt x="66" y="48"/>
                    <a:pt x="66" y="52"/>
                    <a:pt x="68" y="54"/>
                  </a:cubicBezTo>
                  <a:cubicBezTo>
                    <a:pt x="69" y="56"/>
                    <a:pt x="71" y="57"/>
                    <a:pt x="73" y="57"/>
                  </a:cubicBezTo>
                  <a:close/>
                  <a:moveTo>
                    <a:pt x="228" y="194"/>
                  </a:moveTo>
                  <a:cubicBezTo>
                    <a:pt x="228" y="193"/>
                    <a:pt x="228" y="193"/>
                    <a:pt x="228" y="193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0"/>
                    <a:pt x="226" y="97"/>
                    <a:pt x="224" y="97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8" y="78"/>
                    <a:pt x="156" y="78"/>
                    <a:pt x="155" y="78"/>
                  </a:cubicBezTo>
                  <a:cubicBezTo>
                    <a:pt x="89" y="96"/>
                    <a:pt x="89" y="96"/>
                    <a:pt x="89" y="96"/>
                  </a:cubicBezTo>
                  <a:cubicBezTo>
                    <a:pt x="86" y="97"/>
                    <a:pt x="84" y="99"/>
                    <a:pt x="84" y="102"/>
                  </a:cubicBezTo>
                  <a:cubicBezTo>
                    <a:pt x="84" y="106"/>
                    <a:pt x="84" y="106"/>
                    <a:pt x="84" y="106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27"/>
                    <a:pt x="84" y="127"/>
                    <a:pt x="84" y="127"/>
                  </a:cubicBezTo>
                  <a:cubicBezTo>
                    <a:pt x="85" y="197"/>
                    <a:pt x="85" y="197"/>
                    <a:pt x="85" y="197"/>
                  </a:cubicBezTo>
                  <a:cubicBezTo>
                    <a:pt x="85" y="198"/>
                    <a:pt x="85" y="198"/>
                    <a:pt x="85" y="198"/>
                  </a:cubicBezTo>
                  <a:cubicBezTo>
                    <a:pt x="87" y="212"/>
                    <a:pt x="98" y="218"/>
                    <a:pt x="99" y="219"/>
                  </a:cubicBezTo>
                  <a:cubicBezTo>
                    <a:pt x="117" y="231"/>
                    <a:pt x="117" y="231"/>
                    <a:pt x="117" y="231"/>
                  </a:cubicBezTo>
                  <a:cubicBezTo>
                    <a:pt x="117" y="334"/>
                    <a:pt x="117" y="334"/>
                    <a:pt x="117" y="334"/>
                  </a:cubicBezTo>
                  <a:cubicBezTo>
                    <a:pt x="117" y="337"/>
                    <a:pt x="120" y="340"/>
                    <a:pt x="123" y="340"/>
                  </a:cubicBezTo>
                  <a:cubicBezTo>
                    <a:pt x="126" y="340"/>
                    <a:pt x="129" y="337"/>
                    <a:pt x="129" y="334"/>
                  </a:cubicBezTo>
                  <a:cubicBezTo>
                    <a:pt x="129" y="238"/>
                    <a:pt x="129" y="238"/>
                    <a:pt x="129" y="238"/>
                  </a:cubicBezTo>
                  <a:cubicBezTo>
                    <a:pt x="155" y="255"/>
                    <a:pt x="155" y="255"/>
                    <a:pt x="155" y="255"/>
                  </a:cubicBezTo>
                  <a:cubicBezTo>
                    <a:pt x="156" y="256"/>
                    <a:pt x="157" y="256"/>
                    <a:pt x="159" y="256"/>
                  </a:cubicBezTo>
                  <a:cubicBezTo>
                    <a:pt x="160" y="256"/>
                    <a:pt x="161" y="256"/>
                    <a:pt x="162" y="255"/>
                  </a:cubicBezTo>
                  <a:cubicBezTo>
                    <a:pt x="162" y="255"/>
                    <a:pt x="173" y="248"/>
                    <a:pt x="185" y="239"/>
                  </a:cubicBezTo>
                  <a:cubicBezTo>
                    <a:pt x="185" y="333"/>
                    <a:pt x="185" y="333"/>
                    <a:pt x="185" y="333"/>
                  </a:cubicBezTo>
                  <a:cubicBezTo>
                    <a:pt x="185" y="337"/>
                    <a:pt x="187" y="339"/>
                    <a:pt x="190" y="339"/>
                  </a:cubicBezTo>
                  <a:cubicBezTo>
                    <a:pt x="194" y="339"/>
                    <a:pt x="196" y="337"/>
                    <a:pt x="196" y="333"/>
                  </a:cubicBezTo>
                  <a:cubicBezTo>
                    <a:pt x="196" y="231"/>
                    <a:pt x="196" y="231"/>
                    <a:pt x="196" y="231"/>
                  </a:cubicBezTo>
                  <a:cubicBezTo>
                    <a:pt x="204" y="225"/>
                    <a:pt x="211" y="221"/>
                    <a:pt x="214" y="219"/>
                  </a:cubicBezTo>
                  <a:cubicBezTo>
                    <a:pt x="226" y="210"/>
                    <a:pt x="228" y="195"/>
                    <a:pt x="228" y="194"/>
                  </a:cubicBezTo>
                  <a:close/>
                  <a:moveTo>
                    <a:pt x="207" y="209"/>
                  </a:moveTo>
                  <a:cubicBezTo>
                    <a:pt x="200" y="213"/>
                    <a:pt x="169" y="236"/>
                    <a:pt x="158" y="243"/>
                  </a:cubicBezTo>
                  <a:cubicBezTo>
                    <a:pt x="105" y="209"/>
                    <a:pt x="105" y="209"/>
                    <a:pt x="105" y="209"/>
                  </a:cubicBezTo>
                  <a:cubicBezTo>
                    <a:pt x="105" y="209"/>
                    <a:pt x="105" y="209"/>
                    <a:pt x="104" y="208"/>
                  </a:cubicBezTo>
                  <a:cubicBezTo>
                    <a:pt x="102" y="206"/>
                    <a:pt x="97" y="201"/>
                    <a:pt x="97" y="197"/>
                  </a:cubicBezTo>
                  <a:cubicBezTo>
                    <a:pt x="96" y="127"/>
                    <a:pt x="96" y="127"/>
                    <a:pt x="96" y="12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06"/>
                    <a:pt x="96" y="106"/>
                    <a:pt x="96" y="106"/>
                  </a:cubicBezTo>
                  <a:cubicBezTo>
                    <a:pt x="157" y="91"/>
                    <a:pt x="157" y="91"/>
                    <a:pt x="157" y="91"/>
                  </a:cubicBezTo>
                  <a:cubicBezTo>
                    <a:pt x="216" y="107"/>
                    <a:pt x="216" y="107"/>
                    <a:pt x="216" y="107"/>
                  </a:cubicBezTo>
                  <a:cubicBezTo>
                    <a:pt x="216" y="193"/>
                    <a:pt x="216" y="193"/>
                    <a:pt x="216" y="193"/>
                  </a:cubicBezTo>
                  <a:cubicBezTo>
                    <a:pt x="216" y="193"/>
                    <a:pt x="216" y="194"/>
                    <a:pt x="216" y="194"/>
                  </a:cubicBezTo>
                  <a:cubicBezTo>
                    <a:pt x="215" y="198"/>
                    <a:pt x="212" y="206"/>
                    <a:pt x="207" y="209"/>
                  </a:cubicBezTo>
                  <a:close/>
                  <a:moveTo>
                    <a:pt x="157" y="263"/>
                  </a:moveTo>
                  <a:cubicBezTo>
                    <a:pt x="154" y="263"/>
                    <a:pt x="151" y="266"/>
                    <a:pt x="151" y="269"/>
                  </a:cubicBezTo>
                  <a:cubicBezTo>
                    <a:pt x="151" y="333"/>
                    <a:pt x="151" y="333"/>
                    <a:pt x="151" y="333"/>
                  </a:cubicBezTo>
                  <a:cubicBezTo>
                    <a:pt x="151" y="336"/>
                    <a:pt x="154" y="339"/>
                    <a:pt x="157" y="339"/>
                  </a:cubicBezTo>
                  <a:cubicBezTo>
                    <a:pt x="160" y="339"/>
                    <a:pt x="163" y="336"/>
                    <a:pt x="163" y="333"/>
                  </a:cubicBezTo>
                  <a:cubicBezTo>
                    <a:pt x="163" y="269"/>
                    <a:pt x="163" y="269"/>
                    <a:pt x="163" y="269"/>
                  </a:cubicBezTo>
                  <a:cubicBezTo>
                    <a:pt x="163" y="266"/>
                    <a:pt x="160" y="263"/>
                    <a:pt x="157" y="2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88C6F84-D4BA-5298-542B-13918D71E37F}"/>
              </a:ext>
            </a:extLst>
          </p:cNvPr>
          <p:cNvGrpSpPr/>
          <p:nvPr userDrawn="1"/>
        </p:nvGrpSpPr>
        <p:grpSpPr>
          <a:xfrm>
            <a:off x="1373326" y="1687840"/>
            <a:ext cx="3022600" cy="4470470"/>
            <a:chOff x="1373326" y="1687840"/>
            <a:chExt cx="3022600" cy="4470470"/>
          </a:xfrm>
        </p:grpSpPr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C3C6A68C-1572-4CF3-FE70-5C5FCFC0B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0105" y="5523310"/>
              <a:ext cx="1192213" cy="635000"/>
            </a:xfrm>
            <a:custGeom>
              <a:avLst/>
              <a:gdLst>
                <a:gd name="T0" fmla="*/ 641 w 751"/>
                <a:gd name="T1" fmla="*/ 400 h 400"/>
                <a:gd name="T2" fmla="*/ 116 w 751"/>
                <a:gd name="T3" fmla="*/ 400 h 400"/>
                <a:gd name="T4" fmla="*/ 0 w 751"/>
                <a:gd name="T5" fmla="*/ 0 h 400"/>
                <a:gd name="T6" fmla="*/ 751 w 751"/>
                <a:gd name="T7" fmla="*/ 0 h 400"/>
                <a:gd name="T8" fmla="*/ 641 w 751"/>
                <a:gd name="T9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400">
                  <a:moveTo>
                    <a:pt x="641" y="400"/>
                  </a:moveTo>
                  <a:lnTo>
                    <a:pt x="116" y="400"/>
                  </a:lnTo>
                  <a:lnTo>
                    <a:pt x="0" y="0"/>
                  </a:lnTo>
                  <a:lnTo>
                    <a:pt x="751" y="0"/>
                  </a:lnTo>
                  <a:lnTo>
                    <a:pt x="641" y="4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549C5887-64F7-4CFB-7671-4485D5A73B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2576" y="4161165"/>
              <a:ext cx="2328863" cy="1235075"/>
            </a:xfrm>
            <a:custGeom>
              <a:avLst/>
              <a:gdLst>
                <a:gd name="T0" fmla="*/ 3 w 1257"/>
                <a:gd name="T1" fmla="*/ 3 h 669"/>
                <a:gd name="T2" fmla="*/ 287 w 1257"/>
                <a:gd name="T3" fmla="*/ 669 h 669"/>
                <a:gd name="T4" fmla="*/ 963 w 1257"/>
                <a:gd name="T5" fmla="*/ 669 h 669"/>
                <a:gd name="T6" fmla="*/ 1257 w 1257"/>
                <a:gd name="T7" fmla="*/ 0 h 669"/>
                <a:gd name="T8" fmla="*/ 0 w 1257"/>
                <a:gd name="T9" fmla="*/ 0 h 669"/>
                <a:gd name="T10" fmla="*/ 3 w 1257"/>
                <a:gd name="T11" fmla="*/ 3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7" h="669">
                  <a:moveTo>
                    <a:pt x="3" y="3"/>
                  </a:moveTo>
                  <a:cubicBezTo>
                    <a:pt x="101" y="145"/>
                    <a:pt x="267" y="422"/>
                    <a:pt x="287" y="669"/>
                  </a:cubicBezTo>
                  <a:cubicBezTo>
                    <a:pt x="963" y="669"/>
                    <a:pt x="963" y="669"/>
                    <a:pt x="963" y="669"/>
                  </a:cubicBezTo>
                  <a:cubicBezTo>
                    <a:pt x="991" y="419"/>
                    <a:pt x="1170" y="129"/>
                    <a:pt x="125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27A449ED-F67C-49E3-5324-5FD22DBB5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7138" y="1687840"/>
              <a:ext cx="2974975" cy="1235075"/>
            </a:xfrm>
            <a:custGeom>
              <a:avLst/>
              <a:gdLst>
                <a:gd name="T0" fmla="*/ 803 w 1606"/>
                <a:gd name="T1" fmla="*/ 0 h 669"/>
                <a:gd name="T2" fmla="*/ 0 w 1606"/>
                <a:gd name="T3" fmla="*/ 669 h 669"/>
                <a:gd name="T4" fmla="*/ 1606 w 1606"/>
                <a:gd name="T5" fmla="*/ 669 h 669"/>
                <a:gd name="T6" fmla="*/ 803 w 1606"/>
                <a:gd name="T7" fmla="*/ 0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06" h="669">
                  <a:moveTo>
                    <a:pt x="803" y="0"/>
                  </a:moveTo>
                  <a:cubicBezTo>
                    <a:pt x="402" y="0"/>
                    <a:pt x="69" y="289"/>
                    <a:pt x="0" y="669"/>
                  </a:cubicBezTo>
                  <a:cubicBezTo>
                    <a:pt x="1606" y="669"/>
                    <a:pt x="1606" y="669"/>
                    <a:pt x="1606" y="669"/>
                  </a:cubicBezTo>
                  <a:cubicBezTo>
                    <a:pt x="1537" y="289"/>
                    <a:pt x="1204" y="0"/>
                    <a:pt x="8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4C1E1907-FA59-82E8-7E2C-0CD6E3522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326" y="2922915"/>
              <a:ext cx="3022600" cy="1238250"/>
            </a:xfrm>
            <a:custGeom>
              <a:avLst/>
              <a:gdLst>
                <a:gd name="T0" fmla="*/ 0 w 1632"/>
                <a:gd name="T1" fmla="*/ 147 h 670"/>
                <a:gd name="T2" fmla="*/ 189 w 1632"/>
                <a:gd name="T3" fmla="*/ 670 h 670"/>
                <a:gd name="T4" fmla="*/ 1446 w 1632"/>
                <a:gd name="T5" fmla="*/ 670 h 670"/>
                <a:gd name="T6" fmla="*/ 1466 w 1632"/>
                <a:gd name="T7" fmla="*/ 641 h 670"/>
                <a:gd name="T8" fmla="*/ 1494 w 1632"/>
                <a:gd name="T9" fmla="*/ 602 h 670"/>
                <a:gd name="T10" fmla="*/ 1632 w 1632"/>
                <a:gd name="T11" fmla="*/ 147 h 670"/>
                <a:gd name="T12" fmla="*/ 1619 w 1632"/>
                <a:gd name="T13" fmla="*/ 0 h 670"/>
                <a:gd name="T14" fmla="*/ 13 w 1632"/>
                <a:gd name="T15" fmla="*/ 0 h 670"/>
                <a:gd name="T16" fmla="*/ 0 w 1632"/>
                <a:gd name="T17" fmla="*/ 147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2" h="670">
                  <a:moveTo>
                    <a:pt x="0" y="147"/>
                  </a:moveTo>
                  <a:cubicBezTo>
                    <a:pt x="0" y="346"/>
                    <a:pt x="71" y="528"/>
                    <a:pt x="189" y="670"/>
                  </a:cubicBezTo>
                  <a:cubicBezTo>
                    <a:pt x="1446" y="670"/>
                    <a:pt x="1446" y="670"/>
                    <a:pt x="1446" y="670"/>
                  </a:cubicBezTo>
                  <a:cubicBezTo>
                    <a:pt x="1453" y="659"/>
                    <a:pt x="1460" y="649"/>
                    <a:pt x="1466" y="641"/>
                  </a:cubicBezTo>
                  <a:cubicBezTo>
                    <a:pt x="1483" y="616"/>
                    <a:pt x="1493" y="602"/>
                    <a:pt x="1494" y="602"/>
                  </a:cubicBezTo>
                  <a:cubicBezTo>
                    <a:pt x="1581" y="472"/>
                    <a:pt x="1632" y="315"/>
                    <a:pt x="1632" y="147"/>
                  </a:cubicBezTo>
                  <a:cubicBezTo>
                    <a:pt x="1632" y="97"/>
                    <a:pt x="1627" y="48"/>
                    <a:pt x="16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48"/>
                    <a:pt x="0" y="97"/>
                    <a:pt x="0" y="1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4A15A9AB-758B-A4C9-EA9F-9E76CC800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6389" y="4161165"/>
              <a:ext cx="2495050" cy="48134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2703E9A1-32A1-7390-5840-879FCBD6B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397138" y="2922915"/>
              <a:ext cx="2687637" cy="48134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8FF848E-BA9A-D5C4-2E74-E39C43D04AA5}"/>
                </a:ext>
              </a:extLst>
            </p:cNvPr>
            <p:cNvSpPr txBox="1"/>
            <p:nvPr/>
          </p:nvSpPr>
          <p:spPr>
            <a:xfrm>
              <a:off x="2207412" y="2148800"/>
              <a:ext cx="1356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solidFill>
                    <a:schemeClr val="bg1"/>
                  </a:solidFill>
                  <a:latin typeface="Poppins SemiBold" panose="00000700000000000000" pitchFamily="2" charset="0"/>
                  <a:cs typeface="Poppins SemiBold" panose="00000700000000000000" pitchFamily="2" charset="0"/>
                </a:rPr>
                <a:t>Step 1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C89145E-1369-5D39-BF13-555E7440269A}"/>
                </a:ext>
              </a:extLst>
            </p:cNvPr>
            <p:cNvSpPr txBox="1"/>
            <p:nvPr/>
          </p:nvSpPr>
          <p:spPr>
            <a:xfrm>
              <a:off x="2207412" y="3370074"/>
              <a:ext cx="1356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solidFill>
                    <a:schemeClr val="bg1"/>
                  </a:solidFill>
                  <a:latin typeface="Poppins SemiBold" panose="00000700000000000000" pitchFamily="2" charset="0"/>
                  <a:cs typeface="Poppins SemiBold" panose="00000700000000000000" pitchFamily="2" charset="0"/>
                </a:rPr>
                <a:t>Step 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2664002-C948-EAA8-8410-35B45DDB5D76}"/>
                </a:ext>
              </a:extLst>
            </p:cNvPr>
            <p:cNvSpPr txBox="1"/>
            <p:nvPr/>
          </p:nvSpPr>
          <p:spPr>
            <a:xfrm>
              <a:off x="2207412" y="4591347"/>
              <a:ext cx="1356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solidFill>
                    <a:schemeClr val="bg1"/>
                  </a:solidFill>
                  <a:latin typeface="Poppins SemiBold" panose="00000700000000000000" pitchFamily="2" charset="0"/>
                  <a:cs typeface="Poppins SemiBold" panose="00000700000000000000" pitchFamily="2" charset="0"/>
                </a:rPr>
                <a:t>Step 3</a:t>
              </a:r>
            </a:p>
          </p:txBody>
        </p:sp>
      </p:grp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0875C74B-D5AB-7686-53E2-CFABB88270E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430284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0" name="object 47">
            <a:extLst>
              <a:ext uri="{FF2B5EF4-FFF2-40B4-BE49-F238E27FC236}">
                <a16:creationId xmlns:a16="http://schemas.microsoft.com/office/drawing/2014/main" id="{B55862A7-92CD-F8E3-761B-FFAE8F148E8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E191E72-56A3-CF6D-9653-262555E26BC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30AC24CD-2A66-6E75-014D-D69DFB9AB4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83DFD5F-8A5A-96D7-657C-B98E5E7FA17F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1108B6EC-2026-F150-E68F-6BFB670F4F9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22853" y="1432094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4E61A966-ABC8-C731-0FAB-011ED4EFB16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022853" y="2088319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98077F15-DD23-0543-386D-455DFFC540E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022853" y="2979170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9E81CA75-B032-C5F3-B07E-9ABCC9585BF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022853" y="3635395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C2470F3F-5E41-13AB-B583-8118DE3A8AF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022853" y="4584056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368CE616-7AAF-4E62-DAD6-3BAB58DBDD7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022853" y="5240281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6F666F3-2B7C-89EB-3376-C0608DDB3C84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23445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4 pun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0">
            <a:extLst>
              <a:ext uri="{FF2B5EF4-FFF2-40B4-BE49-F238E27FC236}">
                <a16:creationId xmlns:a16="http://schemas.microsoft.com/office/drawing/2014/main" id="{36A9C4BA-1BA0-F293-4D94-83825B26D8EE}"/>
              </a:ext>
            </a:extLst>
          </p:cNvPr>
          <p:cNvSpPr>
            <a:spLocks/>
          </p:cNvSpPr>
          <p:nvPr userDrawn="1"/>
        </p:nvSpPr>
        <p:spPr bwMode="auto">
          <a:xfrm>
            <a:off x="2290105" y="5523310"/>
            <a:ext cx="1192213" cy="635000"/>
          </a:xfrm>
          <a:custGeom>
            <a:avLst/>
            <a:gdLst>
              <a:gd name="T0" fmla="*/ 641 w 751"/>
              <a:gd name="T1" fmla="*/ 400 h 400"/>
              <a:gd name="T2" fmla="*/ 116 w 751"/>
              <a:gd name="T3" fmla="*/ 400 h 400"/>
              <a:gd name="T4" fmla="*/ 0 w 751"/>
              <a:gd name="T5" fmla="*/ 0 h 400"/>
              <a:gd name="T6" fmla="*/ 751 w 751"/>
              <a:gd name="T7" fmla="*/ 0 h 400"/>
              <a:gd name="T8" fmla="*/ 641 w 751"/>
              <a:gd name="T9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1" h="400">
                <a:moveTo>
                  <a:pt x="641" y="400"/>
                </a:moveTo>
                <a:lnTo>
                  <a:pt x="116" y="400"/>
                </a:lnTo>
                <a:lnTo>
                  <a:pt x="0" y="0"/>
                </a:lnTo>
                <a:lnTo>
                  <a:pt x="751" y="0"/>
                </a:lnTo>
                <a:lnTo>
                  <a:pt x="641" y="4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BF3A8167-14C8-E991-47DE-7D7F1DA8D6F0}"/>
              </a:ext>
            </a:extLst>
          </p:cNvPr>
          <p:cNvSpPr>
            <a:spLocks/>
          </p:cNvSpPr>
          <p:nvPr userDrawn="1"/>
        </p:nvSpPr>
        <p:spPr bwMode="auto">
          <a:xfrm>
            <a:off x="1489213" y="1673325"/>
            <a:ext cx="2789238" cy="927100"/>
          </a:xfrm>
          <a:custGeom>
            <a:avLst/>
            <a:gdLst>
              <a:gd name="T0" fmla="*/ 753 w 1506"/>
              <a:gd name="T1" fmla="*/ 0 h 502"/>
              <a:gd name="T2" fmla="*/ 0 w 1506"/>
              <a:gd name="T3" fmla="*/ 502 h 502"/>
              <a:gd name="T4" fmla="*/ 1506 w 1506"/>
              <a:gd name="T5" fmla="*/ 502 h 502"/>
              <a:gd name="T6" fmla="*/ 753 w 1506"/>
              <a:gd name="T7" fmla="*/ 0 h 5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06" h="502">
                <a:moveTo>
                  <a:pt x="753" y="0"/>
                </a:moveTo>
                <a:cubicBezTo>
                  <a:pt x="414" y="0"/>
                  <a:pt x="123" y="207"/>
                  <a:pt x="0" y="502"/>
                </a:cubicBezTo>
                <a:cubicBezTo>
                  <a:pt x="1506" y="502"/>
                  <a:pt x="1506" y="502"/>
                  <a:pt x="1506" y="502"/>
                </a:cubicBezTo>
                <a:cubicBezTo>
                  <a:pt x="1383" y="207"/>
                  <a:pt x="1092" y="0"/>
                  <a:pt x="75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EBB82-EFDF-A810-27C2-C8C29F72046F}"/>
              </a:ext>
            </a:extLst>
          </p:cNvPr>
          <p:cNvGrpSpPr/>
          <p:nvPr userDrawn="1"/>
        </p:nvGrpSpPr>
        <p:grpSpPr>
          <a:xfrm>
            <a:off x="1414601" y="3529113"/>
            <a:ext cx="2964640" cy="927100"/>
            <a:chOff x="4624388" y="3430588"/>
            <a:chExt cx="2964640" cy="927100"/>
          </a:xfrm>
        </p:grpSpPr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28E9ECEA-452E-746B-DF4C-D6D9E2CB5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388" y="3430588"/>
              <a:ext cx="2940050" cy="927100"/>
            </a:xfrm>
            <a:custGeom>
              <a:avLst/>
              <a:gdLst>
                <a:gd name="T0" fmla="*/ 1444 w 1588"/>
                <a:gd name="T1" fmla="*/ 306 h 502"/>
                <a:gd name="T2" fmla="*/ 1472 w 1588"/>
                <a:gd name="T3" fmla="*/ 267 h 502"/>
                <a:gd name="T4" fmla="*/ 1588 w 1588"/>
                <a:gd name="T5" fmla="*/ 0 h 502"/>
                <a:gd name="T6" fmla="*/ 0 w 1588"/>
                <a:gd name="T7" fmla="*/ 0 h 502"/>
                <a:gd name="T8" fmla="*/ 170 w 1588"/>
                <a:gd name="T9" fmla="*/ 338 h 502"/>
                <a:gd name="T10" fmla="*/ 273 w 1588"/>
                <a:gd name="T11" fmla="*/ 502 h 502"/>
                <a:gd name="T12" fmla="*/ 1320 w 1588"/>
                <a:gd name="T13" fmla="*/ 502 h 502"/>
                <a:gd name="T14" fmla="*/ 1444 w 1588"/>
                <a:gd name="T15" fmla="*/ 30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8" h="502">
                  <a:moveTo>
                    <a:pt x="1444" y="306"/>
                  </a:moveTo>
                  <a:cubicBezTo>
                    <a:pt x="1461" y="281"/>
                    <a:pt x="1471" y="267"/>
                    <a:pt x="1472" y="267"/>
                  </a:cubicBezTo>
                  <a:cubicBezTo>
                    <a:pt x="1525" y="187"/>
                    <a:pt x="1565" y="97"/>
                    <a:pt x="158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26"/>
                    <a:pt x="89" y="242"/>
                    <a:pt x="170" y="338"/>
                  </a:cubicBezTo>
                  <a:cubicBezTo>
                    <a:pt x="200" y="381"/>
                    <a:pt x="236" y="438"/>
                    <a:pt x="273" y="502"/>
                  </a:cubicBezTo>
                  <a:cubicBezTo>
                    <a:pt x="1320" y="502"/>
                    <a:pt x="1320" y="502"/>
                    <a:pt x="1320" y="502"/>
                  </a:cubicBezTo>
                  <a:cubicBezTo>
                    <a:pt x="1369" y="416"/>
                    <a:pt x="1415" y="346"/>
                    <a:pt x="1444" y="3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490EC71-9CB5-45C7-8C3B-DCBE660C4F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8999" y="3430588"/>
              <a:ext cx="2890029" cy="481346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5F6E9E2-6FB9-8ACD-D382-C89F8CF3D016}"/>
              </a:ext>
            </a:extLst>
          </p:cNvPr>
          <p:cNvGrpSpPr/>
          <p:nvPr userDrawn="1"/>
        </p:nvGrpSpPr>
        <p:grpSpPr>
          <a:xfrm>
            <a:off x="1919424" y="4456213"/>
            <a:ext cx="2359026" cy="927100"/>
            <a:chOff x="5129211" y="4357688"/>
            <a:chExt cx="2359026" cy="927100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9020553A-EF59-C573-2DB4-90846757FA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9213" y="4357688"/>
              <a:ext cx="1939925" cy="927100"/>
            </a:xfrm>
            <a:custGeom>
              <a:avLst/>
              <a:gdLst>
                <a:gd name="T0" fmla="*/ 0 w 1047"/>
                <a:gd name="T1" fmla="*/ 0 h 502"/>
                <a:gd name="T2" fmla="*/ 181 w 1047"/>
                <a:gd name="T3" fmla="*/ 502 h 502"/>
                <a:gd name="T4" fmla="*/ 857 w 1047"/>
                <a:gd name="T5" fmla="*/ 502 h 502"/>
                <a:gd name="T6" fmla="*/ 1047 w 1047"/>
                <a:gd name="T7" fmla="*/ 0 h 502"/>
                <a:gd name="T8" fmla="*/ 0 w 1047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7" h="502">
                  <a:moveTo>
                    <a:pt x="0" y="0"/>
                  </a:moveTo>
                  <a:cubicBezTo>
                    <a:pt x="83" y="145"/>
                    <a:pt x="167" y="331"/>
                    <a:pt x="181" y="502"/>
                  </a:cubicBezTo>
                  <a:cubicBezTo>
                    <a:pt x="857" y="502"/>
                    <a:pt x="857" y="502"/>
                    <a:pt x="857" y="502"/>
                  </a:cubicBezTo>
                  <a:cubicBezTo>
                    <a:pt x="876" y="332"/>
                    <a:pt x="965" y="144"/>
                    <a:pt x="104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AEBC3F8-340A-3894-9BEF-EBD3F4B1A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129211" y="4357688"/>
              <a:ext cx="2359026" cy="481346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F8B1327-63F4-8DE4-FFD3-DEB1EC705F15}"/>
              </a:ext>
            </a:extLst>
          </p:cNvPr>
          <p:cNvGrpSpPr/>
          <p:nvPr userDrawn="1"/>
        </p:nvGrpSpPr>
        <p:grpSpPr>
          <a:xfrm>
            <a:off x="1373326" y="2600425"/>
            <a:ext cx="3022600" cy="928687"/>
            <a:chOff x="4583113" y="2501900"/>
            <a:chExt cx="3022600" cy="928687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7BD5B5C2-DC3A-BB6F-F3D6-47EBA3B69C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3113" y="2501900"/>
              <a:ext cx="3022600" cy="928687"/>
            </a:xfrm>
            <a:custGeom>
              <a:avLst/>
              <a:gdLst>
                <a:gd name="T0" fmla="*/ 1632 w 1632"/>
                <a:gd name="T1" fmla="*/ 314 h 502"/>
                <a:gd name="T2" fmla="*/ 1569 w 1632"/>
                <a:gd name="T3" fmla="*/ 0 h 502"/>
                <a:gd name="T4" fmla="*/ 63 w 1632"/>
                <a:gd name="T5" fmla="*/ 0 h 502"/>
                <a:gd name="T6" fmla="*/ 0 w 1632"/>
                <a:gd name="T7" fmla="*/ 314 h 502"/>
                <a:gd name="T8" fmla="*/ 22 w 1632"/>
                <a:gd name="T9" fmla="*/ 502 h 502"/>
                <a:gd name="T10" fmla="*/ 1610 w 1632"/>
                <a:gd name="T11" fmla="*/ 502 h 502"/>
                <a:gd name="T12" fmla="*/ 1632 w 1632"/>
                <a:gd name="T13" fmla="*/ 314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2" h="502">
                  <a:moveTo>
                    <a:pt x="1632" y="314"/>
                  </a:moveTo>
                  <a:cubicBezTo>
                    <a:pt x="1632" y="203"/>
                    <a:pt x="1610" y="97"/>
                    <a:pt x="1569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2" y="97"/>
                    <a:pt x="0" y="203"/>
                    <a:pt x="0" y="314"/>
                  </a:cubicBezTo>
                  <a:cubicBezTo>
                    <a:pt x="0" y="379"/>
                    <a:pt x="8" y="442"/>
                    <a:pt x="22" y="502"/>
                  </a:cubicBezTo>
                  <a:cubicBezTo>
                    <a:pt x="1610" y="502"/>
                    <a:pt x="1610" y="502"/>
                    <a:pt x="1610" y="502"/>
                  </a:cubicBezTo>
                  <a:cubicBezTo>
                    <a:pt x="1624" y="442"/>
                    <a:pt x="1632" y="379"/>
                    <a:pt x="1632" y="3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F954669-2ABC-0758-A9BB-28A52C6979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98999" y="2501900"/>
              <a:ext cx="2865438" cy="481346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EF27EC25-160D-B4CE-AF55-CB145CA6427E}"/>
              </a:ext>
            </a:extLst>
          </p:cNvPr>
          <p:cNvSpPr txBox="1"/>
          <p:nvPr userDrawn="1"/>
        </p:nvSpPr>
        <p:spPr>
          <a:xfrm>
            <a:off x="2205428" y="1992998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CD8304-E198-8669-CF35-24D8976C7D42}"/>
              </a:ext>
            </a:extLst>
          </p:cNvPr>
          <p:cNvSpPr txBox="1"/>
          <p:nvPr userDrawn="1"/>
        </p:nvSpPr>
        <p:spPr>
          <a:xfrm>
            <a:off x="2205428" y="2920627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4DD30F-1308-A053-C9F8-0AC9A6FC7801}"/>
              </a:ext>
            </a:extLst>
          </p:cNvPr>
          <p:cNvSpPr txBox="1"/>
          <p:nvPr userDrawn="1"/>
        </p:nvSpPr>
        <p:spPr>
          <a:xfrm>
            <a:off x="2205428" y="3848256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8F1368-1364-4E9E-8EAE-26CB0488B5EA}"/>
              </a:ext>
            </a:extLst>
          </p:cNvPr>
          <p:cNvSpPr txBox="1"/>
          <p:nvPr userDrawn="1"/>
        </p:nvSpPr>
        <p:spPr>
          <a:xfrm>
            <a:off x="2205428" y="4775886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4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97A14F0-F397-5DD4-E7B1-2F9694D79831}"/>
              </a:ext>
            </a:extLst>
          </p:cNvPr>
          <p:cNvCxnSpPr/>
          <p:nvPr userDrawn="1"/>
        </p:nvCxnSpPr>
        <p:spPr>
          <a:xfrm>
            <a:off x="6009094" y="262823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64A1FB6-195A-8B3B-A574-997582FD9412}"/>
              </a:ext>
            </a:extLst>
          </p:cNvPr>
          <p:cNvCxnSpPr/>
          <p:nvPr userDrawn="1"/>
        </p:nvCxnSpPr>
        <p:spPr>
          <a:xfrm>
            <a:off x="6009094" y="392796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A48670DF-0401-AF87-4DC6-D64A211A097E}"/>
              </a:ext>
            </a:extLst>
          </p:cNvPr>
          <p:cNvSpPr/>
          <p:nvPr/>
        </p:nvSpPr>
        <p:spPr>
          <a:xfrm>
            <a:off x="6009094" y="1601632"/>
            <a:ext cx="747168" cy="74716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5D851D7-0DA6-11C8-10B8-28FE877E4A45}"/>
              </a:ext>
            </a:extLst>
          </p:cNvPr>
          <p:cNvSpPr/>
          <p:nvPr/>
        </p:nvSpPr>
        <p:spPr>
          <a:xfrm>
            <a:off x="6009094" y="2901362"/>
            <a:ext cx="747168" cy="7471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80A452B-4A5C-8987-084C-6B429D37D2E5}"/>
              </a:ext>
            </a:extLst>
          </p:cNvPr>
          <p:cNvSpPr/>
          <p:nvPr/>
        </p:nvSpPr>
        <p:spPr>
          <a:xfrm>
            <a:off x="6009094" y="4201092"/>
            <a:ext cx="747168" cy="7471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9D73E65-2ACC-A4D9-8F6F-DDE7E049A6EA}"/>
              </a:ext>
            </a:extLst>
          </p:cNvPr>
          <p:cNvCxnSpPr/>
          <p:nvPr userDrawn="1"/>
        </p:nvCxnSpPr>
        <p:spPr>
          <a:xfrm>
            <a:off x="6009094" y="522769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2C2ACB43-A5B7-1525-D5B5-2818CE8BAC5D}"/>
              </a:ext>
            </a:extLst>
          </p:cNvPr>
          <p:cNvSpPr/>
          <p:nvPr/>
        </p:nvSpPr>
        <p:spPr>
          <a:xfrm>
            <a:off x="6009094" y="5500822"/>
            <a:ext cx="747168" cy="7471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Slide Number Placeholder 5">
            <a:extLst>
              <a:ext uri="{FF2B5EF4-FFF2-40B4-BE49-F238E27FC236}">
                <a16:creationId xmlns:a16="http://schemas.microsoft.com/office/drawing/2014/main" id="{B2ECD90A-D2A0-222E-3F22-AD37279FEB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734096D-4A80-55D4-2AB4-F13B76EF0DE0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bject 47">
            <a:extLst>
              <a:ext uri="{FF2B5EF4-FFF2-40B4-BE49-F238E27FC236}">
                <a16:creationId xmlns:a16="http://schemas.microsoft.com/office/drawing/2014/main" id="{B1498141-FC24-1380-03B6-AB2A79DD43C7}"/>
              </a:ext>
            </a:extLst>
          </p:cNvPr>
          <p:cNvSpPr/>
          <p:nvPr userDrawn="1"/>
        </p:nvSpPr>
        <p:spPr>
          <a:xfrm rot="10800000">
            <a:off x="1" y="5608897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C9ED49E-D7BD-2A7D-13B9-59368C168D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6071"/>
            <a:ext cx="400310" cy="808588"/>
          </a:xfrm>
          <a:prstGeom prst="rect">
            <a:avLst/>
          </a:prstGeom>
        </p:spPr>
      </p:pic>
      <p:sp>
        <p:nvSpPr>
          <p:cNvPr id="44" name="Text Placeholder 18">
            <a:extLst>
              <a:ext uri="{FF2B5EF4-FFF2-40B4-BE49-F238E27FC236}">
                <a16:creationId xmlns:a16="http://schemas.microsoft.com/office/drawing/2014/main" id="{5F93E2CF-6986-B868-32AE-CA4285CCE22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71569" y="1107833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5D1226D1-A872-1FB4-8837-76C850BC46F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71569" y="1764058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09309719-6F30-A66D-9230-2D70BE2A02F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71569" y="2693689"/>
            <a:ext cx="3760857" cy="442294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E8F4AB8B-D46B-7E53-C5C1-C0D5047199A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971569" y="3201439"/>
            <a:ext cx="3760857" cy="646815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72EAAF0E-129E-3F07-A047-64B7D74D3CC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971569" y="3965663"/>
            <a:ext cx="3760857" cy="442294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9" name="Text Placeholder 18">
            <a:extLst>
              <a:ext uri="{FF2B5EF4-FFF2-40B4-BE49-F238E27FC236}">
                <a16:creationId xmlns:a16="http://schemas.microsoft.com/office/drawing/2014/main" id="{59335751-B2A9-89DF-A849-24524FC14C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971569" y="4473413"/>
            <a:ext cx="3760857" cy="646815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C3DBCE1E-7565-F2D2-7D40-923058ECF62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982720" y="5324006"/>
            <a:ext cx="3760857" cy="442294"/>
          </a:xfrm>
        </p:spPr>
        <p:txBody>
          <a:bodyPr>
            <a:normAutofit/>
          </a:bodyPr>
          <a:lstStyle>
            <a:lvl1pPr marL="0" indent="0" algn="l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305837B6-E063-B753-11B7-34785D42AEF7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982720" y="5831756"/>
            <a:ext cx="3760857" cy="646815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4">
            <a:extLst>
              <a:ext uri="{FF2B5EF4-FFF2-40B4-BE49-F238E27FC236}">
                <a16:creationId xmlns:a16="http://schemas.microsoft.com/office/drawing/2014/main" id="{CE9BF4F9-37BE-33AF-C812-9B4FE58AA1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430284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95718089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5 pun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8DE5FF3-104B-BF97-C63B-FC721DDD1C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FAF620C-37AC-FDC7-3C88-A07AC8878BA4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FA57DFD8-721A-0209-6D8C-1938961B51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463737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5" name="object 47">
            <a:extLst>
              <a:ext uri="{FF2B5EF4-FFF2-40B4-BE49-F238E27FC236}">
                <a16:creationId xmlns:a16="http://schemas.microsoft.com/office/drawing/2014/main" id="{8369EB97-8F66-5917-FA9C-96DA6C7B52F8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B592EBA-970D-7472-C362-E44584AB26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128713BD-B356-3F45-5B0A-0F4DBBEA51F5}"/>
              </a:ext>
            </a:extLst>
          </p:cNvPr>
          <p:cNvSpPr>
            <a:spLocks/>
          </p:cNvSpPr>
          <p:nvPr userDrawn="1"/>
        </p:nvSpPr>
        <p:spPr bwMode="auto">
          <a:xfrm>
            <a:off x="4794250" y="1725613"/>
            <a:ext cx="2603500" cy="741363"/>
          </a:xfrm>
          <a:custGeom>
            <a:avLst/>
            <a:gdLst>
              <a:gd name="T0" fmla="*/ 703 w 1406"/>
              <a:gd name="T1" fmla="*/ 0 h 401"/>
              <a:gd name="T2" fmla="*/ 0 w 1406"/>
              <a:gd name="T3" fmla="*/ 401 h 401"/>
              <a:gd name="T4" fmla="*/ 1406 w 1406"/>
              <a:gd name="T5" fmla="*/ 401 h 401"/>
              <a:gd name="T6" fmla="*/ 703 w 1406"/>
              <a:gd name="T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06" h="401">
                <a:moveTo>
                  <a:pt x="703" y="0"/>
                </a:moveTo>
                <a:cubicBezTo>
                  <a:pt x="404" y="0"/>
                  <a:pt x="143" y="161"/>
                  <a:pt x="0" y="401"/>
                </a:cubicBezTo>
                <a:cubicBezTo>
                  <a:pt x="1406" y="401"/>
                  <a:pt x="1406" y="401"/>
                  <a:pt x="1406" y="401"/>
                </a:cubicBezTo>
                <a:cubicBezTo>
                  <a:pt x="1263" y="161"/>
                  <a:pt x="1002" y="0"/>
                  <a:pt x="70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EA444CC9-4801-E18B-DF13-5B17D1901586}"/>
              </a:ext>
            </a:extLst>
          </p:cNvPr>
          <p:cNvSpPr>
            <a:spLocks/>
          </p:cNvSpPr>
          <p:nvPr userDrawn="1"/>
        </p:nvSpPr>
        <p:spPr bwMode="auto">
          <a:xfrm>
            <a:off x="4584700" y="2466975"/>
            <a:ext cx="3022600" cy="744538"/>
          </a:xfrm>
          <a:custGeom>
            <a:avLst/>
            <a:gdLst>
              <a:gd name="T0" fmla="*/ 1519 w 1632"/>
              <a:gd name="T1" fmla="*/ 0 h 403"/>
              <a:gd name="T2" fmla="*/ 113 w 1632"/>
              <a:gd name="T3" fmla="*/ 0 h 403"/>
              <a:gd name="T4" fmla="*/ 0 w 1632"/>
              <a:gd name="T5" fmla="*/ 403 h 403"/>
              <a:gd name="T6" fmla="*/ 1632 w 1632"/>
              <a:gd name="T7" fmla="*/ 403 h 403"/>
              <a:gd name="T8" fmla="*/ 1519 w 1632"/>
              <a:gd name="T9" fmla="*/ 0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2" h="403">
                <a:moveTo>
                  <a:pt x="1519" y="0"/>
                </a:moveTo>
                <a:cubicBezTo>
                  <a:pt x="113" y="0"/>
                  <a:pt x="113" y="0"/>
                  <a:pt x="113" y="0"/>
                </a:cubicBezTo>
                <a:cubicBezTo>
                  <a:pt x="43" y="118"/>
                  <a:pt x="2" y="256"/>
                  <a:pt x="0" y="403"/>
                </a:cubicBezTo>
                <a:cubicBezTo>
                  <a:pt x="1632" y="403"/>
                  <a:pt x="1632" y="403"/>
                  <a:pt x="1632" y="403"/>
                </a:cubicBezTo>
                <a:cubicBezTo>
                  <a:pt x="1630" y="256"/>
                  <a:pt x="1589" y="118"/>
                  <a:pt x="151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4FA0C00C-4BA6-D193-DCC7-D5B236525872}"/>
              </a:ext>
            </a:extLst>
          </p:cNvPr>
          <p:cNvSpPr>
            <a:spLocks/>
          </p:cNvSpPr>
          <p:nvPr userDrawn="1"/>
        </p:nvSpPr>
        <p:spPr bwMode="auto">
          <a:xfrm>
            <a:off x="5229225" y="4697413"/>
            <a:ext cx="1733550" cy="736600"/>
          </a:xfrm>
          <a:custGeom>
            <a:avLst/>
            <a:gdLst>
              <a:gd name="T0" fmla="*/ 126 w 936"/>
              <a:gd name="T1" fmla="*/ 399 h 399"/>
              <a:gd name="T2" fmla="*/ 802 w 936"/>
              <a:gd name="T3" fmla="*/ 399 h 399"/>
              <a:gd name="T4" fmla="*/ 936 w 936"/>
              <a:gd name="T5" fmla="*/ 0 h 399"/>
              <a:gd name="T6" fmla="*/ 0 w 936"/>
              <a:gd name="T7" fmla="*/ 0 h 399"/>
              <a:gd name="T8" fmla="*/ 126 w 936"/>
              <a:gd name="T9" fmla="*/ 39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6" h="399">
                <a:moveTo>
                  <a:pt x="126" y="399"/>
                </a:moveTo>
                <a:cubicBezTo>
                  <a:pt x="802" y="399"/>
                  <a:pt x="802" y="399"/>
                  <a:pt x="802" y="399"/>
                </a:cubicBezTo>
                <a:cubicBezTo>
                  <a:pt x="817" y="267"/>
                  <a:pt x="873" y="125"/>
                  <a:pt x="936" y="0"/>
                </a:cubicBezTo>
                <a:cubicBezTo>
                  <a:pt x="0" y="0"/>
                  <a:pt x="0" y="0"/>
                  <a:pt x="0" y="0"/>
                </a:cubicBezTo>
                <a:cubicBezTo>
                  <a:pt x="62" y="125"/>
                  <a:pt x="115" y="266"/>
                  <a:pt x="126" y="399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>
            <a:extLst>
              <a:ext uri="{FF2B5EF4-FFF2-40B4-BE49-F238E27FC236}">
                <a16:creationId xmlns:a16="http://schemas.microsoft.com/office/drawing/2014/main" id="{8D626841-89C0-6681-E735-72657FE2F017}"/>
              </a:ext>
            </a:extLst>
          </p:cNvPr>
          <p:cNvSpPr>
            <a:spLocks/>
          </p:cNvSpPr>
          <p:nvPr userDrawn="1"/>
        </p:nvSpPr>
        <p:spPr bwMode="auto">
          <a:xfrm>
            <a:off x="4767262" y="3952875"/>
            <a:ext cx="2655888" cy="744538"/>
          </a:xfrm>
          <a:custGeom>
            <a:avLst/>
            <a:gdLst>
              <a:gd name="T0" fmla="*/ 1395 w 1434"/>
              <a:gd name="T1" fmla="*/ 65 h 403"/>
              <a:gd name="T2" fmla="*/ 1434 w 1434"/>
              <a:gd name="T3" fmla="*/ 0 h 403"/>
              <a:gd name="T4" fmla="*/ 0 w 1434"/>
              <a:gd name="T5" fmla="*/ 0 h 403"/>
              <a:gd name="T6" fmla="*/ 93 w 1434"/>
              <a:gd name="T7" fmla="*/ 136 h 403"/>
              <a:gd name="T8" fmla="*/ 251 w 1434"/>
              <a:gd name="T9" fmla="*/ 403 h 403"/>
              <a:gd name="T10" fmla="*/ 1187 w 1434"/>
              <a:gd name="T11" fmla="*/ 403 h 403"/>
              <a:gd name="T12" fmla="*/ 1367 w 1434"/>
              <a:gd name="T13" fmla="*/ 104 h 403"/>
              <a:gd name="T14" fmla="*/ 1395 w 1434"/>
              <a:gd name="T15" fmla="*/ 6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34" h="403">
                <a:moveTo>
                  <a:pt x="1395" y="65"/>
                </a:moveTo>
                <a:cubicBezTo>
                  <a:pt x="1409" y="44"/>
                  <a:pt x="1422" y="23"/>
                  <a:pt x="1434" y="0"/>
                </a:cubicBezTo>
                <a:cubicBezTo>
                  <a:pt x="0" y="0"/>
                  <a:pt x="0" y="0"/>
                  <a:pt x="0" y="0"/>
                </a:cubicBezTo>
                <a:cubicBezTo>
                  <a:pt x="27" y="49"/>
                  <a:pt x="58" y="94"/>
                  <a:pt x="93" y="136"/>
                </a:cubicBezTo>
                <a:cubicBezTo>
                  <a:pt x="138" y="202"/>
                  <a:pt x="198" y="296"/>
                  <a:pt x="251" y="403"/>
                </a:cubicBezTo>
                <a:cubicBezTo>
                  <a:pt x="1187" y="403"/>
                  <a:pt x="1187" y="403"/>
                  <a:pt x="1187" y="403"/>
                </a:cubicBezTo>
                <a:cubicBezTo>
                  <a:pt x="1254" y="271"/>
                  <a:pt x="1328" y="160"/>
                  <a:pt x="1367" y="104"/>
                </a:cubicBezTo>
                <a:cubicBezTo>
                  <a:pt x="1384" y="79"/>
                  <a:pt x="1394" y="65"/>
                  <a:pt x="1395" y="6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id="{5CE4F93C-FE96-3207-4B69-364069E30E15}"/>
              </a:ext>
            </a:extLst>
          </p:cNvPr>
          <p:cNvSpPr>
            <a:spLocks/>
          </p:cNvSpPr>
          <p:nvPr userDrawn="1"/>
        </p:nvSpPr>
        <p:spPr bwMode="auto">
          <a:xfrm>
            <a:off x="4584700" y="3211513"/>
            <a:ext cx="3022600" cy="741363"/>
          </a:xfrm>
          <a:custGeom>
            <a:avLst/>
            <a:gdLst>
              <a:gd name="T0" fmla="*/ 1632 w 1632"/>
              <a:gd name="T1" fmla="*/ 12 h 402"/>
              <a:gd name="T2" fmla="*/ 1632 w 1632"/>
              <a:gd name="T3" fmla="*/ 0 h 402"/>
              <a:gd name="T4" fmla="*/ 0 w 1632"/>
              <a:gd name="T5" fmla="*/ 0 h 402"/>
              <a:gd name="T6" fmla="*/ 0 w 1632"/>
              <a:gd name="T7" fmla="*/ 12 h 402"/>
              <a:gd name="T8" fmla="*/ 99 w 1632"/>
              <a:gd name="T9" fmla="*/ 402 h 402"/>
              <a:gd name="T10" fmla="*/ 1533 w 1632"/>
              <a:gd name="T11" fmla="*/ 402 h 402"/>
              <a:gd name="T12" fmla="*/ 1632 w 1632"/>
              <a:gd name="T13" fmla="*/ 12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32" h="402">
                <a:moveTo>
                  <a:pt x="1632" y="12"/>
                </a:moveTo>
                <a:cubicBezTo>
                  <a:pt x="1632" y="8"/>
                  <a:pt x="1632" y="4"/>
                  <a:pt x="163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"/>
                  <a:pt x="0" y="8"/>
                  <a:pt x="0" y="12"/>
                </a:cubicBezTo>
                <a:cubicBezTo>
                  <a:pt x="0" y="153"/>
                  <a:pt x="36" y="286"/>
                  <a:pt x="99" y="402"/>
                </a:cubicBezTo>
                <a:cubicBezTo>
                  <a:pt x="1533" y="402"/>
                  <a:pt x="1533" y="402"/>
                  <a:pt x="1533" y="402"/>
                </a:cubicBezTo>
                <a:cubicBezTo>
                  <a:pt x="1596" y="286"/>
                  <a:pt x="1632" y="153"/>
                  <a:pt x="1632" y="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D8C5C36C-70A9-E0B9-CC7B-2F7365FF3A2A}"/>
              </a:ext>
            </a:extLst>
          </p:cNvPr>
          <p:cNvSpPr>
            <a:spLocks/>
          </p:cNvSpPr>
          <p:nvPr userDrawn="1"/>
        </p:nvSpPr>
        <p:spPr bwMode="auto">
          <a:xfrm>
            <a:off x="5503862" y="5567363"/>
            <a:ext cx="1192213" cy="635000"/>
          </a:xfrm>
          <a:custGeom>
            <a:avLst/>
            <a:gdLst>
              <a:gd name="T0" fmla="*/ 641 w 751"/>
              <a:gd name="T1" fmla="*/ 400 h 400"/>
              <a:gd name="T2" fmla="*/ 116 w 751"/>
              <a:gd name="T3" fmla="*/ 400 h 400"/>
              <a:gd name="T4" fmla="*/ 0 w 751"/>
              <a:gd name="T5" fmla="*/ 0 h 400"/>
              <a:gd name="T6" fmla="*/ 751 w 751"/>
              <a:gd name="T7" fmla="*/ 0 h 400"/>
              <a:gd name="T8" fmla="*/ 641 w 751"/>
              <a:gd name="T9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1" h="400">
                <a:moveTo>
                  <a:pt x="641" y="400"/>
                </a:moveTo>
                <a:lnTo>
                  <a:pt x="116" y="400"/>
                </a:lnTo>
                <a:lnTo>
                  <a:pt x="0" y="0"/>
                </a:lnTo>
                <a:lnTo>
                  <a:pt x="751" y="0"/>
                </a:lnTo>
                <a:lnTo>
                  <a:pt x="641" y="4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00815A9-43AB-776F-EA85-E6819711AC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29" y="3211513"/>
            <a:ext cx="3022571" cy="4813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D3FB5A-B324-7D86-F6AC-B5CB2A6C235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513" y="3952231"/>
            <a:ext cx="2871787" cy="4813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591970-ED56-37AB-D46C-CBF03D313E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512" y="2466975"/>
            <a:ext cx="2687637" cy="4813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7F4C075-FB6D-DBB0-E681-A3B7AD0092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293" y="4697413"/>
            <a:ext cx="2076482" cy="48134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E0D328F-3F9C-12C5-F68A-336E5F0EEC81}"/>
              </a:ext>
            </a:extLst>
          </p:cNvPr>
          <p:cNvSpPr txBox="1"/>
          <p:nvPr userDrawn="1"/>
        </p:nvSpPr>
        <p:spPr>
          <a:xfrm>
            <a:off x="5417596" y="1939717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E45E02-577A-7B24-5AF5-9B8FD989D9DE}"/>
              </a:ext>
            </a:extLst>
          </p:cNvPr>
          <p:cNvSpPr txBox="1"/>
          <p:nvPr userDrawn="1"/>
        </p:nvSpPr>
        <p:spPr>
          <a:xfrm>
            <a:off x="5417596" y="2682072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30822C8-8342-81FD-E24A-5EF91433802D}"/>
              </a:ext>
            </a:extLst>
          </p:cNvPr>
          <p:cNvSpPr txBox="1"/>
          <p:nvPr userDrawn="1"/>
        </p:nvSpPr>
        <p:spPr>
          <a:xfrm>
            <a:off x="5417596" y="3424427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33DD9B-9947-A173-89C9-E5C5F5129475}"/>
              </a:ext>
            </a:extLst>
          </p:cNvPr>
          <p:cNvSpPr txBox="1"/>
          <p:nvPr userDrawn="1"/>
        </p:nvSpPr>
        <p:spPr>
          <a:xfrm>
            <a:off x="5417596" y="4166782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F63DC3F-59EA-1B67-E5F7-EE31BC6070A1}"/>
              </a:ext>
            </a:extLst>
          </p:cNvPr>
          <p:cNvSpPr txBox="1"/>
          <p:nvPr userDrawn="1"/>
        </p:nvSpPr>
        <p:spPr>
          <a:xfrm>
            <a:off x="5417596" y="4909136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05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4C1C401-15A4-3371-E5E4-82D867441878}"/>
              </a:ext>
            </a:extLst>
          </p:cNvPr>
          <p:cNvSpPr/>
          <p:nvPr/>
        </p:nvSpPr>
        <p:spPr>
          <a:xfrm>
            <a:off x="542925" y="1992101"/>
            <a:ext cx="747168" cy="74716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28B5FB6-BD86-96EB-39FC-350022F49631}"/>
              </a:ext>
            </a:extLst>
          </p:cNvPr>
          <p:cNvCxnSpPr/>
          <p:nvPr userDrawn="1"/>
        </p:nvCxnSpPr>
        <p:spPr>
          <a:xfrm>
            <a:off x="542925" y="3231293"/>
            <a:ext cx="344805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A76F4E-C7C5-66FC-B151-87D81DF0DDAA}"/>
              </a:ext>
            </a:extLst>
          </p:cNvPr>
          <p:cNvCxnSpPr/>
          <p:nvPr userDrawn="1"/>
        </p:nvCxnSpPr>
        <p:spPr>
          <a:xfrm>
            <a:off x="542925" y="5009630"/>
            <a:ext cx="344805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569CF38-215A-9ECC-E596-BB1C70FB4823}"/>
              </a:ext>
            </a:extLst>
          </p:cNvPr>
          <p:cNvCxnSpPr/>
          <p:nvPr userDrawn="1"/>
        </p:nvCxnSpPr>
        <p:spPr>
          <a:xfrm>
            <a:off x="8044911" y="3231293"/>
            <a:ext cx="344805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EFD3C2FB-3864-D82D-F6DE-D5F3FC962301}"/>
              </a:ext>
            </a:extLst>
          </p:cNvPr>
          <p:cNvSpPr/>
          <p:nvPr/>
        </p:nvSpPr>
        <p:spPr>
          <a:xfrm>
            <a:off x="542925" y="3513959"/>
            <a:ext cx="747168" cy="7471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C3A14BB-E0E9-6AB8-F6CA-E97E643EBF15}"/>
              </a:ext>
            </a:extLst>
          </p:cNvPr>
          <p:cNvSpPr/>
          <p:nvPr/>
        </p:nvSpPr>
        <p:spPr>
          <a:xfrm>
            <a:off x="542925" y="5292297"/>
            <a:ext cx="747168" cy="7471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120E6CF-FC73-BDFA-67C5-A367B735E7E4}"/>
              </a:ext>
            </a:extLst>
          </p:cNvPr>
          <p:cNvSpPr/>
          <p:nvPr/>
        </p:nvSpPr>
        <p:spPr>
          <a:xfrm>
            <a:off x="8044911" y="1992101"/>
            <a:ext cx="747168" cy="7471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424F1A3-1FDF-FF6B-6898-2910FE66EC96}"/>
              </a:ext>
            </a:extLst>
          </p:cNvPr>
          <p:cNvSpPr/>
          <p:nvPr/>
        </p:nvSpPr>
        <p:spPr>
          <a:xfrm>
            <a:off x="8044911" y="3513959"/>
            <a:ext cx="747168" cy="74716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35C407A0-F916-056B-0AFF-56F45EF079D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429981" y="1509169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D38DAC23-AA32-6211-909A-A7DF3831433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429981" y="2165393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DAAE8D09-13CB-3C15-380A-676D7B22D55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45135" y="1484807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094F9A61-EC28-BA09-9B21-F55E623D1A3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945135" y="2141031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695B8207-01C9-92AA-F6A9-981EAAFDBE4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930276" y="3464846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DA444B72-1F27-AED0-12B9-CE0B17C3783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930276" y="4121070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FC3D6F1B-8A01-40B5-F7A1-D43BBA20AB8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436659" y="3307182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B57D8454-60ED-4462-A0ED-A14F2C93BC2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436659" y="3941104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8" name="Text Placeholder 18">
            <a:extLst>
              <a:ext uri="{FF2B5EF4-FFF2-40B4-BE49-F238E27FC236}">
                <a16:creationId xmlns:a16="http://schemas.microsoft.com/office/drawing/2014/main" id="{1C8CAA86-3680-A2C0-4A2D-19999EB2C40E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1426619" y="5123097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9" name="Text Placeholder 18">
            <a:extLst>
              <a:ext uri="{FF2B5EF4-FFF2-40B4-BE49-F238E27FC236}">
                <a16:creationId xmlns:a16="http://schemas.microsoft.com/office/drawing/2014/main" id="{0E990D28-0C2B-0945-F6BB-6AFF51E8DD0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426619" y="5757019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F35CDBA7-9C2C-9864-9033-027B6016C590}"/>
              </a:ext>
            </a:extLst>
          </p:cNvPr>
          <p:cNvSpPr>
            <a:spLocks noGrp="1"/>
          </p:cNvSpPr>
          <p:nvPr>
            <p:ph sz="quarter" idx="44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4408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5 punkta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82F557-7CD3-A557-6E57-B31D80054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703704B-9A11-62B0-2B54-B9503D55E05B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eeform 5">
            <a:extLst>
              <a:ext uri="{FF2B5EF4-FFF2-40B4-BE49-F238E27FC236}">
                <a16:creationId xmlns:a16="http://schemas.microsoft.com/office/drawing/2014/main" id="{585C7DE3-FF8C-F280-2570-8DE86D6B9198}"/>
              </a:ext>
            </a:extLst>
          </p:cNvPr>
          <p:cNvSpPr>
            <a:spLocks/>
          </p:cNvSpPr>
          <p:nvPr userDrawn="1"/>
        </p:nvSpPr>
        <p:spPr bwMode="auto">
          <a:xfrm>
            <a:off x="8239125" y="4486275"/>
            <a:ext cx="1997075" cy="947738"/>
          </a:xfrm>
          <a:custGeom>
            <a:avLst/>
            <a:gdLst>
              <a:gd name="T0" fmla="*/ 33 w 846"/>
              <a:gd name="T1" fmla="*/ 120 h 402"/>
              <a:gd name="T2" fmla="*/ 515 w 846"/>
              <a:gd name="T3" fmla="*/ 358 h 402"/>
              <a:gd name="T4" fmla="*/ 846 w 846"/>
              <a:gd name="T5" fmla="*/ 0 h 402"/>
              <a:gd name="T6" fmla="*/ 0 w 846"/>
              <a:gd name="T7" fmla="*/ 0 h 402"/>
              <a:gd name="T8" fmla="*/ 33 w 846"/>
              <a:gd name="T9" fmla="*/ 12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46" h="402">
                <a:moveTo>
                  <a:pt x="33" y="120"/>
                </a:moveTo>
                <a:cubicBezTo>
                  <a:pt x="67" y="240"/>
                  <a:pt x="145" y="402"/>
                  <a:pt x="515" y="358"/>
                </a:cubicBezTo>
                <a:cubicBezTo>
                  <a:pt x="743" y="331"/>
                  <a:pt x="796" y="172"/>
                  <a:pt x="846" y="0"/>
                </a:cubicBezTo>
                <a:cubicBezTo>
                  <a:pt x="0" y="0"/>
                  <a:pt x="0" y="0"/>
                  <a:pt x="0" y="0"/>
                </a:cubicBezTo>
                <a:cubicBezTo>
                  <a:pt x="12" y="45"/>
                  <a:pt x="24" y="86"/>
                  <a:pt x="33" y="12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5C553688-988D-D28A-84B2-333CB2D650F8}"/>
              </a:ext>
            </a:extLst>
          </p:cNvPr>
          <p:cNvSpPr>
            <a:spLocks/>
          </p:cNvSpPr>
          <p:nvPr userDrawn="1"/>
        </p:nvSpPr>
        <p:spPr bwMode="auto">
          <a:xfrm>
            <a:off x="7756525" y="973138"/>
            <a:ext cx="2970212" cy="871538"/>
          </a:xfrm>
          <a:custGeom>
            <a:avLst/>
            <a:gdLst>
              <a:gd name="T0" fmla="*/ 630 w 1259"/>
              <a:gd name="T1" fmla="*/ 0 h 370"/>
              <a:gd name="T2" fmla="*/ 0 w 1259"/>
              <a:gd name="T3" fmla="*/ 370 h 370"/>
              <a:gd name="T4" fmla="*/ 1259 w 1259"/>
              <a:gd name="T5" fmla="*/ 370 h 370"/>
              <a:gd name="T6" fmla="*/ 630 w 1259"/>
              <a:gd name="T7" fmla="*/ 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59" h="370">
                <a:moveTo>
                  <a:pt x="630" y="0"/>
                </a:moveTo>
                <a:cubicBezTo>
                  <a:pt x="359" y="0"/>
                  <a:pt x="123" y="149"/>
                  <a:pt x="0" y="370"/>
                </a:cubicBezTo>
                <a:cubicBezTo>
                  <a:pt x="1259" y="370"/>
                  <a:pt x="1259" y="370"/>
                  <a:pt x="1259" y="370"/>
                </a:cubicBezTo>
                <a:cubicBezTo>
                  <a:pt x="1136" y="149"/>
                  <a:pt x="900" y="0"/>
                  <a:pt x="63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7">
            <a:extLst>
              <a:ext uri="{FF2B5EF4-FFF2-40B4-BE49-F238E27FC236}">
                <a16:creationId xmlns:a16="http://schemas.microsoft.com/office/drawing/2014/main" id="{F3FA56E9-B093-20B2-56E7-47FF01A34138}"/>
              </a:ext>
            </a:extLst>
          </p:cNvPr>
          <p:cNvSpPr>
            <a:spLocks/>
          </p:cNvSpPr>
          <p:nvPr userDrawn="1"/>
        </p:nvSpPr>
        <p:spPr bwMode="auto">
          <a:xfrm>
            <a:off x="6923088" y="2722563"/>
            <a:ext cx="3400425" cy="882650"/>
          </a:xfrm>
          <a:custGeom>
            <a:avLst/>
            <a:gdLst>
              <a:gd name="T0" fmla="*/ 1441 w 1441"/>
              <a:gd name="T1" fmla="*/ 0 h 374"/>
              <a:gd name="T2" fmla="*/ 0 w 1441"/>
              <a:gd name="T3" fmla="*/ 0 h 374"/>
              <a:gd name="T4" fmla="*/ 120 w 1441"/>
              <a:gd name="T5" fmla="*/ 374 h 374"/>
              <a:gd name="T6" fmla="*/ 1320 w 1441"/>
              <a:gd name="T7" fmla="*/ 374 h 374"/>
              <a:gd name="T8" fmla="*/ 1441 w 1441"/>
              <a:gd name="T9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1" h="374">
                <a:moveTo>
                  <a:pt x="1441" y="0"/>
                </a:moveTo>
                <a:cubicBezTo>
                  <a:pt x="0" y="0"/>
                  <a:pt x="0" y="0"/>
                  <a:pt x="0" y="0"/>
                </a:cubicBezTo>
                <a:cubicBezTo>
                  <a:pt x="4" y="139"/>
                  <a:pt x="48" y="262"/>
                  <a:pt x="120" y="374"/>
                </a:cubicBezTo>
                <a:cubicBezTo>
                  <a:pt x="1320" y="374"/>
                  <a:pt x="1320" y="374"/>
                  <a:pt x="1320" y="374"/>
                </a:cubicBezTo>
                <a:cubicBezTo>
                  <a:pt x="1391" y="265"/>
                  <a:pt x="1437" y="139"/>
                  <a:pt x="144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3622237B-116A-31FA-D6D5-AE10793873F9}"/>
              </a:ext>
            </a:extLst>
          </p:cNvPr>
          <p:cNvSpPr>
            <a:spLocks/>
          </p:cNvSpPr>
          <p:nvPr userDrawn="1"/>
        </p:nvSpPr>
        <p:spPr bwMode="auto">
          <a:xfrm>
            <a:off x="8258175" y="1844675"/>
            <a:ext cx="3402012" cy="877888"/>
          </a:xfrm>
          <a:custGeom>
            <a:avLst/>
            <a:gdLst>
              <a:gd name="T0" fmla="*/ 1442 w 1442"/>
              <a:gd name="T1" fmla="*/ 351 h 372"/>
              <a:gd name="T2" fmla="*/ 1351 w 1442"/>
              <a:gd name="T3" fmla="*/ 0 h 372"/>
              <a:gd name="T4" fmla="*/ 91 w 1442"/>
              <a:gd name="T5" fmla="*/ 0 h 372"/>
              <a:gd name="T6" fmla="*/ 0 w 1442"/>
              <a:gd name="T7" fmla="*/ 351 h 372"/>
              <a:gd name="T8" fmla="*/ 1 w 1442"/>
              <a:gd name="T9" fmla="*/ 372 h 372"/>
              <a:gd name="T10" fmla="*/ 1442 w 1442"/>
              <a:gd name="T11" fmla="*/ 372 h 372"/>
              <a:gd name="T12" fmla="*/ 1442 w 1442"/>
              <a:gd name="T13" fmla="*/ 351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2" h="372">
                <a:moveTo>
                  <a:pt x="1442" y="351"/>
                </a:moveTo>
                <a:cubicBezTo>
                  <a:pt x="1442" y="223"/>
                  <a:pt x="1409" y="104"/>
                  <a:pt x="1351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33" y="104"/>
                  <a:pt x="0" y="223"/>
                  <a:pt x="0" y="351"/>
                </a:cubicBezTo>
                <a:cubicBezTo>
                  <a:pt x="0" y="358"/>
                  <a:pt x="0" y="365"/>
                  <a:pt x="1" y="372"/>
                </a:cubicBezTo>
                <a:cubicBezTo>
                  <a:pt x="1442" y="372"/>
                  <a:pt x="1442" y="372"/>
                  <a:pt x="1442" y="372"/>
                </a:cubicBezTo>
                <a:cubicBezTo>
                  <a:pt x="1442" y="365"/>
                  <a:pt x="1442" y="358"/>
                  <a:pt x="1442" y="3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9">
            <a:extLst>
              <a:ext uri="{FF2B5EF4-FFF2-40B4-BE49-F238E27FC236}">
                <a16:creationId xmlns:a16="http://schemas.microsoft.com/office/drawing/2014/main" id="{72C9844F-1B3F-0364-C20B-6E6D08993E68}"/>
              </a:ext>
            </a:extLst>
          </p:cNvPr>
          <p:cNvSpPr>
            <a:spLocks/>
          </p:cNvSpPr>
          <p:nvPr userDrawn="1"/>
        </p:nvSpPr>
        <p:spPr bwMode="auto">
          <a:xfrm>
            <a:off x="8072438" y="3605213"/>
            <a:ext cx="2833687" cy="881063"/>
          </a:xfrm>
          <a:custGeom>
            <a:avLst/>
            <a:gdLst>
              <a:gd name="T0" fmla="*/ 1201 w 1201"/>
              <a:gd name="T1" fmla="*/ 0 h 374"/>
              <a:gd name="T2" fmla="*/ 0 w 1201"/>
              <a:gd name="T3" fmla="*/ 0 h 374"/>
              <a:gd name="T4" fmla="*/ 50 w 1201"/>
              <a:gd name="T5" fmla="*/ 70 h 374"/>
              <a:gd name="T6" fmla="*/ 175 w 1201"/>
              <a:gd name="T7" fmla="*/ 374 h 374"/>
              <a:gd name="T8" fmla="*/ 1022 w 1201"/>
              <a:gd name="T9" fmla="*/ 374 h 374"/>
              <a:gd name="T10" fmla="*/ 1151 w 1201"/>
              <a:gd name="T11" fmla="*/ 70 h 374"/>
              <a:gd name="T12" fmla="*/ 1201 w 1201"/>
              <a:gd name="T13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1" h="374">
                <a:moveTo>
                  <a:pt x="1201" y="0"/>
                </a:moveTo>
                <a:cubicBezTo>
                  <a:pt x="0" y="0"/>
                  <a:pt x="0" y="0"/>
                  <a:pt x="0" y="0"/>
                </a:cubicBezTo>
                <a:cubicBezTo>
                  <a:pt x="15" y="24"/>
                  <a:pt x="32" y="47"/>
                  <a:pt x="50" y="70"/>
                </a:cubicBezTo>
                <a:cubicBezTo>
                  <a:pt x="101" y="134"/>
                  <a:pt x="143" y="263"/>
                  <a:pt x="175" y="374"/>
                </a:cubicBezTo>
                <a:cubicBezTo>
                  <a:pt x="1022" y="374"/>
                  <a:pt x="1022" y="374"/>
                  <a:pt x="1022" y="374"/>
                </a:cubicBezTo>
                <a:cubicBezTo>
                  <a:pt x="1053" y="269"/>
                  <a:pt x="1082" y="158"/>
                  <a:pt x="1151" y="70"/>
                </a:cubicBezTo>
                <a:cubicBezTo>
                  <a:pt x="1169" y="48"/>
                  <a:pt x="1185" y="25"/>
                  <a:pt x="120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D972A12-D068-B9E4-19DF-4147AC87886F}"/>
              </a:ext>
            </a:extLst>
          </p:cNvPr>
          <p:cNvCxnSpPr>
            <a:cxnSpLocks/>
          </p:cNvCxnSpPr>
          <p:nvPr userDrawn="1"/>
        </p:nvCxnSpPr>
        <p:spPr>
          <a:xfrm>
            <a:off x="8589533" y="5434013"/>
            <a:ext cx="1369648" cy="0"/>
          </a:xfrm>
          <a:prstGeom prst="line">
            <a:avLst/>
          </a:prstGeom>
          <a:ln w="25400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58F26F1-4187-6400-3C3B-6DE1C4AA541F}"/>
              </a:ext>
            </a:extLst>
          </p:cNvPr>
          <p:cNvCxnSpPr>
            <a:cxnSpLocks/>
          </p:cNvCxnSpPr>
          <p:nvPr userDrawn="1"/>
        </p:nvCxnSpPr>
        <p:spPr>
          <a:xfrm>
            <a:off x="8589533" y="5793423"/>
            <a:ext cx="1369648" cy="0"/>
          </a:xfrm>
          <a:prstGeom prst="line">
            <a:avLst/>
          </a:prstGeom>
          <a:ln w="25400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E737A96-785B-6DED-91A3-0DBFD60C0E74}"/>
              </a:ext>
            </a:extLst>
          </p:cNvPr>
          <p:cNvCxnSpPr>
            <a:cxnSpLocks/>
          </p:cNvCxnSpPr>
          <p:nvPr userDrawn="1"/>
        </p:nvCxnSpPr>
        <p:spPr>
          <a:xfrm>
            <a:off x="9027057" y="6152833"/>
            <a:ext cx="494601" cy="0"/>
          </a:xfrm>
          <a:prstGeom prst="line">
            <a:avLst/>
          </a:prstGeom>
          <a:ln w="25400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0A2DFF1-84A7-87B4-D711-531B277C2FDC}"/>
              </a:ext>
            </a:extLst>
          </p:cNvPr>
          <p:cNvSpPr txBox="1"/>
          <p:nvPr userDrawn="1"/>
        </p:nvSpPr>
        <p:spPr>
          <a:xfrm>
            <a:off x="8699656" y="1208480"/>
            <a:ext cx="108395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BA853-BF96-44A3-C12B-15BAB97BF23E}"/>
              </a:ext>
            </a:extLst>
          </p:cNvPr>
          <p:cNvSpPr txBox="1"/>
          <p:nvPr userDrawn="1"/>
        </p:nvSpPr>
        <p:spPr>
          <a:xfrm>
            <a:off x="9376329" y="2045092"/>
            <a:ext cx="11657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4A957CC-4972-CD6E-0175-14E9C044F0F0}"/>
              </a:ext>
            </a:extLst>
          </p:cNvPr>
          <p:cNvSpPr txBox="1"/>
          <p:nvPr userDrawn="1"/>
        </p:nvSpPr>
        <p:spPr>
          <a:xfrm>
            <a:off x="8038044" y="2925361"/>
            <a:ext cx="117051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3E3D0E-FE52-DEB3-EA8C-A0C7B2C69F70}"/>
              </a:ext>
            </a:extLst>
          </p:cNvPr>
          <p:cNvSpPr txBox="1"/>
          <p:nvPr userDrawn="1"/>
        </p:nvSpPr>
        <p:spPr>
          <a:xfrm>
            <a:off x="8897613" y="3807217"/>
            <a:ext cx="118333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EB05D0-0D83-C362-7BE8-35B9BECBCBC6}"/>
              </a:ext>
            </a:extLst>
          </p:cNvPr>
          <p:cNvSpPr txBox="1"/>
          <p:nvPr userDrawn="1"/>
        </p:nvSpPr>
        <p:spPr>
          <a:xfrm>
            <a:off x="8645994" y="4645417"/>
            <a:ext cx="118333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5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4D26464B-320D-0F5D-016A-80E008C9BB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274168"/>
            <a:ext cx="7224981" cy="1130583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1B699A5-932F-A276-22C1-A995F304BBCE}"/>
              </a:ext>
            </a:extLst>
          </p:cNvPr>
          <p:cNvCxnSpPr>
            <a:cxnSpLocks/>
          </p:cNvCxnSpPr>
          <p:nvPr userDrawn="1"/>
        </p:nvCxnSpPr>
        <p:spPr>
          <a:xfrm>
            <a:off x="1105014" y="1743212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07083AD-58BF-D187-961D-0A176938BE53}"/>
              </a:ext>
            </a:extLst>
          </p:cNvPr>
          <p:cNvCxnSpPr>
            <a:cxnSpLocks/>
          </p:cNvCxnSpPr>
          <p:nvPr userDrawn="1"/>
        </p:nvCxnSpPr>
        <p:spPr>
          <a:xfrm>
            <a:off x="1105014" y="2700378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15AF485-5EDB-3922-949B-775978280DA6}"/>
              </a:ext>
            </a:extLst>
          </p:cNvPr>
          <p:cNvCxnSpPr>
            <a:cxnSpLocks/>
          </p:cNvCxnSpPr>
          <p:nvPr userDrawn="1"/>
        </p:nvCxnSpPr>
        <p:spPr>
          <a:xfrm>
            <a:off x="1105014" y="3657544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AB94590-35A4-E316-FE3D-2223F2901F4B}"/>
              </a:ext>
            </a:extLst>
          </p:cNvPr>
          <p:cNvCxnSpPr>
            <a:cxnSpLocks/>
          </p:cNvCxnSpPr>
          <p:nvPr userDrawn="1"/>
        </p:nvCxnSpPr>
        <p:spPr>
          <a:xfrm>
            <a:off x="1105014" y="4614710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C05AC45-8FC7-2E4B-464A-91F91F4B05DC}"/>
              </a:ext>
            </a:extLst>
          </p:cNvPr>
          <p:cNvCxnSpPr>
            <a:cxnSpLocks/>
          </p:cNvCxnSpPr>
          <p:nvPr userDrawn="1"/>
        </p:nvCxnSpPr>
        <p:spPr>
          <a:xfrm>
            <a:off x="1105014" y="5590857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ject 47">
            <a:extLst>
              <a:ext uri="{FF2B5EF4-FFF2-40B4-BE49-F238E27FC236}">
                <a16:creationId xmlns:a16="http://schemas.microsoft.com/office/drawing/2014/main" id="{77DDDA41-B6EE-2151-60D3-19E258B30AD7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2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CF07A84-488C-40DB-0561-AE93028A26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857E560-EA6C-A863-44EC-B438ADCA621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198865" y="1670353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36A70DC1-9CD5-68D9-6BA8-B4155254F04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198866" y="2640365"/>
            <a:ext cx="5547622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F96BAC2B-BABF-47E8-BF2A-F99FCBF8A6E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17512" y="3647656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1" name="Text Placeholder 18">
            <a:extLst>
              <a:ext uri="{FF2B5EF4-FFF2-40B4-BE49-F238E27FC236}">
                <a16:creationId xmlns:a16="http://schemas.microsoft.com/office/drawing/2014/main" id="{2BEC5C26-6436-1409-55E1-FC0C34FA942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217511" y="4569429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502B9657-432A-0B64-2695-DE57EE9FC30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217511" y="5423340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1D511714-AFB1-B99C-43EB-AA9B88864E5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198865" y="1979570"/>
            <a:ext cx="5822744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BD04D6DB-0FB6-B4F8-E14C-F1A865EF4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189543" y="2931368"/>
            <a:ext cx="5556944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1915F1FA-F7E2-A042-B63A-A6F628BCF57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17511" y="3952407"/>
            <a:ext cx="5804097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0BA84377-F40B-1E6F-D6FF-F6CC8174D63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221167" y="4855294"/>
            <a:ext cx="5804097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A577D9F3-C855-7222-74E9-90DA16755E6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204974" y="5732321"/>
            <a:ext cx="5816634" cy="680262"/>
          </a:xfrm>
        </p:spPr>
        <p:txBody>
          <a:bodyPr>
            <a:normAutofit/>
          </a:bodyPr>
          <a:lstStyle>
            <a:lvl1pPr marL="0" indent="0" algn="l">
              <a:buNone/>
              <a:defRPr sz="105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9" name="Content Placeholder 4">
            <a:extLst>
              <a:ext uri="{FF2B5EF4-FFF2-40B4-BE49-F238E27FC236}">
                <a16:creationId xmlns:a16="http://schemas.microsoft.com/office/drawing/2014/main" id="{1EE59AB3-497D-0FA3-03D2-FEF529AF55D7}"/>
              </a:ext>
            </a:extLst>
          </p:cNvPr>
          <p:cNvSpPr>
            <a:spLocks noGrp="1"/>
          </p:cNvSpPr>
          <p:nvPr>
            <p:ph sz="quarter" idx="41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55980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čia su lempu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DFFAD0D-5115-4352-81B7-BCE69CBF8D87}"/>
              </a:ext>
            </a:extLst>
          </p:cNvPr>
          <p:cNvGrpSpPr/>
          <p:nvPr userDrawn="1"/>
        </p:nvGrpSpPr>
        <p:grpSpPr>
          <a:xfrm>
            <a:off x="7828547" y="1464309"/>
            <a:ext cx="4363453" cy="4816708"/>
            <a:chOff x="15639078" y="1611915"/>
            <a:chExt cx="9514362" cy="10502669"/>
          </a:xfrm>
        </p:grpSpPr>
        <p:sp>
          <p:nvSpPr>
            <p:cNvPr id="5" name="Line">
              <a:extLst>
                <a:ext uri="{FF2B5EF4-FFF2-40B4-BE49-F238E27FC236}">
                  <a16:creationId xmlns:a16="http://schemas.microsoft.com/office/drawing/2014/main" id="{73BBA38C-E209-04F5-AA83-35F414C8356E}"/>
                </a:ext>
              </a:extLst>
            </p:cNvPr>
            <p:cNvSpPr/>
            <p:nvPr/>
          </p:nvSpPr>
          <p:spPr>
            <a:xfrm>
              <a:off x="16423669" y="1611915"/>
              <a:ext cx="8729771" cy="10502669"/>
            </a:xfrm>
            <a:custGeom>
              <a:avLst/>
              <a:gdLst>
                <a:gd name="connsiteX0" fmla="*/ 26646 w 26646"/>
                <a:gd name="connsiteY0" fmla="*/ 21150 h 21152"/>
                <a:gd name="connsiteX1" fmla="*/ 11171 w 26646"/>
                <a:gd name="connsiteY1" fmla="*/ 21150 h 21152"/>
                <a:gd name="connsiteX2" fmla="*/ 10954 w 26646"/>
                <a:gd name="connsiteY2" fmla="*/ 21084 h 21152"/>
                <a:gd name="connsiteX3" fmla="*/ 10891 w 26646"/>
                <a:gd name="connsiteY3" fmla="*/ 20966 h 21152"/>
                <a:gd name="connsiteX4" fmla="*/ 10891 w 26646"/>
                <a:gd name="connsiteY4" fmla="*/ 18982 h 21152"/>
                <a:gd name="connsiteX5" fmla="*/ 11290 w 26646"/>
                <a:gd name="connsiteY5" fmla="*/ 18837 h 21152"/>
                <a:gd name="connsiteX6" fmla="*/ 11776 w 26646"/>
                <a:gd name="connsiteY6" fmla="*/ 18378 h 21152"/>
                <a:gd name="connsiteX7" fmla="*/ 13814 w 26646"/>
                <a:gd name="connsiteY7" fmla="*/ 17530 h 21152"/>
                <a:gd name="connsiteX8" fmla="*/ 14436 w 26646"/>
                <a:gd name="connsiteY8" fmla="*/ 16385 h 21152"/>
                <a:gd name="connsiteX9" fmla="*/ 14436 w 26646"/>
                <a:gd name="connsiteY9" fmla="*/ 16379 h 21152"/>
                <a:gd name="connsiteX10" fmla="*/ 14743 w 26646"/>
                <a:gd name="connsiteY10" fmla="*/ 16293 h 21152"/>
                <a:gd name="connsiteX11" fmla="*/ 14743 w 26646"/>
                <a:gd name="connsiteY11" fmla="*/ 15865 h 21152"/>
                <a:gd name="connsiteX12" fmla="*/ 14436 w 26646"/>
                <a:gd name="connsiteY12" fmla="*/ 15778 h 21152"/>
                <a:gd name="connsiteX13" fmla="*/ 14436 w 26646"/>
                <a:gd name="connsiteY13" fmla="*/ 15433 h 21152"/>
                <a:gd name="connsiteX14" fmla="*/ 14743 w 26646"/>
                <a:gd name="connsiteY14" fmla="*/ 15347 h 21152"/>
                <a:gd name="connsiteX15" fmla="*/ 14743 w 26646"/>
                <a:gd name="connsiteY15" fmla="*/ 14919 h 21152"/>
                <a:gd name="connsiteX16" fmla="*/ 14436 w 26646"/>
                <a:gd name="connsiteY16" fmla="*/ 14833 h 21152"/>
                <a:gd name="connsiteX17" fmla="*/ 14436 w 26646"/>
                <a:gd name="connsiteY17" fmla="*/ 14544 h 21152"/>
                <a:gd name="connsiteX18" fmla="*/ 15078 w 26646"/>
                <a:gd name="connsiteY18" fmla="*/ 14145 h 21152"/>
                <a:gd name="connsiteX19" fmla="*/ 14530 w 26646"/>
                <a:gd name="connsiteY19" fmla="*/ 13712 h 21152"/>
                <a:gd name="connsiteX20" fmla="*/ 16310 w 26646"/>
                <a:gd name="connsiteY20" fmla="*/ 11329 h 21152"/>
                <a:gd name="connsiteX21" fmla="*/ 18768 w 26646"/>
                <a:gd name="connsiteY21" fmla="*/ 9354 h 21152"/>
                <a:gd name="connsiteX22" fmla="*/ 19792 w 26646"/>
                <a:gd name="connsiteY22" fmla="*/ 7404 h 21152"/>
                <a:gd name="connsiteX23" fmla="*/ 19816 w 26646"/>
                <a:gd name="connsiteY23" fmla="*/ 5193 h 21152"/>
                <a:gd name="connsiteX24" fmla="*/ 16276 w 26646"/>
                <a:gd name="connsiteY24" fmla="*/ 1314 h 21152"/>
                <a:gd name="connsiteX25" fmla="*/ 4615 w 26646"/>
                <a:gd name="connsiteY25" fmla="*/ 1314 h 21152"/>
                <a:gd name="connsiteX26" fmla="*/ 1076 w 26646"/>
                <a:gd name="connsiteY26" fmla="*/ 5193 h 21152"/>
                <a:gd name="connsiteX27" fmla="*/ 1100 w 26646"/>
                <a:gd name="connsiteY27" fmla="*/ 7404 h 21152"/>
                <a:gd name="connsiteX28" fmla="*/ 2125 w 26646"/>
                <a:gd name="connsiteY28" fmla="*/ 9354 h 21152"/>
                <a:gd name="connsiteX29" fmla="*/ 4582 w 26646"/>
                <a:gd name="connsiteY29" fmla="*/ 11329 h 21152"/>
                <a:gd name="connsiteX30" fmla="*/ 6361 w 26646"/>
                <a:gd name="connsiteY30" fmla="*/ 13712 h 21152"/>
                <a:gd name="connsiteX31" fmla="*/ 5813 w 26646"/>
                <a:gd name="connsiteY31" fmla="*/ 14145 h 21152"/>
                <a:gd name="connsiteX32" fmla="*/ 6455 w 26646"/>
                <a:gd name="connsiteY32" fmla="*/ 14544 h 21152"/>
                <a:gd name="connsiteX33" fmla="*/ 6455 w 26646"/>
                <a:gd name="connsiteY33" fmla="*/ 14833 h 21152"/>
                <a:gd name="connsiteX34" fmla="*/ 6148 w 26646"/>
                <a:gd name="connsiteY34" fmla="*/ 14919 h 21152"/>
                <a:gd name="connsiteX35" fmla="*/ 6148 w 26646"/>
                <a:gd name="connsiteY35" fmla="*/ 15347 h 21152"/>
                <a:gd name="connsiteX36" fmla="*/ 6455 w 26646"/>
                <a:gd name="connsiteY36" fmla="*/ 15433 h 21152"/>
                <a:gd name="connsiteX37" fmla="*/ 6455 w 26646"/>
                <a:gd name="connsiteY37" fmla="*/ 15778 h 21152"/>
                <a:gd name="connsiteX38" fmla="*/ 6148 w 26646"/>
                <a:gd name="connsiteY38" fmla="*/ 15865 h 21152"/>
                <a:gd name="connsiteX39" fmla="*/ 6148 w 26646"/>
                <a:gd name="connsiteY39" fmla="*/ 16293 h 21152"/>
                <a:gd name="connsiteX40" fmla="*/ 6455 w 26646"/>
                <a:gd name="connsiteY40" fmla="*/ 16379 h 21152"/>
                <a:gd name="connsiteX41" fmla="*/ 6455 w 26646"/>
                <a:gd name="connsiteY41" fmla="*/ 16385 h 21152"/>
                <a:gd name="connsiteX42" fmla="*/ 7078 w 26646"/>
                <a:gd name="connsiteY42" fmla="*/ 17530 h 21152"/>
                <a:gd name="connsiteX43" fmla="*/ 9116 w 26646"/>
                <a:gd name="connsiteY43" fmla="*/ 18378 h 21152"/>
                <a:gd name="connsiteX44" fmla="*/ 9602 w 26646"/>
                <a:gd name="connsiteY44" fmla="*/ 18837 h 21152"/>
                <a:gd name="connsiteX45" fmla="*/ 10031 w 26646"/>
                <a:gd name="connsiteY45" fmla="*/ 18986 h 21152"/>
                <a:gd name="connsiteX46" fmla="*/ 10031 w 26646"/>
                <a:gd name="connsiteY46" fmla="*/ 20950 h 21152"/>
                <a:gd name="connsiteX47" fmla="*/ 9958 w 26646"/>
                <a:gd name="connsiteY47" fmla="*/ 21077 h 21152"/>
                <a:gd name="connsiteX48" fmla="*/ 9709 w 26646"/>
                <a:gd name="connsiteY48" fmla="*/ 21151 h 21152"/>
                <a:gd name="connsiteX49" fmla="*/ 365 w 26646"/>
                <a:gd name="connsiteY49" fmla="*/ 21151 h 21152"/>
                <a:gd name="connsiteX50" fmla="*/ 81 w 26646"/>
                <a:gd name="connsiteY50" fmla="*/ 21078 h 21152"/>
                <a:gd name="connsiteX51" fmla="*/ 0 w 26646"/>
                <a:gd name="connsiteY51" fmla="*/ 20934 h 21152"/>
                <a:gd name="connsiteX52" fmla="*/ 0 w 26646"/>
                <a:gd name="connsiteY52" fmla="*/ 18336 h 21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6646" h="21152" extrusionOk="0">
                  <a:moveTo>
                    <a:pt x="26646" y="21150"/>
                  </a:moveTo>
                  <a:lnTo>
                    <a:pt x="11171" y="21150"/>
                  </a:lnTo>
                  <a:cubicBezTo>
                    <a:pt x="11087" y="21151"/>
                    <a:pt x="11007" y="21127"/>
                    <a:pt x="10954" y="21084"/>
                  </a:cubicBezTo>
                  <a:cubicBezTo>
                    <a:pt x="10912" y="21051"/>
                    <a:pt x="10890" y="21009"/>
                    <a:pt x="10891" y="20966"/>
                  </a:cubicBezTo>
                  <a:lnTo>
                    <a:pt x="10891" y="18982"/>
                  </a:lnTo>
                  <a:cubicBezTo>
                    <a:pt x="11034" y="18948"/>
                    <a:pt x="11169" y="18900"/>
                    <a:pt x="11290" y="18837"/>
                  </a:cubicBezTo>
                  <a:cubicBezTo>
                    <a:pt x="11517" y="18720"/>
                    <a:pt x="11686" y="18560"/>
                    <a:pt x="11776" y="18378"/>
                  </a:cubicBezTo>
                  <a:cubicBezTo>
                    <a:pt x="12593" y="18276"/>
                    <a:pt x="13322" y="17973"/>
                    <a:pt x="13814" y="17530"/>
                  </a:cubicBezTo>
                  <a:cubicBezTo>
                    <a:pt x="14184" y="17196"/>
                    <a:pt x="14400" y="16798"/>
                    <a:pt x="14436" y="16385"/>
                  </a:cubicBezTo>
                  <a:lnTo>
                    <a:pt x="14436" y="16379"/>
                  </a:lnTo>
                  <a:cubicBezTo>
                    <a:pt x="14548" y="16376"/>
                    <a:pt x="14658" y="16349"/>
                    <a:pt x="14743" y="16293"/>
                  </a:cubicBezTo>
                  <a:cubicBezTo>
                    <a:pt x="14922" y="16175"/>
                    <a:pt x="14922" y="15983"/>
                    <a:pt x="14743" y="15865"/>
                  </a:cubicBezTo>
                  <a:cubicBezTo>
                    <a:pt x="14658" y="15809"/>
                    <a:pt x="14548" y="15781"/>
                    <a:pt x="14436" y="15778"/>
                  </a:cubicBezTo>
                  <a:lnTo>
                    <a:pt x="14436" y="15433"/>
                  </a:lnTo>
                  <a:cubicBezTo>
                    <a:pt x="14548" y="15431"/>
                    <a:pt x="14658" y="15403"/>
                    <a:pt x="14743" y="15347"/>
                  </a:cubicBezTo>
                  <a:cubicBezTo>
                    <a:pt x="14922" y="15229"/>
                    <a:pt x="14922" y="15037"/>
                    <a:pt x="14743" y="14919"/>
                  </a:cubicBezTo>
                  <a:cubicBezTo>
                    <a:pt x="14658" y="14863"/>
                    <a:pt x="14548" y="14835"/>
                    <a:pt x="14436" y="14833"/>
                  </a:cubicBezTo>
                  <a:lnTo>
                    <a:pt x="14436" y="14544"/>
                  </a:lnTo>
                  <a:cubicBezTo>
                    <a:pt x="14778" y="14546"/>
                    <a:pt x="15061" y="14370"/>
                    <a:pt x="15078" y="14145"/>
                  </a:cubicBezTo>
                  <a:cubicBezTo>
                    <a:pt x="15094" y="13929"/>
                    <a:pt x="14856" y="13741"/>
                    <a:pt x="14530" y="13712"/>
                  </a:cubicBezTo>
                  <a:cubicBezTo>
                    <a:pt x="14875" y="12835"/>
                    <a:pt x="15487" y="12027"/>
                    <a:pt x="16310" y="11329"/>
                  </a:cubicBezTo>
                  <a:cubicBezTo>
                    <a:pt x="17112" y="10649"/>
                    <a:pt x="18102" y="10079"/>
                    <a:pt x="18768" y="9354"/>
                  </a:cubicBezTo>
                  <a:cubicBezTo>
                    <a:pt x="19311" y="8763"/>
                    <a:pt x="19622" y="8086"/>
                    <a:pt x="19792" y="7404"/>
                  </a:cubicBezTo>
                  <a:cubicBezTo>
                    <a:pt x="19975" y="6667"/>
                    <a:pt x="19998" y="5922"/>
                    <a:pt x="19816" y="5193"/>
                  </a:cubicBezTo>
                  <a:cubicBezTo>
                    <a:pt x="19440" y="3681"/>
                    <a:pt x="18220" y="2311"/>
                    <a:pt x="16276" y="1314"/>
                  </a:cubicBezTo>
                  <a:cubicBezTo>
                    <a:pt x="12853" y="-441"/>
                    <a:pt x="8041" y="-436"/>
                    <a:pt x="4615" y="1314"/>
                  </a:cubicBezTo>
                  <a:cubicBezTo>
                    <a:pt x="2669" y="2309"/>
                    <a:pt x="1452" y="3680"/>
                    <a:pt x="1076" y="5193"/>
                  </a:cubicBezTo>
                  <a:cubicBezTo>
                    <a:pt x="895" y="5922"/>
                    <a:pt x="917" y="6667"/>
                    <a:pt x="1100" y="7404"/>
                  </a:cubicBezTo>
                  <a:cubicBezTo>
                    <a:pt x="1269" y="8086"/>
                    <a:pt x="1581" y="8763"/>
                    <a:pt x="2125" y="9354"/>
                  </a:cubicBezTo>
                  <a:cubicBezTo>
                    <a:pt x="2791" y="10079"/>
                    <a:pt x="3780" y="10649"/>
                    <a:pt x="4582" y="11329"/>
                  </a:cubicBezTo>
                  <a:cubicBezTo>
                    <a:pt x="5405" y="12027"/>
                    <a:pt x="6016" y="12835"/>
                    <a:pt x="6361" y="13712"/>
                  </a:cubicBezTo>
                  <a:cubicBezTo>
                    <a:pt x="6036" y="13741"/>
                    <a:pt x="5797" y="13929"/>
                    <a:pt x="5813" y="14145"/>
                  </a:cubicBezTo>
                  <a:cubicBezTo>
                    <a:pt x="5830" y="14370"/>
                    <a:pt x="6114" y="14546"/>
                    <a:pt x="6455" y="14544"/>
                  </a:cubicBezTo>
                  <a:lnTo>
                    <a:pt x="6455" y="14833"/>
                  </a:lnTo>
                  <a:cubicBezTo>
                    <a:pt x="6344" y="14835"/>
                    <a:pt x="6233" y="14863"/>
                    <a:pt x="6148" y="14919"/>
                  </a:cubicBezTo>
                  <a:cubicBezTo>
                    <a:pt x="5969" y="15037"/>
                    <a:pt x="5969" y="15229"/>
                    <a:pt x="6148" y="15347"/>
                  </a:cubicBezTo>
                  <a:cubicBezTo>
                    <a:pt x="6233" y="15403"/>
                    <a:pt x="6344" y="15431"/>
                    <a:pt x="6455" y="15433"/>
                  </a:cubicBezTo>
                  <a:lnTo>
                    <a:pt x="6455" y="15778"/>
                  </a:lnTo>
                  <a:cubicBezTo>
                    <a:pt x="6344" y="15781"/>
                    <a:pt x="6233" y="15809"/>
                    <a:pt x="6148" y="15865"/>
                  </a:cubicBezTo>
                  <a:cubicBezTo>
                    <a:pt x="5969" y="15983"/>
                    <a:pt x="5969" y="16175"/>
                    <a:pt x="6148" y="16293"/>
                  </a:cubicBezTo>
                  <a:cubicBezTo>
                    <a:pt x="6233" y="16349"/>
                    <a:pt x="6344" y="16376"/>
                    <a:pt x="6455" y="16379"/>
                  </a:cubicBezTo>
                  <a:lnTo>
                    <a:pt x="6455" y="16385"/>
                  </a:lnTo>
                  <a:cubicBezTo>
                    <a:pt x="6491" y="16798"/>
                    <a:pt x="6707" y="17196"/>
                    <a:pt x="7078" y="17530"/>
                  </a:cubicBezTo>
                  <a:cubicBezTo>
                    <a:pt x="7570" y="17973"/>
                    <a:pt x="8298" y="18276"/>
                    <a:pt x="9116" y="18378"/>
                  </a:cubicBezTo>
                  <a:cubicBezTo>
                    <a:pt x="9203" y="18560"/>
                    <a:pt x="9372" y="18721"/>
                    <a:pt x="9602" y="18837"/>
                  </a:cubicBezTo>
                  <a:cubicBezTo>
                    <a:pt x="9731" y="18903"/>
                    <a:pt x="9876" y="18953"/>
                    <a:pt x="10031" y="18986"/>
                  </a:cubicBezTo>
                  <a:lnTo>
                    <a:pt x="10031" y="20950"/>
                  </a:lnTo>
                  <a:cubicBezTo>
                    <a:pt x="10030" y="20997"/>
                    <a:pt x="10004" y="21042"/>
                    <a:pt x="9958" y="21077"/>
                  </a:cubicBezTo>
                  <a:cubicBezTo>
                    <a:pt x="9897" y="21126"/>
                    <a:pt x="9805" y="21153"/>
                    <a:pt x="9709" y="21151"/>
                  </a:cubicBezTo>
                  <a:lnTo>
                    <a:pt x="365" y="21151"/>
                  </a:lnTo>
                  <a:cubicBezTo>
                    <a:pt x="258" y="21159"/>
                    <a:pt x="152" y="21132"/>
                    <a:pt x="81" y="21078"/>
                  </a:cubicBezTo>
                  <a:cubicBezTo>
                    <a:pt x="28" y="21038"/>
                    <a:pt x="-1" y="20987"/>
                    <a:pt x="0" y="20934"/>
                  </a:cubicBezTo>
                  <a:lnTo>
                    <a:pt x="0" y="18336"/>
                  </a:lnTo>
                </a:path>
              </a:pathLst>
            </a:custGeom>
            <a:ln w="19050">
              <a:solidFill>
                <a:schemeClr val="accent2"/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algn="ctr">
                <a:lnSpc>
                  <a:spcPct val="100000"/>
                </a:lnSpc>
                <a:defRPr sz="31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  <p:sp>
          <p:nvSpPr>
            <p:cNvPr id="6" name="Shape">
              <a:extLst>
                <a:ext uri="{FF2B5EF4-FFF2-40B4-BE49-F238E27FC236}">
                  <a16:creationId xmlns:a16="http://schemas.microsoft.com/office/drawing/2014/main" id="{DB39B148-6A38-9A2C-CFCA-61E8F3A12999}"/>
                </a:ext>
              </a:extLst>
            </p:cNvPr>
            <p:cNvSpPr/>
            <p:nvPr/>
          </p:nvSpPr>
          <p:spPr>
            <a:xfrm>
              <a:off x="15639078" y="8308659"/>
              <a:ext cx="1569182" cy="23807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5318" y="0"/>
                  </a:moveTo>
                  <a:cubicBezTo>
                    <a:pt x="4225" y="0"/>
                    <a:pt x="3339" y="584"/>
                    <a:pt x="3339" y="1305"/>
                  </a:cubicBezTo>
                  <a:lnTo>
                    <a:pt x="3339" y="5978"/>
                  </a:lnTo>
                  <a:lnTo>
                    <a:pt x="1904" y="5978"/>
                  </a:lnTo>
                  <a:lnTo>
                    <a:pt x="1894" y="5978"/>
                  </a:lnTo>
                  <a:cubicBezTo>
                    <a:pt x="1623" y="5978"/>
                    <a:pt x="1417" y="5978"/>
                    <a:pt x="1244" y="5986"/>
                  </a:cubicBezTo>
                  <a:cubicBezTo>
                    <a:pt x="1071" y="5993"/>
                    <a:pt x="929" y="6008"/>
                    <a:pt x="783" y="6038"/>
                  </a:cubicBezTo>
                  <a:cubicBezTo>
                    <a:pt x="623" y="6077"/>
                    <a:pt x="480" y="6137"/>
                    <a:pt x="361" y="6216"/>
                  </a:cubicBezTo>
                  <a:cubicBezTo>
                    <a:pt x="241" y="6295"/>
                    <a:pt x="150" y="6389"/>
                    <a:pt x="91" y="6494"/>
                  </a:cubicBezTo>
                  <a:cubicBezTo>
                    <a:pt x="45" y="6591"/>
                    <a:pt x="22" y="6684"/>
                    <a:pt x="11" y="6799"/>
                  </a:cubicBezTo>
                  <a:cubicBezTo>
                    <a:pt x="0" y="6913"/>
                    <a:pt x="1" y="7048"/>
                    <a:pt x="1" y="7227"/>
                  </a:cubicBezTo>
                  <a:lnTo>
                    <a:pt x="1" y="10196"/>
                  </a:lnTo>
                  <a:lnTo>
                    <a:pt x="1" y="11135"/>
                  </a:lnTo>
                  <a:lnTo>
                    <a:pt x="1" y="11903"/>
                  </a:lnTo>
                  <a:cubicBezTo>
                    <a:pt x="1" y="13647"/>
                    <a:pt x="951" y="15243"/>
                    <a:pt x="2529" y="16480"/>
                  </a:cubicBezTo>
                  <a:cubicBezTo>
                    <a:pt x="4107" y="17717"/>
                    <a:pt x="6313" y="18594"/>
                    <a:pt x="8823" y="18900"/>
                  </a:cubicBezTo>
                  <a:lnTo>
                    <a:pt x="8823" y="20561"/>
                  </a:lnTo>
                  <a:cubicBezTo>
                    <a:pt x="8823" y="20712"/>
                    <a:pt x="8823" y="20825"/>
                    <a:pt x="8832" y="20921"/>
                  </a:cubicBezTo>
                  <a:cubicBezTo>
                    <a:pt x="8841" y="21016"/>
                    <a:pt x="8860" y="21094"/>
                    <a:pt x="8899" y="21174"/>
                  </a:cubicBezTo>
                  <a:cubicBezTo>
                    <a:pt x="8947" y="21261"/>
                    <a:pt x="9022" y="21338"/>
                    <a:pt x="9121" y="21402"/>
                  </a:cubicBezTo>
                  <a:cubicBezTo>
                    <a:pt x="9219" y="21466"/>
                    <a:pt x="9338" y="21516"/>
                    <a:pt x="9469" y="21547"/>
                  </a:cubicBezTo>
                  <a:cubicBezTo>
                    <a:pt x="9590" y="21572"/>
                    <a:pt x="9708" y="21585"/>
                    <a:pt x="9851" y="21592"/>
                  </a:cubicBezTo>
                  <a:cubicBezTo>
                    <a:pt x="9995" y="21599"/>
                    <a:pt x="10164" y="21600"/>
                    <a:pt x="10388" y="21600"/>
                  </a:cubicBezTo>
                  <a:lnTo>
                    <a:pt x="11212" y="21600"/>
                  </a:lnTo>
                  <a:cubicBezTo>
                    <a:pt x="11439" y="21600"/>
                    <a:pt x="11610" y="21599"/>
                    <a:pt x="11754" y="21592"/>
                  </a:cubicBezTo>
                  <a:cubicBezTo>
                    <a:pt x="11898" y="21585"/>
                    <a:pt x="12015" y="21572"/>
                    <a:pt x="12136" y="21547"/>
                  </a:cubicBezTo>
                  <a:cubicBezTo>
                    <a:pt x="12267" y="21516"/>
                    <a:pt x="12386" y="21466"/>
                    <a:pt x="12484" y="21402"/>
                  </a:cubicBezTo>
                  <a:cubicBezTo>
                    <a:pt x="12583" y="21338"/>
                    <a:pt x="12658" y="21261"/>
                    <a:pt x="12706" y="21174"/>
                  </a:cubicBezTo>
                  <a:cubicBezTo>
                    <a:pt x="12745" y="21094"/>
                    <a:pt x="12764" y="21017"/>
                    <a:pt x="12773" y="20922"/>
                  </a:cubicBezTo>
                  <a:cubicBezTo>
                    <a:pt x="12782" y="20828"/>
                    <a:pt x="12782" y="20716"/>
                    <a:pt x="12782" y="20568"/>
                  </a:cubicBezTo>
                  <a:lnTo>
                    <a:pt x="12782" y="18900"/>
                  </a:lnTo>
                  <a:cubicBezTo>
                    <a:pt x="15290" y="18593"/>
                    <a:pt x="17495" y="17715"/>
                    <a:pt x="19072" y="16478"/>
                  </a:cubicBezTo>
                  <a:cubicBezTo>
                    <a:pt x="20649" y="15241"/>
                    <a:pt x="21599" y="13646"/>
                    <a:pt x="21599" y="11903"/>
                  </a:cubicBezTo>
                  <a:lnTo>
                    <a:pt x="21599" y="11138"/>
                  </a:lnTo>
                  <a:lnTo>
                    <a:pt x="21599" y="10196"/>
                  </a:lnTo>
                  <a:lnTo>
                    <a:pt x="21599" y="7233"/>
                  </a:lnTo>
                  <a:cubicBezTo>
                    <a:pt x="21599" y="7051"/>
                    <a:pt x="21600" y="6915"/>
                    <a:pt x="21589" y="6800"/>
                  </a:cubicBezTo>
                  <a:cubicBezTo>
                    <a:pt x="21578" y="6685"/>
                    <a:pt x="21555" y="6591"/>
                    <a:pt x="21509" y="6494"/>
                  </a:cubicBezTo>
                  <a:cubicBezTo>
                    <a:pt x="21450" y="6389"/>
                    <a:pt x="21359" y="6295"/>
                    <a:pt x="21239" y="6216"/>
                  </a:cubicBezTo>
                  <a:cubicBezTo>
                    <a:pt x="21120" y="6137"/>
                    <a:pt x="20977" y="6077"/>
                    <a:pt x="20817" y="6038"/>
                  </a:cubicBezTo>
                  <a:cubicBezTo>
                    <a:pt x="20670" y="6008"/>
                    <a:pt x="20528" y="5993"/>
                    <a:pt x="20355" y="5985"/>
                  </a:cubicBezTo>
                  <a:cubicBezTo>
                    <a:pt x="20182" y="5978"/>
                    <a:pt x="19977" y="5978"/>
                    <a:pt x="19706" y="5978"/>
                  </a:cubicBezTo>
                  <a:lnTo>
                    <a:pt x="18261" y="5978"/>
                  </a:lnTo>
                  <a:lnTo>
                    <a:pt x="18261" y="1305"/>
                  </a:lnTo>
                  <a:cubicBezTo>
                    <a:pt x="18261" y="584"/>
                    <a:pt x="17375" y="0"/>
                    <a:pt x="16282" y="0"/>
                  </a:cubicBezTo>
                  <a:cubicBezTo>
                    <a:pt x="15188" y="0"/>
                    <a:pt x="14302" y="584"/>
                    <a:pt x="14302" y="1305"/>
                  </a:cubicBezTo>
                  <a:lnTo>
                    <a:pt x="14302" y="5978"/>
                  </a:lnTo>
                  <a:lnTo>
                    <a:pt x="7298" y="5978"/>
                  </a:lnTo>
                  <a:lnTo>
                    <a:pt x="7298" y="1305"/>
                  </a:lnTo>
                  <a:cubicBezTo>
                    <a:pt x="7298" y="584"/>
                    <a:pt x="6411" y="0"/>
                    <a:pt x="5318" y="0"/>
                  </a:cubicBezTo>
                  <a:close/>
                </a:path>
              </a:pathLst>
            </a:custGeom>
            <a:ln w="12700">
              <a:solidFill>
                <a:schemeClr val="accent2"/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algn="ctr">
                <a:lnSpc>
                  <a:spcPct val="100000"/>
                </a:lnSpc>
                <a:defRPr sz="30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509B9D-28A1-7EBD-6796-D400C396108D}"/>
                </a:ext>
              </a:extLst>
            </p:cNvPr>
            <p:cNvSpPr/>
            <p:nvPr/>
          </p:nvSpPr>
          <p:spPr bwMode="auto">
            <a:xfrm>
              <a:off x="18807430" y="2249488"/>
              <a:ext cx="946739" cy="946739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818005D-61AF-DD65-A7DC-4742891B5B83}"/>
                </a:ext>
              </a:extLst>
            </p:cNvPr>
            <p:cNvSpPr/>
            <p:nvPr/>
          </p:nvSpPr>
          <p:spPr bwMode="auto">
            <a:xfrm>
              <a:off x="18859532" y="6412674"/>
              <a:ext cx="1912312" cy="1912312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85C24C6-24A0-9DCF-E676-4413FC780430}"/>
                </a:ext>
              </a:extLst>
            </p:cNvPr>
            <p:cNvSpPr/>
            <p:nvPr/>
          </p:nvSpPr>
          <p:spPr bwMode="auto">
            <a:xfrm>
              <a:off x="19227823" y="4203211"/>
              <a:ext cx="1247100" cy="1247100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F14FB4-7AB0-D6E9-B5E2-DD947569F52B}"/>
                </a:ext>
              </a:extLst>
            </p:cNvPr>
            <p:cNvSpPr/>
            <p:nvPr/>
          </p:nvSpPr>
          <p:spPr bwMode="auto">
            <a:xfrm>
              <a:off x="20632553" y="5667577"/>
              <a:ext cx="1247100" cy="1247100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2EF2C34-CDCE-D04C-FE5F-5978A19B54EC}"/>
                </a:ext>
              </a:extLst>
            </p:cNvPr>
            <p:cNvSpPr/>
            <p:nvPr/>
          </p:nvSpPr>
          <p:spPr bwMode="auto">
            <a:xfrm>
              <a:off x="17505040" y="5223629"/>
              <a:ext cx="1247100" cy="1247100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59FD1B3-CAB2-B9E0-4B24-E48DE06DAC22}"/>
                </a:ext>
              </a:extLst>
            </p:cNvPr>
            <p:cNvSpPr/>
            <p:nvPr/>
          </p:nvSpPr>
          <p:spPr bwMode="auto">
            <a:xfrm>
              <a:off x="18981579" y="5576100"/>
              <a:ext cx="693078" cy="693076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267837A-99D0-60AC-3EF8-62E8F9C609CA}"/>
                </a:ext>
              </a:extLst>
            </p:cNvPr>
            <p:cNvSpPr/>
            <p:nvPr/>
          </p:nvSpPr>
          <p:spPr bwMode="auto">
            <a:xfrm>
              <a:off x="20664605" y="4337021"/>
              <a:ext cx="693078" cy="693076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EAB8FAA-1FBB-113A-F27A-F6EC934A595F}"/>
                </a:ext>
              </a:extLst>
            </p:cNvPr>
            <p:cNvSpPr/>
            <p:nvPr/>
          </p:nvSpPr>
          <p:spPr bwMode="auto">
            <a:xfrm>
              <a:off x="21479351" y="4577299"/>
              <a:ext cx="1074768" cy="1074764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E23D842-87C1-75E7-6A89-0CEDFC71F08D}"/>
                </a:ext>
              </a:extLst>
            </p:cNvPr>
            <p:cNvSpPr/>
            <p:nvPr userDrawn="1"/>
          </p:nvSpPr>
          <p:spPr bwMode="auto">
            <a:xfrm>
              <a:off x="20101095" y="5684341"/>
              <a:ext cx="374040" cy="374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7835146-E514-BF31-1C6F-B6A2D95B3524}"/>
                </a:ext>
              </a:extLst>
            </p:cNvPr>
            <p:cNvSpPr/>
            <p:nvPr/>
          </p:nvSpPr>
          <p:spPr bwMode="auto">
            <a:xfrm>
              <a:off x="18365061" y="6572236"/>
              <a:ext cx="374040" cy="374038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DA2BEA8-E54B-48E6-4FC9-5AAFA55E0C45}"/>
                </a:ext>
              </a:extLst>
            </p:cNvPr>
            <p:cNvSpPr/>
            <p:nvPr/>
          </p:nvSpPr>
          <p:spPr bwMode="auto">
            <a:xfrm>
              <a:off x="18119896" y="2530323"/>
              <a:ext cx="374040" cy="374038"/>
            </a:xfrm>
            <a:prstGeom prst="ellips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5E9978B-9858-52B8-51D4-C1B7EAFB195B}"/>
                </a:ext>
              </a:extLst>
            </p:cNvPr>
            <p:cNvSpPr/>
            <p:nvPr/>
          </p:nvSpPr>
          <p:spPr bwMode="auto">
            <a:xfrm>
              <a:off x="19743287" y="1986984"/>
              <a:ext cx="374040" cy="374038"/>
            </a:xfrm>
            <a:prstGeom prst="ellips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A54B95E-D35D-1945-B209-DF29C0775717}"/>
                </a:ext>
              </a:extLst>
            </p:cNvPr>
            <p:cNvSpPr/>
            <p:nvPr/>
          </p:nvSpPr>
          <p:spPr bwMode="auto">
            <a:xfrm>
              <a:off x="19196788" y="3368675"/>
              <a:ext cx="618899" cy="61889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241729A-AF06-1E7A-660E-7BD8D3EBAD93}"/>
                </a:ext>
              </a:extLst>
            </p:cNvPr>
            <p:cNvSpPr/>
            <p:nvPr/>
          </p:nvSpPr>
          <p:spPr bwMode="auto">
            <a:xfrm>
              <a:off x="21734579" y="3699980"/>
              <a:ext cx="618900" cy="618896"/>
            </a:xfrm>
            <a:prstGeom prst="ellips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70970AD-EFC8-BAC2-D0D9-C4225A03D0A5}"/>
                </a:ext>
              </a:extLst>
            </p:cNvPr>
            <p:cNvSpPr/>
            <p:nvPr/>
          </p:nvSpPr>
          <p:spPr bwMode="auto">
            <a:xfrm>
              <a:off x="20942609" y="7102323"/>
              <a:ext cx="374040" cy="374038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</p:grpSp>
      <p:sp>
        <p:nvSpPr>
          <p:cNvPr id="32" name="object 47">
            <a:extLst>
              <a:ext uri="{FF2B5EF4-FFF2-40B4-BE49-F238E27FC236}">
                <a16:creationId xmlns:a16="http://schemas.microsoft.com/office/drawing/2014/main" id="{E0B97021-8BF2-1309-13C7-48155A3EAEAF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F6B9BCE-2797-DAC8-D5C3-0297E39610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grpSp>
        <p:nvGrpSpPr>
          <p:cNvPr id="88" name="Group 87">
            <a:extLst>
              <a:ext uri="{FF2B5EF4-FFF2-40B4-BE49-F238E27FC236}">
                <a16:creationId xmlns:a16="http://schemas.microsoft.com/office/drawing/2014/main" id="{60CA3F4D-5070-6260-34DD-BDCB908A2BD9}"/>
              </a:ext>
            </a:extLst>
          </p:cNvPr>
          <p:cNvGrpSpPr/>
          <p:nvPr userDrawn="1"/>
        </p:nvGrpSpPr>
        <p:grpSpPr>
          <a:xfrm>
            <a:off x="9487574" y="3839248"/>
            <a:ext cx="498095" cy="500507"/>
            <a:chOff x="1797564" y="-1010173"/>
            <a:chExt cx="4362557" cy="4383680"/>
          </a:xfrm>
          <a:solidFill>
            <a:schemeClr val="tx2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B126C7E-AF5E-7DF4-1780-6A7579E2ED65}"/>
                </a:ext>
              </a:extLst>
            </p:cNvPr>
            <p:cNvSpPr/>
            <p:nvPr/>
          </p:nvSpPr>
          <p:spPr>
            <a:xfrm>
              <a:off x="2731105" y="-71967"/>
              <a:ext cx="2490825" cy="2490825"/>
            </a:xfrm>
            <a:custGeom>
              <a:avLst/>
              <a:gdLst>
                <a:gd name="connsiteX0" fmla="*/ 1245413 w 2490825"/>
                <a:gd name="connsiteY0" fmla="*/ 0 h 2490825"/>
                <a:gd name="connsiteX1" fmla="*/ 0 w 2490825"/>
                <a:gd name="connsiteY1" fmla="*/ 1245413 h 2490825"/>
                <a:gd name="connsiteX2" fmla="*/ 1245413 w 2490825"/>
                <a:gd name="connsiteY2" fmla="*/ 2490826 h 2490825"/>
                <a:gd name="connsiteX3" fmla="*/ 2490826 w 2490825"/>
                <a:gd name="connsiteY3" fmla="*/ 1245413 h 2490825"/>
                <a:gd name="connsiteX4" fmla="*/ 1245413 w 2490825"/>
                <a:gd name="connsiteY4" fmla="*/ 0 h 2490825"/>
                <a:gd name="connsiteX5" fmla="*/ 1245413 w 2490825"/>
                <a:gd name="connsiteY5" fmla="*/ 2375611 h 2490825"/>
                <a:gd name="connsiteX6" fmla="*/ 109728 w 2490825"/>
                <a:gd name="connsiteY6" fmla="*/ 1245413 h 2490825"/>
                <a:gd name="connsiteX7" fmla="*/ 1245413 w 2490825"/>
                <a:gd name="connsiteY7" fmla="*/ 109728 h 2490825"/>
                <a:gd name="connsiteX8" fmla="*/ 2381098 w 2490825"/>
                <a:gd name="connsiteY8" fmla="*/ 1245413 h 2490825"/>
                <a:gd name="connsiteX9" fmla="*/ 1245413 w 2490825"/>
                <a:gd name="connsiteY9" fmla="*/ 2375611 h 249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90825" h="2490825">
                  <a:moveTo>
                    <a:pt x="1245413" y="0"/>
                  </a:moveTo>
                  <a:cubicBezTo>
                    <a:pt x="559613" y="0"/>
                    <a:pt x="0" y="559623"/>
                    <a:pt x="0" y="1245413"/>
                  </a:cubicBezTo>
                  <a:cubicBezTo>
                    <a:pt x="0" y="1931203"/>
                    <a:pt x="559623" y="2490826"/>
                    <a:pt x="1245413" y="2490826"/>
                  </a:cubicBezTo>
                  <a:cubicBezTo>
                    <a:pt x="1931203" y="2490826"/>
                    <a:pt x="2490826" y="1931203"/>
                    <a:pt x="2490826" y="1245413"/>
                  </a:cubicBezTo>
                  <a:cubicBezTo>
                    <a:pt x="2490826" y="559623"/>
                    <a:pt x="1925727" y="0"/>
                    <a:pt x="1245413" y="0"/>
                  </a:cubicBezTo>
                  <a:close/>
                  <a:moveTo>
                    <a:pt x="1245413" y="2375611"/>
                  </a:moveTo>
                  <a:cubicBezTo>
                    <a:pt x="619963" y="2375611"/>
                    <a:pt x="109728" y="1870863"/>
                    <a:pt x="109728" y="1245413"/>
                  </a:cubicBezTo>
                  <a:cubicBezTo>
                    <a:pt x="109728" y="619963"/>
                    <a:pt x="619944" y="109728"/>
                    <a:pt x="1245413" y="109728"/>
                  </a:cubicBezTo>
                  <a:cubicBezTo>
                    <a:pt x="1870863" y="109728"/>
                    <a:pt x="2381098" y="619944"/>
                    <a:pt x="2381098" y="1245413"/>
                  </a:cubicBezTo>
                  <a:cubicBezTo>
                    <a:pt x="2381059" y="1870863"/>
                    <a:pt x="1865366" y="2375611"/>
                    <a:pt x="1245413" y="2375611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3A9D7259-949F-1562-62A1-74134137834E}"/>
                </a:ext>
              </a:extLst>
            </p:cNvPr>
            <p:cNvSpPr/>
            <p:nvPr/>
          </p:nvSpPr>
          <p:spPr>
            <a:xfrm>
              <a:off x="3927125" y="-1010173"/>
              <a:ext cx="109759" cy="658399"/>
            </a:xfrm>
            <a:custGeom>
              <a:avLst/>
              <a:gdLst>
                <a:gd name="connsiteX0" fmla="*/ 54880 w 109759"/>
                <a:gd name="connsiteY0" fmla="*/ 658399 h 658399"/>
                <a:gd name="connsiteX1" fmla="*/ 109759 w 109759"/>
                <a:gd name="connsiteY1" fmla="*/ 603520 h 658399"/>
                <a:gd name="connsiteX2" fmla="*/ 109759 w 109759"/>
                <a:gd name="connsiteY2" fmla="*/ 54880 h 658399"/>
                <a:gd name="connsiteX3" fmla="*/ 54880 w 109759"/>
                <a:gd name="connsiteY3" fmla="*/ 0 h 658399"/>
                <a:gd name="connsiteX4" fmla="*/ 0 w 109759"/>
                <a:gd name="connsiteY4" fmla="*/ 54880 h 658399"/>
                <a:gd name="connsiteX5" fmla="*/ 0 w 109759"/>
                <a:gd name="connsiteY5" fmla="*/ 603520 h 658399"/>
                <a:gd name="connsiteX6" fmla="*/ 54880 w 109759"/>
                <a:gd name="connsiteY6" fmla="*/ 658399 h 658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658399">
                  <a:moveTo>
                    <a:pt x="54880" y="658399"/>
                  </a:moveTo>
                  <a:cubicBezTo>
                    <a:pt x="87792" y="658399"/>
                    <a:pt x="109759" y="636470"/>
                    <a:pt x="109759" y="603520"/>
                  </a:cubicBezTo>
                  <a:lnTo>
                    <a:pt x="109759" y="54880"/>
                  </a:lnTo>
                  <a:cubicBezTo>
                    <a:pt x="109759" y="21967"/>
                    <a:pt x="87830" y="0"/>
                    <a:pt x="54880" y="0"/>
                  </a:cubicBezTo>
                  <a:cubicBezTo>
                    <a:pt x="21967" y="0"/>
                    <a:pt x="0" y="21929"/>
                    <a:pt x="0" y="54880"/>
                  </a:cubicBezTo>
                  <a:lnTo>
                    <a:pt x="0" y="603520"/>
                  </a:lnTo>
                  <a:cubicBezTo>
                    <a:pt x="38" y="630960"/>
                    <a:pt x="21967" y="658399"/>
                    <a:pt x="54880" y="658399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334B26F-452A-8B99-DABD-9DD08FBCAF07}"/>
                </a:ext>
              </a:extLst>
            </p:cNvPr>
            <p:cNvSpPr/>
            <p:nvPr/>
          </p:nvSpPr>
          <p:spPr>
            <a:xfrm>
              <a:off x="3927109" y="2715108"/>
              <a:ext cx="109759" cy="658399"/>
            </a:xfrm>
            <a:custGeom>
              <a:avLst/>
              <a:gdLst>
                <a:gd name="connsiteX0" fmla="*/ 109760 w 109759"/>
                <a:gd name="connsiteY0" fmla="*/ 603520 h 658399"/>
                <a:gd name="connsiteX1" fmla="*/ 109760 w 109759"/>
                <a:gd name="connsiteY1" fmla="*/ 54880 h 658399"/>
                <a:gd name="connsiteX2" fmla="*/ 54880 w 109759"/>
                <a:gd name="connsiteY2" fmla="*/ 0 h 658399"/>
                <a:gd name="connsiteX3" fmla="*/ 0 w 109759"/>
                <a:gd name="connsiteY3" fmla="*/ 54880 h 658399"/>
                <a:gd name="connsiteX4" fmla="*/ 0 w 109759"/>
                <a:gd name="connsiteY4" fmla="*/ 603520 h 658399"/>
                <a:gd name="connsiteX5" fmla="*/ 54880 w 109759"/>
                <a:gd name="connsiteY5" fmla="*/ 658399 h 658399"/>
                <a:gd name="connsiteX6" fmla="*/ 109760 w 109759"/>
                <a:gd name="connsiteY6" fmla="*/ 603520 h 658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658399">
                  <a:moveTo>
                    <a:pt x="109760" y="603520"/>
                  </a:moveTo>
                  <a:lnTo>
                    <a:pt x="109760" y="54880"/>
                  </a:lnTo>
                  <a:cubicBezTo>
                    <a:pt x="109760" y="21967"/>
                    <a:pt x="87830" y="0"/>
                    <a:pt x="54880" y="0"/>
                  </a:cubicBezTo>
                  <a:cubicBezTo>
                    <a:pt x="21967" y="0"/>
                    <a:pt x="0" y="21929"/>
                    <a:pt x="0" y="54880"/>
                  </a:cubicBezTo>
                  <a:lnTo>
                    <a:pt x="0" y="603520"/>
                  </a:lnTo>
                  <a:cubicBezTo>
                    <a:pt x="0" y="636432"/>
                    <a:pt x="21929" y="658399"/>
                    <a:pt x="54880" y="658399"/>
                  </a:cubicBezTo>
                  <a:cubicBezTo>
                    <a:pt x="87792" y="658399"/>
                    <a:pt x="109760" y="630959"/>
                    <a:pt x="109760" y="60352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7F1E755-526E-C48A-F2A0-5D524B9EEB70}"/>
                </a:ext>
              </a:extLst>
            </p:cNvPr>
            <p:cNvSpPr/>
            <p:nvPr/>
          </p:nvSpPr>
          <p:spPr>
            <a:xfrm>
              <a:off x="4700918" y="-738074"/>
              <a:ext cx="386095" cy="589284"/>
            </a:xfrm>
            <a:custGeom>
              <a:avLst/>
              <a:gdLst>
                <a:gd name="connsiteX0" fmla="*/ 27237 w 386095"/>
                <a:gd name="connsiteY0" fmla="*/ 583812 h 589284"/>
                <a:gd name="connsiteX1" fmla="*/ 54677 w 386095"/>
                <a:gd name="connsiteY1" fmla="*/ 589284 h 589284"/>
                <a:gd name="connsiteX2" fmla="*/ 104046 w 386095"/>
                <a:gd name="connsiteY2" fmla="*/ 561844 h 589284"/>
                <a:gd name="connsiteX3" fmla="*/ 378366 w 386095"/>
                <a:gd name="connsiteY3" fmla="*/ 84537 h 589284"/>
                <a:gd name="connsiteX4" fmla="*/ 356437 w 386095"/>
                <a:gd name="connsiteY4" fmla="*/ 7730 h 589284"/>
                <a:gd name="connsiteX5" fmla="*/ 279629 w 386095"/>
                <a:gd name="connsiteY5" fmla="*/ 29659 h 589284"/>
                <a:gd name="connsiteX6" fmla="*/ 5309 w 386095"/>
                <a:gd name="connsiteY6" fmla="*/ 507005 h 589284"/>
                <a:gd name="connsiteX7" fmla="*/ 27238 w 386095"/>
                <a:gd name="connsiteY7" fmla="*/ 583812 h 589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6095" h="589284">
                  <a:moveTo>
                    <a:pt x="27237" y="583812"/>
                  </a:moveTo>
                  <a:cubicBezTo>
                    <a:pt x="38220" y="589284"/>
                    <a:pt x="43693" y="589284"/>
                    <a:pt x="54677" y="589284"/>
                  </a:cubicBezTo>
                  <a:cubicBezTo>
                    <a:pt x="71133" y="589284"/>
                    <a:pt x="93100" y="578301"/>
                    <a:pt x="104046" y="561844"/>
                  </a:cubicBezTo>
                  <a:lnTo>
                    <a:pt x="378366" y="84537"/>
                  </a:lnTo>
                  <a:cubicBezTo>
                    <a:pt x="394822" y="57097"/>
                    <a:pt x="383838" y="24185"/>
                    <a:pt x="356437" y="7730"/>
                  </a:cubicBezTo>
                  <a:cubicBezTo>
                    <a:pt x="328997" y="-8727"/>
                    <a:pt x="296084" y="2257"/>
                    <a:pt x="279629" y="29659"/>
                  </a:cubicBezTo>
                  <a:lnTo>
                    <a:pt x="5309" y="507005"/>
                  </a:lnTo>
                  <a:cubicBezTo>
                    <a:pt x="-5675" y="534445"/>
                    <a:pt x="-202" y="567357"/>
                    <a:pt x="27238" y="583812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4C5127F2-433E-C54F-D9E2-79081A4ADD70}"/>
                </a:ext>
              </a:extLst>
            </p:cNvPr>
            <p:cNvSpPr/>
            <p:nvPr/>
          </p:nvSpPr>
          <p:spPr>
            <a:xfrm>
              <a:off x="5276975" y="26993"/>
              <a:ext cx="581184" cy="394819"/>
            </a:xfrm>
            <a:custGeom>
              <a:avLst/>
              <a:gdLst>
                <a:gd name="connsiteX0" fmla="*/ 82117 w 581184"/>
                <a:gd name="connsiteY0" fmla="*/ 383842 h 394819"/>
                <a:gd name="connsiteX1" fmla="*/ 553947 w 581184"/>
                <a:gd name="connsiteY1" fmla="*/ 104045 h 394819"/>
                <a:gd name="connsiteX2" fmla="*/ 575876 w 581184"/>
                <a:gd name="connsiteY2" fmla="*/ 27238 h 394819"/>
                <a:gd name="connsiteX3" fmla="*/ 499068 w 581184"/>
                <a:gd name="connsiteY3" fmla="*/ 5309 h 394819"/>
                <a:gd name="connsiteX4" fmla="*/ 27238 w 581184"/>
                <a:gd name="connsiteY4" fmla="*/ 290572 h 394819"/>
                <a:gd name="connsiteX5" fmla="*/ 5309 w 581184"/>
                <a:gd name="connsiteY5" fmla="*/ 367380 h 394819"/>
                <a:gd name="connsiteX6" fmla="*/ 54678 w 581184"/>
                <a:gd name="connsiteY6" fmla="*/ 394820 h 394819"/>
                <a:gd name="connsiteX7" fmla="*/ 82117 w 581184"/>
                <a:gd name="connsiteY7" fmla="*/ 383836 h 394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1184" h="394819">
                  <a:moveTo>
                    <a:pt x="82117" y="383842"/>
                  </a:moveTo>
                  <a:lnTo>
                    <a:pt x="553947" y="104045"/>
                  </a:lnTo>
                  <a:cubicBezTo>
                    <a:pt x="581387" y="87589"/>
                    <a:pt x="586860" y="54677"/>
                    <a:pt x="575876" y="27238"/>
                  </a:cubicBezTo>
                  <a:cubicBezTo>
                    <a:pt x="559420" y="-202"/>
                    <a:pt x="526507" y="-5675"/>
                    <a:pt x="499068" y="5309"/>
                  </a:cubicBezTo>
                  <a:lnTo>
                    <a:pt x="27238" y="290572"/>
                  </a:lnTo>
                  <a:cubicBezTo>
                    <a:pt x="-202" y="307028"/>
                    <a:pt x="-5675" y="339941"/>
                    <a:pt x="5309" y="367380"/>
                  </a:cubicBezTo>
                  <a:cubicBezTo>
                    <a:pt x="16293" y="383836"/>
                    <a:pt x="32749" y="394820"/>
                    <a:pt x="54678" y="394820"/>
                  </a:cubicBezTo>
                  <a:cubicBezTo>
                    <a:pt x="65661" y="394820"/>
                    <a:pt x="76607" y="389309"/>
                    <a:pt x="82117" y="38383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D3524A98-2F96-3302-EA71-D9A2946A5FB3}"/>
                </a:ext>
              </a:extLst>
            </p:cNvPr>
            <p:cNvSpPr/>
            <p:nvPr/>
          </p:nvSpPr>
          <p:spPr>
            <a:xfrm>
              <a:off x="5501722" y="1080176"/>
              <a:ext cx="658399" cy="120743"/>
            </a:xfrm>
            <a:custGeom>
              <a:avLst/>
              <a:gdLst>
                <a:gd name="connsiteX0" fmla="*/ 603519 w 658399"/>
                <a:gd name="connsiteY0" fmla="*/ 0 h 120743"/>
                <a:gd name="connsiteX1" fmla="*/ 54880 w 658399"/>
                <a:gd name="connsiteY1" fmla="*/ 10984 h 120743"/>
                <a:gd name="connsiteX2" fmla="*/ 0 w 658399"/>
                <a:gd name="connsiteY2" fmla="*/ 65863 h 120743"/>
                <a:gd name="connsiteX3" fmla="*/ 54880 w 658399"/>
                <a:gd name="connsiteY3" fmla="*/ 120743 h 120743"/>
                <a:gd name="connsiteX4" fmla="*/ 603519 w 658399"/>
                <a:gd name="connsiteY4" fmla="*/ 109760 h 120743"/>
                <a:gd name="connsiteX5" fmla="*/ 658399 w 658399"/>
                <a:gd name="connsiteY5" fmla="*/ 54880 h 120743"/>
                <a:gd name="connsiteX6" fmla="*/ 603519 w 658399"/>
                <a:gd name="connsiteY6" fmla="*/ 0 h 120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8399" h="120743">
                  <a:moveTo>
                    <a:pt x="603519" y="0"/>
                  </a:moveTo>
                  <a:lnTo>
                    <a:pt x="54880" y="10984"/>
                  </a:lnTo>
                  <a:cubicBezTo>
                    <a:pt x="21967" y="10984"/>
                    <a:pt x="0" y="38423"/>
                    <a:pt x="0" y="65863"/>
                  </a:cubicBezTo>
                  <a:cubicBezTo>
                    <a:pt x="0" y="93303"/>
                    <a:pt x="27440" y="120743"/>
                    <a:pt x="54880" y="120743"/>
                  </a:cubicBezTo>
                  <a:lnTo>
                    <a:pt x="603519" y="109760"/>
                  </a:lnTo>
                  <a:cubicBezTo>
                    <a:pt x="636432" y="109760"/>
                    <a:pt x="658399" y="82320"/>
                    <a:pt x="658399" y="54880"/>
                  </a:cubicBezTo>
                  <a:cubicBezTo>
                    <a:pt x="658361" y="27440"/>
                    <a:pt x="630921" y="0"/>
                    <a:pt x="603519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7C1EB91-E792-72E3-374B-9FBF701B10D2}"/>
                </a:ext>
              </a:extLst>
            </p:cNvPr>
            <p:cNvSpPr/>
            <p:nvPr/>
          </p:nvSpPr>
          <p:spPr>
            <a:xfrm>
              <a:off x="5301976" y="1873471"/>
              <a:ext cx="594589" cy="375276"/>
            </a:xfrm>
            <a:custGeom>
              <a:avLst/>
              <a:gdLst>
                <a:gd name="connsiteX0" fmla="*/ 567350 w 594589"/>
                <a:gd name="connsiteY0" fmla="*/ 271067 h 375276"/>
                <a:gd name="connsiteX1" fmla="*/ 84537 w 594589"/>
                <a:gd name="connsiteY1" fmla="*/ 7730 h 375276"/>
                <a:gd name="connsiteX2" fmla="*/ 7730 w 594589"/>
                <a:gd name="connsiteY2" fmla="*/ 29659 h 375276"/>
                <a:gd name="connsiteX3" fmla="*/ 29659 w 594589"/>
                <a:gd name="connsiteY3" fmla="*/ 106466 h 375276"/>
                <a:gd name="connsiteX4" fmla="*/ 512472 w 594589"/>
                <a:gd name="connsiteY4" fmla="*/ 369804 h 375276"/>
                <a:gd name="connsiteX5" fmla="*/ 539911 w 594589"/>
                <a:gd name="connsiteY5" fmla="*/ 375276 h 375276"/>
                <a:gd name="connsiteX6" fmla="*/ 589280 w 594589"/>
                <a:gd name="connsiteY6" fmla="*/ 347836 h 375276"/>
                <a:gd name="connsiteX7" fmla="*/ 567351 w 594589"/>
                <a:gd name="connsiteY7" fmla="*/ 271067 h 37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4589" h="375276">
                  <a:moveTo>
                    <a:pt x="567350" y="271067"/>
                  </a:moveTo>
                  <a:lnTo>
                    <a:pt x="84537" y="7730"/>
                  </a:lnTo>
                  <a:cubicBezTo>
                    <a:pt x="57097" y="-8727"/>
                    <a:pt x="24185" y="2257"/>
                    <a:pt x="7730" y="29659"/>
                  </a:cubicBezTo>
                  <a:cubicBezTo>
                    <a:pt x="-8727" y="57098"/>
                    <a:pt x="2257" y="90011"/>
                    <a:pt x="29659" y="106466"/>
                  </a:cubicBezTo>
                  <a:lnTo>
                    <a:pt x="512472" y="369804"/>
                  </a:lnTo>
                  <a:cubicBezTo>
                    <a:pt x="523455" y="375276"/>
                    <a:pt x="528928" y="375276"/>
                    <a:pt x="539911" y="375276"/>
                  </a:cubicBezTo>
                  <a:cubicBezTo>
                    <a:pt x="561840" y="375276"/>
                    <a:pt x="578335" y="364292"/>
                    <a:pt x="589280" y="347836"/>
                  </a:cubicBezTo>
                  <a:cubicBezTo>
                    <a:pt x="600264" y="320435"/>
                    <a:pt x="594791" y="287523"/>
                    <a:pt x="567351" y="271067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56FAC71-C55D-9F7A-552C-D0E95B279B31}"/>
                </a:ext>
              </a:extLst>
            </p:cNvPr>
            <p:cNvSpPr/>
            <p:nvPr/>
          </p:nvSpPr>
          <p:spPr>
            <a:xfrm>
              <a:off x="4746332" y="2464465"/>
              <a:ext cx="397087" cy="579871"/>
            </a:xfrm>
            <a:custGeom>
              <a:avLst/>
              <a:gdLst>
                <a:gd name="connsiteX0" fmla="*/ 102524 w 397087"/>
                <a:gd name="connsiteY0" fmla="*/ 25716 h 579871"/>
                <a:gd name="connsiteX1" fmla="*/ 25716 w 397087"/>
                <a:gd name="connsiteY1" fmla="*/ 9260 h 579871"/>
                <a:gd name="connsiteX2" fmla="*/ 9260 w 397087"/>
                <a:gd name="connsiteY2" fmla="*/ 86068 h 579871"/>
                <a:gd name="connsiteX3" fmla="*/ 294562 w 397087"/>
                <a:gd name="connsiteY3" fmla="*/ 552431 h 579871"/>
                <a:gd name="connsiteX4" fmla="*/ 343932 w 397087"/>
                <a:gd name="connsiteY4" fmla="*/ 579871 h 579871"/>
                <a:gd name="connsiteX5" fmla="*/ 371371 w 397087"/>
                <a:gd name="connsiteY5" fmla="*/ 574399 h 579871"/>
                <a:gd name="connsiteX6" fmla="*/ 387828 w 397087"/>
                <a:gd name="connsiteY6" fmla="*/ 497591 h 579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7087" h="579871">
                  <a:moveTo>
                    <a:pt x="102524" y="25716"/>
                  </a:moveTo>
                  <a:cubicBezTo>
                    <a:pt x="86068" y="-1724"/>
                    <a:pt x="53155" y="-7196"/>
                    <a:pt x="25716" y="9260"/>
                  </a:cubicBezTo>
                  <a:cubicBezTo>
                    <a:pt x="-1724" y="25716"/>
                    <a:pt x="-7196" y="58629"/>
                    <a:pt x="9260" y="86068"/>
                  </a:cubicBezTo>
                  <a:lnTo>
                    <a:pt x="294562" y="552431"/>
                  </a:lnTo>
                  <a:cubicBezTo>
                    <a:pt x="305546" y="568888"/>
                    <a:pt x="322002" y="579871"/>
                    <a:pt x="343932" y="579871"/>
                  </a:cubicBezTo>
                  <a:cubicBezTo>
                    <a:pt x="354915" y="579871"/>
                    <a:pt x="365860" y="579871"/>
                    <a:pt x="371371" y="574399"/>
                  </a:cubicBezTo>
                  <a:cubicBezTo>
                    <a:pt x="398811" y="557942"/>
                    <a:pt x="404284" y="525030"/>
                    <a:pt x="387828" y="497591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39B9C6C-D61E-B729-3E4F-C2EA3B280EB4}"/>
                </a:ext>
              </a:extLst>
            </p:cNvPr>
            <p:cNvSpPr/>
            <p:nvPr/>
          </p:nvSpPr>
          <p:spPr>
            <a:xfrm>
              <a:off x="2926382" y="2509877"/>
              <a:ext cx="372056" cy="600266"/>
            </a:xfrm>
            <a:custGeom>
              <a:avLst/>
              <a:gdLst>
                <a:gd name="connsiteX0" fmla="*/ 57097 w 372056"/>
                <a:gd name="connsiteY0" fmla="*/ 600267 h 600266"/>
                <a:gd name="connsiteX1" fmla="*/ 106466 w 372056"/>
                <a:gd name="connsiteY1" fmla="*/ 572827 h 600266"/>
                <a:gd name="connsiteX2" fmla="*/ 364327 w 372056"/>
                <a:gd name="connsiteY2" fmla="*/ 84537 h 600266"/>
                <a:gd name="connsiteX3" fmla="*/ 342398 w 372056"/>
                <a:gd name="connsiteY3" fmla="*/ 7730 h 600266"/>
                <a:gd name="connsiteX4" fmla="*/ 265590 w 372056"/>
                <a:gd name="connsiteY4" fmla="*/ 29659 h 600266"/>
                <a:gd name="connsiteX5" fmla="*/ 7730 w 372056"/>
                <a:gd name="connsiteY5" fmla="*/ 517948 h 600266"/>
                <a:gd name="connsiteX6" fmla="*/ 29659 w 372056"/>
                <a:gd name="connsiteY6" fmla="*/ 594756 h 600266"/>
                <a:gd name="connsiteX7" fmla="*/ 57098 w 372056"/>
                <a:gd name="connsiteY7" fmla="*/ 600267 h 60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2056" h="600266">
                  <a:moveTo>
                    <a:pt x="57097" y="600267"/>
                  </a:moveTo>
                  <a:cubicBezTo>
                    <a:pt x="79026" y="600267"/>
                    <a:pt x="95521" y="589283"/>
                    <a:pt x="106466" y="572827"/>
                  </a:cubicBezTo>
                  <a:lnTo>
                    <a:pt x="364327" y="84537"/>
                  </a:lnTo>
                  <a:cubicBezTo>
                    <a:pt x="380783" y="57097"/>
                    <a:pt x="369800" y="24185"/>
                    <a:pt x="342398" y="7730"/>
                  </a:cubicBezTo>
                  <a:cubicBezTo>
                    <a:pt x="314958" y="-8727"/>
                    <a:pt x="282046" y="2257"/>
                    <a:pt x="265590" y="29659"/>
                  </a:cubicBezTo>
                  <a:lnTo>
                    <a:pt x="7730" y="517948"/>
                  </a:lnTo>
                  <a:cubicBezTo>
                    <a:pt x="-8727" y="545388"/>
                    <a:pt x="2257" y="578301"/>
                    <a:pt x="29659" y="594756"/>
                  </a:cubicBezTo>
                  <a:cubicBezTo>
                    <a:pt x="40642" y="600267"/>
                    <a:pt x="46115" y="600267"/>
                    <a:pt x="57098" y="600267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4A9DC095-E0BA-8094-583F-8323C58C31FB}"/>
                </a:ext>
              </a:extLst>
            </p:cNvPr>
            <p:cNvSpPr/>
            <p:nvPr/>
          </p:nvSpPr>
          <p:spPr>
            <a:xfrm>
              <a:off x="2123843" y="1965202"/>
              <a:ext cx="572362" cy="409753"/>
            </a:xfrm>
            <a:custGeom>
              <a:avLst/>
              <a:gdLst>
                <a:gd name="connsiteX0" fmla="*/ 563372 w 572362"/>
                <a:gd name="connsiteY0" fmla="*/ 25716 h 409753"/>
                <a:gd name="connsiteX1" fmla="*/ 486564 w 572362"/>
                <a:gd name="connsiteY1" fmla="*/ 9260 h 409753"/>
                <a:gd name="connsiteX2" fmla="*/ 25716 w 572362"/>
                <a:gd name="connsiteY2" fmla="*/ 305506 h 409753"/>
                <a:gd name="connsiteX3" fmla="*/ 9260 w 572362"/>
                <a:gd name="connsiteY3" fmla="*/ 382313 h 409753"/>
                <a:gd name="connsiteX4" fmla="*/ 53156 w 572362"/>
                <a:gd name="connsiteY4" fmla="*/ 409753 h 409753"/>
                <a:gd name="connsiteX5" fmla="*/ 80596 w 572362"/>
                <a:gd name="connsiteY5" fmla="*/ 398770 h 409753"/>
                <a:gd name="connsiteX6" fmla="*/ 541444 w 572362"/>
                <a:gd name="connsiteY6" fmla="*/ 102524 h 409753"/>
                <a:gd name="connsiteX7" fmla="*/ 563373 w 572362"/>
                <a:gd name="connsiteY7" fmla="*/ 25716 h 409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362" h="409753">
                  <a:moveTo>
                    <a:pt x="563372" y="25716"/>
                  </a:moveTo>
                  <a:cubicBezTo>
                    <a:pt x="546915" y="-1724"/>
                    <a:pt x="514003" y="-7196"/>
                    <a:pt x="486564" y="9260"/>
                  </a:cubicBezTo>
                  <a:lnTo>
                    <a:pt x="25716" y="305506"/>
                  </a:lnTo>
                  <a:cubicBezTo>
                    <a:pt x="-1724" y="321962"/>
                    <a:pt x="-7196" y="354875"/>
                    <a:pt x="9260" y="382313"/>
                  </a:cubicBezTo>
                  <a:cubicBezTo>
                    <a:pt x="20244" y="398770"/>
                    <a:pt x="36700" y="409753"/>
                    <a:pt x="53156" y="409753"/>
                  </a:cubicBezTo>
                  <a:cubicBezTo>
                    <a:pt x="64140" y="409753"/>
                    <a:pt x="75085" y="404281"/>
                    <a:pt x="80596" y="398770"/>
                  </a:cubicBezTo>
                  <a:lnTo>
                    <a:pt x="541444" y="102524"/>
                  </a:lnTo>
                  <a:cubicBezTo>
                    <a:pt x="574356" y="86068"/>
                    <a:pt x="579829" y="53155"/>
                    <a:pt x="563373" y="257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4DE3000-1034-5553-B6A9-C1AF8E1AC163}"/>
                </a:ext>
              </a:extLst>
            </p:cNvPr>
            <p:cNvSpPr/>
            <p:nvPr/>
          </p:nvSpPr>
          <p:spPr>
            <a:xfrm>
              <a:off x="1797564" y="1200039"/>
              <a:ext cx="653734" cy="138045"/>
            </a:xfrm>
            <a:custGeom>
              <a:avLst/>
              <a:gdLst>
                <a:gd name="connsiteX0" fmla="*/ 653735 w 653734"/>
                <a:gd name="connsiteY0" fmla="*/ 50215 h 138045"/>
                <a:gd name="connsiteX1" fmla="*/ 598855 w 653734"/>
                <a:gd name="connsiteY1" fmla="*/ 846 h 138045"/>
                <a:gd name="connsiteX2" fmla="*/ 50215 w 653734"/>
                <a:gd name="connsiteY2" fmla="*/ 28286 h 138045"/>
                <a:gd name="connsiteX3" fmla="*/ 846 w 653734"/>
                <a:gd name="connsiteY3" fmla="*/ 83166 h 138045"/>
                <a:gd name="connsiteX4" fmla="*/ 55726 w 653734"/>
                <a:gd name="connsiteY4" fmla="*/ 138046 h 138045"/>
                <a:gd name="connsiteX5" fmla="*/ 61199 w 653734"/>
                <a:gd name="connsiteY5" fmla="*/ 138046 h 138045"/>
                <a:gd name="connsiteX6" fmla="*/ 609839 w 653734"/>
                <a:gd name="connsiteY6" fmla="*/ 110606 h 138045"/>
                <a:gd name="connsiteX7" fmla="*/ 653735 w 653734"/>
                <a:gd name="connsiteY7" fmla="*/ 50215 h 138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3734" h="138045">
                  <a:moveTo>
                    <a:pt x="653735" y="50215"/>
                  </a:moveTo>
                  <a:cubicBezTo>
                    <a:pt x="653735" y="17303"/>
                    <a:pt x="626295" y="-4664"/>
                    <a:pt x="598855" y="846"/>
                  </a:cubicBezTo>
                  <a:lnTo>
                    <a:pt x="50215" y="28286"/>
                  </a:lnTo>
                  <a:cubicBezTo>
                    <a:pt x="17303" y="28286"/>
                    <a:pt x="-4664" y="55726"/>
                    <a:pt x="846" y="83166"/>
                  </a:cubicBezTo>
                  <a:cubicBezTo>
                    <a:pt x="846" y="110606"/>
                    <a:pt x="28286" y="138046"/>
                    <a:pt x="55726" y="138046"/>
                  </a:cubicBezTo>
                  <a:lnTo>
                    <a:pt x="61199" y="138046"/>
                  </a:lnTo>
                  <a:lnTo>
                    <a:pt x="609839" y="110606"/>
                  </a:lnTo>
                  <a:cubicBezTo>
                    <a:pt x="631768" y="105095"/>
                    <a:pt x="653735" y="77655"/>
                    <a:pt x="653735" y="50215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2D2CE2B-5E0F-15E1-81F2-A6F55EE38B3D}"/>
                </a:ext>
              </a:extLst>
            </p:cNvPr>
            <p:cNvSpPr/>
            <p:nvPr/>
          </p:nvSpPr>
          <p:spPr>
            <a:xfrm>
              <a:off x="2022650" y="158613"/>
              <a:ext cx="598541" cy="350953"/>
            </a:xfrm>
            <a:custGeom>
              <a:avLst/>
              <a:gdLst>
                <a:gd name="connsiteX0" fmla="*/ 28142 w 598541"/>
                <a:gd name="connsiteY0" fmla="*/ 98603 h 350953"/>
                <a:gd name="connsiteX1" fmla="*/ 516432 w 598541"/>
                <a:gd name="connsiteY1" fmla="*/ 345481 h 350953"/>
                <a:gd name="connsiteX2" fmla="*/ 543872 w 598541"/>
                <a:gd name="connsiteY2" fmla="*/ 350954 h 350953"/>
                <a:gd name="connsiteX3" fmla="*/ 593240 w 598541"/>
                <a:gd name="connsiteY3" fmla="*/ 323514 h 350953"/>
                <a:gd name="connsiteX4" fmla="*/ 571311 w 598541"/>
                <a:gd name="connsiteY4" fmla="*/ 252179 h 350953"/>
                <a:gd name="connsiteX5" fmla="*/ 83022 w 598541"/>
                <a:gd name="connsiteY5" fmla="*/ 5301 h 350953"/>
                <a:gd name="connsiteX6" fmla="*/ 11687 w 598541"/>
                <a:gd name="connsiteY6" fmla="*/ 27230 h 350953"/>
                <a:gd name="connsiteX7" fmla="*/ 28143 w 598541"/>
                <a:gd name="connsiteY7" fmla="*/ 98604 h 350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8541" h="350953">
                  <a:moveTo>
                    <a:pt x="28142" y="98603"/>
                  </a:moveTo>
                  <a:lnTo>
                    <a:pt x="516432" y="345481"/>
                  </a:lnTo>
                  <a:cubicBezTo>
                    <a:pt x="521904" y="350954"/>
                    <a:pt x="532888" y="350954"/>
                    <a:pt x="543872" y="350954"/>
                  </a:cubicBezTo>
                  <a:cubicBezTo>
                    <a:pt x="565801" y="350954"/>
                    <a:pt x="582295" y="339970"/>
                    <a:pt x="593240" y="323514"/>
                  </a:cubicBezTo>
                  <a:cubicBezTo>
                    <a:pt x="604224" y="296074"/>
                    <a:pt x="598713" y="263162"/>
                    <a:pt x="571311" y="252179"/>
                  </a:cubicBezTo>
                  <a:lnTo>
                    <a:pt x="83022" y="5301"/>
                  </a:lnTo>
                  <a:cubicBezTo>
                    <a:pt x="55582" y="-5683"/>
                    <a:pt x="22669" y="-172"/>
                    <a:pt x="11687" y="27230"/>
                  </a:cubicBezTo>
                  <a:cubicBezTo>
                    <a:pt x="-10280" y="54708"/>
                    <a:pt x="703" y="87620"/>
                    <a:pt x="28143" y="98604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3FE142A5-57BB-B640-22A6-633B435D49B8}"/>
                </a:ext>
              </a:extLst>
            </p:cNvPr>
            <p:cNvSpPr/>
            <p:nvPr/>
          </p:nvSpPr>
          <p:spPr>
            <a:xfrm>
              <a:off x="2743782" y="-662808"/>
              <a:ext cx="413545" cy="568878"/>
            </a:xfrm>
            <a:custGeom>
              <a:avLst/>
              <a:gdLst>
                <a:gd name="connsiteX0" fmla="*/ 311021 w 413545"/>
                <a:gd name="connsiteY0" fmla="*/ 546950 h 568878"/>
                <a:gd name="connsiteX1" fmla="*/ 354917 w 413545"/>
                <a:gd name="connsiteY1" fmla="*/ 568879 h 568878"/>
                <a:gd name="connsiteX2" fmla="*/ 387829 w 413545"/>
                <a:gd name="connsiteY2" fmla="*/ 557895 h 568878"/>
                <a:gd name="connsiteX3" fmla="*/ 404286 w 413545"/>
                <a:gd name="connsiteY3" fmla="*/ 481087 h 568878"/>
                <a:gd name="connsiteX4" fmla="*/ 102524 w 413545"/>
                <a:gd name="connsiteY4" fmla="*/ 25716 h 568878"/>
                <a:gd name="connsiteX5" fmla="*/ 25716 w 413545"/>
                <a:gd name="connsiteY5" fmla="*/ 9260 h 568878"/>
                <a:gd name="connsiteX6" fmla="*/ 9260 w 413545"/>
                <a:gd name="connsiteY6" fmla="*/ 86068 h 568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545" h="568878">
                  <a:moveTo>
                    <a:pt x="311021" y="546950"/>
                  </a:moveTo>
                  <a:cubicBezTo>
                    <a:pt x="322004" y="563406"/>
                    <a:pt x="338461" y="568879"/>
                    <a:pt x="354917" y="568879"/>
                  </a:cubicBezTo>
                  <a:cubicBezTo>
                    <a:pt x="365901" y="568879"/>
                    <a:pt x="376846" y="563406"/>
                    <a:pt x="387829" y="557895"/>
                  </a:cubicBezTo>
                  <a:cubicBezTo>
                    <a:pt x="415269" y="541439"/>
                    <a:pt x="420742" y="508526"/>
                    <a:pt x="404286" y="481087"/>
                  </a:cubicBezTo>
                  <a:lnTo>
                    <a:pt x="102524" y="25716"/>
                  </a:lnTo>
                  <a:cubicBezTo>
                    <a:pt x="86068" y="-1724"/>
                    <a:pt x="53155" y="-7196"/>
                    <a:pt x="25716" y="9260"/>
                  </a:cubicBezTo>
                  <a:cubicBezTo>
                    <a:pt x="-1724" y="25716"/>
                    <a:pt x="-7196" y="58629"/>
                    <a:pt x="9260" y="8606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A342D71F-F5C9-619F-CD18-D82BEE1C29EF}"/>
                </a:ext>
              </a:extLst>
            </p:cNvPr>
            <p:cNvSpPr/>
            <p:nvPr/>
          </p:nvSpPr>
          <p:spPr>
            <a:xfrm>
              <a:off x="3555763" y="465886"/>
              <a:ext cx="872044" cy="1404304"/>
            </a:xfrm>
            <a:custGeom>
              <a:avLst/>
              <a:gdLst>
                <a:gd name="connsiteX0" fmla="*/ 837722 w 872044"/>
                <a:gd name="connsiteY0" fmla="*/ 800828 h 1404304"/>
                <a:gd name="connsiteX1" fmla="*/ 179364 w 872044"/>
                <a:gd name="connsiteY1" fmla="*/ 488084 h 1404304"/>
                <a:gd name="connsiteX2" fmla="*/ 843238 w 872044"/>
                <a:gd name="connsiteY2" fmla="*/ 104045 h 1404304"/>
                <a:gd name="connsiteX3" fmla="*/ 865167 w 872044"/>
                <a:gd name="connsiteY3" fmla="*/ 27238 h 1404304"/>
                <a:gd name="connsiteX4" fmla="*/ 788359 w 872044"/>
                <a:gd name="connsiteY4" fmla="*/ 5309 h 1404304"/>
                <a:gd name="connsiteX5" fmla="*/ 31226 w 872044"/>
                <a:gd name="connsiteY5" fmla="*/ 438715 h 1404304"/>
                <a:gd name="connsiteX6" fmla="*/ 3786 w 872044"/>
                <a:gd name="connsiteY6" fmla="*/ 488084 h 1404304"/>
                <a:gd name="connsiteX7" fmla="*/ 36699 w 872044"/>
                <a:gd name="connsiteY7" fmla="*/ 537452 h 1404304"/>
                <a:gd name="connsiteX8" fmla="*/ 706040 w 872044"/>
                <a:gd name="connsiteY8" fmla="*/ 850197 h 1404304"/>
                <a:gd name="connsiteX9" fmla="*/ 25716 w 872044"/>
                <a:gd name="connsiteY9" fmla="*/ 1305568 h 1404304"/>
                <a:gd name="connsiteX10" fmla="*/ 9260 w 872044"/>
                <a:gd name="connsiteY10" fmla="*/ 1382376 h 1404304"/>
                <a:gd name="connsiteX11" fmla="*/ 53156 w 872044"/>
                <a:gd name="connsiteY11" fmla="*/ 1404305 h 1404304"/>
                <a:gd name="connsiteX12" fmla="*/ 86069 w 872044"/>
                <a:gd name="connsiteY12" fmla="*/ 1393321 h 1404304"/>
                <a:gd name="connsiteX13" fmla="*/ 848678 w 872044"/>
                <a:gd name="connsiteY13" fmla="*/ 883106 h 1404304"/>
                <a:gd name="connsiteX14" fmla="*/ 870607 w 872044"/>
                <a:gd name="connsiteY14" fmla="*/ 833737 h 1404304"/>
                <a:gd name="connsiteX15" fmla="*/ 837733 w 872044"/>
                <a:gd name="connsiteY15" fmla="*/ 800824 h 140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72044" h="1404304">
                  <a:moveTo>
                    <a:pt x="837722" y="800828"/>
                  </a:moveTo>
                  <a:lnTo>
                    <a:pt x="179364" y="488084"/>
                  </a:lnTo>
                  <a:lnTo>
                    <a:pt x="843238" y="104045"/>
                  </a:lnTo>
                  <a:cubicBezTo>
                    <a:pt x="870678" y="87589"/>
                    <a:pt x="876150" y="54677"/>
                    <a:pt x="865167" y="27238"/>
                  </a:cubicBezTo>
                  <a:cubicBezTo>
                    <a:pt x="848710" y="-202"/>
                    <a:pt x="815798" y="-5675"/>
                    <a:pt x="788359" y="5309"/>
                  </a:cubicBezTo>
                  <a:lnTo>
                    <a:pt x="31226" y="438715"/>
                  </a:lnTo>
                  <a:cubicBezTo>
                    <a:pt x="14770" y="449699"/>
                    <a:pt x="3786" y="466155"/>
                    <a:pt x="3786" y="488084"/>
                  </a:cubicBezTo>
                  <a:cubicBezTo>
                    <a:pt x="3786" y="510012"/>
                    <a:pt x="14770" y="526507"/>
                    <a:pt x="36699" y="537452"/>
                  </a:cubicBezTo>
                  <a:lnTo>
                    <a:pt x="706040" y="850197"/>
                  </a:lnTo>
                  <a:lnTo>
                    <a:pt x="25716" y="1305568"/>
                  </a:lnTo>
                  <a:cubicBezTo>
                    <a:pt x="-1724" y="1322024"/>
                    <a:pt x="-7196" y="1354937"/>
                    <a:pt x="9260" y="1382376"/>
                  </a:cubicBezTo>
                  <a:cubicBezTo>
                    <a:pt x="20244" y="1398832"/>
                    <a:pt x="36700" y="1404305"/>
                    <a:pt x="53156" y="1404305"/>
                  </a:cubicBezTo>
                  <a:cubicBezTo>
                    <a:pt x="64140" y="1404305"/>
                    <a:pt x="75085" y="1398832"/>
                    <a:pt x="86069" y="1393321"/>
                  </a:cubicBezTo>
                  <a:lnTo>
                    <a:pt x="848678" y="883106"/>
                  </a:lnTo>
                  <a:cubicBezTo>
                    <a:pt x="865135" y="872122"/>
                    <a:pt x="876118" y="855666"/>
                    <a:pt x="870607" y="833737"/>
                  </a:cubicBezTo>
                  <a:cubicBezTo>
                    <a:pt x="865173" y="828264"/>
                    <a:pt x="854189" y="811808"/>
                    <a:pt x="837733" y="800824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1E4930A1-6B8B-4E8F-C2B2-EEDF5B407453}"/>
              </a:ext>
            </a:extLst>
          </p:cNvPr>
          <p:cNvGrpSpPr/>
          <p:nvPr userDrawn="1"/>
        </p:nvGrpSpPr>
        <p:grpSpPr>
          <a:xfrm>
            <a:off x="9969039" y="1860910"/>
            <a:ext cx="501764" cy="543144"/>
            <a:chOff x="3324865" y="-226270"/>
            <a:chExt cx="3791215" cy="4103874"/>
          </a:xfrm>
          <a:solidFill>
            <a:schemeClr val="tx2"/>
          </a:solidFill>
        </p:grpSpPr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40810C32-B0BF-CCD1-D494-1F5703A9C1EF}"/>
                </a:ext>
              </a:extLst>
            </p:cNvPr>
            <p:cNvSpPr/>
            <p:nvPr/>
          </p:nvSpPr>
          <p:spPr>
            <a:xfrm>
              <a:off x="3804683" y="-209737"/>
              <a:ext cx="1362020" cy="1409988"/>
            </a:xfrm>
            <a:custGeom>
              <a:avLst/>
              <a:gdLst>
                <a:gd name="connsiteX0" fmla="*/ 376158 w 1362020"/>
                <a:gd name="connsiteY0" fmla="*/ 1399005 h 1409988"/>
                <a:gd name="connsiteX1" fmla="*/ 546227 w 1362020"/>
                <a:gd name="connsiteY1" fmla="*/ 1355109 h 1409988"/>
                <a:gd name="connsiteX2" fmla="*/ 782122 w 1362020"/>
                <a:gd name="connsiteY2" fmla="*/ 1409989 h 1409988"/>
                <a:gd name="connsiteX3" fmla="*/ 957707 w 1362020"/>
                <a:gd name="connsiteY3" fmla="*/ 1382549 h 1409988"/>
                <a:gd name="connsiteX4" fmla="*/ 1286910 w 1362020"/>
                <a:gd name="connsiteY4" fmla="*/ 1113706 h 1409988"/>
                <a:gd name="connsiteX5" fmla="*/ 1270454 w 1362020"/>
                <a:gd name="connsiteY5" fmla="*/ 43858 h 1409988"/>
                <a:gd name="connsiteX6" fmla="*/ 1264981 w 1362020"/>
                <a:gd name="connsiteY6" fmla="*/ 27401 h 1409988"/>
                <a:gd name="connsiteX7" fmla="*/ 1264981 w 1362020"/>
                <a:gd name="connsiteY7" fmla="*/ 21929 h 1409988"/>
                <a:gd name="connsiteX8" fmla="*/ 1248525 w 1362020"/>
                <a:gd name="connsiteY8" fmla="*/ 5473 h 1409988"/>
                <a:gd name="connsiteX9" fmla="*/ 1243053 w 1362020"/>
                <a:gd name="connsiteY9" fmla="*/ 5473 h 1409988"/>
                <a:gd name="connsiteX10" fmla="*/ 1226597 w 1362020"/>
                <a:gd name="connsiteY10" fmla="*/ 0 h 1409988"/>
                <a:gd name="connsiteX11" fmla="*/ 1221124 w 1362020"/>
                <a:gd name="connsiteY11" fmla="*/ 0 h 1409988"/>
                <a:gd name="connsiteX12" fmla="*/ 1204667 w 1362020"/>
                <a:gd name="connsiteY12" fmla="*/ 0 h 1409988"/>
                <a:gd name="connsiteX13" fmla="*/ 326824 w 1362020"/>
                <a:gd name="connsiteY13" fmla="*/ 608990 h 1409988"/>
                <a:gd name="connsiteX14" fmla="*/ 68963 w 1362020"/>
                <a:gd name="connsiteY14" fmla="*/ 526710 h 1409988"/>
                <a:gd name="connsiteX15" fmla="*/ 52507 w 1362020"/>
                <a:gd name="connsiteY15" fmla="*/ 526710 h 1409988"/>
                <a:gd name="connsiteX16" fmla="*/ 47034 w 1362020"/>
                <a:gd name="connsiteY16" fmla="*/ 526710 h 1409988"/>
                <a:gd name="connsiteX17" fmla="*/ 25105 w 1362020"/>
                <a:gd name="connsiteY17" fmla="*/ 537694 h 1409988"/>
                <a:gd name="connsiteX18" fmla="*/ 14122 w 1362020"/>
                <a:gd name="connsiteY18" fmla="*/ 554150 h 1409988"/>
                <a:gd name="connsiteX19" fmla="*/ 14122 w 1362020"/>
                <a:gd name="connsiteY19" fmla="*/ 559623 h 1409988"/>
                <a:gd name="connsiteX20" fmla="*/ 8649 w 1362020"/>
                <a:gd name="connsiteY20" fmla="*/ 576079 h 1409988"/>
                <a:gd name="connsiteX21" fmla="*/ 96440 w 1362020"/>
                <a:gd name="connsiteY21" fmla="*/ 1245420 h 1409988"/>
                <a:gd name="connsiteX22" fmla="*/ 376159 w 1362020"/>
                <a:gd name="connsiteY22" fmla="*/ 1399000 h 1409988"/>
                <a:gd name="connsiteX23" fmla="*/ 178648 w 1362020"/>
                <a:gd name="connsiteY23" fmla="*/ 1185036 h 1409988"/>
                <a:gd name="connsiteX24" fmla="*/ 101840 w 1362020"/>
                <a:gd name="connsiteY24" fmla="*/ 746114 h 1409988"/>
                <a:gd name="connsiteX25" fmla="*/ 469429 w 1362020"/>
                <a:gd name="connsiteY25" fmla="*/ 1272828 h 1409988"/>
                <a:gd name="connsiteX26" fmla="*/ 178650 w 1362020"/>
                <a:gd name="connsiteY26" fmla="*/ 1185037 h 1409988"/>
                <a:gd name="connsiteX27" fmla="*/ 573668 w 1362020"/>
                <a:gd name="connsiteY27" fmla="*/ 905239 h 1409988"/>
                <a:gd name="connsiteX28" fmla="*/ 557212 w 1362020"/>
                <a:gd name="connsiteY28" fmla="*/ 1207001 h 1409988"/>
                <a:gd name="connsiteX29" fmla="*/ 184157 w 1362020"/>
                <a:gd name="connsiteY29" fmla="*/ 680287 h 1409988"/>
                <a:gd name="connsiteX30" fmla="*/ 573671 w 1362020"/>
                <a:gd name="connsiteY30" fmla="*/ 905239 h 1409988"/>
                <a:gd name="connsiteX31" fmla="*/ 1193641 w 1362020"/>
                <a:gd name="connsiteY31" fmla="*/ 1064325 h 1409988"/>
                <a:gd name="connsiteX32" fmla="*/ 930304 w 1362020"/>
                <a:gd name="connsiteY32" fmla="*/ 1278295 h 1409988"/>
                <a:gd name="connsiteX33" fmla="*/ 661461 w 1362020"/>
                <a:gd name="connsiteY33" fmla="*/ 1283767 h 1409988"/>
                <a:gd name="connsiteX34" fmla="*/ 1199118 w 1362020"/>
                <a:gd name="connsiteY34" fmla="*/ 219406 h 1409988"/>
                <a:gd name="connsiteX35" fmla="*/ 1193646 w 1362020"/>
                <a:gd name="connsiteY35" fmla="*/ 1064331 h 1409988"/>
                <a:gd name="connsiteX36" fmla="*/ 1100378 w 1362020"/>
                <a:gd name="connsiteY36" fmla="*/ 164556 h 1409988"/>
                <a:gd name="connsiteX37" fmla="*/ 710824 w 1362020"/>
                <a:gd name="connsiteY37" fmla="*/ 932632 h 1409988"/>
                <a:gd name="connsiteX38" fmla="*/ 661455 w 1362020"/>
                <a:gd name="connsiteY38" fmla="*/ 839368 h 1409988"/>
                <a:gd name="connsiteX39" fmla="*/ 420043 w 1362020"/>
                <a:gd name="connsiteY39" fmla="*/ 658317 h 1409988"/>
                <a:gd name="connsiteX40" fmla="*/ 1100367 w 1362020"/>
                <a:gd name="connsiteY40" fmla="*/ 164560 h 1409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362020" h="1409988">
                  <a:moveTo>
                    <a:pt x="376158" y="1399005"/>
                  </a:moveTo>
                  <a:cubicBezTo>
                    <a:pt x="436510" y="1399005"/>
                    <a:pt x="491392" y="1382549"/>
                    <a:pt x="546227" y="1355109"/>
                  </a:cubicBezTo>
                  <a:cubicBezTo>
                    <a:pt x="617562" y="1388022"/>
                    <a:pt x="699846" y="1409989"/>
                    <a:pt x="782122" y="1409989"/>
                  </a:cubicBezTo>
                  <a:cubicBezTo>
                    <a:pt x="842475" y="1409989"/>
                    <a:pt x="897356" y="1399005"/>
                    <a:pt x="957707" y="1382549"/>
                  </a:cubicBezTo>
                  <a:cubicBezTo>
                    <a:pt x="1105849" y="1338653"/>
                    <a:pt x="1221044" y="1239912"/>
                    <a:pt x="1286910" y="1113706"/>
                  </a:cubicBezTo>
                  <a:cubicBezTo>
                    <a:pt x="1462495" y="762576"/>
                    <a:pt x="1275927" y="71290"/>
                    <a:pt x="1270454" y="43858"/>
                  </a:cubicBezTo>
                  <a:cubicBezTo>
                    <a:pt x="1270454" y="38385"/>
                    <a:pt x="1264981" y="32874"/>
                    <a:pt x="1264981" y="27401"/>
                  </a:cubicBezTo>
                  <a:lnTo>
                    <a:pt x="1264981" y="21929"/>
                  </a:lnTo>
                  <a:cubicBezTo>
                    <a:pt x="1259509" y="16456"/>
                    <a:pt x="1253998" y="10945"/>
                    <a:pt x="1248525" y="5473"/>
                  </a:cubicBezTo>
                  <a:lnTo>
                    <a:pt x="1243053" y="5473"/>
                  </a:lnTo>
                  <a:cubicBezTo>
                    <a:pt x="1237580" y="5473"/>
                    <a:pt x="1232069" y="0"/>
                    <a:pt x="1226597" y="0"/>
                  </a:cubicBezTo>
                  <a:lnTo>
                    <a:pt x="1221124" y="0"/>
                  </a:lnTo>
                  <a:lnTo>
                    <a:pt x="1204667" y="0"/>
                  </a:lnTo>
                  <a:cubicBezTo>
                    <a:pt x="1177228" y="10984"/>
                    <a:pt x="518868" y="279797"/>
                    <a:pt x="326824" y="608990"/>
                  </a:cubicBezTo>
                  <a:cubicBezTo>
                    <a:pt x="195140" y="554111"/>
                    <a:pt x="79946" y="526710"/>
                    <a:pt x="68963" y="526710"/>
                  </a:cubicBezTo>
                  <a:lnTo>
                    <a:pt x="52507" y="526710"/>
                  </a:lnTo>
                  <a:lnTo>
                    <a:pt x="47034" y="526710"/>
                  </a:lnTo>
                  <a:cubicBezTo>
                    <a:pt x="41562" y="526710"/>
                    <a:pt x="30578" y="532183"/>
                    <a:pt x="25105" y="537694"/>
                  </a:cubicBezTo>
                  <a:cubicBezTo>
                    <a:pt x="19633" y="543166"/>
                    <a:pt x="14122" y="548677"/>
                    <a:pt x="14122" y="554150"/>
                  </a:cubicBezTo>
                  <a:lnTo>
                    <a:pt x="14122" y="559623"/>
                  </a:lnTo>
                  <a:cubicBezTo>
                    <a:pt x="14122" y="565095"/>
                    <a:pt x="8649" y="570606"/>
                    <a:pt x="8649" y="576079"/>
                  </a:cubicBezTo>
                  <a:cubicBezTo>
                    <a:pt x="8649" y="592535"/>
                    <a:pt x="-40720" y="1047909"/>
                    <a:pt x="96440" y="1245420"/>
                  </a:cubicBezTo>
                  <a:cubicBezTo>
                    <a:pt x="156715" y="1349632"/>
                    <a:pt x="266440" y="1399000"/>
                    <a:pt x="376159" y="1399000"/>
                  </a:cubicBezTo>
                  <a:close/>
                  <a:moveTo>
                    <a:pt x="178648" y="1185036"/>
                  </a:moveTo>
                  <a:cubicBezTo>
                    <a:pt x="112823" y="1086300"/>
                    <a:pt x="96367" y="894257"/>
                    <a:pt x="101840" y="746114"/>
                  </a:cubicBezTo>
                  <a:lnTo>
                    <a:pt x="469429" y="1272828"/>
                  </a:lnTo>
                  <a:cubicBezTo>
                    <a:pt x="365177" y="1311251"/>
                    <a:pt x="244516" y="1278301"/>
                    <a:pt x="178650" y="1185037"/>
                  </a:cubicBezTo>
                  <a:close/>
                  <a:moveTo>
                    <a:pt x="573668" y="905239"/>
                  </a:moveTo>
                  <a:cubicBezTo>
                    <a:pt x="639494" y="998503"/>
                    <a:pt x="628548" y="1124676"/>
                    <a:pt x="557212" y="1207001"/>
                  </a:cubicBezTo>
                  <a:lnTo>
                    <a:pt x="184157" y="680287"/>
                  </a:lnTo>
                  <a:cubicBezTo>
                    <a:pt x="326793" y="729656"/>
                    <a:pt x="507844" y="806464"/>
                    <a:pt x="573671" y="905239"/>
                  </a:cubicBezTo>
                  <a:close/>
                  <a:moveTo>
                    <a:pt x="1193641" y="1064325"/>
                  </a:moveTo>
                  <a:cubicBezTo>
                    <a:pt x="1144273" y="1163061"/>
                    <a:pt x="1045499" y="1239910"/>
                    <a:pt x="930304" y="1278295"/>
                  </a:cubicBezTo>
                  <a:cubicBezTo>
                    <a:pt x="842513" y="1305735"/>
                    <a:pt x="749253" y="1305735"/>
                    <a:pt x="661461" y="1283767"/>
                  </a:cubicBezTo>
                  <a:lnTo>
                    <a:pt x="1199118" y="219406"/>
                  </a:lnTo>
                  <a:cubicBezTo>
                    <a:pt x="1248487" y="433415"/>
                    <a:pt x="1303370" y="839418"/>
                    <a:pt x="1193646" y="1064331"/>
                  </a:cubicBezTo>
                  <a:close/>
                  <a:moveTo>
                    <a:pt x="1100378" y="164556"/>
                  </a:moveTo>
                  <a:lnTo>
                    <a:pt x="710824" y="932632"/>
                  </a:lnTo>
                  <a:cubicBezTo>
                    <a:pt x="699840" y="899719"/>
                    <a:pt x="683384" y="866807"/>
                    <a:pt x="661455" y="839368"/>
                  </a:cubicBezTo>
                  <a:cubicBezTo>
                    <a:pt x="606575" y="762560"/>
                    <a:pt x="518818" y="702208"/>
                    <a:pt x="420043" y="658317"/>
                  </a:cubicBezTo>
                  <a:cubicBezTo>
                    <a:pt x="551727" y="449863"/>
                    <a:pt x="902856" y="263335"/>
                    <a:pt x="1100367" y="16456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E92BB3E4-3332-A8D6-FC39-3B71DA10BDC1}"/>
                </a:ext>
              </a:extLst>
            </p:cNvPr>
            <p:cNvSpPr/>
            <p:nvPr/>
          </p:nvSpPr>
          <p:spPr>
            <a:xfrm>
              <a:off x="3324865" y="-226270"/>
              <a:ext cx="3791215" cy="4103874"/>
            </a:xfrm>
            <a:custGeom>
              <a:avLst/>
              <a:gdLst>
                <a:gd name="connsiteX0" fmla="*/ 54961 w 3791215"/>
                <a:gd name="connsiteY0" fmla="*/ 4103874 h 4103874"/>
                <a:gd name="connsiteX1" fmla="*/ 3736335 w 3791215"/>
                <a:gd name="connsiteY1" fmla="*/ 4103874 h 4103874"/>
                <a:gd name="connsiteX2" fmla="*/ 3791215 w 3791215"/>
                <a:gd name="connsiteY2" fmla="*/ 4048995 h 4103874"/>
                <a:gd name="connsiteX3" fmla="*/ 3736335 w 3791215"/>
                <a:gd name="connsiteY3" fmla="*/ 3994115 h 4103874"/>
                <a:gd name="connsiteX4" fmla="*/ 3253523 w 3791215"/>
                <a:gd name="connsiteY4" fmla="*/ 3994115 h 4103874"/>
                <a:gd name="connsiteX5" fmla="*/ 3253484 w 3791215"/>
                <a:gd name="connsiteY5" fmla="*/ 54880 h 4103874"/>
                <a:gd name="connsiteX6" fmla="*/ 3198604 w 3791215"/>
                <a:gd name="connsiteY6" fmla="*/ 0 h 4103874"/>
                <a:gd name="connsiteX7" fmla="*/ 2145216 w 3791215"/>
                <a:gd name="connsiteY7" fmla="*/ 0 h 4103874"/>
                <a:gd name="connsiteX8" fmla="*/ 2090336 w 3791215"/>
                <a:gd name="connsiteY8" fmla="*/ 54880 h 4103874"/>
                <a:gd name="connsiteX9" fmla="*/ 2090336 w 3791215"/>
                <a:gd name="connsiteY9" fmla="*/ 3988629 h 4103874"/>
                <a:gd name="connsiteX10" fmla="*/ 1772125 w 3791215"/>
                <a:gd name="connsiteY10" fmla="*/ 3988629 h 4103874"/>
                <a:gd name="connsiteX11" fmla="*/ 1772125 w 3791215"/>
                <a:gd name="connsiteY11" fmla="*/ 1750177 h 4103874"/>
                <a:gd name="connsiteX12" fmla="*/ 1717245 w 3791215"/>
                <a:gd name="connsiteY12" fmla="*/ 1695298 h 4103874"/>
                <a:gd name="connsiteX13" fmla="*/ 669343 w 3791215"/>
                <a:gd name="connsiteY13" fmla="*/ 1695336 h 4103874"/>
                <a:gd name="connsiteX14" fmla="*/ 614463 w 3791215"/>
                <a:gd name="connsiteY14" fmla="*/ 1750216 h 4103874"/>
                <a:gd name="connsiteX15" fmla="*/ 614463 w 3791215"/>
                <a:gd name="connsiteY15" fmla="*/ 3994153 h 4103874"/>
                <a:gd name="connsiteX16" fmla="*/ 54880 w 3791215"/>
                <a:gd name="connsiteY16" fmla="*/ 3994153 h 4103874"/>
                <a:gd name="connsiteX17" fmla="*/ 0 w 3791215"/>
                <a:gd name="connsiteY17" fmla="*/ 4049033 h 4103874"/>
                <a:gd name="connsiteX18" fmla="*/ 54880 w 3791215"/>
                <a:gd name="connsiteY18" fmla="*/ 4103874 h 4103874"/>
                <a:gd name="connsiteX19" fmla="*/ 2200144 w 3791215"/>
                <a:gd name="connsiteY19" fmla="*/ 109775 h 4103874"/>
                <a:gd name="connsiteX20" fmla="*/ 3143804 w 3791215"/>
                <a:gd name="connsiteY20" fmla="*/ 109775 h 4103874"/>
                <a:gd name="connsiteX21" fmla="*/ 3143804 w 3791215"/>
                <a:gd name="connsiteY21" fmla="*/ 3988660 h 4103874"/>
                <a:gd name="connsiteX22" fmla="*/ 2200144 w 3791215"/>
                <a:gd name="connsiteY22" fmla="*/ 3988622 h 4103874"/>
                <a:gd name="connsiteX23" fmla="*/ 724302 w 3791215"/>
                <a:gd name="connsiteY23" fmla="*/ 1805073 h 4103874"/>
                <a:gd name="connsiteX24" fmla="*/ 1667963 w 3791215"/>
                <a:gd name="connsiteY24" fmla="*/ 1805073 h 4103874"/>
                <a:gd name="connsiteX25" fmla="*/ 1667963 w 3791215"/>
                <a:gd name="connsiteY25" fmla="*/ 3994146 h 4103874"/>
                <a:gd name="connsiteX26" fmla="*/ 724302 w 3791215"/>
                <a:gd name="connsiteY26" fmla="*/ 3994146 h 4103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791215" h="4103874">
                  <a:moveTo>
                    <a:pt x="54961" y="4103874"/>
                  </a:moveTo>
                  <a:lnTo>
                    <a:pt x="3736335" y="4103874"/>
                  </a:lnTo>
                  <a:cubicBezTo>
                    <a:pt x="3769248" y="4103874"/>
                    <a:pt x="3791215" y="4081946"/>
                    <a:pt x="3791215" y="4048995"/>
                  </a:cubicBezTo>
                  <a:cubicBezTo>
                    <a:pt x="3791215" y="4016082"/>
                    <a:pt x="3769287" y="3994115"/>
                    <a:pt x="3736335" y="3994115"/>
                  </a:cubicBezTo>
                  <a:lnTo>
                    <a:pt x="3253523" y="3994115"/>
                  </a:lnTo>
                  <a:lnTo>
                    <a:pt x="3253484" y="54880"/>
                  </a:lnTo>
                  <a:cubicBezTo>
                    <a:pt x="3253484" y="21967"/>
                    <a:pt x="3231555" y="0"/>
                    <a:pt x="3198604" y="0"/>
                  </a:cubicBezTo>
                  <a:lnTo>
                    <a:pt x="2145216" y="0"/>
                  </a:lnTo>
                  <a:cubicBezTo>
                    <a:pt x="2112303" y="0"/>
                    <a:pt x="2090336" y="21929"/>
                    <a:pt x="2090336" y="54880"/>
                  </a:cubicBezTo>
                  <a:lnTo>
                    <a:pt x="2090336" y="3988629"/>
                  </a:lnTo>
                  <a:lnTo>
                    <a:pt x="1772125" y="3988629"/>
                  </a:lnTo>
                  <a:lnTo>
                    <a:pt x="1772125" y="1750177"/>
                  </a:lnTo>
                  <a:cubicBezTo>
                    <a:pt x="1772125" y="1717265"/>
                    <a:pt x="1750196" y="1695298"/>
                    <a:pt x="1717245" y="1695298"/>
                  </a:cubicBezTo>
                  <a:lnTo>
                    <a:pt x="669343" y="1695336"/>
                  </a:lnTo>
                  <a:cubicBezTo>
                    <a:pt x="636430" y="1695336"/>
                    <a:pt x="614463" y="1717265"/>
                    <a:pt x="614463" y="1750216"/>
                  </a:cubicBezTo>
                  <a:lnTo>
                    <a:pt x="614463" y="3994153"/>
                  </a:lnTo>
                  <a:lnTo>
                    <a:pt x="54880" y="3994153"/>
                  </a:lnTo>
                  <a:cubicBezTo>
                    <a:pt x="21967" y="3994153"/>
                    <a:pt x="0" y="4016082"/>
                    <a:pt x="0" y="4049033"/>
                  </a:cubicBezTo>
                  <a:cubicBezTo>
                    <a:pt x="0" y="4081907"/>
                    <a:pt x="21929" y="4103874"/>
                    <a:pt x="54880" y="4103874"/>
                  </a:cubicBezTo>
                  <a:close/>
                  <a:moveTo>
                    <a:pt x="2200144" y="109775"/>
                  </a:moveTo>
                  <a:lnTo>
                    <a:pt x="3143804" y="109775"/>
                  </a:lnTo>
                  <a:lnTo>
                    <a:pt x="3143804" y="3988660"/>
                  </a:lnTo>
                  <a:lnTo>
                    <a:pt x="2200144" y="3988622"/>
                  </a:lnTo>
                  <a:close/>
                  <a:moveTo>
                    <a:pt x="724302" y="1805073"/>
                  </a:moveTo>
                  <a:lnTo>
                    <a:pt x="1667963" y="1805073"/>
                  </a:lnTo>
                  <a:lnTo>
                    <a:pt x="1667963" y="3994146"/>
                  </a:lnTo>
                  <a:lnTo>
                    <a:pt x="724302" y="3994146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1524AF73-D67E-D4A2-EFAE-770FF97FB4BB}"/>
                </a:ext>
              </a:extLst>
            </p:cNvPr>
            <p:cNvSpPr/>
            <p:nvPr/>
          </p:nvSpPr>
          <p:spPr>
            <a:xfrm>
              <a:off x="5695072" y="81014"/>
              <a:ext cx="109759" cy="3582650"/>
            </a:xfrm>
            <a:custGeom>
              <a:avLst/>
              <a:gdLst>
                <a:gd name="connsiteX0" fmla="*/ 54880 w 109759"/>
                <a:gd name="connsiteY0" fmla="*/ 0 h 3582650"/>
                <a:gd name="connsiteX1" fmla="*/ 0 w 109759"/>
                <a:gd name="connsiteY1" fmla="*/ 54880 h 3582650"/>
                <a:gd name="connsiteX2" fmla="*/ 0 w 109759"/>
                <a:gd name="connsiteY2" fmla="*/ 3527771 h 3582650"/>
                <a:gd name="connsiteX3" fmla="*/ 54880 w 109759"/>
                <a:gd name="connsiteY3" fmla="*/ 3582651 h 3582650"/>
                <a:gd name="connsiteX4" fmla="*/ 109760 w 109759"/>
                <a:gd name="connsiteY4" fmla="*/ 3527771 h 3582650"/>
                <a:gd name="connsiteX5" fmla="*/ 109760 w 109759"/>
                <a:gd name="connsiteY5" fmla="*/ 54880 h 3582650"/>
                <a:gd name="connsiteX6" fmla="*/ 54880 w 109759"/>
                <a:gd name="connsiteY6" fmla="*/ 38 h 358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3582650">
                  <a:moveTo>
                    <a:pt x="54880" y="0"/>
                  </a:moveTo>
                  <a:cubicBezTo>
                    <a:pt x="21967" y="0"/>
                    <a:pt x="0" y="21929"/>
                    <a:pt x="0" y="54880"/>
                  </a:cubicBezTo>
                  <a:lnTo>
                    <a:pt x="0" y="3527771"/>
                  </a:lnTo>
                  <a:cubicBezTo>
                    <a:pt x="0" y="3560683"/>
                    <a:pt x="21929" y="3582651"/>
                    <a:pt x="54880" y="3582651"/>
                  </a:cubicBezTo>
                  <a:cubicBezTo>
                    <a:pt x="87792" y="3582651"/>
                    <a:pt x="109760" y="3560722"/>
                    <a:pt x="109760" y="3527771"/>
                  </a:cubicBezTo>
                  <a:lnTo>
                    <a:pt x="109760" y="54880"/>
                  </a:lnTo>
                  <a:cubicBezTo>
                    <a:pt x="109760" y="21967"/>
                    <a:pt x="82320" y="38"/>
                    <a:pt x="54880" y="3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BCC34D7F-F9E4-D8AF-8334-22EDC7201768}"/>
                </a:ext>
              </a:extLst>
            </p:cNvPr>
            <p:cNvSpPr/>
            <p:nvPr/>
          </p:nvSpPr>
          <p:spPr>
            <a:xfrm>
              <a:off x="5941960" y="81014"/>
              <a:ext cx="109759" cy="3582650"/>
            </a:xfrm>
            <a:custGeom>
              <a:avLst/>
              <a:gdLst>
                <a:gd name="connsiteX0" fmla="*/ 54880 w 109759"/>
                <a:gd name="connsiteY0" fmla="*/ 0 h 3582650"/>
                <a:gd name="connsiteX1" fmla="*/ 0 w 109759"/>
                <a:gd name="connsiteY1" fmla="*/ 54880 h 3582650"/>
                <a:gd name="connsiteX2" fmla="*/ 0 w 109759"/>
                <a:gd name="connsiteY2" fmla="*/ 3527771 h 3582650"/>
                <a:gd name="connsiteX3" fmla="*/ 54880 w 109759"/>
                <a:gd name="connsiteY3" fmla="*/ 3582651 h 3582650"/>
                <a:gd name="connsiteX4" fmla="*/ 109759 w 109759"/>
                <a:gd name="connsiteY4" fmla="*/ 3527771 h 3582650"/>
                <a:gd name="connsiteX5" fmla="*/ 109759 w 109759"/>
                <a:gd name="connsiteY5" fmla="*/ 54880 h 3582650"/>
                <a:gd name="connsiteX6" fmla="*/ 54880 w 109759"/>
                <a:gd name="connsiteY6" fmla="*/ 38 h 358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3582650">
                  <a:moveTo>
                    <a:pt x="54880" y="0"/>
                  </a:moveTo>
                  <a:cubicBezTo>
                    <a:pt x="21967" y="0"/>
                    <a:pt x="0" y="21929"/>
                    <a:pt x="0" y="54880"/>
                  </a:cubicBezTo>
                  <a:lnTo>
                    <a:pt x="0" y="3527771"/>
                  </a:lnTo>
                  <a:cubicBezTo>
                    <a:pt x="0" y="3560683"/>
                    <a:pt x="21929" y="3582651"/>
                    <a:pt x="54880" y="3582651"/>
                  </a:cubicBezTo>
                  <a:cubicBezTo>
                    <a:pt x="87792" y="3582651"/>
                    <a:pt x="109759" y="3560722"/>
                    <a:pt x="109759" y="3527771"/>
                  </a:cubicBezTo>
                  <a:lnTo>
                    <a:pt x="109759" y="54880"/>
                  </a:lnTo>
                  <a:cubicBezTo>
                    <a:pt x="109759" y="21967"/>
                    <a:pt x="87792" y="38"/>
                    <a:pt x="54880" y="3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578B713-E6C5-17BE-CCE5-96A32A980CEE}"/>
                </a:ext>
              </a:extLst>
            </p:cNvPr>
            <p:cNvSpPr/>
            <p:nvPr/>
          </p:nvSpPr>
          <p:spPr>
            <a:xfrm>
              <a:off x="6194334" y="81014"/>
              <a:ext cx="109759" cy="3582650"/>
            </a:xfrm>
            <a:custGeom>
              <a:avLst/>
              <a:gdLst>
                <a:gd name="connsiteX0" fmla="*/ 54880 w 109759"/>
                <a:gd name="connsiteY0" fmla="*/ 0 h 3582650"/>
                <a:gd name="connsiteX1" fmla="*/ 0 w 109759"/>
                <a:gd name="connsiteY1" fmla="*/ 54880 h 3582650"/>
                <a:gd name="connsiteX2" fmla="*/ 0 w 109759"/>
                <a:gd name="connsiteY2" fmla="*/ 3527771 h 3582650"/>
                <a:gd name="connsiteX3" fmla="*/ 54880 w 109759"/>
                <a:gd name="connsiteY3" fmla="*/ 3582651 h 3582650"/>
                <a:gd name="connsiteX4" fmla="*/ 109760 w 109759"/>
                <a:gd name="connsiteY4" fmla="*/ 3527771 h 3582650"/>
                <a:gd name="connsiteX5" fmla="*/ 109721 w 109759"/>
                <a:gd name="connsiteY5" fmla="*/ 54880 h 3582650"/>
                <a:gd name="connsiteX6" fmla="*/ 54880 w 109759"/>
                <a:gd name="connsiteY6" fmla="*/ 38 h 358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3582650">
                  <a:moveTo>
                    <a:pt x="54880" y="0"/>
                  </a:moveTo>
                  <a:cubicBezTo>
                    <a:pt x="21967" y="0"/>
                    <a:pt x="0" y="21929"/>
                    <a:pt x="0" y="54880"/>
                  </a:cubicBezTo>
                  <a:lnTo>
                    <a:pt x="0" y="3527771"/>
                  </a:lnTo>
                  <a:cubicBezTo>
                    <a:pt x="0" y="3560683"/>
                    <a:pt x="21929" y="3582651"/>
                    <a:pt x="54880" y="3582651"/>
                  </a:cubicBezTo>
                  <a:cubicBezTo>
                    <a:pt x="87792" y="3582651"/>
                    <a:pt x="109760" y="3560722"/>
                    <a:pt x="109760" y="3527771"/>
                  </a:cubicBezTo>
                  <a:lnTo>
                    <a:pt x="109721" y="54880"/>
                  </a:lnTo>
                  <a:cubicBezTo>
                    <a:pt x="109721" y="21967"/>
                    <a:pt x="87792" y="38"/>
                    <a:pt x="54880" y="3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44A19C4C-F619-1183-126E-B42CB482696B}"/>
                </a:ext>
              </a:extLst>
            </p:cNvPr>
            <p:cNvSpPr/>
            <p:nvPr/>
          </p:nvSpPr>
          <p:spPr>
            <a:xfrm>
              <a:off x="4213744" y="1776252"/>
              <a:ext cx="109759" cy="1887412"/>
            </a:xfrm>
            <a:custGeom>
              <a:avLst/>
              <a:gdLst>
                <a:gd name="connsiteX0" fmla="*/ 54880 w 109759"/>
                <a:gd name="connsiteY0" fmla="*/ 60 h 1887412"/>
                <a:gd name="connsiteX1" fmla="*/ 0 w 109759"/>
                <a:gd name="connsiteY1" fmla="*/ 54939 h 1887412"/>
                <a:gd name="connsiteX2" fmla="*/ 0 w 109759"/>
                <a:gd name="connsiteY2" fmla="*/ 1832533 h 1887412"/>
                <a:gd name="connsiteX3" fmla="*/ 54880 w 109759"/>
                <a:gd name="connsiteY3" fmla="*/ 1887413 h 1887412"/>
                <a:gd name="connsiteX4" fmla="*/ 109759 w 109759"/>
                <a:gd name="connsiteY4" fmla="*/ 1832533 h 1887412"/>
                <a:gd name="connsiteX5" fmla="*/ 109759 w 109759"/>
                <a:gd name="connsiteY5" fmla="*/ 54841 h 1887412"/>
                <a:gd name="connsiteX6" fmla="*/ 54880 w 109759"/>
                <a:gd name="connsiteY6" fmla="*/ 0 h 188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1887412">
                  <a:moveTo>
                    <a:pt x="54880" y="60"/>
                  </a:moveTo>
                  <a:cubicBezTo>
                    <a:pt x="21967" y="60"/>
                    <a:pt x="0" y="21989"/>
                    <a:pt x="0" y="54939"/>
                  </a:cubicBezTo>
                  <a:lnTo>
                    <a:pt x="0" y="1832533"/>
                  </a:lnTo>
                  <a:cubicBezTo>
                    <a:pt x="0" y="1865445"/>
                    <a:pt x="21929" y="1887413"/>
                    <a:pt x="54880" y="1887413"/>
                  </a:cubicBezTo>
                  <a:cubicBezTo>
                    <a:pt x="87792" y="1887413"/>
                    <a:pt x="109759" y="1865484"/>
                    <a:pt x="109759" y="1832533"/>
                  </a:cubicBezTo>
                  <a:lnTo>
                    <a:pt x="109759" y="54841"/>
                  </a:lnTo>
                  <a:cubicBezTo>
                    <a:pt x="109759" y="21929"/>
                    <a:pt x="87792" y="0"/>
                    <a:pt x="54880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265FC0DA-18BD-8441-313F-DE3974872704}"/>
                </a:ext>
              </a:extLst>
            </p:cNvPr>
            <p:cNvSpPr/>
            <p:nvPr/>
          </p:nvSpPr>
          <p:spPr>
            <a:xfrm>
              <a:off x="4466118" y="1776252"/>
              <a:ext cx="109759" cy="1887412"/>
            </a:xfrm>
            <a:custGeom>
              <a:avLst/>
              <a:gdLst>
                <a:gd name="connsiteX0" fmla="*/ 54880 w 109759"/>
                <a:gd name="connsiteY0" fmla="*/ 60 h 1887412"/>
                <a:gd name="connsiteX1" fmla="*/ 0 w 109759"/>
                <a:gd name="connsiteY1" fmla="*/ 54939 h 1887412"/>
                <a:gd name="connsiteX2" fmla="*/ 0 w 109759"/>
                <a:gd name="connsiteY2" fmla="*/ 1832533 h 1887412"/>
                <a:gd name="connsiteX3" fmla="*/ 54880 w 109759"/>
                <a:gd name="connsiteY3" fmla="*/ 1887413 h 1887412"/>
                <a:gd name="connsiteX4" fmla="*/ 109760 w 109759"/>
                <a:gd name="connsiteY4" fmla="*/ 1832533 h 1887412"/>
                <a:gd name="connsiteX5" fmla="*/ 109760 w 109759"/>
                <a:gd name="connsiteY5" fmla="*/ 54841 h 1887412"/>
                <a:gd name="connsiteX6" fmla="*/ 54880 w 109759"/>
                <a:gd name="connsiteY6" fmla="*/ 0 h 188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1887412">
                  <a:moveTo>
                    <a:pt x="54880" y="60"/>
                  </a:moveTo>
                  <a:cubicBezTo>
                    <a:pt x="21967" y="60"/>
                    <a:pt x="0" y="21989"/>
                    <a:pt x="0" y="54939"/>
                  </a:cubicBezTo>
                  <a:lnTo>
                    <a:pt x="0" y="1832533"/>
                  </a:lnTo>
                  <a:cubicBezTo>
                    <a:pt x="0" y="1865445"/>
                    <a:pt x="21929" y="1887413"/>
                    <a:pt x="54880" y="1887413"/>
                  </a:cubicBezTo>
                  <a:cubicBezTo>
                    <a:pt x="87792" y="1887413"/>
                    <a:pt x="109760" y="1865484"/>
                    <a:pt x="109760" y="1832533"/>
                  </a:cubicBezTo>
                  <a:lnTo>
                    <a:pt x="109760" y="54841"/>
                  </a:lnTo>
                  <a:cubicBezTo>
                    <a:pt x="109760" y="21929"/>
                    <a:pt x="82320" y="0"/>
                    <a:pt x="54880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14162763-57A8-1B17-4E8A-1870F0617A93}"/>
                </a:ext>
              </a:extLst>
            </p:cNvPr>
            <p:cNvSpPr/>
            <p:nvPr/>
          </p:nvSpPr>
          <p:spPr>
            <a:xfrm>
              <a:off x="4713006" y="1776252"/>
              <a:ext cx="109759" cy="1887412"/>
            </a:xfrm>
            <a:custGeom>
              <a:avLst/>
              <a:gdLst>
                <a:gd name="connsiteX0" fmla="*/ 54880 w 109759"/>
                <a:gd name="connsiteY0" fmla="*/ 60 h 1887412"/>
                <a:gd name="connsiteX1" fmla="*/ 0 w 109759"/>
                <a:gd name="connsiteY1" fmla="*/ 54939 h 1887412"/>
                <a:gd name="connsiteX2" fmla="*/ 0 w 109759"/>
                <a:gd name="connsiteY2" fmla="*/ 1832533 h 1887412"/>
                <a:gd name="connsiteX3" fmla="*/ 54880 w 109759"/>
                <a:gd name="connsiteY3" fmla="*/ 1887413 h 1887412"/>
                <a:gd name="connsiteX4" fmla="*/ 109759 w 109759"/>
                <a:gd name="connsiteY4" fmla="*/ 1832533 h 1887412"/>
                <a:gd name="connsiteX5" fmla="*/ 109721 w 109759"/>
                <a:gd name="connsiteY5" fmla="*/ 54841 h 1887412"/>
                <a:gd name="connsiteX6" fmla="*/ 54880 w 109759"/>
                <a:gd name="connsiteY6" fmla="*/ 0 h 188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1887412">
                  <a:moveTo>
                    <a:pt x="54880" y="60"/>
                  </a:moveTo>
                  <a:cubicBezTo>
                    <a:pt x="21967" y="60"/>
                    <a:pt x="0" y="21989"/>
                    <a:pt x="0" y="54939"/>
                  </a:cubicBezTo>
                  <a:lnTo>
                    <a:pt x="0" y="1832533"/>
                  </a:lnTo>
                  <a:cubicBezTo>
                    <a:pt x="0" y="1865445"/>
                    <a:pt x="21929" y="1887413"/>
                    <a:pt x="54880" y="1887413"/>
                  </a:cubicBezTo>
                  <a:cubicBezTo>
                    <a:pt x="87792" y="1887413"/>
                    <a:pt x="109759" y="1865484"/>
                    <a:pt x="109759" y="1832533"/>
                  </a:cubicBezTo>
                  <a:lnTo>
                    <a:pt x="109721" y="54841"/>
                  </a:lnTo>
                  <a:cubicBezTo>
                    <a:pt x="109721" y="21929"/>
                    <a:pt x="87792" y="0"/>
                    <a:pt x="54880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0B47EE0D-4E89-BA44-BBE3-5B45E89CCD59}"/>
              </a:ext>
            </a:extLst>
          </p:cNvPr>
          <p:cNvGrpSpPr/>
          <p:nvPr userDrawn="1"/>
        </p:nvGrpSpPr>
        <p:grpSpPr>
          <a:xfrm>
            <a:off x="8636479" y="2296562"/>
            <a:ext cx="491991" cy="584626"/>
            <a:chOff x="1908996" y="-385301"/>
            <a:chExt cx="3693582" cy="4389032"/>
          </a:xfrm>
          <a:solidFill>
            <a:schemeClr val="tx2"/>
          </a:solidFill>
        </p:grpSpPr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A9690A04-B964-9B22-FA74-AFFC87B5226F}"/>
                </a:ext>
              </a:extLst>
            </p:cNvPr>
            <p:cNvSpPr/>
            <p:nvPr/>
          </p:nvSpPr>
          <p:spPr>
            <a:xfrm>
              <a:off x="1983731" y="-186165"/>
              <a:ext cx="3553651" cy="4189896"/>
            </a:xfrm>
            <a:custGeom>
              <a:avLst/>
              <a:gdLst>
                <a:gd name="connsiteX0" fmla="*/ 3527992 w 3553651"/>
                <a:gd name="connsiteY0" fmla="*/ 1090043 h 4189896"/>
                <a:gd name="connsiteX1" fmla="*/ 1806047 w 3553651"/>
                <a:gd name="connsiteY1" fmla="*/ 8438 h 4189896"/>
                <a:gd name="connsiteX2" fmla="*/ 1747723 w 3553651"/>
                <a:gd name="connsiteY2" fmla="*/ 8438 h 4189896"/>
                <a:gd name="connsiteX3" fmla="*/ 25679 w 3553651"/>
                <a:gd name="connsiteY3" fmla="*/ 1090043 h 4189896"/>
                <a:gd name="connsiteX4" fmla="*/ 0 w 3553651"/>
                <a:gd name="connsiteY4" fmla="*/ 1136503 h 4189896"/>
                <a:gd name="connsiteX5" fmla="*/ 0 w 3553651"/>
                <a:gd name="connsiteY5" fmla="*/ 4135017 h 4189896"/>
                <a:gd name="connsiteX6" fmla="*/ 54880 w 3553651"/>
                <a:gd name="connsiteY6" fmla="*/ 4189896 h 4189896"/>
                <a:gd name="connsiteX7" fmla="*/ 3498771 w 3553651"/>
                <a:gd name="connsiteY7" fmla="*/ 4189896 h 4189896"/>
                <a:gd name="connsiteX8" fmla="*/ 3553651 w 3553651"/>
                <a:gd name="connsiteY8" fmla="*/ 4135017 h 4189896"/>
                <a:gd name="connsiteX9" fmla="*/ 3553613 w 3553651"/>
                <a:gd name="connsiteY9" fmla="*/ 1136503 h 4189896"/>
                <a:gd name="connsiteX10" fmla="*/ 3527972 w 3553651"/>
                <a:gd name="connsiteY10" fmla="*/ 1090043 h 4189896"/>
                <a:gd name="connsiteX11" fmla="*/ 2186959 w 3553651"/>
                <a:gd name="connsiteY11" fmla="*/ 2249829 h 4189896"/>
                <a:gd name="connsiteX12" fmla="*/ 2967635 w 3553651"/>
                <a:gd name="connsiteY12" fmla="*/ 2624266 h 4189896"/>
                <a:gd name="connsiteX13" fmla="*/ 2970276 w 3553651"/>
                <a:gd name="connsiteY13" fmla="*/ 2631728 h 4189896"/>
                <a:gd name="connsiteX14" fmla="*/ 2912029 w 3553651"/>
                <a:gd name="connsiteY14" fmla="*/ 2753164 h 4189896"/>
                <a:gd name="connsiteX15" fmla="*/ 2904604 w 3553651"/>
                <a:gd name="connsiteY15" fmla="*/ 2755805 h 4189896"/>
                <a:gd name="connsiteX16" fmla="*/ 2117198 w 3553651"/>
                <a:gd name="connsiteY16" fmla="*/ 2378076 h 4189896"/>
                <a:gd name="connsiteX17" fmla="*/ 1990374 w 3553651"/>
                <a:gd name="connsiteY17" fmla="*/ 2236703 h 4189896"/>
                <a:gd name="connsiteX18" fmla="*/ 1812258 w 3553651"/>
                <a:gd name="connsiteY18" fmla="*/ 1919978 h 4189896"/>
                <a:gd name="connsiteX19" fmla="*/ 1761664 w 3553651"/>
                <a:gd name="connsiteY19" fmla="*/ 1728435 h 4189896"/>
                <a:gd name="connsiteX20" fmla="*/ 1875938 w 3553651"/>
                <a:gd name="connsiteY20" fmla="*/ 870342 h 4189896"/>
                <a:gd name="connsiteX21" fmla="*/ 1882176 w 3553651"/>
                <a:gd name="connsiteY21" fmla="*/ 865558 h 4189896"/>
                <a:gd name="connsiteX22" fmla="*/ 2015702 w 3553651"/>
                <a:gd name="connsiteY22" fmla="*/ 883316 h 4189896"/>
                <a:gd name="connsiteX23" fmla="*/ 2020485 w 3553651"/>
                <a:gd name="connsiteY23" fmla="*/ 889554 h 4189896"/>
                <a:gd name="connsiteX24" fmla="*/ 1905065 w 3553651"/>
                <a:gd name="connsiteY24" fmla="*/ 1755641 h 4189896"/>
                <a:gd name="connsiteX25" fmla="*/ 1783172 w 3553651"/>
                <a:gd name="connsiteY25" fmla="*/ 2030578 h 4189896"/>
                <a:gd name="connsiteX26" fmla="*/ 1892890 w 3553651"/>
                <a:gd name="connsiteY26" fmla="*/ 2140297 h 4189896"/>
                <a:gd name="connsiteX27" fmla="*/ 1783172 w 3553651"/>
                <a:gd name="connsiteY27" fmla="*/ 2249976 h 4189896"/>
                <a:gd name="connsiteX28" fmla="*/ 1673454 w 3553651"/>
                <a:gd name="connsiteY28" fmla="*/ 2140297 h 4189896"/>
                <a:gd name="connsiteX29" fmla="*/ 1783172 w 3553651"/>
                <a:gd name="connsiteY29" fmla="*/ 2030578 h 4189896"/>
                <a:gd name="connsiteX30" fmla="*/ 1780264 w 3553651"/>
                <a:gd name="connsiteY30" fmla="*/ 2359390 h 4189896"/>
                <a:gd name="connsiteX31" fmla="*/ 1869203 w 3553651"/>
                <a:gd name="connsiteY31" fmla="*/ 4080258 h 4189896"/>
                <a:gd name="connsiteX32" fmla="*/ 1682479 w 3553651"/>
                <a:gd name="connsiteY32" fmla="*/ 4080258 h 4189896"/>
                <a:gd name="connsiteX33" fmla="*/ 1771649 w 3553651"/>
                <a:gd name="connsiteY33" fmla="*/ 2358508 h 4189896"/>
                <a:gd name="connsiteX34" fmla="*/ 1780260 w 3553651"/>
                <a:gd name="connsiteY34" fmla="*/ 2359389 h 4189896"/>
                <a:gd name="connsiteX35" fmla="*/ 3443916 w 3553651"/>
                <a:gd name="connsiteY35" fmla="*/ 4080258 h 4189896"/>
                <a:gd name="connsiteX36" fmla="*/ 1979047 w 3553651"/>
                <a:gd name="connsiteY36" fmla="*/ 4080258 h 4189896"/>
                <a:gd name="connsiteX37" fmla="*/ 1888653 w 3553651"/>
                <a:gd name="connsiteY37" fmla="*/ 2331468 h 4189896"/>
                <a:gd name="connsiteX38" fmla="*/ 1913797 w 3553651"/>
                <a:gd name="connsiteY38" fmla="*/ 2315548 h 4189896"/>
                <a:gd name="connsiteX39" fmla="*/ 2042845 w 3553651"/>
                <a:gd name="connsiteY39" fmla="*/ 2459409 h 4189896"/>
                <a:gd name="connsiteX40" fmla="*/ 2059951 w 3553651"/>
                <a:gd name="connsiteY40" fmla="*/ 2472191 h 4189896"/>
                <a:gd name="connsiteX41" fmla="*/ 2857116 w 3553651"/>
                <a:gd name="connsiteY41" fmla="*/ 2854662 h 4189896"/>
                <a:gd name="connsiteX42" fmla="*/ 2906981 w 3553651"/>
                <a:gd name="connsiteY42" fmla="*/ 2866067 h 4189896"/>
                <a:gd name="connsiteX43" fmla="*/ 2945212 w 3553651"/>
                <a:gd name="connsiteY43" fmla="*/ 2859523 h 4189896"/>
                <a:gd name="connsiteX44" fmla="*/ 3010998 w 3553651"/>
                <a:gd name="connsiteY44" fmla="*/ 2800587 h 4189896"/>
                <a:gd name="connsiteX45" fmla="*/ 3069245 w 3553651"/>
                <a:gd name="connsiteY45" fmla="*/ 2679152 h 4189896"/>
                <a:gd name="connsiteX46" fmla="*/ 3015132 w 3553651"/>
                <a:gd name="connsiteY46" fmla="*/ 2525307 h 4189896"/>
                <a:gd name="connsiteX47" fmla="*/ 2224855 w 3553651"/>
                <a:gd name="connsiteY47" fmla="*/ 2146275 h 4189896"/>
                <a:gd name="connsiteX48" fmla="*/ 2204763 w 3553651"/>
                <a:gd name="connsiteY48" fmla="*/ 2140956 h 4189896"/>
                <a:gd name="connsiteX49" fmla="*/ 2001208 w 3553651"/>
                <a:gd name="connsiteY49" fmla="*/ 2127332 h 4189896"/>
                <a:gd name="connsiteX50" fmla="*/ 1913033 w 3553651"/>
                <a:gd name="connsiteY50" fmla="*/ 1964454 h 4189896"/>
                <a:gd name="connsiteX51" fmla="*/ 2005685 w 3553651"/>
                <a:gd name="connsiteY51" fmla="*/ 1800430 h 4189896"/>
                <a:gd name="connsiteX52" fmla="*/ 2012306 w 3553651"/>
                <a:gd name="connsiteY52" fmla="*/ 1780683 h 4189896"/>
                <a:gd name="connsiteX53" fmla="*/ 2129107 w 3553651"/>
                <a:gd name="connsiteY53" fmla="*/ 904182 h 4189896"/>
                <a:gd name="connsiteX54" fmla="*/ 2106375 w 3553651"/>
                <a:gd name="connsiteY54" fmla="*/ 818916 h 4189896"/>
                <a:gd name="connsiteX55" fmla="*/ 2029988 w 3553651"/>
                <a:gd name="connsiteY55" fmla="*/ 774638 h 4189896"/>
                <a:gd name="connsiteX56" fmla="*/ 1896462 w 3553651"/>
                <a:gd name="connsiteY56" fmla="*/ 756881 h 4189896"/>
                <a:gd name="connsiteX57" fmla="*/ 1766993 w 3553651"/>
                <a:gd name="connsiteY57" fmla="*/ 855959 h 4189896"/>
                <a:gd name="connsiteX58" fmla="*/ 1651230 w 3553651"/>
                <a:gd name="connsiteY58" fmla="*/ 1724770 h 4189896"/>
                <a:gd name="connsiteX59" fmla="*/ 1652531 w 3553651"/>
                <a:gd name="connsiteY59" fmla="*/ 1746010 h 4189896"/>
                <a:gd name="connsiteX60" fmla="*/ 1702856 w 3553651"/>
                <a:gd name="connsiteY60" fmla="*/ 1936476 h 4189896"/>
                <a:gd name="connsiteX61" fmla="*/ 1566960 w 3553651"/>
                <a:gd name="connsiteY61" fmla="*/ 2106281 h 4189896"/>
                <a:gd name="connsiteX62" fmla="*/ 1372320 w 3553651"/>
                <a:gd name="connsiteY62" fmla="*/ 2085767 h 4189896"/>
                <a:gd name="connsiteX63" fmla="*/ 1351042 w 3553651"/>
                <a:gd name="connsiteY63" fmla="*/ 2087681 h 4189896"/>
                <a:gd name="connsiteX64" fmla="*/ 503050 w 3553651"/>
                <a:gd name="connsiteY64" fmla="*/ 2338086 h 4189896"/>
                <a:gd name="connsiteX65" fmla="*/ 434432 w 3553651"/>
                <a:gd name="connsiteY65" fmla="*/ 2393616 h 4189896"/>
                <a:gd name="connsiteX66" fmla="*/ 425171 w 3553651"/>
                <a:gd name="connsiteY66" fmla="*/ 2481331 h 4189896"/>
                <a:gd name="connsiteX67" fmla="*/ 463287 w 3553651"/>
                <a:gd name="connsiteY67" fmla="*/ 2610497 h 4189896"/>
                <a:gd name="connsiteX68" fmla="*/ 573966 w 3553651"/>
                <a:gd name="connsiteY68" fmla="*/ 2693122 h 4189896"/>
                <a:gd name="connsiteX69" fmla="*/ 606572 w 3553651"/>
                <a:gd name="connsiteY69" fmla="*/ 2688414 h 4189896"/>
                <a:gd name="connsiteX70" fmla="*/ 1447137 w 3553651"/>
                <a:gd name="connsiteY70" fmla="*/ 2440155 h 4189896"/>
                <a:gd name="connsiteX71" fmla="*/ 1465583 w 3553651"/>
                <a:gd name="connsiteY71" fmla="*/ 2430626 h 4189896"/>
                <a:gd name="connsiteX72" fmla="*/ 1632438 w 3553651"/>
                <a:gd name="connsiteY72" fmla="*/ 2299128 h 4189896"/>
                <a:gd name="connsiteX73" fmla="*/ 1663476 w 3553651"/>
                <a:gd name="connsiteY73" fmla="*/ 2323927 h 4189896"/>
                <a:gd name="connsiteX74" fmla="*/ 1572623 w 3553651"/>
                <a:gd name="connsiteY74" fmla="*/ 4080261 h 4189896"/>
                <a:gd name="connsiteX75" fmla="*/ 109713 w 3553651"/>
                <a:gd name="connsiteY75" fmla="*/ 4080261 h 4189896"/>
                <a:gd name="connsiteX76" fmla="*/ 109713 w 3553651"/>
                <a:gd name="connsiteY76" fmla="*/ 1166884 h 4189896"/>
                <a:gd name="connsiteX77" fmla="*/ 1776795 w 3553651"/>
                <a:gd name="connsiteY77" fmla="*/ 119766 h 4189896"/>
                <a:gd name="connsiteX78" fmla="*/ 3443877 w 3553651"/>
                <a:gd name="connsiteY78" fmla="*/ 1166884 h 4189896"/>
                <a:gd name="connsiteX79" fmla="*/ 1560710 w 3553651"/>
                <a:gd name="connsiteY79" fmla="*/ 2215960 h 4189896"/>
                <a:gd name="connsiteX80" fmla="*/ 1406062 w 3553651"/>
                <a:gd name="connsiteY80" fmla="*/ 2337925 h 4189896"/>
                <a:gd name="connsiteX81" fmla="*/ 575636 w 3553651"/>
                <a:gd name="connsiteY81" fmla="*/ 2583235 h 4189896"/>
                <a:gd name="connsiteX82" fmla="*/ 568709 w 3553651"/>
                <a:gd name="connsiteY82" fmla="*/ 2579523 h 4189896"/>
                <a:gd name="connsiteX83" fmla="*/ 530593 w 3553651"/>
                <a:gd name="connsiteY83" fmla="*/ 2450357 h 4189896"/>
                <a:gd name="connsiteX84" fmla="*/ 534305 w 3553651"/>
                <a:gd name="connsiteY84" fmla="*/ 2443431 h 4189896"/>
                <a:gd name="connsiteX85" fmla="*/ 1371843 w 3553651"/>
                <a:gd name="connsiteY85" fmla="*/ 2196092 h 4189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553651" h="4189896">
                  <a:moveTo>
                    <a:pt x="3527992" y="1090043"/>
                  </a:moveTo>
                  <a:lnTo>
                    <a:pt x="1806047" y="8438"/>
                  </a:lnTo>
                  <a:cubicBezTo>
                    <a:pt x="1788213" y="-2813"/>
                    <a:pt x="1765557" y="-2813"/>
                    <a:pt x="1747723" y="8438"/>
                  </a:cubicBezTo>
                  <a:lnTo>
                    <a:pt x="25679" y="1090043"/>
                  </a:lnTo>
                  <a:cubicBezTo>
                    <a:pt x="9644" y="1100069"/>
                    <a:pt x="0" y="1117636"/>
                    <a:pt x="0" y="1136503"/>
                  </a:cubicBezTo>
                  <a:lnTo>
                    <a:pt x="0" y="4135017"/>
                  </a:lnTo>
                  <a:cubicBezTo>
                    <a:pt x="0" y="4165365"/>
                    <a:pt x="24569" y="4189896"/>
                    <a:pt x="54880" y="4189896"/>
                  </a:cubicBezTo>
                  <a:lnTo>
                    <a:pt x="3498771" y="4189896"/>
                  </a:lnTo>
                  <a:cubicBezTo>
                    <a:pt x="3529042" y="4189896"/>
                    <a:pt x="3553651" y="4165365"/>
                    <a:pt x="3553651" y="4135017"/>
                  </a:cubicBezTo>
                  <a:lnTo>
                    <a:pt x="3553613" y="1136503"/>
                  </a:lnTo>
                  <a:cubicBezTo>
                    <a:pt x="3553613" y="1117636"/>
                    <a:pt x="3543931" y="1100108"/>
                    <a:pt x="3527972" y="1090043"/>
                  </a:cubicBezTo>
                  <a:close/>
                  <a:moveTo>
                    <a:pt x="2186959" y="2249829"/>
                  </a:moveTo>
                  <a:lnTo>
                    <a:pt x="2967635" y="2624266"/>
                  </a:lnTo>
                  <a:cubicBezTo>
                    <a:pt x="2970429" y="2625567"/>
                    <a:pt x="2971653" y="2628935"/>
                    <a:pt x="2970276" y="2631728"/>
                  </a:cubicBezTo>
                  <a:lnTo>
                    <a:pt x="2912029" y="2753164"/>
                  </a:lnTo>
                  <a:lnTo>
                    <a:pt x="2904604" y="2755805"/>
                  </a:lnTo>
                  <a:lnTo>
                    <a:pt x="2117198" y="2378076"/>
                  </a:lnTo>
                  <a:lnTo>
                    <a:pt x="1990374" y="2236703"/>
                  </a:lnTo>
                  <a:close/>
                  <a:moveTo>
                    <a:pt x="1812258" y="1919978"/>
                  </a:moveTo>
                  <a:lnTo>
                    <a:pt x="1761664" y="1728435"/>
                  </a:lnTo>
                  <a:lnTo>
                    <a:pt x="1875938" y="870342"/>
                  </a:lnTo>
                  <a:cubicBezTo>
                    <a:pt x="1876359" y="867280"/>
                    <a:pt x="1879191" y="865061"/>
                    <a:pt x="1882176" y="865558"/>
                  </a:cubicBezTo>
                  <a:lnTo>
                    <a:pt x="2015702" y="883316"/>
                  </a:lnTo>
                  <a:cubicBezTo>
                    <a:pt x="2018266" y="883698"/>
                    <a:pt x="2020791" y="886989"/>
                    <a:pt x="2020485" y="889554"/>
                  </a:cubicBezTo>
                  <a:lnTo>
                    <a:pt x="1905065" y="1755641"/>
                  </a:lnTo>
                  <a:close/>
                  <a:moveTo>
                    <a:pt x="1783172" y="2030578"/>
                  </a:moveTo>
                  <a:cubicBezTo>
                    <a:pt x="1843677" y="2030578"/>
                    <a:pt x="1892890" y="2079793"/>
                    <a:pt x="1892890" y="2140297"/>
                  </a:cubicBezTo>
                  <a:cubicBezTo>
                    <a:pt x="1892890" y="2200802"/>
                    <a:pt x="1843675" y="2249976"/>
                    <a:pt x="1783172" y="2249976"/>
                  </a:cubicBezTo>
                  <a:cubicBezTo>
                    <a:pt x="1722669" y="2249976"/>
                    <a:pt x="1673454" y="2200799"/>
                    <a:pt x="1673454" y="2140297"/>
                  </a:cubicBezTo>
                  <a:cubicBezTo>
                    <a:pt x="1673454" y="2079791"/>
                    <a:pt x="1722707" y="2030578"/>
                    <a:pt x="1783172" y="2030578"/>
                  </a:cubicBezTo>
                  <a:close/>
                  <a:moveTo>
                    <a:pt x="1780264" y="2359390"/>
                  </a:moveTo>
                  <a:lnTo>
                    <a:pt x="1869203" y="4080258"/>
                  </a:lnTo>
                  <a:lnTo>
                    <a:pt x="1682479" y="4080258"/>
                  </a:lnTo>
                  <a:lnTo>
                    <a:pt x="1771649" y="2358508"/>
                  </a:lnTo>
                  <a:cubicBezTo>
                    <a:pt x="1774557" y="2358661"/>
                    <a:pt x="1777275" y="2359389"/>
                    <a:pt x="1780260" y="2359389"/>
                  </a:cubicBezTo>
                  <a:close/>
                  <a:moveTo>
                    <a:pt x="3443916" y="4080258"/>
                  </a:moveTo>
                  <a:lnTo>
                    <a:pt x="1979047" y="4080258"/>
                  </a:lnTo>
                  <a:lnTo>
                    <a:pt x="1888653" y="2331468"/>
                  </a:lnTo>
                  <a:cubicBezTo>
                    <a:pt x="1897379" y="2326646"/>
                    <a:pt x="1905836" y="2321480"/>
                    <a:pt x="1913797" y="2315548"/>
                  </a:cubicBezTo>
                  <a:lnTo>
                    <a:pt x="2042845" y="2459409"/>
                  </a:lnTo>
                  <a:cubicBezTo>
                    <a:pt x="2047628" y="2464767"/>
                    <a:pt x="2053445" y="2469130"/>
                    <a:pt x="2059951" y="2472191"/>
                  </a:cubicBezTo>
                  <a:lnTo>
                    <a:pt x="2857116" y="2854662"/>
                  </a:lnTo>
                  <a:cubicBezTo>
                    <a:pt x="2872960" y="2862278"/>
                    <a:pt x="2889914" y="2866067"/>
                    <a:pt x="2906981" y="2866067"/>
                  </a:cubicBezTo>
                  <a:cubicBezTo>
                    <a:pt x="2919802" y="2866067"/>
                    <a:pt x="2932775" y="2863924"/>
                    <a:pt x="2945212" y="2859523"/>
                  </a:cubicBezTo>
                  <a:cubicBezTo>
                    <a:pt x="2974298" y="2849266"/>
                    <a:pt x="2997681" y="2828409"/>
                    <a:pt x="3010998" y="2800587"/>
                  </a:cubicBezTo>
                  <a:lnTo>
                    <a:pt x="3069245" y="2679152"/>
                  </a:lnTo>
                  <a:cubicBezTo>
                    <a:pt x="3096685" y="2621861"/>
                    <a:pt x="3072498" y="2552857"/>
                    <a:pt x="3015132" y="2525307"/>
                  </a:cubicBezTo>
                  <a:lnTo>
                    <a:pt x="2224855" y="2146275"/>
                  </a:lnTo>
                  <a:cubicBezTo>
                    <a:pt x="2218541" y="2143214"/>
                    <a:pt x="2211729" y="2141453"/>
                    <a:pt x="2204763" y="2140956"/>
                  </a:cubicBezTo>
                  <a:lnTo>
                    <a:pt x="2001208" y="2127332"/>
                  </a:lnTo>
                  <a:cubicBezTo>
                    <a:pt x="1997189" y="2060512"/>
                    <a:pt x="1963741" y="2001957"/>
                    <a:pt x="1913033" y="1964454"/>
                  </a:cubicBezTo>
                  <a:lnTo>
                    <a:pt x="2005685" y="1800430"/>
                  </a:lnTo>
                  <a:cubicBezTo>
                    <a:pt x="2009129" y="1794346"/>
                    <a:pt x="2011387" y="1787648"/>
                    <a:pt x="2012306" y="1780683"/>
                  </a:cubicBezTo>
                  <a:lnTo>
                    <a:pt x="2129107" y="904182"/>
                  </a:lnTo>
                  <a:cubicBezTo>
                    <a:pt x="2133164" y="873680"/>
                    <a:pt x="2125089" y="843447"/>
                    <a:pt x="2106375" y="818916"/>
                  </a:cubicBezTo>
                  <a:cubicBezTo>
                    <a:pt x="2087660" y="794462"/>
                    <a:pt x="2060565" y="778771"/>
                    <a:pt x="2029988" y="774638"/>
                  </a:cubicBezTo>
                  <a:lnTo>
                    <a:pt x="1896462" y="756881"/>
                  </a:lnTo>
                  <a:cubicBezTo>
                    <a:pt x="1833164" y="748308"/>
                    <a:pt x="1775340" y="792931"/>
                    <a:pt x="1766993" y="855959"/>
                  </a:cubicBezTo>
                  <a:lnTo>
                    <a:pt x="1651230" y="1724770"/>
                  </a:lnTo>
                  <a:cubicBezTo>
                    <a:pt x="1650312" y="1731850"/>
                    <a:pt x="1650733" y="1739083"/>
                    <a:pt x="1652531" y="1746010"/>
                  </a:cubicBezTo>
                  <a:lnTo>
                    <a:pt x="1702856" y="1936476"/>
                  </a:lnTo>
                  <a:cubicBezTo>
                    <a:pt x="1631712" y="1964567"/>
                    <a:pt x="1579128" y="2028592"/>
                    <a:pt x="1566960" y="2106281"/>
                  </a:cubicBezTo>
                  <a:lnTo>
                    <a:pt x="1372320" y="2085767"/>
                  </a:lnTo>
                  <a:cubicBezTo>
                    <a:pt x="1365202" y="2085002"/>
                    <a:pt x="1357930" y="2085652"/>
                    <a:pt x="1351042" y="2087681"/>
                  </a:cubicBezTo>
                  <a:lnTo>
                    <a:pt x="503050" y="2338086"/>
                  </a:lnTo>
                  <a:cubicBezTo>
                    <a:pt x="473468" y="2346773"/>
                    <a:pt x="449127" y="2366520"/>
                    <a:pt x="434432" y="2393616"/>
                  </a:cubicBezTo>
                  <a:cubicBezTo>
                    <a:pt x="419736" y="2420673"/>
                    <a:pt x="416445" y="2451825"/>
                    <a:pt x="425171" y="2481331"/>
                  </a:cubicBezTo>
                  <a:lnTo>
                    <a:pt x="463287" y="2610497"/>
                  </a:lnTo>
                  <a:cubicBezTo>
                    <a:pt x="478059" y="2660592"/>
                    <a:pt x="524060" y="2693122"/>
                    <a:pt x="573966" y="2693122"/>
                  </a:cubicBezTo>
                  <a:cubicBezTo>
                    <a:pt x="584720" y="2693122"/>
                    <a:pt x="595703" y="2691629"/>
                    <a:pt x="606572" y="2688414"/>
                  </a:cubicBezTo>
                  <a:lnTo>
                    <a:pt x="1447137" y="2440155"/>
                  </a:lnTo>
                  <a:cubicBezTo>
                    <a:pt x="1453834" y="2438165"/>
                    <a:pt x="1460072" y="2434950"/>
                    <a:pt x="1465583" y="2430626"/>
                  </a:cubicBezTo>
                  <a:lnTo>
                    <a:pt x="1632438" y="2299128"/>
                  </a:lnTo>
                  <a:cubicBezTo>
                    <a:pt x="1642044" y="2308237"/>
                    <a:pt x="1652338" y="2316618"/>
                    <a:pt x="1663476" y="2323927"/>
                  </a:cubicBezTo>
                  <a:lnTo>
                    <a:pt x="1572623" y="4080261"/>
                  </a:lnTo>
                  <a:lnTo>
                    <a:pt x="109713" y="4080261"/>
                  </a:lnTo>
                  <a:lnTo>
                    <a:pt x="109713" y="1166884"/>
                  </a:lnTo>
                  <a:lnTo>
                    <a:pt x="1776795" y="119766"/>
                  </a:lnTo>
                  <a:lnTo>
                    <a:pt x="3443877" y="1166884"/>
                  </a:lnTo>
                  <a:close/>
                  <a:moveTo>
                    <a:pt x="1560710" y="2215960"/>
                  </a:moveTo>
                  <a:lnTo>
                    <a:pt x="1406062" y="2337925"/>
                  </a:lnTo>
                  <a:lnTo>
                    <a:pt x="575636" y="2583235"/>
                  </a:lnTo>
                  <a:cubicBezTo>
                    <a:pt x="572498" y="2584116"/>
                    <a:pt x="569589" y="2582393"/>
                    <a:pt x="568709" y="2579523"/>
                  </a:cubicBezTo>
                  <a:lnTo>
                    <a:pt x="530593" y="2450357"/>
                  </a:lnTo>
                  <a:cubicBezTo>
                    <a:pt x="529827" y="2447832"/>
                    <a:pt x="531817" y="2444196"/>
                    <a:pt x="534305" y="2443431"/>
                  </a:cubicBezTo>
                  <a:lnTo>
                    <a:pt x="1371843" y="2196092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902E05F8-77F7-89B7-A296-09E19AAD229A}"/>
                </a:ext>
              </a:extLst>
            </p:cNvPr>
            <p:cNvSpPr/>
            <p:nvPr/>
          </p:nvSpPr>
          <p:spPr>
            <a:xfrm>
              <a:off x="1908996" y="-385294"/>
              <a:ext cx="1734349" cy="1133624"/>
            </a:xfrm>
            <a:custGeom>
              <a:avLst/>
              <a:gdLst>
                <a:gd name="connsiteX0" fmla="*/ 1708743 w 1734349"/>
                <a:gd name="connsiteY0" fmla="*/ 101229 h 1133624"/>
                <a:gd name="connsiteX1" fmla="*/ 1725927 w 1734349"/>
                <a:gd name="connsiteY1" fmla="*/ 25569 h 1133624"/>
                <a:gd name="connsiteX2" fmla="*/ 1650266 w 1734349"/>
                <a:gd name="connsiteY2" fmla="*/ 8462 h 1133624"/>
                <a:gd name="connsiteX3" fmla="*/ 25606 w 1734349"/>
                <a:gd name="connsiteY3" fmla="*/ 1032361 h 1133624"/>
                <a:gd name="connsiteX4" fmla="*/ 8423 w 1734349"/>
                <a:gd name="connsiteY4" fmla="*/ 1108022 h 1133624"/>
                <a:gd name="connsiteX5" fmla="*/ 54883 w 1734349"/>
                <a:gd name="connsiteY5" fmla="*/ 1133625 h 1133624"/>
                <a:gd name="connsiteX6" fmla="*/ 84083 w 1734349"/>
                <a:gd name="connsiteY6" fmla="*/ 1125167 h 1133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4349" h="1133624">
                  <a:moveTo>
                    <a:pt x="1708743" y="101229"/>
                  </a:moveTo>
                  <a:cubicBezTo>
                    <a:pt x="1734346" y="85118"/>
                    <a:pt x="1742038" y="51210"/>
                    <a:pt x="1725927" y="25569"/>
                  </a:cubicBezTo>
                  <a:cubicBezTo>
                    <a:pt x="1709815" y="-34"/>
                    <a:pt x="1675946" y="-7688"/>
                    <a:pt x="1650266" y="8462"/>
                  </a:cubicBezTo>
                  <a:lnTo>
                    <a:pt x="25606" y="1032361"/>
                  </a:lnTo>
                  <a:cubicBezTo>
                    <a:pt x="3" y="1048473"/>
                    <a:pt x="-7688" y="1082381"/>
                    <a:pt x="8423" y="1108022"/>
                  </a:cubicBezTo>
                  <a:cubicBezTo>
                    <a:pt x="18832" y="1124593"/>
                    <a:pt x="36666" y="1133625"/>
                    <a:pt x="54883" y="1133625"/>
                  </a:cubicBezTo>
                  <a:cubicBezTo>
                    <a:pt x="64871" y="1133625"/>
                    <a:pt x="75013" y="1130869"/>
                    <a:pt x="84083" y="1125167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0A30A135-C49C-C429-A208-2E9B731DEE2D}"/>
                </a:ext>
              </a:extLst>
            </p:cNvPr>
            <p:cNvSpPr/>
            <p:nvPr/>
          </p:nvSpPr>
          <p:spPr>
            <a:xfrm>
              <a:off x="3868220" y="-385301"/>
              <a:ext cx="1734358" cy="1133619"/>
            </a:xfrm>
            <a:custGeom>
              <a:avLst/>
              <a:gdLst>
                <a:gd name="connsiteX0" fmla="*/ 1708753 w 1734358"/>
                <a:gd name="connsiteY0" fmla="*/ 1032395 h 1133619"/>
                <a:gd name="connsiteX1" fmla="*/ 84093 w 1734358"/>
                <a:gd name="connsiteY1" fmla="*/ 8496 h 1133619"/>
                <a:gd name="connsiteX2" fmla="*/ 8432 w 1734358"/>
                <a:gd name="connsiteY2" fmla="*/ 25602 h 1133619"/>
                <a:gd name="connsiteX3" fmla="*/ 25615 w 1734358"/>
                <a:gd name="connsiteY3" fmla="*/ 101263 h 1133619"/>
                <a:gd name="connsiteX4" fmla="*/ 1650276 w 1734358"/>
                <a:gd name="connsiteY4" fmla="*/ 1125162 h 1133619"/>
                <a:gd name="connsiteX5" fmla="*/ 1679476 w 1734358"/>
                <a:gd name="connsiteY5" fmla="*/ 1133620 h 1133619"/>
                <a:gd name="connsiteX6" fmla="*/ 1725936 w 1734358"/>
                <a:gd name="connsiteY6" fmla="*/ 1108017 h 1133619"/>
                <a:gd name="connsiteX7" fmla="*/ 1708753 w 1734358"/>
                <a:gd name="connsiteY7" fmla="*/ 1032395 h 1133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34358" h="1133619">
                  <a:moveTo>
                    <a:pt x="1708753" y="1032395"/>
                  </a:moveTo>
                  <a:lnTo>
                    <a:pt x="84093" y="8496"/>
                  </a:lnTo>
                  <a:cubicBezTo>
                    <a:pt x="58490" y="-7730"/>
                    <a:pt x="24621" y="0"/>
                    <a:pt x="8432" y="25602"/>
                  </a:cubicBezTo>
                  <a:cubicBezTo>
                    <a:pt x="-7679" y="51205"/>
                    <a:pt x="-26" y="85112"/>
                    <a:pt x="25615" y="101263"/>
                  </a:cubicBezTo>
                  <a:lnTo>
                    <a:pt x="1650276" y="1125162"/>
                  </a:lnTo>
                  <a:cubicBezTo>
                    <a:pt x="1659384" y="1130865"/>
                    <a:pt x="1669487" y="1133620"/>
                    <a:pt x="1679476" y="1133620"/>
                  </a:cubicBezTo>
                  <a:cubicBezTo>
                    <a:pt x="1697693" y="1133620"/>
                    <a:pt x="1715526" y="1124550"/>
                    <a:pt x="1725936" y="1108017"/>
                  </a:cubicBezTo>
                  <a:cubicBezTo>
                    <a:pt x="1742048" y="1082414"/>
                    <a:pt x="1734356" y="1048545"/>
                    <a:pt x="1708753" y="1032395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id="{5085BFCA-0840-6A52-7255-C51D0CB4C3B4}"/>
              </a:ext>
            </a:extLst>
          </p:cNvPr>
          <p:cNvGrpSpPr/>
          <p:nvPr userDrawn="1"/>
        </p:nvGrpSpPr>
        <p:grpSpPr>
          <a:xfrm>
            <a:off x="8843128" y="3211076"/>
            <a:ext cx="256033" cy="363918"/>
            <a:chOff x="4213384" y="1284086"/>
            <a:chExt cx="1398835" cy="1988267"/>
          </a:xfrm>
          <a:solidFill>
            <a:schemeClr val="tx2"/>
          </a:solidFill>
        </p:grpSpPr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5B77291C-3A5C-1CCC-77CC-1348E389B36A}"/>
                </a:ext>
              </a:extLst>
            </p:cNvPr>
            <p:cNvSpPr/>
            <p:nvPr/>
          </p:nvSpPr>
          <p:spPr>
            <a:xfrm>
              <a:off x="4213384" y="1284086"/>
              <a:ext cx="1398835" cy="1988267"/>
            </a:xfrm>
            <a:custGeom>
              <a:avLst/>
              <a:gdLst>
                <a:gd name="connsiteX0" fmla="*/ 695031 w 1398835"/>
                <a:gd name="connsiteY0" fmla="*/ 1988262 h 1988267"/>
                <a:gd name="connsiteX1" fmla="*/ 697956 w 1398835"/>
                <a:gd name="connsiteY1" fmla="*/ 1988262 h 1988267"/>
                <a:gd name="connsiteX2" fmla="*/ 1190614 w 1398835"/>
                <a:gd name="connsiteY2" fmla="*/ 1785911 h 1988267"/>
                <a:gd name="connsiteX3" fmla="*/ 1398836 w 1398835"/>
                <a:gd name="connsiteY3" fmla="*/ 1293253 h 1988267"/>
                <a:gd name="connsiteX4" fmla="*/ 1061603 w 1398835"/>
                <a:gd name="connsiteY4" fmla="*/ 448679 h 1988267"/>
                <a:gd name="connsiteX5" fmla="*/ 727292 w 1398835"/>
                <a:gd name="connsiteY5" fmla="*/ 8796 h 1988267"/>
                <a:gd name="connsiteX6" fmla="*/ 706754 w 1398835"/>
                <a:gd name="connsiteY6" fmla="*/ 0 h 1988267"/>
                <a:gd name="connsiteX7" fmla="*/ 686217 w 1398835"/>
                <a:gd name="connsiteY7" fmla="*/ 8796 h 1988267"/>
                <a:gd name="connsiteX8" fmla="*/ 0 w 1398835"/>
                <a:gd name="connsiteY8" fmla="*/ 1287388 h 1988267"/>
                <a:gd name="connsiteX9" fmla="*/ 202351 w 1398835"/>
                <a:gd name="connsiteY9" fmla="*/ 1782994 h 1988267"/>
                <a:gd name="connsiteX10" fmla="*/ 695009 w 1398835"/>
                <a:gd name="connsiteY10" fmla="*/ 1988267 h 1988267"/>
                <a:gd name="connsiteX11" fmla="*/ 703827 w 1398835"/>
                <a:gd name="connsiteY11" fmla="*/ 73307 h 1988267"/>
                <a:gd name="connsiteX12" fmla="*/ 1340190 w 1398835"/>
                <a:gd name="connsiteY12" fmla="*/ 1293248 h 1988267"/>
                <a:gd name="connsiteX13" fmla="*/ 1149585 w 1398835"/>
                <a:gd name="connsiteY13" fmla="*/ 1744850 h 1988267"/>
                <a:gd name="connsiteX14" fmla="*/ 697983 w 1398835"/>
                <a:gd name="connsiteY14" fmla="*/ 1929606 h 1988267"/>
                <a:gd name="connsiteX15" fmla="*/ 695058 w 1398835"/>
                <a:gd name="connsiteY15" fmla="*/ 1929606 h 1988267"/>
                <a:gd name="connsiteX16" fmla="*/ 243456 w 1398835"/>
                <a:gd name="connsiteY16" fmla="*/ 1739000 h 1988267"/>
                <a:gd name="connsiteX17" fmla="*/ 58700 w 1398835"/>
                <a:gd name="connsiteY17" fmla="*/ 1284450 h 1988267"/>
                <a:gd name="connsiteX18" fmla="*/ 703861 w 1398835"/>
                <a:gd name="connsiteY18" fmla="*/ 73307 h 1988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98835" h="1988267">
                  <a:moveTo>
                    <a:pt x="695031" y="1988262"/>
                  </a:moveTo>
                  <a:lnTo>
                    <a:pt x="697956" y="1988262"/>
                  </a:lnTo>
                  <a:cubicBezTo>
                    <a:pt x="882712" y="1988262"/>
                    <a:pt x="1058655" y="1914948"/>
                    <a:pt x="1190614" y="1785911"/>
                  </a:cubicBezTo>
                  <a:cubicBezTo>
                    <a:pt x="1322574" y="1653951"/>
                    <a:pt x="1395887" y="1477988"/>
                    <a:pt x="1398836" y="1293253"/>
                  </a:cubicBezTo>
                  <a:cubicBezTo>
                    <a:pt x="1398836" y="1070384"/>
                    <a:pt x="1287394" y="785927"/>
                    <a:pt x="1061603" y="448679"/>
                  </a:cubicBezTo>
                  <a:cubicBezTo>
                    <a:pt x="897385" y="199401"/>
                    <a:pt x="727292" y="8796"/>
                    <a:pt x="727292" y="8796"/>
                  </a:cubicBezTo>
                  <a:cubicBezTo>
                    <a:pt x="721421" y="2925"/>
                    <a:pt x="712625" y="0"/>
                    <a:pt x="706754" y="0"/>
                  </a:cubicBezTo>
                  <a:cubicBezTo>
                    <a:pt x="700884" y="0"/>
                    <a:pt x="689162" y="2925"/>
                    <a:pt x="686217" y="8796"/>
                  </a:cubicBezTo>
                  <a:cubicBezTo>
                    <a:pt x="653979" y="38130"/>
                    <a:pt x="2933" y="771259"/>
                    <a:pt x="0" y="1287388"/>
                  </a:cubicBezTo>
                  <a:cubicBezTo>
                    <a:pt x="0" y="1475071"/>
                    <a:pt x="70386" y="1651029"/>
                    <a:pt x="202351" y="1782994"/>
                  </a:cubicBezTo>
                  <a:cubicBezTo>
                    <a:pt x="334316" y="1914959"/>
                    <a:pt x="510253" y="1988267"/>
                    <a:pt x="695009" y="1988267"/>
                  </a:cubicBezTo>
                  <a:close/>
                  <a:moveTo>
                    <a:pt x="703827" y="73307"/>
                  </a:moveTo>
                  <a:cubicBezTo>
                    <a:pt x="818197" y="205266"/>
                    <a:pt x="1340190" y="841635"/>
                    <a:pt x="1340190" y="1293248"/>
                  </a:cubicBezTo>
                  <a:cubicBezTo>
                    <a:pt x="1340190" y="1463336"/>
                    <a:pt x="1272747" y="1624631"/>
                    <a:pt x="1149585" y="1744850"/>
                  </a:cubicBezTo>
                  <a:cubicBezTo>
                    <a:pt x="1029345" y="1865090"/>
                    <a:pt x="868050" y="1929606"/>
                    <a:pt x="697983" y="1929606"/>
                  </a:cubicBezTo>
                  <a:lnTo>
                    <a:pt x="695058" y="1929606"/>
                  </a:lnTo>
                  <a:cubicBezTo>
                    <a:pt x="524970" y="1929606"/>
                    <a:pt x="363674" y="1862162"/>
                    <a:pt x="243456" y="1739000"/>
                  </a:cubicBezTo>
                  <a:cubicBezTo>
                    <a:pt x="123216" y="1615833"/>
                    <a:pt x="55772" y="1457465"/>
                    <a:pt x="58700" y="1284450"/>
                  </a:cubicBezTo>
                  <a:cubicBezTo>
                    <a:pt x="58679" y="847495"/>
                    <a:pt x="589491" y="205272"/>
                    <a:pt x="703861" y="73307"/>
                  </a:cubicBezTo>
                  <a:close/>
                </a:path>
              </a:pathLst>
            </a:custGeom>
            <a:grpFill/>
            <a:ln w="52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F84C6BCC-4547-13CF-4CF2-D8CEC0BEDE95}"/>
                </a:ext>
              </a:extLst>
            </p:cNvPr>
            <p:cNvSpPr/>
            <p:nvPr/>
          </p:nvSpPr>
          <p:spPr>
            <a:xfrm>
              <a:off x="4724584" y="2140476"/>
              <a:ext cx="378132" cy="601071"/>
            </a:xfrm>
            <a:custGeom>
              <a:avLst/>
              <a:gdLst>
                <a:gd name="connsiteX0" fmla="*/ 4945 w 378132"/>
                <a:gd name="connsiteY0" fmla="*/ 589350 h 601071"/>
                <a:gd name="connsiteX1" fmla="*/ 28408 w 378132"/>
                <a:gd name="connsiteY1" fmla="*/ 601071 h 601071"/>
                <a:gd name="connsiteX2" fmla="*/ 46000 w 378132"/>
                <a:gd name="connsiteY2" fmla="*/ 595201 h 601071"/>
                <a:gd name="connsiteX3" fmla="*/ 365643 w 378132"/>
                <a:gd name="connsiteY3" fmla="*/ 381130 h 601071"/>
                <a:gd name="connsiteX4" fmla="*/ 377364 w 378132"/>
                <a:gd name="connsiteY4" fmla="*/ 354742 h 601071"/>
                <a:gd name="connsiteX5" fmla="*/ 359772 w 378132"/>
                <a:gd name="connsiteY5" fmla="*/ 331279 h 601071"/>
                <a:gd name="connsiteX6" fmla="*/ 95853 w 378132"/>
                <a:gd name="connsiteY6" fmla="*/ 208111 h 601071"/>
                <a:gd name="connsiteX7" fmla="*/ 362720 w 378132"/>
                <a:gd name="connsiteY7" fmla="*/ 55614 h 601071"/>
                <a:gd name="connsiteX8" fmla="*/ 374441 w 378132"/>
                <a:gd name="connsiteY8" fmla="*/ 14559 h 601071"/>
                <a:gd name="connsiteX9" fmla="*/ 333387 w 378132"/>
                <a:gd name="connsiteY9" fmla="*/ 2838 h 601071"/>
                <a:gd name="connsiteX10" fmla="*/ 16671 w 378132"/>
                <a:gd name="connsiteY10" fmla="*/ 184650 h 601071"/>
                <a:gd name="connsiteX11" fmla="*/ 2004 w 378132"/>
                <a:gd name="connsiteY11" fmla="*/ 211039 h 601071"/>
                <a:gd name="connsiteX12" fmla="*/ 19597 w 378132"/>
                <a:gd name="connsiteY12" fmla="*/ 237427 h 601071"/>
                <a:gd name="connsiteX13" fmla="*/ 289391 w 378132"/>
                <a:gd name="connsiteY13" fmla="*/ 363516 h 601071"/>
                <a:gd name="connsiteX14" fmla="*/ 13726 w 378132"/>
                <a:gd name="connsiteY14" fmla="*/ 548272 h 601071"/>
                <a:gd name="connsiteX15" fmla="*/ 4951 w 378132"/>
                <a:gd name="connsiteY15" fmla="*/ 589348 h 601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8132" h="601071">
                  <a:moveTo>
                    <a:pt x="4945" y="589350"/>
                  </a:moveTo>
                  <a:cubicBezTo>
                    <a:pt x="10816" y="598146"/>
                    <a:pt x="19612" y="601071"/>
                    <a:pt x="28408" y="601071"/>
                  </a:cubicBezTo>
                  <a:cubicBezTo>
                    <a:pt x="34279" y="601071"/>
                    <a:pt x="40129" y="598146"/>
                    <a:pt x="46000" y="595201"/>
                  </a:cubicBezTo>
                  <a:lnTo>
                    <a:pt x="365643" y="381130"/>
                  </a:lnTo>
                  <a:cubicBezTo>
                    <a:pt x="374439" y="375259"/>
                    <a:pt x="380310" y="366463"/>
                    <a:pt x="377364" y="354742"/>
                  </a:cubicBezTo>
                  <a:cubicBezTo>
                    <a:pt x="377364" y="343020"/>
                    <a:pt x="371493" y="334204"/>
                    <a:pt x="359772" y="331279"/>
                  </a:cubicBezTo>
                  <a:lnTo>
                    <a:pt x="95853" y="208111"/>
                  </a:lnTo>
                  <a:lnTo>
                    <a:pt x="362720" y="55614"/>
                  </a:lnTo>
                  <a:cubicBezTo>
                    <a:pt x="377387" y="46818"/>
                    <a:pt x="380312" y="29225"/>
                    <a:pt x="374441" y="14559"/>
                  </a:cubicBezTo>
                  <a:cubicBezTo>
                    <a:pt x="365645" y="-108"/>
                    <a:pt x="348053" y="-3033"/>
                    <a:pt x="333387" y="2838"/>
                  </a:cubicBezTo>
                  <a:lnTo>
                    <a:pt x="16671" y="184650"/>
                  </a:lnTo>
                  <a:cubicBezTo>
                    <a:pt x="7875" y="190521"/>
                    <a:pt x="2004" y="199317"/>
                    <a:pt x="2004" y="211039"/>
                  </a:cubicBezTo>
                  <a:cubicBezTo>
                    <a:pt x="2004" y="222760"/>
                    <a:pt x="7875" y="231576"/>
                    <a:pt x="19597" y="237427"/>
                  </a:cubicBezTo>
                  <a:lnTo>
                    <a:pt x="289391" y="363516"/>
                  </a:lnTo>
                  <a:lnTo>
                    <a:pt x="13726" y="548272"/>
                  </a:lnTo>
                  <a:cubicBezTo>
                    <a:pt x="-920" y="557109"/>
                    <a:pt x="-3845" y="574701"/>
                    <a:pt x="4951" y="589348"/>
                  </a:cubicBezTo>
                  <a:close/>
                </a:path>
              </a:pathLst>
            </a:custGeom>
            <a:grpFill/>
            <a:ln w="52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23" name="Group 322">
            <a:extLst>
              <a:ext uri="{FF2B5EF4-FFF2-40B4-BE49-F238E27FC236}">
                <a16:creationId xmlns:a16="http://schemas.microsoft.com/office/drawing/2014/main" id="{9D8F8721-3A96-59C3-1369-98A64ED0182C}"/>
              </a:ext>
            </a:extLst>
          </p:cNvPr>
          <p:cNvGrpSpPr/>
          <p:nvPr userDrawn="1"/>
        </p:nvGrpSpPr>
        <p:grpSpPr>
          <a:xfrm>
            <a:off x="10233868" y="3436375"/>
            <a:ext cx="349580" cy="349579"/>
            <a:chOff x="1957251" y="-833976"/>
            <a:chExt cx="4389165" cy="4389156"/>
          </a:xfrm>
          <a:solidFill>
            <a:schemeClr val="tx2"/>
          </a:solidFill>
        </p:grpSpPr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1F892711-5712-87B9-7020-A0FC83708117}"/>
                </a:ext>
              </a:extLst>
            </p:cNvPr>
            <p:cNvSpPr/>
            <p:nvPr/>
          </p:nvSpPr>
          <p:spPr>
            <a:xfrm>
              <a:off x="5250802" y="409398"/>
              <a:ext cx="406973" cy="459893"/>
            </a:xfrm>
            <a:custGeom>
              <a:avLst/>
              <a:gdLst>
                <a:gd name="connsiteX0" fmla="*/ 54849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2 w 406973"/>
                <a:gd name="connsiteY7" fmla="*/ 459894 h 459893"/>
                <a:gd name="connsiteX8" fmla="*/ 109690 w 406973"/>
                <a:gd name="connsiteY8" fmla="*/ 203522 h 459893"/>
                <a:gd name="connsiteX9" fmla="*/ 203452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9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2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2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87DCD3B6-9308-A7F1-3D27-9800FDDACEB7}"/>
                </a:ext>
              </a:extLst>
            </p:cNvPr>
            <p:cNvSpPr/>
            <p:nvPr/>
          </p:nvSpPr>
          <p:spPr>
            <a:xfrm>
              <a:off x="4661015" y="409398"/>
              <a:ext cx="406973" cy="459893"/>
            </a:xfrm>
            <a:custGeom>
              <a:avLst/>
              <a:gdLst>
                <a:gd name="connsiteX0" fmla="*/ 54848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1 w 406973"/>
                <a:gd name="connsiteY7" fmla="*/ 459894 h 459893"/>
                <a:gd name="connsiteX8" fmla="*/ 109690 w 406973"/>
                <a:gd name="connsiteY8" fmla="*/ 203522 h 459893"/>
                <a:gd name="connsiteX9" fmla="*/ 203451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8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1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1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69DC29D1-9B44-2A0A-7755-EC0000B4C948}"/>
                </a:ext>
              </a:extLst>
            </p:cNvPr>
            <p:cNvSpPr/>
            <p:nvPr/>
          </p:nvSpPr>
          <p:spPr>
            <a:xfrm>
              <a:off x="5253432" y="102927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B2B5EA95-6B2A-791B-973E-29247065A9C8}"/>
                </a:ext>
              </a:extLst>
            </p:cNvPr>
            <p:cNvSpPr/>
            <p:nvPr/>
          </p:nvSpPr>
          <p:spPr>
            <a:xfrm>
              <a:off x="4663644" y="102927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B53C8F93-C54F-4B95-C429-6149FBD7B3F5}"/>
                </a:ext>
              </a:extLst>
            </p:cNvPr>
            <p:cNvSpPr/>
            <p:nvPr/>
          </p:nvSpPr>
          <p:spPr>
            <a:xfrm>
              <a:off x="5253432" y="164649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1F1328FC-E82C-8E82-6D1B-ADFD0F33FAAE}"/>
                </a:ext>
              </a:extLst>
            </p:cNvPr>
            <p:cNvSpPr/>
            <p:nvPr/>
          </p:nvSpPr>
          <p:spPr>
            <a:xfrm>
              <a:off x="4663644" y="164649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5D3BE6FB-5824-8910-A733-BB02BE57FF63}"/>
                </a:ext>
              </a:extLst>
            </p:cNvPr>
            <p:cNvSpPr/>
            <p:nvPr/>
          </p:nvSpPr>
          <p:spPr>
            <a:xfrm>
              <a:off x="2552540" y="1956205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26500CE1-EDBB-7DDE-009F-CF49F2860BFE}"/>
                </a:ext>
              </a:extLst>
            </p:cNvPr>
            <p:cNvSpPr/>
            <p:nvPr/>
          </p:nvSpPr>
          <p:spPr>
            <a:xfrm>
              <a:off x="2552540" y="1304792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9 w 355148"/>
                <a:gd name="connsiteY2" fmla="*/ 417913 h 472793"/>
                <a:gd name="connsiteX3" fmla="*/ 355149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B5F27D5F-C3DC-E4C9-1994-EB5CE308A348}"/>
                </a:ext>
              </a:extLst>
            </p:cNvPr>
            <p:cNvSpPr/>
            <p:nvPr/>
          </p:nvSpPr>
          <p:spPr>
            <a:xfrm>
              <a:off x="3122636" y="1956205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2"/>
                    <a:pt x="54880" y="472792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4F0E5F5B-542B-51FF-20E3-A464854B103E}"/>
                </a:ext>
              </a:extLst>
            </p:cNvPr>
            <p:cNvSpPr/>
            <p:nvPr/>
          </p:nvSpPr>
          <p:spPr>
            <a:xfrm>
              <a:off x="3122636" y="1304792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0 w 355148"/>
                <a:gd name="connsiteY7" fmla="*/ 417952 h 472793"/>
                <a:gd name="connsiteX8" fmla="*/ 54880 w 355148"/>
                <a:gd name="connsiteY8" fmla="*/ 472793 h 472793"/>
                <a:gd name="connsiteX9" fmla="*/ 109721 w 355148"/>
                <a:gd name="connsiteY9" fmla="*/ 109720 h 472793"/>
                <a:gd name="connsiteX10" fmla="*/ 245392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52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20"/>
                  </a:moveTo>
                  <a:lnTo>
                    <a:pt x="245392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4F7FD9F4-6AD2-49D0-0C78-53142C319888}"/>
                </a:ext>
              </a:extLst>
            </p:cNvPr>
            <p:cNvSpPr/>
            <p:nvPr/>
          </p:nvSpPr>
          <p:spPr>
            <a:xfrm>
              <a:off x="3692732" y="1956205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804AED21-E36A-3A11-9D48-31FBCD225C85}"/>
                </a:ext>
              </a:extLst>
            </p:cNvPr>
            <p:cNvSpPr/>
            <p:nvPr/>
          </p:nvSpPr>
          <p:spPr>
            <a:xfrm>
              <a:off x="3692732" y="1304792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C1A1D037-9516-4E7B-367D-EB48E94C7534}"/>
                </a:ext>
              </a:extLst>
            </p:cNvPr>
            <p:cNvSpPr/>
            <p:nvPr/>
          </p:nvSpPr>
          <p:spPr>
            <a:xfrm>
              <a:off x="3692732" y="2609674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60 h 472792"/>
                <a:gd name="connsiteX10" fmla="*/ 245430 w 355148"/>
                <a:gd name="connsiteY10" fmla="*/ 109760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60"/>
                  </a:moveTo>
                  <a:lnTo>
                    <a:pt x="245430" y="10976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02244964-79BC-8240-4D7D-F9514AD19A3E}"/>
                </a:ext>
              </a:extLst>
            </p:cNvPr>
            <p:cNvSpPr/>
            <p:nvPr/>
          </p:nvSpPr>
          <p:spPr>
            <a:xfrm>
              <a:off x="2552540" y="653380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CBAE8258-E93F-B1DF-33CA-F5B0BA6E5048}"/>
                </a:ext>
              </a:extLst>
            </p:cNvPr>
            <p:cNvSpPr/>
            <p:nvPr/>
          </p:nvSpPr>
          <p:spPr>
            <a:xfrm>
              <a:off x="3122636" y="653380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7D4B8A11-8352-F29E-09B6-9C3FC853000E}"/>
                </a:ext>
              </a:extLst>
            </p:cNvPr>
            <p:cNvSpPr/>
            <p:nvPr/>
          </p:nvSpPr>
          <p:spPr>
            <a:xfrm>
              <a:off x="3692732" y="653380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BBA4E4F9-48F7-DD71-DE97-DE4A9F715378}"/>
                </a:ext>
              </a:extLst>
            </p:cNvPr>
            <p:cNvSpPr/>
            <p:nvPr/>
          </p:nvSpPr>
          <p:spPr>
            <a:xfrm>
              <a:off x="1957251" y="-833976"/>
              <a:ext cx="4389165" cy="4389156"/>
            </a:xfrm>
            <a:custGeom>
              <a:avLst/>
              <a:gdLst>
                <a:gd name="connsiteX0" fmla="*/ 54894 w 4389165"/>
                <a:gd name="connsiteY0" fmla="*/ 4389156 h 4389156"/>
                <a:gd name="connsiteX1" fmla="*/ 4334287 w 4389165"/>
                <a:gd name="connsiteY1" fmla="*/ 4389156 h 4389156"/>
                <a:gd name="connsiteX2" fmla="*/ 4389166 w 4389165"/>
                <a:gd name="connsiteY2" fmla="*/ 4334276 h 4389156"/>
                <a:gd name="connsiteX3" fmla="*/ 4334287 w 4389165"/>
                <a:gd name="connsiteY3" fmla="*/ 4279396 h 4389156"/>
                <a:gd name="connsiteX4" fmla="*/ 4074124 w 4389165"/>
                <a:gd name="connsiteY4" fmla="*/ 4279396 h 4389156"/>
                <a:gd name="connsiteX5" fmla="*/ 4074774 w 4389165"/>
                <a:gd name="connsiteY5" fmla="*/ 4005497 h 4389156"/>
                <a:gd name="connsiteX6" fmla="*/ 4382238 w 4389165"/>
                <a:gd name="connsiteY6" fmla="*/ 3670709 h 4389156"/>
                <a:gd name="connsiteX7" fmla="*/ 4319895 w 4389165"/>
                <a:gd name="connsiteY7" fmla="*/ 3480429 h 4389156"/>
                <a:gd name="connsiteX8" fmla="*/ 4336276 w 4389165"/>
                <a:gd name="connsiteY8" fmla="*/ 3386744 h 4389156"/>
                <a:gd name="connsiteX9" fmla="*/ 4282124 w 4389165"/>
                <a:gd name="connsiteY9" fmla="*/ 3220839 h 4389156"/>
                <a:gd name="connsiteX10" fmla="*/ 4294256 w 4389165"/>
                <a:gd name="connsiteY10" fmla="*/ 3145294 h 4389156"/>
                <a:gd name="connsiteX11" fmla="*/ 4075887 w 4389165"/>
                <a:gd name="connsiteY11" fmla="*/ 2893214 h 4389156"/>
                <a:gd name="connsiteX12" fmla="*/ 4075887 w 4389165"/>
                <a:gd name="connsiteY12" fmla="*/ 442067 h 4389156"/>
                <a:gd name="connsiteX13" fmla="*/ 4103825 w 4389165"/>
                <a:gd name="connsiteY13" fmla="*/ 442067 h 4389156"/>
                <a:gd name="connsiteX14" fmla="*/ 4158704 w 4389165"/>
                <a:gd name="connsiteY14" fmla="*/ 387187 h 4389156"/>
                <a:gd name="connsiteX15" fmla="*/ 4158666 w 4389165"/>
                <a:gd name="connsiteY15" fmla="*/ 54888 h 4389156"/>
                <a:gd name="connsiteX16" fmla="*/ 4103786 w 4389165"/>
                <a:gd name="connsiteY16" fmla="*/ 8 h 4389156"/>
                <a:gd name="connsiteX17" fmla="*/ 2303169 w 4389165"/>
                <a:gd name="connsiteY17" fmla="*/ 8 h 4389156"/>
                <a:gd name="connsiteX18" fmla="*/ 2248290 w 4389165"/>
                <a:gd name="connsiteY18" fmla="*/ 54888 h 4389156"/>
                <a:gd name="connsiteX19" fmla="*/ 2248290 w 4389165"/>
                <a:gd name="connsiteY19" fmla="*/ 387187 h 4389156"/>
                <a:gd name="connsiteX20" fmla="*/ 2303169 w 4389165"/>
                <a:gd name="connsiteY20" fmla="*/ 442067 h 4389156"/>
                <a:gd name="connsiteX21" fmla="*/ 2326705 w 4389165"/>
                <a:gd name="connsiteY21" fmla="*/ 442067 h 4389156"/>
                <a:gd name="connsiteX22" fmla="*/ 2326705 w 4389165"/>
                <a:gd name="connsiteY22" fmla="*/ 890629 h 4389156"/>
                <a:gd name="connsiteX23" fmla="*/ 1405009 w 4389165"/>
                <a:gd name="connsiteY23" fmla="*/ 890629 h 4389156"/>
                <a:gd name="connsiteX24" fmla="*/ 1405009 w 4389165"/>
                <a:gd name="connsiteY24" fmla="*/ 723960 h 4389156"/>
                <a:gd name="connsiteX25" fmla="*/ 1887097 w 4389165"/>
                <a:gd name="connsiteY25" fmla="*/ 723960 h 4389156"/>
                <a:gd name="connsiteX26" fmla="*/ 1927587 w 4389165"/>
                <a:gd name="connsiteY26" fmla="*/ 706126 h 4389156"/>
                <a:gd name="connsiteX27" fmla="*/ 1941747 w 4389165"/>
                <a:gd name="connsiteY27" fmla="*/ 664221 h 4389156"/>
                <a:gd name="connsiteX28" fmla="*/ 1886867 w 4389165"/>
                <a:gd name="connsiteY28" fmla="*/ 50058 h 4389156"/>
                <a:gd name="connsiteX29" fmla="*/ 1832256 w 4389165"/>
                <a:gd name="connsiteY29" fmla="*/ 0 h 4389156"/>
                <a:gd name="connsiteX30" fmla="*/ 853805 w 4389165"/>
                <a:gd name="connsiteY30" fmla="*/ 0 h 4389156"/>
                <a:gd name="connsiteX31" fmla="*/ 799156 w 4389165"/>
                <a:gd name="connsiteY31" fmla="*/ 49981 h 4389156"/>
                <a:gd name="connsiteX32" fmla="*/ 744276 w 4389165"/>
                <a:gd name="connsiteY32" fmla="*/ 664144 h 4389156"/>
                <a:gd name="connsiteX33" fmla="*/ 758436 w 4389165"/>
                <a:gd name="connsiteY33" fmla="*/ 706050 h 4389156"/>
                <a:gd name="connsiteX34" fmla="*/ 798926 w 4389165"/>
                <a:gd name="connsiteY34" fmla="*/ 723884 h 4389156"/>
                <a:gd name="connsiteX35" fmla="*/ 1295288 w 4389165"/>
                <a:gd name="connsiteY35" fmla="*/ 723884 h 4389156"/>
                <a:gd name="connsiteX36" fmla="*/ 1295288 w 4389165"/>
                <a:gd name="connsiteY36" fmla="*/ 890552 h 4389156"/>
                <a:gd name="connsiteX37" fmla="*/ 189093 w 4389165"/>
                <a:gd name="connsiteY37" fmla="*/ 890552 h 4389156"/>
                <a:gd name="connsiteX38" fmla="*/ 134213 w 4389165"/>
                <a:gd name="connsiteY38" fmla="*/ 945432 h 4389156"/>
                <a:gd name="connsiteX39" fmla="*/ 134213 w 4389165"/>
                <a:gd name="connsiteY39" fmla="*/ 1220360 h 4389156"/>
                <a:gd name="connsiteX40" fmla="*/ 189093 w 4389165"/>
                <a:gd name="connsiteY40" fmla="*/ 1275239 h 4389156"/>
                <a:gd name="connsiteX41" fmla="*/ 270034 w 4389165"/>
                <a:gd name="connsiteY41" fmla="*/ 1275239 h 4389156"/>
                <a:gd name="connsiteX42" fmla="*/ 269996 w 4389165"/>
                <a:gd name="connsiteY42" fmla="*/ 4279435 h 4389156"/>
                <a:gd name="connsiteX43" fmla="*/ 54880 w 4389165"/>
                <a:gd name="connsiteY43" fmla="*/ 4279435 h 4389156"/>
                <a:gd name="connsiteX44" fmla="*/ 0 w 4389165"/>
                <a:gd name="connsiteY44" fmla="*/ 4334315 h 4389156"/>
                <a:gd name="connsiteX45" fmla="*/ 54880 w 4389165"/>
                <a:gd name="connsiteY45" fmla="*/ 4389156 h 4389156"/>
                <a:gd name="connsiteX46" fmla="*/ 1457258 w 4389165"/>
                <a:gd name="connsiteY46" fmla="*/ 416022 h 4389156"/>
                <a:gd name="connsiteX47" fmla="*/ 1457258 w 4389165"/>
                <a:gd name="connsiteY47" fmla="*/ 614150 h 4389156"/>
                <a:gd name="connsiteX48" fmla="*/ 1228631 w 4389165"/>
                <a:gd name="connsiteY48" fmla="*/ 614150 h 4389156"/>
                <a:gd name="connsiteX49" fmla="*/ 1228631 w 4389165"/>
                <a:gd name="connsiteY49" fmla="*/ 416022 h 4389156"/>
                <a:gd name="connsiteX50" fmla="*/ 1228671 w 4389165"/>
                <a:gd name="connsiteY50" fmla="*/ 306304 h 4389156"/>
                <a:gd name="connsiteX51" fmla="*/ 1228671 w 4389165"/>
                <a:gd name="connsiteY51" fmla="*/ 109714 h 4389156"/>
                <a:gd name="connsiteX52" fmla="*/ 1457297 w 4389165"/>
                <a:gd name="connsiteY52" fmla="*/ 109714 h 4389156"/>
                <a:gd name="connsiteX53" fmla="*/ 1457297 w 4389165"/>
                <a:gd name="connsiteY53" fmla="*/ 306304 h 4389156"/>
                <a:gd name="connsiteX54" fmla="*/ 1566976 w 4389165"/>
                <a:gd name="connsiteY54" fmla="*/ 614150 h 4389156"/>
                <a:gd name="connsiteX55" fmla="*/ 1566976 w 4389165"/>
                <a:gd name="connsiteY55" fmla="*/ 416022 h 4389156"/>
                <a:gd name="connsiteX56" fmla="*/ 1809376 w 4389165"/>
                <a:gd name="connsiteY56" fmla="*/ 416022 h 4389156"/>
                <a:gd name="connsiteX57" fmla="*/ 1827096 w 4389165"/>
                <a:gd name="connsiteY57" fmla="*/ 614150 h 4389156"/>
                <a:gd name="connsiteX58" fmla="*/ 1799579 w 4389165"/>
                <a:gd name="connsiteY58" fmla="*/ 306304 h 4389156"/>
                <a:gd name="connsiteX59" fmla="*/ 1567015 w 4389165"/>
                <a:gd name="connsiteY59" fmla="*/ 306304 h 4389156"/>
                <a:gd name="connsiteX60" fmla="*/ 1567015 w 4389165"/>
                <a:gd name="connsiteY60" fmla="*/ 109714 h 4389156"/>
                <a:gd name="connsiteX61" fmla="*/ 1782013 w 4389165"/>
                <a:gd name="connsiteY61" fmla="*/ 109714 h 4389156"/>
                <a:gd name="connsiteX62" fmla="*/ 1118943 w 4389165"/>
                <a:gd name="connsiteY62" fmla="*/ 109714 h 4389156"/>
                <a:gd name="connsiteX63" fmla="*/ 1118943 w 4389165"/>
                <a:gd name="connsiteY63" fmla="*/ 306304 h 4389156"/>
                <a:gd name="connsiteX64" fmla="*/ 886378 w 4389165"/>
                <a:gd name="connsiteY64" fmla="*/ 306304 h 4389156"/>
                <a:gd name="connsiteX65" fmla="*/ 903944 w 4389165"/>
                <a:gd name="connsiteY65" fmla="*/ 109714 h 4389156"/>
                <a:gd name="connsiteX66" fmla="*/ 876542 w 4389165"/>
                <a:gd name="connsiteY66" fmla="*/ 416032 h 4389156"/>
                <a:gd name="connsiteX67" fmla="*/ 1118943 w 4389165"/>
                <a:gd name="connsiteY67" fmla="*/ 416032 h 4389156"/>
                <a:gd name="connsiteX68" fmla="*/ 1118943 w 4389165"/>
                <a:gd name="connsiteY68" fmla="*/ 614159 h 4389156"/>
                <a:gd name="connsiteX69" fmla="*/ 858897 w 4389165"/>
                <a:gd name="connsiteY69" fmla="*/ 614159 h 4389156"/>
                <a:gd name="connsiteX70" fmla="*/ 1398044 w 4389165"/>
                <a:gd name="connsiteY70" fmla="*/ 4279437 h 4389156"/>
                <a:gd name="connsiteX71" fmla="*/ 1102826 w 4389165"/>
                <a:gd name="connsiteY71" fmla="*/ 4279437 h 4389156"/>
                <a:gd name="connsiteX72" fmla="*/ 1102826 w 4389165"/>
                <a:gd name="connsiteY72" fmla="*/ 3553420 h 4389156"/>
                <a:gd name="connsiteX73" fmla="*/ 1398044 w 4389165"/>
                <a:gd name="connsiteY73" fmla="*/ 3553420 h 4389156"/>
                <a:gd name="connsiteX74" fmla="*/ 993069 w 4389165"/>
                <a:gd name="connsiteY74" fmla="*/ 4279437 h 4389156"/>
                <a:gd name="connsiteX75" fmla="*/ 697852 w 4389165"/>
                <a:gd name="connsiteY75" fmla="*/ 4279437 h 4389156"/>
                <a:gd name="connsiteX76" fmla="*/ 697852 w 4389165"/>
                <a:gd name="connsiteY76" fmla="*/ 3553420 h 4389156"/>
                <a:gd name="connsiteX77" fmla="*/ 993069 w 4389165"/>
                <a:gd name="connsiteY77" fmla="*/ 3553420 h 4389156"/>
                <a:gd name="connsiteX78" fmla="*/ 3414825 w 4389165"/>
                <a:gd name="connsiteY78" fmla="*/ 4279437 h 4389156"/>
                <a:gd name="connsiteX79" fmla="*/ 3049499 w 4389165"/>
                <a:gd name="connsiteY79" fmla="*/ 4279437 h 4389156"/>
                <a:gd name="connsiteX80" fmla="*/ 3049499 w 4389165"/>
                <a:gd name="connsiteY80" fmla="*/ 3618738 h 4389156"/>
                <a:gd name="connsiteX81" fmla="*/ 3232196 w 4389165"/>
                <a:gd name="connsiteY81" fmla="*/ 3436040 h 4389156"/>
                <a:gd name="connsiteX82" fmla="*/ 3414893 w 4389165"/>
                <a:gd name="connsiteY82" fmla="*/ 3618738 h 4389156"/>
                <a:gd name="connsiteX83" fmla="*/ 3414855 w 4389165"/>
                <a:gd name="connsiteY83" fmla="*/ 4279437 h 4389156"/>
                <a:gd name="connsiteX84" fmla="*/ 4184400 w 4389165"/>
                <a:gd name="connsiteY84" fmla="*/ 3145222 h 4389156"/>
                <a:gd name="connsiteX85" fmla="*/ 4169857 w 4389165"/>
                <a:gd name="connsiteY85" fmla="*/ 3205613 h 4389156"/>
                <a:gd name="connsiteX86" fmla="*/ 4178583 w 4389165"/>
                <a:gd name="connsiteY86" fmla="*/ 3267266 h 4389156"/>
                <a:gd name="connsiteX87" fmla="*/ 4226497 w 4389165"/>
                <a:gd name="connsiteY87" fmla="*/ 3386673 h 4389156"/>
                <a:gd name="connsiteX88" fmla="*/ 4207553 w 4389165"/>
                <a:gd name="connsiteY88" fmla="*/ 3464362 h 4389156"/>
                <a:gd name="connsiteX89" fmla="*/ 4215666 w 4389165"/>
                <a:gd name="connsiteY89" fmla="*/ 3525823 h 4389156"/>
                <a:gd name="connsiteX90" fmla="*/ 4272459 w 4389165"/>
                <a:gd name="connsiteY90" fmla="*/ 3670792 h 4389156"/>
                <a:gd name="connsiteX91" fmla="*/ 4020947 w 4389165"/>
                <a:gd name="connsiteY91" fmla="*/ 3900025 h 4389156"/>
                <a:gd name="connsiteX92" fmla="*/ 3769435 w 4389165"/>
                <a:gd name="connsiteY92" fmla="*/ 3670792 h 4389156"/>
                <a:gd name="connsiteX93" fmla="*/ 3810651 w 4389165"/>
                <a:gd name="connsiteY93" fmla="*/ 3545192 h 4389156"/>
                <a:gd name="connsiteX94" fmla="*/ 3826342 w 4389165"/>
                <a:gd name="connsiteY94" fmla="*/ 3525789 h 4389156"/>
                <a:gd name="connsiteX95" fmla="*/ 3834417 w 4389165"/>
                <a:gd name="connsiteY95" fmla="*/ 3464404 h 4389156"/>
                <a:gd name="connsiteX96" fmla="*/ 3815473 w 4389165"/>
                <a:gd name="connsiteY96" fmla="*/ 3386716 h 4389156"/>
                <a:gd name="connsiteX97" fmla="*/ 3863388 w 4389165"/>
                <a:gd name="connsiteY97" fmla="*/ 3267308 h 4389156"/>
                <a:gd name="connsiteX98" fmla="*/ 3872113 w 4389165"/>
                <a:gd name="connsiteY98" fmla="*/ 3205655 h 4389156"/>
                <a:gd name="connsiteX99" fmla="*/ 3857570 w 4389165"/>
                <a:gd name="connsiteY99" fmla="*/ 3145264 h 4389156"/>
                <a:gd name="connsiteX100" fmla="*/ 3857723 w 4389165"/>
                <a:gd name="connsiteY100" fmla="*/ 3138031 h 4389156"/>
                <a:gd name="connsiteX101" fmla="*/ 4020983 w 4389165"/>
                <a:gd name="connsiteY101" fmla="*/ 2997697 h 4389156"/>
                <a:gd name="connsiteX102" fmla="*/ 4184399 w 4389165"/>
                <a:gd name="connsiteY102" fmla="*/ 3145232 h 4389156"/>
                <a:gd name="connsiteX103" fmla="*/ 2357919 w 4389165"/>
                <a:gd name="connsiteY103" fmla="*/ 109675 h 4389156"/>
                <a:gd name="connsiteX104" fmla="*/ 4048807 w 4389165"/>
                <a:gd name="connsiteY104" fmla="*/ 109675 h 4389156"/>
                <a:gd name="connsiteX105" fmla="*/ 4048807 w 4389165"/>
                <a:gd name="connsiteY105" fmla="*/ 332256 h 4389156"/>
                <a:gd name="connsiteX106" fmla="*/ 2357919 w 4389165"/>
                <a:gd name="connsiteY106" fmla="*/ 332256 h 4389156"/>
                <a:gd name="connsiteX107" fmla="*/ 2436334 w 4389165"/>
                <a:gd name="connsiteY107" fmla="*/ 442014 h 4389156"/>
                <a:gd name="connsiteX108" fmla="*/ 3966060 w 4389165"/>
                <a:gd name="connsiteY108" fmla="*/ 442014 h 4389156"/>
                <a:gd name="connsiteX109" fmla="*/ 3966060 w 4389165"/>
                <a:gd name="connsiteY109" fmla="*/ 2893259 h 4389156"/>
                <a:gd name="connsiteX110" fmla="*/ 3748034 w 4389165"/>
                <a:gd name="connsiteY110" fmla="*/ 3132446 h 4389156"/>
                <a:gd name="connsiteX111" fmla="*/ 3747690 w 4389165"/>
                <a:gd name="connsiteY111" fmla="*/ 3145229 h 4389156"/>
                <a:gd name="connsiteX112" fmla="*/ 3759822 w 4389165"/>
                <a:gd name="connsiteY112" fmla="*/ 3220774 h 4389156"/>
                <a:gd name="connsiteX113" fmla="*/ 3705670 w 4389165"/>
                <a:gd name="connsiteY113" fmla="*/ 3386678 h 4389156"/>
                <a:gd name="connsiteX114" fmla="*/ 3721973 w 4389165"/>
                <a:gd name="connsiteY114" fmla="*/ 3480440 h 4389156"/>
                <a:gd name="connsiteX115" fmla="*/ 3721629 w 4389165"/>
                <a:gd name="connsiteY115" fmla="*/ 3480861 h 4389156"/>
                <a:gd name="connsiteX116" fmla="*/ 3659632 w 4389165"/>
                <a:gd name="connsiteY116" fmla="*/ 3670681 h 4389156"/>
                <a:gd name="connsiteX117" fmla="*/ 3964911 w 4389165"/>
                <a:gd name="connsiteY117" fmla="*/ 4005126 h 4389156"/>
                <a:gd name="connsiteX118" fmla="*/ 3964337 w 4389165"/>
                <a:gd name="connsiteY118" fmla="*/ 4279407 h 4389156"/>
                <a:gd name="connsiteX119" fmla="*/ 3524533 w 4389165"/>
                <a:gd name="connsiteY119" fmla="*/ 4279407 h 4389156"/>
                <a:gd name="connsiteX120" fmla="*/ 3524533 w 4389165"/>
                <a:gd name="connsiteY120" fmla="*/ 3618707 h 4389156"/>
                <a:gd name="connsiteX121" fmla="*/ 3232108 w 4389165"/>
                <a:gd name="connsiteY121" fmla="*/ 3326282 h 4389156"/>
                <a:gd name="connsiteX122" fmla="*/ 2939683 w 4389165"/>
                <a:gd name="connsiteY122" fmla="*/ 3618707 h 4389156"/>
                <a:gd name="connsiteX123" fmla="*/ 2939683 w 4389165"/>
                <a:gd name="connsiteY123" fmla="*/ 4279407 h 4389156"/>
                <a:gd name="connsiteX124" fmla="*/ 2430192 w 4389165"/>
                <a:gd name="connsiteY124" fmla="*/ 4279407 h 4389156"/>
                <a:gd name="connsiteX125" fmla="*/ 2430192 w 4389165"/>
                <a:gd name="connsiteY125" fmla="*/ 1275211 h 4389156"/>
                <a:gd name="connsiteX126" fmla="*/ 2511133 w 4389165"/>
                <a:gd name="connsiteY126" fmla="*/ 1275211 h 4389156"/>
                <a:gd name="connsiteX127" fmla="*/ 2566013 w 4389165"/>
                <a:gd name="connsiteY127" fmla="*/ 1220331 h 4389156"/>
                <a:gd name="connsiteX128" fmla="*/ 2566013 w 4389165"/>
                <a:gd name="connsiteY128" fmla="*/ 945403 h 4389156"/>
                <a:gd name="connsiteX129" fmla="*/ 2511133 w 4389165"/>
                <a:gd name="connsiteY129" fmla="*/ 890524 h 4389156"/>
                <a:gd name="connsiteX130" fmla="*/ 2436315 w 4389165"/>
                <a:gd name="connsiteY130" fmla="*/ 890524 h 4389156"/>
                <a:gd name="connsiteX131" fmla="*/ 243929 w 4389165"/>
                <a:gd name="connsiteY131" fmla="*/ 1000226 h 4389156"/>
                <a:gd name="connsiteX132" fmla="*/ 2456320 w 4389165"/>
                <a:gd name="connsiteY132" fmla="*/ 1000226 h 4389156"/>
                <a:gd name="connsiteX133" fmla="*/ 2456320 w 4389165"/>
                <a:gd name="connsiteY133" fmla="*/ 1165435 h 4389156"/>
                <a:gd name="connsiteX134" fmla="*/ 243929 w 4389165"/>
                <a:gd name="connsiteY134" fmla="*/ 1165435 h 4389156"/>
                <a:gd name="connsiteX135" fmla="*/ 379708 w 4389165"/>
                <a:gd name="connsiteY135" fmla="*/ 1275153 h 4389156"/>
                <a:gd name="connsiteX136" fmla="*/ 2320522 w 4389165"/>
                <a:gd name="connsiteY136" fmla="*/ 1275153 h 4389156"/>
                <a:gd name="connsiteX137" fmla="*/ 2320522 w 4389165"/>
                <a:gd name="connsiteY137" fmla="*/ 4279349 h 4389156"/>
                <a:gd name="connsiteX138" fmla="*/ 1507780 w 4389165"/>
                <a:gd name="connsiteY138" fmla="*/ 4279349 h 4389156"/>
                <a:gd name="connsiteX139" fmla="*/ 1507780 w 4389165"/>
                <a:gd name="connsiteY139" fmla="*/ 3498448 h 4389156"/>
                <a:gd name="connsiteX140" fmla="*/ 1452901 w 4389165"/>
                <a:gd name="connsiteY140" fmla="*/ 3443568 h 4389156"/>
                <a:gd name="connsiteX141" fmla="*/ 643030 w 4389165"/>
                <a:gd name="connsiteY141" fmla="*/ 3443607 h 4389156"/>
                <a:gd name="connsiteX142" fmla="*/ 588150 w 4389165"/>
                <a:gd name="connsiteY142" fmla="*/ 3498486 h 4389156"/>
                <a:gd name="connsiteX143" fmla="*/ 588150 w 4389165"/>
                <a:gd name="connsiteY143" fmla="*/ 4279348 h 4389156"/>
                <a:gd name="connsiteX144" fmla="*/ 379735 w 4389165"/>
                <a:gd name="connsiteY144" fmla="*/ 4279348 h 4389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</a:cxnLst>
              <a:rect l="l" t="t" r="r" b="b"/>
              <a:pathLst>
                <a:path w="4389165" h="4389156">
                  <a:moveTo>
                    <a:pt x="54894" y="4389156"/>
                  </a:moveTo>
                  <a:lnTo>
                    <a:pt x="4334287" y="4389156"/>
                  </a:lnTo>
                  <a:cubicBezTo>
                    <a:pt x="4364558" y="4389156"/>
                    <a:pt x="4389166" y="4364586"/>
                    <a:pt x="4389166" y="4334276"/>
                  </a:cubicBezTo>
                  <a:cubicBezTo>
                    <a:pt x="4389166" y="4304005"/>
                    <a:pt x="4364597" y="4279396"/>
                    <a:pt x="4334287" y="4279396"/>
                  </a:cubicBezTo>
                  <a:lnTo>
                    <a:pt x="4074124" y="4279396"/>
                  </a:lnTo>
                  <a:lnTo>
                    <a:pt x="4074774" y="4005497"/>
                  </a:lnTo>
                  <a:cubicBezTo>
                    <a:pt x="4248477" y="3980966"/>
                    <a:pt x="4382238" y="3840396"/>
                    <a:pt x="4382238" y="3670709"/>
                  </a:cubicBezTo>
                  <a:cubicBezTo>
                    <a:pt x="4382238" y="3602665"/>
                    <a:pt x="4360347" y="3536302"/>
                    <a:pt x="4319895" y="3480429"/>
                  </a:cubicBezTo>
                  <a:cubicBezTo>
                    <a:pt x="4330765" y="3450273"/>
                    <a:pt x="4336276" y="3418814"/>
                    <a:pt x="4336276" y="3386744"/>
                  </a:cubicBezTo>
                  <a:cubicBezTo>
                    <a:pt x="4336276" y="3327387"/>
                    <a:pt x="4317255" y="3269678"/>
                    <a:pt x="4282124" y="3220839"/>
                  </a:cubicBezTo>
                  <a:cubicBezTo>
                    <a:pt x="4290199" y="3196385"/>
                    <a:pt x="4294256" y="3171088"/>
                    <a:pt x="4294256" y="3145294"/>
                  </a:cubicBezTo>
                  <a:cubicBezTo>
                    <a:pt x="4294256" y="3021145"/>
                    <a:pt x="4200341" y="2917168"/>
                    <a:pt x="4075887" y="2893214"/>
                  </a:cubicBezTo>
                  <a:lnTo>
                    <a:pt x="4075887" y="442067"/>
                  </a:lnTo>
                  <a:lnTo>
                    <a:pt x="4103825" y="442067"/>
                  </a:lnTo>
                  <a:cubicBezTo>
                    <a:pt x="4134096" y="442067"/>
                    <a:pt x="4158704" y="417497"/>
                    <a:pt x="4158704" y="387187"/>
                  </a:cubicBezTo>
                  <a:lnTo>
                    <a:pt x="4158666" y="54888"/>
                  </a:lnTo>
                  <a:cubicBezTo>
                    <a:pt x="4158666" y="24616"/>
                    <a:pt x="4134096" y="8"/>
                    <a:pt x="4103786" y="8"/>
                  </a:cubicBezTo>
                  <a:lnTo>
                    <a:pt x="2303169" y="8"/>
                  </a:lnTo>
                  <a:cubicBezTo>
                    <a:pt x="2272898" y="8"/>
                    <a:pt x="2248290" y="24577"/>
                    <a:pt x="2248290" y="54888"/>
                  </a:cubicBezTo>
                  <a:lnTo>
                    <a:pt x="2248290" y="387187"/>
                  </a:lnTo>
                  <a:cubicBezTo>
                    <a:pt x="2248290" y="417458"/>
                    <a:pt x="2272859" y="442067"/>
                    <a:pt x="2303169" y="442067"/>
                  </a:cubicBezTo>
                  <a:lnTo>
                    <a:pt x="2326705" y="442067"/>
                  </a:lnTo>
                  <a:lnTo>
                    <a:pt x="2326705" y="890629"/>
                  </a:lnTo>
                  <a:lnTo>
                    <a:pt x="1405009" y="890629"/>
                  </a:lnTo>
                  <a:lnTo>
                    <a:pt x="1405009" y="723960"/>
                  </a:lnTo>
                  <a:lnTo>
                    <a:pt x="1887097" y="723960"/>
                  </a:lnTo>
                  <a:cubicBezTo>
                    <a:pt x="1902520" y="723960"/>
                    <a:pt x="1917178" y="717492"/>
                    <a:pt x="1927587" y="706126"/>
                  </a:cubicBezTo>
                  <a:cubicBezTo>
                    <a:pt x="1937997" y="694759"/>
                    <a:pt x="1943124" y="679567"/>
                    <a:pt x="1941747" y="664221"/>
                  </a:cubicBezTo>
                  <a:lnTo>
                    <a:pt x="1886867" y="50058"/>
                  </a:lnTo>
                  <a:cubicBezTo>
                    <a:pt x="1884380" y="21738"/>
                    <a:pt x="1860652" y="0"/>
                    <a:pt x="1832256" y="0"/>
                  </a:cubicBezTo>
                  <a:lnTo>
                    <a:pt x="853805" y="0"/>
                  </a:lnTo>
                  <a:cubicBezTo>
                    <a:pt x="825371" y="0"/>
                    <a:pt x="801682" y="21738"/>
                    <a:pt x="799156" y="49981"/>
                  </a:cubicBezTo>
                  <a:lnTo>
                    <a:pt x="744276" y="664144"/>
                  </a:lnTo>
                  <a:cubicBezTo>
                    <a:pt x="742899" y="679453"/>
                    <a:pt x="748065" y="694722"/>
                    <a:pt x="758436" y="706050"/>
                  </a:cubicBezTo>
                  <a:cubicBezTo>
                    <a:pt x="768807" y="717416"/>
                    <a:pt x="783503" y="723884"/>
                    <a:pt x="798926" y="723884"/>
                  </a:cubicBezTo>
                  <a:lnTo>
                    <a:pt x="1295288" y="723884"/>
                  </a:lnTo>
                  <a:lnTo>
                    <a:pt x="1295288" y="890552"/>
                  </a:lnTo>
                  <a:lnTo>
                    <a:pt x="189093" y="890552"/>
                  </a:lnTo>
                  <a:cubicBezTo>
                    <a:pt x="158822" y="890552"/>
                    <a:pt x="134213" y="915122"/>
                    <a:pt x="134213" y="945432"/>
                  </a:cubicBezTo>
                  <a:lnTo>
                    <a:pt x="134213" y="1220360"/>
                  </a:lnTo>
                  <a:cubicBezTo>
                    <a:pt x="134213" y="1250631"/>
                    <a:pt x="158782" y="1275239"/>
                    <a:pt x="189093" y="1275239"/>
                  </a:cubicBezTo>
                  <a:lnTo>
                    <a:pt x="270034" y="1275239"/>
                  </a:lnTo>
                  <a:lnTo>
                    <a:pt x="269996" y="4279435"/>
                  </a:lnTo>
                  <a:lnTo>
                    <a:pt x="54880" y="4279435"/>
                  </a:lnTo>
                  <a:cubicBezTo>
                    <a:pt x="24608" y="4279435"/>
                    <a:pt x="0" y="4304005"/>
                    <a:pt x="0" y="4334315"/>
                  </a:cubicBezTo>
                  <a:cubicBezTo>
                    <a:pt x="38" y="4364586"/>
                    <a:pt x="24607" y="4389156"/>
                    <a:pt x="54880" y="4389156"/>
                  </a:cubicBezTo>
                  <a:close/>
                  <a:moveTo>
                    <a:pt x="1457258" y="416022"/>
                  </a:moveTo>
                  <a:lnTo>
                    <a:pt x="1457258" y="614150"/>
                  </a:lnTo>
                  <a:lnTo>
                    <a:pt x="1228631" y="614150"/>
                  </a:lnTo>
                  <a:lnTo>
                    <a:pt x="1228631" y="416022"/>
                  </a:lnTo>
                  <a:close/>
                  <a:moveTo>
                    <a:pt x="1228671" y="306304"/>
                  </a:moveTo>
                  <a:lnTo>
                    <a:pt x="1228671" y="109714"/>
                  </a:lnTo>
                  <a:lnTo>
                    <a:pt x="1457297" y="109714"/>
                  </a:lnTo>
                  <a:lnTo>
                    <a:pt x="1457297" y="306304"/>
                  </a:lnTo>
                  <a:close/>
                  <a:moveTo>
                    <a:pt x="1566976" y="614150"/>
                  </a:moveTo>
                  <a:lnTo>
                    <a:pt x="1566976" y="416022"/>
                  </a:lnTo>
                  <a:lnTo>
                    <a:pt x="1809376" y="416022"/>
                  </a:lnTo>
                  <a:lnTo>
                    <a:pt x="1827096" y="614150"/>
                  </a:lnTo>
                  <a:close/>
                  <a:moveTo>
                    <a:pt x="1799579" y="306304"/>
                  </a:moveTo>
                  <a:lnTo>
                    <a:pt x="1567015" y="306304"/>
                  </a:lnTo>
                  <a:lnTo>
                    <a:pt x="1567015" y="109714"/>
                  </a:lnTo>
                  <a:lnTo>
                    <a:pt x="1782013" y="109714"/>
                  </a:lnTo>
                  <a:close/>
                  <a:moveTo>
                    <a:pt x="1118943" y="109714"/>
                  </a:moveTo>
                  <a:lnTo>
                    <a:pt x="1118943" y="306304"/>
                  </a:lnTo>
                  <a:lnTo>
                    <a:pt x="886378" y="306304"/>
                  </a:lnTo>
                  <a:lnTo>
                    <a:pt x="903944" y="109714"/>
                  </a:lnTo>
                  <a:close/>
                  <a:moveTo>
                    <a:pt x="876542" y="416032"/>
                  </a:moveTo>
                  <a:lnTo>
                    <a:pt x="1118943" y="416032"/>
                  </a:lnTo>
                  <a:lnTo>
                    <a:pt x="1118943" y="614159"/>
                  </a:lnTo>
                  <a:lnTo>
                    <a:pt x="858897" y="614159"/>
                  </a:lnTo>
                  <a:close/>
                  <a:moveTo>
                    <a:pt x="1398044" y="4279437"/>
                  </a:moveTo>
                  <a:lnTo>
                    <a:pt x="1102826" y="4279437"/>
                  </a:lnTo>
                  <a:lnTo>
                    <a:pt x="1102826" y="3553420"/>
                  </a:lnTo>
                  <a:lnTo>
                    <a:pt x="1398044" y="3553420"/>
                  </a:lnTo>
                  <a:close/>
                  <a:moveTo>
                    <a:pt x="993069" y="4279437"/>
                  </a:moveTo>
                  <a:lnTo>
                    <a:pt x="697852" y="4279437"/>
                  </a:lnTo>
                  <a:lnTo>
                    <a:pt x="697852" y="3553420"/>
                  </a:lnTo>
                  <a:lnTo>
                    <a:pt x="993069" y="3553420"/>
                  </a:lnTo>
                  <a:close/>
                  <a:moveTo>
                    <a:pt x="3414825" y="4279437"/>
                  </a:moveTo>
                  <a:lnTo>
                    <a:pt x="3049499" y="4279437"/>
                  </a:lnTo>
                  <a:lnTo>
                    <a:pt x="3049499" y="3618738"/>
                  </a:lnTo>
                  <a:cubicBezTo>
                    <a:pt x="3049499" y="3518013"/>
                    <a:pt x="3131474" y="3436040"/>
                    <a:pt x="3232196" y="3436040"/>
                  </a:cubicBezTo>
                  <a:cubicBezTo>
                    <a:pt x="3332919" y="3436040"/>
                    <a:pt x="3414893" y="3518015"/>
                    <a:pt x="3414893" y="3618738"/>
                  </a:cubicBezTo>
                  <a:lnTo>
                    <a:pt x="3414855" y="4279437"/>
                  </a:lnTo>
                  <a:close/>
                  <a:moveTo>
                    <a:pt x="4184400" y="3145222"/>
                  </a:moveTo>
                  <a:cubicBezTo>
                    <a:pt x="4184400" y="3165964"/>
                    <a:pt x="4179501" y="3186248"/>
                    <a:pt x="4169857" y="3205613"/>
                  </a:cubicBezTo>
                  <a:cubicBezTo>
                    <a:pt x="4159639" y="3225972"/>
                    <a:pt x="4163122" y="3250541"/>
                    <a:pt x="4178583" y="3267266"/>
                  </a:cubicBezTo>
                  <a:cubicBezTo>
                    <a:pt x="4209926" y="3301288"/>
                    <a:pt x="4226497" y="3342581"/>
                    <a:pt x="4226497" y="3386673"/>
                  </a:cubicBezTo>
                  <a:cubicBezTo>
                    <a:pt x="4226497" y="3413463"/>
                    <a:pt x="4220144" y="3439562"/>
                    <a:pt x="4207553" y="3464362"/>
                  </a:cubicBezTo>
                  <a:cubicBezTo>
                    <a:pt x="4197297" y="3484569"/>
                    <a:pt x="4200511" y="3508985"/>
                    <a:pt x="4215666" y="3525823"/>
                  </a:cubicBezTo>
                  <a:cubicBezTo>
                    <a:pt x="4252826" y="3567194"/>
                    <a:pt x="4272459" y="3617327"/>
                    <a:pt x="4272459" y="3670792"/>
                  </a:cubicBezTo>
                  <a:cubicBezTo>
                    <a:pt x="4272459" y="3797194"/>
                    <a:pt x="4159675" y="3900025"/>
                    <a:pt x="4020947" y="3900025"/>
                  </a:cubicBezTo>
                  <a:cubicBezTo>
                    <a:pt x="3882258" y="3900025"/>
                    <a:pt x="3769435" y="3797194"/>
                    <a:pt x="3769435" y="3670792"/>
                  </a:cubicBezTo>
                  <a:cubicBezTo>
                    <a:pt x="3769435" y="3625977"/>
                    <a:pt x="3783709" y="3582503"/>
                    <a:pt x="3810651" y="3545192"/>
                  </a:cubicBezTo>
                  <a:cubicBezTo>
                    <a:pt x="3815550" y="3538457"/>
                    <a:pt x="3820754" y="3531989"/>
                    <a:pt x="3826342" y="3525789"/>
                  </a:cubicBezTo>
                  <a:cubicBezTo>
                    <a:pt x="3841421" y="3508950"/>
                    <a:pt x="3844598" y="3484572"/>
                    <a:pt x="3834417" y="3464404"/>
                  </a:cubicBezTo>
                  <a:cubicBezTo>
                    <a:pt x="3821865" y="3439605"/>
                    <a:pt x="3815473" y="3413505"/>
                    <a:pt x="3815473" y="3386716"/>
                  </a:cubicBezTo>
                  <a:cubicBezTo>
                    <a:pt x="3815473" y="3342590"/>
                    <a:pt x="3832044" y="3301336"/>
                    <a:pt x="3863388" y="3267308"/>
                  </a:cubicBezTo>
                  <a:cubicBezTo>
                    <a:pt x="3878810" y="3250584"/>
                    <a:pt x="3882255" y="3225976"/>
                    <a:pt x="3872113" y="3205655"/>
                  </a:cubicBezTo>
                  <a:cubicBezTo>
                    <a:pt x="3862469" y="3186290"/>
                    <a:pt x="3857570" y="3166007"/>
                    <a:pt x="3857570" y="3145264"/>
                  </a:cubicBezTo>
                  <a:lnTo>
                    <a:pt x="3857723" y="3138031"/>
                  </a:lnTo>
                  <a:cubicBezTo>
                    <a:pt x="3861933" y="3059348"/>
                    <a:pt x="3933651" y="2997697"/>
                    <a:pt x="4020983" y="2997697"/>
                  </a:cubicBezTo>
                  <a:cubicBezTo>
                    <a:pt x="4111109" y="2997659"/>
                    <a:pt x="4184399" y="3063828"/>
                    <a:pt x="4184399" y="3145232"/>
                  </a:cubicBezTo>
                  <a:close/>
                  <a:moveTo>
                    <a:pt x="2357919" y="109675"/>
                  </a:moveTo>
                  <a:lnTo>
                    <a:pt x="4048807" y="109675"/>
                  </a:lnTo>
                  <a:lnTo>
                    <a:pt x="4048807" y="332256"/>
                  </a:lnTo>
                  <a:lnTo>
                    <a:pt x="2357919" y="332256"/>
                  </a:lnTo>
                  <a:close/>
                  <a:moveTo>
                    <a:pt x="2436334" y="442014"/>
                  </a:moveTo>
                  <a:lnTo>
                    <a:pt x="3966060" y="442014"/>
                  </a:lnTo>
                  <a:lnTo>
                    <a:pt x="3966060" y="2893259"/>
                  </a:lnTo>
                  <a:cubicBezTo>
                    <a:pt x="3846241" y="2916260"/>
                    <a:pt x="3754461" y="3012931"/>
                    <a:pt x="3748034" y="3132446"/>
                  </a:cubicBezTo>
                  <a:cubicBezTo>
                    <a:pt x="3747881" y="3136656"/>
                    <a:pt x="3747690" y="3140942"/>
                    <a:pt x="3747690" y="3145229"/>
                  </a:cubicBezTo>
                  <a:cubicBezTo>
                    <a:pt x="3747690" y="3171023"/>
                    <a:pt x="3751747" y="3196319"/>
                    <a:pt x="3759822" y="3220774"/>
                  </a:cubicBezTo>
                  <a:cubicBezTo>
                    <a:pt x="3724652" y="3269606"/>
                    <a:pt x="3705670" y="3327318"/>
                    <a:pt x="3705670" y="3386678"/>
                  </a:cubicBezTo>
                  <a:cubicBezTo>
                    <a:pt x="3705670" y="3418786"/>
                    <a:pt x="3711143" y="3450207"/>
                    <a:pt x="3721973" y="3480440"/>
                  </a:cubicBezTo>
                  <a:cubicBezTo>
                    <a:pt x="3721858" y="3480555"/>
                    <a:pt x="3721744" y="3480708"/>
                    <a:pt x="3721629" y="3480861"/>
                  </a:cubicBezTo>
                  <a:cubicBezTo>
                    <a:pt x="3681101" y="3537042"/>
                    <a:pt x="3659632" y="3602718"/>
                    <a:pt x="3659632" y="3670681"/>
                  </a:cubicBezTo>
                  <a:cubicBezTo>
                    <a:pt x="3659632" y="3839642"/>
                    <a:pt x="3792275" y="3979790"/>
                    <a:pt x="3964911" y="4005126"/>
                  </a:cubicBezTo>
                  <a:lnTo>
                    <a:pt x="3964337" y="4279407"/>
                  </a:lnTo>
                  <a:lnTo>
                    <a:pt x="3524533" y="4279407"/>
                  </a:lnTo>
                  <a:lnTo>
                    <a:pt x="3524533" y="3618707"/>
                  </a:lnTo>
                  <a:cubicBezTo>
                    <a:pt x="3524533" y="3457475"/>
                    <a:pt x="3393339" y="3326282"/>
                    <a:pt x="3232108" y="3326282"/>
                  </a:cubicBezTo>
                  <a:cubicBezTo>
                    <a:pt x="3070876" y="3326282"/>
                    <a:pt x="2939683" y="3457475"/>
                    <a:pt x="2939683" y="3618707"/>
                  </a:cubicBezTo>
                  <a:lnTo>
                    <a:pt x="2939683" y="4279407"/>
                  </a:lnTo>
                  <a:lnTo>
                    <a:pt x="2430192" y="4279407"/>
                  </a:lnTo>
                  <a:lnTo>
                    <a:pt x="2430192" y="1275211"/>
                  </a:lnTo>
                  <a:lnTo>
                    <a:pt x="2511133" y="1275211"/>
                  </a:lnTo>
                  <a:cubicBezTo>
                    <a:pt x="2541404" y="1275211"/>
                    <a:pt x="2566013" y="1250641"/>
                    <a:pt x="2566013" y="1220331"/>
                  </a:cubicBezTo>
                  <a:lnTo>
                    <a:pt x="2566013" y="945403"/>
                  </a:lnTo>
                  <a:cubicBezTo>
                    <a:pt x="2566013" y="915132"/>
                    <a:pt x="2541444" y="890524"/>
                    <a:pt x="2511133" y="890524"/>
                  </a:cubicBezTo>
                  <a:lnTo>
                    <a:pt x="2436315" y="890524"/>
                  </a:lnTo>
                  <a:close/>
                  <a:moveTo>
                    <a:pt x="243929" y="1000226"/>
                  </a:moveTo>
                  <a:lnTo>
                    <a:pt x="2456320" y="1000226"/>
                  </a:lnTo>
                  <a:lnTo>
                    <a:pt x="2456320" y="1165435"/>
                  </a:lnTo>
                  <a:lnTo>
                    <a:pt x="243929" y="1165435"/>
                  </a:lnTo>
                  <a:close/>
                  <a:moveTo>
                    <a:pt x="379708" y="1275153"/>
                  </a:moveTo>
                  <a:lnTo>
                    <a:pt x="2320522" y="1275153"/>
                  </a:lnTo>
                  <a:lnTo>
                    <a:pt x="2320522" y="4279349"/>
                  </a:lnTo>
                  <a:lnTo>
                    <a:pt x="1507780" y="4279349"/>
                  </a:lnTo>
                  <a:lnTo>
                    <a:pt x="1507780" y="3498448"/>
                  </a:lnTo>
                  <a:cubicBezTo>
                    <a:pt x="1507780" y="3468177"/>
                    <a:pt x="1483211" y="3443568"/>
                    <a:pt x="1452901" y="3443568"/>
                  </a:cubicBezTo>
                  <a:lnTo>
                    <a:pt x="643030" y="3443607"/>
                  </a:lnTo>
                  <a:cubicBezTo>
                    <a:pt x="612759" y="3443607"/>
                    <a:pt x="588150" y="3468176"/>
                    <a:pt x="588150" y="3498486"/>
                  </a:cubicBezTo>
                  <a:lnTo>
                    <a:pt x="588150" y="4279348"/>
                  </a:lnTo>
                  <a:lnTo>
                    <a:pt x="379735" y="4279348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27" name="Freeform: Shape 326">
            <a:extLst>
              <a:ext uri="{FF2B5EF4-FFF2-40B4-BE49-F238E27FC236}">
                <a16:creationId xmlns:a16="http://schemas.microsoft.com/office/drawing/2014/main" id="{D449126A-828E-2A35-F8C8-9A141818B487}"/>
              </a:ext>
            </a:extLst>
          </p:cNvPr>
          <p:cNvSpPr/>
          <p:nvPr/>
        </p:nvSpPr>
        <p:spPr>
          <a:xfrm>
            <a:off x="9571358" y="2743314"/>
            <a:ext cx="382816" cy="382822"/>
          </a:xfrm>
          <a:custGeom>
            <a:avLst/>
            <a:gdLst>
              <a:gd name="connsiteX0" fmla="*/ 1514472 w 1533700"/>
              <a:gd name="connsiteY0" fmla="*/ 1495352 h 1533724"/>
              <a:gd name="connsiteX1" fmla="*/ 1251485 w 1533700"/>
              <a:gd name="connsiteY1" fmla="*/ 1495352 h 1533724"/>
              <a:gd name="connsiteX2" fmla="*/ 1251485 w 1533700"/>
              <a:gd name="connsiteY2" fmla="*/ 1390832 h 1533724"/>
              <a:gd name="connsiteX3" fmla="*/ 1514472 w 1533700"/>
              <a:gd name="connsiteY3" fmla="*/ 1390832 h 1533724"/>
              <a:gd name="connsiteX4" fmla="*/ 1528620 w 1533700"/>
              <a:gd name="connsiteY4" fmla="*/ 1384600 h 1533724"/>
              <a:gd name="connsiteX5" fmla="*/ 1533568 w 1533700"/>
              <a:gd name="connsiteY5" fmla="*/ 1369957 h 1533724"/>
              <a:gd name="connsiteX6" fmla="*/ 1504736 w 1533700"/>
              <a:gd name="connsiteY6" fmla="*/ 1047246 h 1533724"/>
              <a:gd name="connsiteX7" fmla="*/ 1485640 w 1533700"/>
              <a:gd name="connsiteY7" fmla="*/ 1029781 h 1533724"/>
              <a:gd name="connsiteX8" fmla="*/ 971511 w 1533700"/>
              <a:gd name="connsiteY8" fmla="*/ 1029781 h 1533724"/>
              <a:gd name="connsiteX9" fmla="*/ 952415 w 1533700"/>
              <a:gd name="connsiteY9" fmla="*/ 1047246 h 1533724"/>
              <a:gd name="connsiteX10" fmla="*/ 923584 w 1533700"/>
              <a:gd name="connsiteY10" fmla="*/ 1369957 h 1533724"/>
              <a:gd name="connsiteX11" fmla="*/ 928531 w 1533700"/>
              <a:gd name="connsiteY11" fmla="*/ 1384600 h 1533724"/>
              <a:gd name="connsiteX12" fmla="*/ 942680 w 1533700"/>
              <a:gd name="connsiteY12" fmla="*/ 1390832 h 1533724"/>
              <a:gd name="connsiteX13" fmla="*/ 1213143 w 1533700"/>
              <a:gd name="connsiteY13" fmla="*/ 1390832 h 1533724"/>
              <a:gd name="connsiteX14" fmla="*/ 1213143 w 1533700"/>
              <a:gd name="connsiteY14" fmla="*/ 1495352 h 1533724"/>
              <a:gd name="connsiteX15" fmla="*/ 862586 w 1533700"/>
              <a:gd name="connsiteY15" fmla="*/ 1495352 h 1533724"/>
              <a:gd name="connsiteX16" fmla="*/ 830758 w 1533700"/>
              <a:gd name="connsiteY16" fmla="*/ 716834 h 1533724"/>
              <a:gd name="connsiteX17" fmla="*/ 787832 w 1533700"/>
              <a:gd name="connsiteY17" fmla="*/ 662004 h 1533724"/>
              <a:gd name="connsiteX18" fmla="*/ 787832 w 1533700"/>
              <a:gd name="connsiteY18" fmla="*/ 634630 h 1533724"/>
              <a:gd name="connsiteX19" fmla="*/ 831412 w 1533700"/>
              <a:gd name="connsiteY19" fmla="*/ 595487 h 1533724"/>
              <a:gd name="connsiteX20" fmla="*/ 843474 w 1533700"/>
              <a:gd name="connsiteY20" fmla="*/ 598322 h 1533724"/>
              <a:gd name="connsiteX21" fmla="*/ 842993 w 1533700"/>
              <a:gd name="connsiteY21" fmla="*/ 600783 h 1533724"/>
              <a:gd name="connsiteX22" fmla="*/ 852140 w 1533700"/>
              <a:gd name="connsiteY22" fmla="*/ 643935 h 1533724"/>
              <a:gd name="connsiteX23" fmla="*/ 888408 w 1533700"/>
              <a:gd name="connsiteY23" fmla="*/ 666668 h 1533724"/>
              <a:gd name="connsiteX24" fmla="*/ 1252111 w 1533700"/>
              <a:gd name="connsiteY24" fmla="*/ 724117 h 1533724"/>
              <a:gd name="connsiteX25" fmla="*/ 1260590 w 1533700"/>
              <a:gd name="connsiteY25" fmla="*/ 724785 h 1533724"/>
              <a:gd name="connsiteX26" fmla="*/ 1313611 w 1533700"/>
              <a:gd name="connsiteY26" fmla="*/ 680349 h 1533724"/>
              <a:gd name="connsiteX27" fmla="*/ 1273345 w 1533700"/>
              <a:gd name="connsiteY27" fmla="*/ 616229 h 1533724"/>
              <a:gd name="connsiteX28" fmla="*/ 915838 w 1533700"/>
              <a:gd name="connsiteY28" fmla="*/ 527008 h 1533724"/>
              <a:gd name="connsiteX29" fmla="*/ 873579 w 1533700"/>
              <a:gd name="connsiteY29" fmla="*/ 533935 h 1533724"/>
              <a:gd name="connsiteX30" fmla="*/ 851782 w 1533700"/>
              <a:gd name="connsiteY30" fmla="*/ 560867 h 1533724"/>
              <a:gd name="connsiteX31" fmla="*/ 835775 w 1533700"/>
              <a:gd name="connsiteY31" fmla="*/ 557096 h 1533724"/>
              <a:gd name="connsiteX32" fmla="*/ 787888 w 1533700"/>
              <a:gd name="connsiteY32" fmla="*/ 502082 h 1533724"/>
              <a:gd name="connsiteX33" fmla="*/ 787888 w 1533700"/>
              <a:gd name="connsiteY33" fmla="*/ 487305 h 1533724"/>
              <a:gd name="connsiteX34" fmla="*/ 823139 w 1533700"/>
              <a:gd name="connsiteY34" fmla="*/ 470856 h 1533724"/>
              <a:gd name="connsiteX35" fmla="*/ 838665 w 1533700"/>
              <a:gd name="connsiteY35" fmla="*/ 429563 h 1533724"/>
              <a:gd name="connsiteX36" fmla="*/ 822818 w 1533700"/>
              <a:gd name="connsiteY36" fmla="*/ 52714 h 1533724"/>
              <a:gd name="connsiteX37" fmla="*/ 768687 w 1533700"/>
              <a:gd name="connsiteY37" fmla="*/ 0 h 1533724"/>
              <a:gd name="connsiteX38" fmla="*/ 714556 w 1533700"/>
              <a:gd name="connsiteY38" fmla="*/ 52714 h 1533724"/>
              <a:gd name="connsiteX39" fmla="*/ 698763 w 1533700"/>
              <a:gd name="connsiteY39" fmla="*/ 429529 h 1533724"/>
              <a:gd name="connsiteX40" fmla="*/ 714289 w 1533700"/>
              <a:gd name="connsiteY40" fmla="*/ 470822 h 1533724"/>
              <a:gd name="connsiteX41" fmla="*/ 749540 w 1533700"/>
              <a:gd name="connsiteY41" fmla="*/ 487271 h 1533724"/>
              <a:gd name="connsiteX42" fmla="*/ 749540 w 1533700"/>
              <a:gd name="connsiteY42" fmla="*/ 502047 h 1533724"/>
              <a:gd name="connsiteX43" fmla="*/ 701786 w 1533700"/>
              <a:gd name="connsiteY43" fmla="*/ 555631 h 1533724"/>
              <a:gd name="connsiteX44" fmla="*/ 679641 w 1533700"/>
              <a:gd name="connsiteY44" fmla="*/ 560846 h 1533724"/>
              <a:gd name="connsiteX45" fmla="*/ 657830 w 1533700"/>
              <a:gd name="connsiteY45" fmla="*/ 533913 h 1533724"/>
              <a:gd name="connsiteX46" fmla="*/ 615571 w 1533700"/>
              <a:gd name="connsiteY46" fmla="*/ 526986 h 1533724"/>
              <a:gd name="connsiteX47" fmla="*/ 258064 w 1533700"/>
              <a:gd name="connsiteY47" fmla="*/ 616221 h 1533724"/>
              <a:gd name="connsiteX48" fmla="*/ 217825 w 1533700"/>
              <a:gd name="connsiteY48" fmla="*/ 680331 h 1533724"/>
              <a:gd name="connsiteX49" fmla="*/ 270834 w 1533700"/>
              <a:gd name="connsiteY49" fmla="*/ 724767 h 1533724"/>
              <a:gd name="connsiteX50" fmla="*/ 279325 w 1533700"/>
              <a:gd name="connsiteY50" fmla="*/ 724099 h 1533724"/>
              <a:gd name="connsiteX51" fmla="*/ 642995 w 1533700"/>
              <a:gd name="connsiteY51" fmla="*/ 666664 h 1533724"/>
              <a:gd name="connsiteX52" fmla="*/ 679262 w 1533700"/>
              <a:gd name="connsiteY52" fmla="*/ 643931 h 1533724"/>
              <a:gd name="connsiteX53" fmla="*/ 688449 w 1533700"/>
              <a:gd name="connsiteY53" fmla="*/ 600765 h 1533724"/>
              <a:gd name="connsiteX54" fmla="*/ 687968 w 1533700"/>
              <a:gd name="connsiteY54" fmla="*/ 598291 h 1533724"/>
              <a:gd name="connsiteX55" fmla="*/ 705566 w 1533700"/>
              <a:gd name="connsiteY55" fmla="*/ 594145 h 1533724"/>
              <a:gd name="connsiteX56" fmla="*/ 749564 w 1533700"/>
              <a:gd name="connsiteY56" fmla="*/ 634596 h 1533724"/>
              <a:gd name="connsiteX57" fmla="*/ 749564 w 1533700"/>
              <a:gd name="connsiteY57" fmla="*/ 662626 h 1533724"/>
              <a:gd name="connsiteX58" fmla="*/ 708723 w 1533700"/>
              <a:gd name="connsiteY58" fmla="*/ 717332 h 1533724"/>
              <a:gd name="connsiteX59" fmla="*/ 676882 w 1533700"/>
              <a:gd name="connsiteY59" fmla="*/ 1495371 h 1533724"/>
              <a:gd name="connsiteX60" fmla="*/ 333753 w 1533700"/>
              <a:gd name="connsiteY60" fmla="*/ 1495371 h 1533724"/>
              <a:gd name="connsiteX61" fmla="*/ 333753 w 1533700"/>
              <a:gd name="connsiteY61" fmla="*/ 1390851 h 1533724"/>
              <a:gd name="connsiteX62" fmla="*/ 596740 w 1533700"/>
              <a:gd name="connsiteY62" fmla="*/ 1390851 h 1533724"/>
              <a:gd name="connsiteX63" fmla="*/ 610888 w 1533700"/>
              <a:gd name="connsiteY63" fmla="*/ 1384619 h 1533724"/>
              <a:gd name="connsiteX64" fmla="*/ 615836 w 1533700"/>
              <a:gd name="connsiteY64" fmla="*/ 1369976 h 1533724"/>
              <a:gd name="connsiteX65" fmla="*/ 587005 w 1533700"/>
              <a:gd name="connsiteY65" fmla="*/ 1047265 h 1533724"/>
              <a:gd name="connsiteX66" fmla="*/ 567909 w 1533700"/>
              <a:gd name="connsiteY66" fmla="*/ 1029800 h 1533724"/>
              <a:gd name="connsiteX67" fmla="*/ 53746 w 1533700"/>
              <a:gd name="connsiteY67" fmla="*/ 1029800 h 1533724"/>
              <a:gd name="connsiteX68" fmla="*/ 34650 w 1533700"/>
              <a:gd name="connsiteY68" fmla="*/ 1047265 h 1533724"/>
              <a:gd name="connsiteX69" fmla="*/ 5818 w 1533700"/>
              <a:gd name="connsiteY69" fmla="*/ 1369976 h 1533724"/>
              <a:gd name="connsiteX70" fmla="*/ 10766 w 1533700"/>
              <a:gd name="connsiteY70" fmla="*/ 1384619 h 1533724"/>
              <a:gd name="connsiteX71" fmla="*/ 24914 w 1533700"/>
              <a:gd name="connsiteY71" fmla="*/ 1390851 h 1533724"/>
              <a:gd name="connsiteX72" fmla="*/ 295405 w 1533700"/>
              <a:gd name="connsiteY72" fmla="*/ 1390851 h 1533724"/>
              <a:gd name="connsiteX73" fmla="*/ 295405 w 1533700"/>
              <a:gd name="connsiteY73" fmla="*/ 1495371 h 1533724"/>
              <a:gd name="connsiteX74" fmla="*/ 19177 w 1533700"/>
              <a:gd name="connsiteY74" fmla="*/ 1495371 h 1533724"/>
              <a:gd name="connsiteX75" fmla="*/ 0 w 1533700"/>
              <a:gd name="connsiteY75" fmla="*/ 1514548 h 1533724"/>
              <a:gd name="connsiteX76" fmla="*/ 19177 w 1533700"/>
              <a:gd name="connsiteY76" fmla="*/ 1533724 h 1533724"/>
              <a:gd name="connsiteX77" fmla="*/ 1514524 w 1533700"/>
              <a:gd name="connsiteY77" fmla="*/ 1533724 h 1533724"/>
              <a:gd name="connsiteX78" fmla="*/ 1533701 w 1533700"/>
              <a:gd name="connsiteY78" fmla="*/ 1514548 h 1533724"/>
              <a:gd name="connsiteX79" fmla="*/ 1514524 w 1533700"/>
              <a:gd name="connsiteY79" fmla="*/ 1495371 h 1533724"/>
              <a:gd name="connsiteX80" fmla="*/ 1298300 w 1533700"/>
              <a:gd name="connsiteY80" fmla="*/ 1229062 h 1533724"/>
              <a:gd name="connsiteX81" fmla="*/ 1298300 w 1533700"/>
              <a:gd name="connsiteY81" fmla="*/ 1352493 h 1533724"/>
              <a:gd name="connsiteX82" fmla="*/ 1158864 w 1533700"/>
              <a:gd name="connsiteY82" fmla="*/ 1352493 h 1533724"/>
              <a:gd name="connsiteX83" fmla="*/ 1158864 w 1533700"/>
              <a:gd name="connsiteY83" fmla="*/ 1229062 h 1533724"/>
              <a:gd name="connsiteX84" fmla="*/ 1158851 w 1533700"/>
              <a:gd name="connsiteY84" fmla="*/ 1190723 h 1533724"/>
              <a:gd name="connsiteX85" fmla="*/ 1158851 w 1533700"/>
              <a:gd name="connsiteY85" fmla="*/ 1068110 h 1533724"/>
              <a:gd name="connsiteX86" fmla="*/ 1298286 w 1533700"/>
              <a:gd name="connsiteY86" fmla="*/ 1068110 h 1533724"/>
              <a:gd name="connsiteX87" fmla="*/ 1298286 w 1533700"/>
              <a:gd name="connsiteY87" fmla="*/ 1190723 h 1533724"/>
              <a:gd name="connsiteX88" fmla="*/ 1336642 w 1533700"/>
              <a:gd name="connsiteY88" fmla="*/ 1352493 h 1533724"/>
              <a:gd name="connsiteX89" fmla="*/ 1336642 w 1533700"/>
              <a:gd name="connsiteY89" fmla="*/ 1229062 h 1533724"/>
              <a:gd name="connsiteX90" fmla="*/ 1482473 w 1533700"/>
              <a:gd name="connsiteY90" fmla="*/ 1229062 h 1533724"/>
              <a:gd name="connsiteX91" fmla="*/ 1493492 w 1533700"/>
              <a:gd name="connsiteY91" fmla="*/ 1352493 h 1533724"/>
              <a:gd name="connsiteX92" fmla="*/ 1479049 w 1533700"/>
              <a:gd name="connsiteY92" fmla="*/ 1190723 h 1533724"/>
              <a:gd name="connsiteX93" fmla="*/ 1336628 w 1533700"/>
              <a:gd name="connsiteY93" fmla="*/ 1190723 h 1533724"/>
              <a:gd name="connsiteX94" fmla="*/ 1336628 w 1533700"/>
              <a:gd name="connsiteY94" fmla="*/ 1068110 h 1533724"/>
              <a:gd name="connsiteX95" fmla="*/ 1468081 w 1533700"/>
              <a:gd name="connsiteY95" fmla="*/ 1068110 h 1533724"/>
              <a:gd name="connsiteX96" fmla="*/ 1120515 w 1533700"/>
              <a:gd name="connsiteY96" fmla="*/ 1068124 h 1533724"/>
              <a:gd name="connsiteX97" fmla="*/ 1120515 w 1533700"/>
              <a:gd name="connsiteY97" fmla="*/ 1190737 h 1533724"/>
              <a:gd name="connsiteX98" fmla="*/ 978094 w 1533700"/>
              <a:gd name="connsiteY98" fmla="*/ 1190737 h 1533724"/>
              <a:gd name="connsiteX99" fmla="*/ 989046 w 1533700"/>
              <a:gd name="connsiteY99" fmla="*/ 1068124 h 1533724"/>
              <a:gd name="connsiteX100" fmla="*/ 974671 w 1533700"/>
              <a:gd name="connsiteY100" fmla="*/ 1229065 h 1533724"/>
              <a:gd name="connsiteX101" fmla="*/ 1120502 w 1533700"/>
              <a:gd name="connsiteY101" fmla="*/ 1229065 h 1533724"/>
              <a:gd name="connsiteX102" fmla="*/ 1120502 w 1533700"/>
              <a:gd name="connsiteY102" fmla="*/ 1352497 h 1533724"/>
              <a:gd name="connsiteX103" fmla="*/ 963627 w 1533700"/>
              <a:gd name="connsiteY103" fmla="*/ 1352497 h 1533724"/>
              <a:gd name="connsiteX104" fmla="*/ 380503 w 1533700"/>
              <a:gd name="connsiteY104" fmla="*/ 1229065 h 1533724"/>
              <a:gd name="connsiteX105" fmla="*/ 380503 w 1533700"/>
              <a:gd name="connsiteY105" fmla="*/ 1352497 h 1533724"/>
              <a:gd name="connsiteX106" fmla="*/ 241054 w 1533700"/>
              <a:gd name="connsiteY106" fmla="*/ 1352497 h 1533724"/>
              <a:gd name="connsiteX107" fmla="*/ 241054 w 1533700"/>
              <a:gd name="connsiteY107" fmla="*/ 1229065 h 1533724"/>
              <a:gd name="connsiteX108" fmla="*/ 241026 w 1533700"/>
              <a:gd name="connsiteY108" fmla="*/ 1190727 h 1533724"/>
              <a:gd name="connsiteX109" fmla="*/ 241026 w 1533700"/>
              <a:gd name="connsiteY109" fmla="*/ 1068114 h 1533724"/>
              <a:gd name="connsiteX110" fmla="*/ 380476 w 1533700"/>
              <a:gd name="connsiteY110" fmla="*/ 1068114 h 1533724"/>
              <a:gd name="connsiteX111" fmla="*/ 380476 w 1533700"/>
              <a:gd name="connsiteY111" fmla="*/ 1190727 h 1533724"/>
              <a:gd name="connsiteX112" fmla="*/ 418842 w 1533700"/>
              <a:gd name="connsiteY112" fmla="*/ 1352497 h 1533724"/>
              <a:gd name="connsiteX113" fmla="*/ 418842 w 1533700"/>
              <a:gd name="connsiteY113" fmla="*/ 1229065 h 1533724"/>
              <a:gd name="connsiteX114" fmla="*/ 564673 w 1533700"/>
              <a:gd name="connsiteY114" fmla="*/ 1229065 h 1533724"/>
              <a:gd name="connsiteX115" fmla="*/ 575692 w 1533700"/>
              <a:gd name="connsiteY115" fmla="*/ 1352497 h 1533724"/>
              <a:gd name="connsiteX116" fmla="*/ 561249 w 1533700"/>
              <a:gd name="connsiteY116" fmla="*/ 1190727 h 1533724"/>
              <a:gd name="connsiteX117" fmla="*/ 418828 w 1533700"/>
              <a:gd name="connsiteY117" fmla="*/ 1190727 h 1533724"/>
              <a:gd name="connsiteX118" fmla="*/ 418828 w 1533700"/>
              <a:gd name="connsiteY118" fmla="*/ 1068114 h 1533724"/>
              <a:gd name="connsiteX119" fmla="*/ 550280 w 1533700"/>
              <a:gd name="connsiteY119" fmla="*/ 1068114 h 1533724"/>
              <a:gd name="connsiteX120" fmla="*/ 202681 w 1533700"/>
              <a:gd name="connsiteY120" fmla="*/ 1068127 h 1533724"/>
              <a:gd name="connsiteX121" fmla="*/ 202681 w 1533700"/>
              <a:gd name="connsiteY121" fmla="*/ 1190740 h 1533724"/>
              <a:gd name="connsiteX122" fmla="*/ 60260 w 1533700"/>
              <a:gd name="connsiteY122" fmla="*/ 1190740 h 1533724"/>
              <a:gd name="connsiteX123" fmla="*/ 71212 w 1533700"/>
              <a:gd name="connsiteY123" fmla="*/ 1068127 h 1533724"/>
              <a:gd name="connsiteX124" fmla="*/ 56850 w 1533700"/>
              <a:gd name="connsiteY124" fmla="*/ 1229069 h 1533724"/>
              <a:gd name="connsiteX125" fmla="*/ 202681 w 1533700"/>
              <a:gd name="connsiteY125" fmla="*/ 1229069 h 1533724"/>
              <a:gd name="connsiteX126" fmla="*/ 202681 w 1533700"/>
              <a:gd name="connsiteY126" fmla="*/ 1352500 h 1533724"/>
              <a:gd name="connsiteX127" fmla="*/ 45806 w 1533700"/>
              <a:gd name="connsiteY127" fmla="*/ 1352500 h 1533724"/>
              <a:gd name="connsiteX128" fmla="*/ 886480 w 1533700"/>
              <a:gd name="connsiteY128" fmla="*/ 577662 h 1533724"/>
              <a:gd name="connsiteX129" fmla="*/ 894130 w 1533700"/>
              <a:gd name="connsiteY129" fmla="*/ 566241 h 1533724"/>
              <a:gd name="connsiteX130" fmla="*/ 902661 w 1533700"/>
              <a:gd name="connsiteY130" fmla="*/ 563714 h 1533724"/>
              <a:gd name="connsiteX131" fmla="*/ 906473 w 1533700"/>
              <a:gd name="connsiteY131" fmla="*/ 564195 h 1533724"/>
              <a:gd name="connsiteX132" fmla="*/ 1263980 w 1533700"/>
              <a:gd name="connsiteY132" fmla="*/ 653416 h 1533724"/>
              <a:gd name="connsiteX133" fmla="*/ 1275882 w 1533700"/>
              <a:gd name="connsiteY133" fmla="*/ 673008 h 1533724"/>
              <a:gd name="connsiteX134" fmla="*/ 1275882 w 1533700"/>
              <a:gd name="connsiteY134" fmla="*/ 673021 h 1533724"/>
              <a:gd name="connsiteX135" fmla="*/ 1257989 w 1533700"/>
              <a:gd name="connsiteY135" fmla="*/ 686207 h 1533724"/>
              <a:gd name="connsiteX136" fmla="*/ 894285 w 1533700"/>
              <a:gd name="connsiteY136" fmla="*/ 628731 h 1533724"/>
              <a:gd name="connsiteX137" fmla="*/ 883453 w 1533700"/>
              <a:gd name="connsiteY137" fmla="*/ 621871 h 1533724"/>
              <a:gd name="connsiteX138" fmla="*/ 880565 w 1533700"/>
              <a:gd name="connsiteY138" fmla="*/ 608030 h 1533724"/>
              <a:gd name="connsiteX139" fmla="*/ 737000 w 1533700"/>
              <a:gd name="connsiteY139" fmla="*/ 431136 h 1533724"/>
              <a:gd name="connsiteX140" fmla="*/ 752794 w 1533700"/>
              <a:gd name="connsiteY140" fmla="*/ 54321 h 1533724"/>
              <a:gd name="connsiteX141" fmla="*/ 768654 w 1533700"/>
              <a:gd name="connsiteY141" fmla="*/ 38327 h 1533724"/>
              <a:gd name="connsiteX142" fmla="*/ 784487 w 1533700"/>
              <a:gd name="connsiteY142" fmla="*/ 54321 h 1533724"/>
              <a:gd name="connsiteX143" fmla="*/ 800280 w 1533700"/>
              <a:gd name="connsiteY143" fmla="*/ 431136 h 1533724"/>
              <a:gd name="connsiteX144" fmla="*/ 795386 w 1533700"/>
              <a:gd name="connsiteY144" fmla="*/ 444308 h 1533724"/>
              <a:gd name="connsiteX145" fmla="*/ 783752 w 1533700"/>
              <a:gd name="connsiteY145" fmla="*/ 449350 h 1533724"/>
              <a:gd name="connsiteX146" fmla="*/ 753543 w 1533700"/>
              <a:gd name="connsiteY146" fmla="*/ 449350 h 1533724"/>
              <a:gd name="connsiteX147" fmla="*/ 741909 w 1533700"/>
              <a:gd name="connsiteY147" fmla="*/ 444308 h 1533724"/>
              <a:gd name="connsiteX148" fmla="*/ 737001 w 1533700"/>
              <a:gd name="connsiteY148" fmla="*/ 431136 h 1533724"/>
              <a:gd name="connsiteX149" fmla="*/ 647790 w 1533700"/>
              <a:gd name="connsiteY149" fmla="*/ 621899 h 1533724"/>
              <a:gd name="connsiteX150" fmla="*/ 636944 w 1533700"/>
              <a:gd name="connsiteY150" fmla="*/ 628786 h 1533724"/>
              <a:gd name="connsiteX151" fmla="*/ 273275 w 1533700"/>
              <a:gd name="connsiteY151" fmla="*/ 686234 h 1533724"/>
              <a:gd name="connsiteX152" fmla="*/ 255382 w 1533700"/>
              <a:gd name="connsiteY152" fmla="*/ 673048 h 1533724"/>
              <a:gd name="connsiteX153" fmla="*/ 255382 w 1533700"/>
              <a:gd name="connsiteY153" fmla="*/ 673035 h 1533724"/>
              <a:gd name="connsiteX154" fmla="*/ 267271 w 1533700"/>
              <a:gd name="connsiteY154" fmla="*/ 653444 h 1533724"/>
              <a:gd name="connsiteX155" fmla="*/ 624778 w 1533700"/>
              <a:gd name="connsiteY155" fmla="*/ 564223 h 1533724"/>
              <a:gd name="connsiteX156" fmla="*/ 628589 w 1533700"/>
              <a:gd name="connsiteY156" fmla="*/ 563741 h 1533724"/>
              <a:gd name="connsiteX157" fmla="*/ 637121 w 1533700"/>
              <a:gd name="connsiteY157" fmla="*/ 566269 h 1533724"/>
              <a:gd name="connsiteX158" fmla="*/ 644783 w 1533700"/>
              <a:gd name="connsiteY158" fmla="*/ 577716 h 1533724"/>
              <a:gd name="connsiteX159" fmla="*/ 650668 w 1533700"/>
              <a:gd name="connsiteY159" fmla="*/ 608086 h 1533724"/>
              <a:gd name="connsiteX160" fmla="*/ 647779 w 1533700"/>
              <a:gd name="connsiteY160" fmla="*/ 621900 h 1533724"/>
              <a:gd name="connsiteX161" fmla="*/ 738804 w 1533700"/>
              <a:gd name="connsiteY161" fmla="*/ 568329 h 1533724"/>
              <a:gd name="connsiteX162" fmla="*/ 768653 w 1533700"/>
              <a:gd name="connsiteY162" fmla="*/ 537278 h 1533724"/>
              <a:gd name="connsiteX163" fmla="*/ 798501 w 1533700"/>
              <a:gd name="connsiteY163" fmla="*/ 568329 h 1533724"/>
              <a:gd name="connsiteX164" fmla="*/ 768653 w 1533700"/>
              <a:gd name="connsiteY164" fmla="*/ 599407 h 1533724"/>
              <a:gd name="connsiteX165" fmla="*/ 738804 w 1533700"/>
              <a:gd name="connsiteY165" fmla="*/ 568329 h 1533724"/>
              <a:gd name="connsiteX166" fmla="*/ 746935 w 1533700"/>
              <a:gd name="connsiteY166" fmla="*/ 719442 h 1533724"/>
              <a:gd name="connsiteX167" fmla="*/ 769709 w 1533700"/>
              <a:gd name="connsiteY167" fmla="*/ 697243 h 1533724"/>
              <a:gd name="connsiteX168" fmla="*/ 792482 w 1533700"/>
              <a:gd name="connsiteY168" fmla="*/ 718921 h 1533724"/>
              <a:gd name="connsiteX169" fmla="*/ 824202 w 1533700"/>
              <a:gd name="connsiteY169" fmla="*/ 1495351 h 1533724"/>
              <a:gd name="connsiteX170" fmla="*/ 715201 w 1533700"/>
              <a:gd name="connsiteY170" fmla="*/ 1495351 h 1533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1533700" h="1533724">
                <a:moveTo>
                  <a:pt x="1514472" y="1495352"/>
                </a:moveTo>
                <a:lnTo>
                  <a:pt x="1251485" y="1495352"/>
                </a:lnTo>
                <a:lnTo>
                  <a:pt x="1251485" y="1390832"/>
                </a:lnTo>
                <a:lnTo>
                  <a:pt x="1514472" y="1390832"/>
                </a:lnTo>
                <a:cubicBezTo>
                  <a:pt x="1519834" y="1390832"/>
                  <a:pt x="1524996" y="1388572"/>
                  <a:pt x="1528620" y="1384600"/>
                </a:cubicBezTo>
                <a:cubicBezTo>
                  <a:pt x="1532244" y="1380629"/>
                  <a:pt x="1534049" y="1375320"/>
                  <a:pt x="1533568" y="1369957"/>
                </a:cubicBezTo>
                <a:lnTo>
                  <a:pt x="1504736" y="1047246"/>
                </a:lnTo>
                <a:cubicBezTo>
                  <a:pt x="1503853" y="1037350"/>
                  <a:pt x="1495549" y="1029781"/>
                  <a:pt x="1485640" y="1029781"/>
                </a:cubicBezTo>
                <a:lnTo>
                  <a:pt x="971511" y="1029781"/>
                </a:lnTo>
                <a:cubicBezTo>
                  <a:pt x="961576" y="1029781"/>
                  <a:pt x="953298" y="1037377"/>
                  <a:pt x="952415" y="1047246"/>
                </a:cubicBezTo>
                <a:lnTo>
                  <a:pt x="923584" y="1369957"/>
                </a:lnTo>
                <a:cubicBezTo>
                  <a:pt x="923102" y="1375306"/>
                  <a:pt x="924881" y="1380642"/>
                  <a:pt x="928531" y="1384600"/>
                </a:cubicBezTo>
                <a:cubicBezTo>
                  <a:pt x="932169" y="1388572"/>
                  <a:pt x="937317" y="1390832"/>
                  <a:pt x="942680" y="1390832"/>
                </a:cubicBezTo>
                <a:lnTo>
                  <a:pt x="1213143" y="1390832"/>
                </a:lnTo>
                <a:lnTo>
                  <a:pt x="1213143" y="1495352"/>
                </a:lnTo>
                <a:lnTo>
                  <a:pt x="862586" y="1495352"/>
                </a:lnTo>
                <a:lnTo>
                  <a:pt x="830758" y="716834"/>
                </a:lnTo>
                <a:cubicBezTo>
                  <a:pt x="828980" y="690783"/>
                  <a:pt x="811261" y="669495"/>
                  <a:pt x="787832" y="662004"/>
                </a:cubicBezTo>
                <a:lnTo>
                  <a:pt x="787832" y="634630"/>
                </a:lnTo>
                <a:cubicBezTo>
                  <a:pt x="807423" y="628746"/>
                  <a:pt x="823470" y="614411"/>
                  <a:pt x="831412" y="595487"/>
                </a:cubicBezTo>
                <a:lnTo>
                  <a:pt x="843474" y="598322"/>
                </a:lnTo>
                <a:lnTo>
                  <a:pt x="842993" y="600783"/>
                </a:lnTo>
                <a:cubicBezTo>
                  <a:pt x="840078" y="615760"/>
                  <a:pt x="843394" y="631513"/>
                  <a:pt x="852140" y="643935"/>
                </a:cubicBezTo>
                <a:cubicBezTo>
                  <a:pt x="860792" y="656278"/>
                  <a:pt x="873670" y="664355"/>
                  <a:pt x="888408" y="666668"/>
                </a:cubicBezTo>
                <a:lnTo>
                  <a:pt x="1252111" y="724117"/>
                </a:lnTo>
                <a:cubicBezTo>
                  <a:pt x="1254946" y="724571"/>
                  <a:pt x="1257808" y="724785"/>
                  <a:pt x="1260590" y="724785"/>
                </a:cubicBezTo>
                <a:cubicBezTo>
                  <a:pt x="1286091" y="724785"/>
                  <a:pt x="1308531" y="706572"/>
                  <a:pt x="1313611" y="680349"/>
                </a:cubicBezTo>
                <a:cubicBezTo>
                  <a:pt x="1319214" y="651424"/>
                  <a:pt x="1301536" y="623260"/>
                  <a:pt x="1273345" y="616229"/>
                </a:cubicBezTo>
                <a:lnTo>
                  <a:pt x="915838" y="527008"/>
                </a:lnTo>
                <a:cubicBezTo>
                  <a:pt x="901262" y="523424"/>
                  <a:pt x="886271" y="525844"/>
                  <a:pt x="873579" y="533935"/>
                </a:cubicBezTo>
                <a:cubicBezTo>
                  <a:pt x="863590" y="540300"/>
                  <a:pt x="856034" y="549861"/>
                  <a:pt x="851782" y="560867"/>
                </a:cubicBezTo>
                <a:lnTo>
                  <a:pt x="835775" y="557096"/>
                </a:lnTo>
                <a:cubicBezTo>
                  <a:pt x="831495" y="530712"/>
                  <a:pt x="812653" y="509528"/>
                  <a:pt x="787888" y="502082"/>
                </a:cubicBezTo>
                <a:lnTo>
                  <a:pt x="787888" y="487305"/>
                </a:lnTo>
                <a:cubicBezTo>
                  <a:pt x="801274" y="486302"/>
                  <a:pt x="813697" y="480712"/>
                  <a:pt x="823139" y="470856"/>
                </a:cubicBezTo>
                <a:cubicBezTo>
                  <a:pt x="833663" y="459891"/>
                  <a:pt x="839320" y="444846"/>
                  <a:pt x="838665" y="429563"/>
                </a:cubicBezTo>
                <a:lnTo>
                  <a:pt x="822818" y="52714"/>
                </a:lnTo>
                <a:cubicBezTo>
                  <a:pt x="821574" y="23160"/>
                  <a:pt x="797798" y="0"/>
                  <a:pt x="768687" y="0"/>
                </a:cubicBezTo>
                <a:cubicBezTo>
                  <a:pt x="739561" y="0"/>
                  <a:pt x="715771" y="23161"/>
                  <a:pt x="714556" y="52714"/>
                </a:cubicBezTo>
                <a:lnTo>
                  <a:pt x="698763" y="429529"/>
                </a:lnTo>
                <a:cubicBezTo>
                  <a:pt x="698108" y="444814"/>
                  <a:pt x="703764" y="459858"/>
                  <a:pt x="714289" y="470822"/>
                </a:cubicBezTo>
                <a:cubicBezTo>
                  <a:pt x="723743" y="480678"/>
                  <a:pt x="736166" y="486268"/>
                  <a:pt x="749540" y="487271"/>
                </a:cubicBezTo>
                <a:lnTo>
                  <a:pt x="749540" y="502047"/>
                </a:lnTo>
                <a:cubicBezTo>
                  <a:pt x="725214" y="509376"/>
                  <a:pt x="706480" y="529903"/>
                  <a:pt x="701786" y="555631"/>
                </a:cubicBezTo>
                <a:lnTo>
                  <a:pt x="679641" y="560846"/>
                </a:lnTo>
                <a:cubicBezTo>
                  <a:pt x="675362" y="549827"/>
                  <a:pt x="667806" y="540279"/>
                  <a:pt x="657830" y="533913"/>
                </a:cubicBezTo>
                <a:cubicBezTo>
                  <a:pt x="645126" y="525823"/>
                  <a:pt x="630108" y="523402"/>
                  <a:pt x="615571" y="526986"/>
                </a:cubicBezTo>
                <a:lnTo>
                  <a:pt x="258064" y="616221"/>
                </a:lnTo>
                <a:cubicBezTo>
                  <a:pt x="229901" y="623242"/>
                  <a:pt x="212221" y="651404"/>
                  <a:pt x="217825" y="680331"/>
                </a:cubicBezTo>
                <a:cubicBezTo>
                  <a:pt x="222907" y="706582"/>
                  <a:pt x="245360" y="724767"/>
                  <a:pt x="270834" y="724767"/>
                </a:cubicBezTo>
                <a:cubicBezTo>
                  <a:pt x="273629" y="724767"/>
                  <a:pt x="276463" y="724553"/>
                  <a:pt x="279325" y="724099"/>
                </a:cubicBezTo>
                <a:lnTo>
                  <a:pt x="642995" y="666664"/>
                </a:lnTo>
                <a:cubicBezTo>
                  <a:pt x="657731" y="664351"/>
                  <a:pt x="670596" y="656273"/>
                  <a:pt x="679262" y="643931"/>
                </a:cubicBezTo>
                <a:cubicBezTo>
                  <a:pt x="688008" y="631494"/>
                  <a:pt x="691338" y="615754"/>
                  <a:pt x="688449" y="600765"/>
                </a:cubicBezTo>
                <a:lnTo>
                  <a:pt x="687968" y="598291"/>
                </a:lnTo>
                <a:lnTo>
                  <a:pt x="705566" y="594145"/>
                </a:lnTo>
                <a:cubicBezTo>
                  <a:pt x="713296" y="613683"/>
                  <a:pt x="729544" y="628554"/>
                  <a:pt x="749564" y="634596"/>
                </a:cubicBezTo>
                <a:lnTo>
                  <a:pt x="749564" y="662626"/>
                </a:lnTo>
                <a:cubicBezTo>
                  <a:pt x="727178" y="670716"/>
                  <a:pt x="710476" y="691645"/>
                  <a:pt x="708723" y="717332"/>
                </a:cubicBezTo>
                <a:lnTo>
                  <a:pt x="676882" y="1495371"/>
                </a:lnTo>
                <a:lnTo>
                  <a:pt x="333753" y="1495371"/>
                </a:lnTo>
                <a:lnTo>
                  <a:pt x="333753" y="1390851"/>
                </a:lnTo>
                <a:lnTo>
                  <a:pt x="596740" y="1390851"/>
                </a:lnTo>
                <a:cubicBezTo>
                  <a:pt x="602103" y="1390851"/>
                  <a:pt x="607264" y="1388591"/>
                  <a:pt x="610888" y="1384619"/>
                </a:cubicBezTo>
                <a:cubicBezTo>
                  <a:pt x="614513" y="1380647"/>
                  <a:pt x="616318" y="1375339"/>
                  <a:pt x="615836" y="1369976"/>
                </a:cubicBezTo>
                <a:lnTo>
                  <a:pt x="587005" y="1047265"/>
                </a:lnTo>
                <a:cubicBezTo>
                  <a:pt x="586122" y="1037369"/>
                  <a:pt x="577818" y="1029800"/>
                  <a:pt x="567909" y="1029800"/>
                </a:cubicBezTo>
                <a:lnTo>
                  <a:pt x="53746" y="1029800"/>
                </a:lnTo>
                <a:cubicBezTo>
                  <a:pt x="43810" y="1029800"/>
                  <a:pt x="35532" y="1037396"/>
                  <a:pt x="34650" y="1047265"/>
                </a:cubicBezTo>
                <a:lnTo>
                  <a:pt x="5818" y="1369976"/>
                </a:lnTo>
                <a:cubicBezTo>
                  <a:pt x="5337" y="1375325"/>
                  <a:pt x="7115" y="1380661"/>
                  <a:pt x="10766" y="1384619"/>
                </a:cubicBezTo>
                <a:cubicBezTo>
                  <a:pt x="14403" y="1388591"/>
                  <a:pt x="19552" y="1390851"/>
                  <a:pt x="24914" y="1390851"/>
                </a:cubicBezTo>
                <a:lnTo>
                  <a:pt x="295405" y="1390851"/>
                </a:lnTo>
                <a:lnTo>
                  <a:pt x="295405" y="1495371"/>
                </a:lnTo>
                <a:lnTo>
                  <a:pt x="19177" y="1495371"/>
                </a:lnTo>
                <a:cubicBezTo>
                  <a:pt x="8572" y="1495371"/>
                  <a:pt x="0" y="1503943"/>
                  <a:pt x="0" y="1514548"/>
                </a:cubicBezTo>
                <a:cubicBezTo>
                  <a:pt x="0" y="1525152"/>
                  <a:pt x="8572" y="1533724"/>
                  <a:pt x="19177" y="1533724"/>
                </a:cubicBezTo>
                <a:lnTo>
                  <a:pt x="1514524" y="1533724"/>
                </a:lnTo>
                <a:cubicBezTo>
                  <a:pt x="1525129" y="1533724"/>
                  <a:pt x="1533701" y="1525152"/>
                  <a:pt x="1533701" y="1514548"/>
                </a:cubicBezTo>
                <a:cubicBezTo>
                  <a:pt x="1533701" y="1503943"/>
                  <a:pt x="1525129" y="1495371"/>
                  <a:pt x="1514524" y="1495371"/>
                </a:cubicBezTo>
                <a:close/>
                <a:moveTo>
                  <a:pt x="1298300" y="1229062"/>
                </a:moveTo>
                <a:lnTo>
                  <a:pt x="1298300" y="1352493"/>
                </a:lnTo>
                <a:lnTo>
                  <a:pt x="1158864" y="1352493"/>
                </a:lnTo>
                <a:lnTo>
                  <a:pt x="1158864" y="1229062"/>
                </a:lnTo>
                <a:close/>
                <a:moveTo>
                  <a:pt x="1158851" y="1190723"/>
                </a:moveTo>
                <a:lnTo>
                  <a:pt x="1158851" y="1068110"/>
                </a:lnTo>
                <a:lnTo>
                  <a:pt x="1298286" y="1068110"/>
                </a:lnTo>
                <a:lnTo>
                  <a:pt x="1298286" y="1190723"/>
                </a:lnTo>
                <a:close/>
                <a:moveTo>
                  <a:pt x="1336642" y="1352493"/>
                </a:moveTo>
                <a:lnTo>
                  <a:pt x="1336642" y="1229062"/>
                </a:lnTo>
                <a:lnTo>
                  <a:pt x="1482473" y="1229062"/>
                </a:lnTo>
                <a:lnTo>
                  <a:pt x="1493492" y="1352493"/>
                </a:lnTo>
                <a:close/>
                <a:moveTo>
                  <a:pt x="1479049" y="1190723"/>
                </a:moveTo>
                <a:lnTo>
                  <a:pt x="1336628" y="1190723"/>
                </a:lnTo>
                <a:lnTo>
                  <a:pt x="1336628" y="1068110"/>
                </a:lnTo>
                <a:lnTo>
                  <a:pt x="1468081" y="1068110"/>
                </a:lnTo>
                <a:close/>
                <a:moveTo>
                  <a:pt x="1120515" y="1068124"/>
                </a:moveTo>
                <a:lnTo>
                  <a:pt x="1120515" y="1190737"/>
                </a:lnTo>
                <a:lnTo>
                  <a:pt x="978094" y="1190737"/>
                </a:lnTo>
                <a:lnTo>
                  <a:pt x="989046" y="1068124"/>
                </a:lnTo>
                <a:close/>
                <a:moveTo>
                  <a:pt x="974671" y="1229065"/>
                </a:moveTo>
                <a:lnTo>
                  <a:pt x="1120502" y="1229065"/>
                </a:lnTo>
                <a:lnTo>
                  <a:pt x="1120502" y="1352497"/>
                </a:lnTo>
                <a:lnTo>
                  <a:pt x="963627" y="1352497"/>
                </a:lnTo>
                <a:close/>
                <a:moveTo>
                  <a:pt x="380503" y="1229065"/>
                </a:moveTo>
                <a:lnTo>
                  <a:pt x="380503" y="1352497"/>
                </a:lnTo>
                <a:lnTo>
                  <a:pt x="241054" y="1352497"/>
                </a:lnTo>
                <a:lnTo>
                  <a:pt x="241054" y="1229065"/>
                </a:lnTo>
                <a:close/>
                <a:moveTo>
                  <a:pt x="241026" y="1190727"/>
                </a:moveTo>
                <a:lnTo>
                  <a:pt x="241026" y="1068114"/>
                </a:lnTo>
                <a:lnTo>
                  <a:pt x="380476" y="1068114"/>
                </a:lnTo>
                <a:lnTo>
                  <a:pt x="380476" y="1190727"/>
                </a:lnTo>
                <a:close/>
                <a:moveTo>
                  <a:pt x="418842" y="1352497"/>
                </a:moveTo>
                <a:lnTo>
                  <a:pt x="418842" y="1229065"/>
                </a:lnTo>
                <a:lnTo>
                  <a:pt x="564673" y="1229065"/>
                </a:lnTo>
                <a:lnTo>
                  <a:pt x="575692" y="1352497"/>
                </a:lnTo>
                <a:close/>
                <a:moveTo>
                  <a:pt x="561249" y="1190727"/>
                </a:moveTo>
                <a:lnTo>
                  <a:pt x="418828" y="1190727"/>
                </a:lnTo>
                <a:lnTo>
                  <a:pt x="418828" y="1068114"/>
                </a:lnTo>
                <a:lnTo>
                  <a:pt x="550280" y="1068114"/>
                </a:lnTo>
                <a:close/>
                <a:moveTo>
                  <a:pt x="202681" y="1068127"/>
                </a:moveTo>
                <a:lnTo>
                  <a:pt x="202681" y="1190740"/>
                </a:lnTo>
                <a:lnTo>
                  <a:pt x="60260" y="1190740"/>
                </a:lnTo>
                <a:lnTo>
                  <a:pt x="71212" y="1068127"/>
                </a:lnTo>
                <a:close/>
                <a:moveTo>
                  <a:pt x="56850" y="1229069"/>
                </a:moveTo>
                <a:lnTo>
                  <a:pt x="202681" y="1229069"/>
                </a:lnTo>
                <a:lnTo>
                  <a:pt x="202681" y="1352500"/>
                </a:lnTo>
                <a:lnTo>
                  <a:pt x="45806" y="1352500"/>
                </a:lnTo>
                <a:close/>
                <a:moveTo>
                  <a:pt x="886480" y="577662"/>
                </a:moveTo>
                <a:cubicBezTo>
                  <a:pt x="887416" y="572847"/>
                  <a:pt x="890118" y="568782"/>
                  <a:pt x="894130" y="566241"/>
                </a:cubicBezTo>
                <a:cubicBezTo>
                  <a:pt x="896737" y="564570"/>
                  <a:pt x="899666" y="563714"/>
                  <a:pt x="902661" y="563714"/>
                </a:cubicBezTo>
                <a:cubicBezTo>
                  <a:pt x="903932" y="563714"/>
                  <a:pt x="905216" y="563888"/>
                  <a:pt x="906473" y="564195"/>
                </a:cubicBezTo>
                <a:lnTo>
                  <a:pt x="1263980" y="653416"/>
                </a:lnTo>
                <a:cubicBezTo>
                  <a:pt x="1272378" y="655489"/>
                  <a:pt x="1277607" y="664128"/>
                  <a:pt x="1275882" y="673008"/>
                </a:cubicBezTo>
                <a:lnTo>
                  <a:pt x="1275882" y="673021"/>
                </a:lnTo>
                <a:cubicBezTo>
                  <a:pt x="1274197" y="681740"/>
                  <a:pt x="1266200" y="687397"/>
                  <a:pt x="1257989" y="686207"/>
                </a:cubicBezTo>
                <a:lnTo>
                  <a:pt x="894285" y="628731"/>
                </a:lnTo>
                <a:cubicBezTo>
                  <a:pt x="889913" y="628062"/>
                  <a:pt x="886061" y="625602"/>
                  <a:pt x="883453" y="621871"/>
                </a:cubicBezTo>
                <a:cubicBezTo>
                  <a:pt x="880632" y="617845"/>
                  <a:pt x="879602" y="612938"/>
                  <a:pt x="880565" y="608030"/>
                </a:cubicBezTo>
                <a:close/>
                <a:moveTo>
                  <a:pt x="737000" y="431136"/>
                </a:moveTo>
                <a:lnTo>
                  <a:pt x="752794" y="54321"/>
                </a:lnTo>
                <a:cubicBezTo>
                  <a:pt x="753181" y="45348"/>
                  <a:pt x="760135" y="38327"/>
                  <a:pt x="768654" y="38327"/>
                </a:cubicBezTo>
                <a:cubicBezTo>
                  <a:pt x="777172" y="38327"/>
                  <a:pt x="784126" y="45348"/>
                  <a:pt x="784487" y="54321"/>
                </a:cubicBezTo>
                <a:lnTo>
                  <a:pt x="800280" y="431136"/>
                </a:lnTo>
                <a:cubicBezTo>
                  <a:pt x="800494" y="436124"/>
                  <a:pt x="798742" y="440778"/>
                  <a:pt x="795386" y="444308"/>
                </a:cubicBezTo>
                <a:cubicBezTo>
                  <a:pt x="792256" y="447544"/>
                  <a:pt x="788124" y="449350"/>
                  <a:pt x="783752" y="449350"/>
                </a:cubicBezTo>
                <a:lnTo>
                  <a:pt x="753543" y="449350"/>
                </a:lnTo>
                <a:cubicBezTo>
                  <a:pt x="749157" y="449350"/>
                  <a:pt x="745024" y="447545"/>
                  <a:pt x="741909" y="444308"/>
                </a:cubicBezTo>
                <a:cubicBezTo>
                  <a:pt x="738539" y="440778"/>
                  <a:pt x="736813" y="436124"/>
                  <a:pt x="737001" y="431136"/>
                </a:cubicBezTo>
                <a:close/>
                <a:moveTo>
                  <a:pt x="647790" y="621899"/>
                </a:moveTo>
                <a:cubicBezTo>
                  <a:pt x="645169" y="625643"/>
                  <a:pt x="641304" y="628090"/>
                  <a:pt x="636944" y="628786"/>
                </a:cubicBezTo>
                <a:lnTo>
                  <a:pt x="273275" y="686234"/>
                </a:lnTo>
                <a:cubicBezTo>
                  <a:pt x="264837" y="687331"/>
                  <a:pt x="257094" y="681768"/>
                  <a:pt x="255382" y="673048"/>
                </a:cubicBezTo>
                <a:lnTo>
                  <a:pt x="255382" y="673035"/>
                </a:lnTo>
                <a:cubicBezTo>
                  <a:pt x="253657" y="664142"/>
                  <a:pt x="258886" y="655517"/>
                  <a:pt x="267271" y="653444"/>
                </a:cubicBezTo>
                <a:lnTo>
                  <a:pt x="624778" y="564223"/>
                </a:lnTo>
                <a:cubicBezTo>
                  <a:pt x="626048" y="563902"/>
                  <a:pt x="627332" y="563741"/>
                  <a:pt x="628589" y="563741"/>
                </a:cubicBezTo>
                <a:cubicBezTo>
                  <a:pt x="631584" y="563741"/>
                  <a:pt x="634527" y="564611"/>
                  <a:pt x="637121" y="566269"/>
                </a:cubicBezTo>
                <a:cubicBezTo>
                  <a:pt x="641133" y="568823"/>
                  <a:pt x="643874" y="572888"/>
                  <a:pt x="644783" y="577716"/>
                </a:cubicBezTo>
                <a:lnTo>
                  <a:pt x="650668" y="608086"/>
                </a:lnTo>
                <a:cubicBezTo>
                  <a:pt x="651644" y="612953"/>
                  <a:pt x="650601" y="617861"/>
                  <a:pt x="647779" y="621900"/>
                </a:cubicBezTo>
                <a:close/>
                <a:moveTo>
                  <a:pt x="738804" y="568329"/>
                </a:moveTo>
                <a:cubicBezTo>
                  <a:pt x="738804" y="551186"/>
                  <a:pt x="752191" y="537278"/>
                  <a:pt x="768653" y="537278"/>
                </a:cubicBezTo>
                <a:cubicBezTo>
                  <a:pt x="785114" y="537278"/>
                  <a:pt x="798501" y="551212"/>
                  <a:pt x="798501" y="568329"/>
                </a:cubicBezTo>
                <a:cubicBezTo>
                  <a:pt x="798501" y="585446"/>
                  <a:pt x="785114" y="599407"/>
                  <a:pt x="768653" y="599407"/>
                </a:cubicBezTo>
                <a:cubicBezTo>
                  <a:pt x="752177" y="599407"/>
                  <a:pt x="738804" y="585446"/>
                  <a:pt x="738804" y="568329"/>
                </a:cubicBezTo>
                <a:close/>
                <a:moveTo>
                  <a:pt x="746935" y="719442"/>
                </a:moveTo>
                <a:cubicBezTo>
                  <a:pt x="747778" y="707006"/>
                  <a:pt x="757767" y="697243"/>
                  <a:pt x="769709" y="697243"/>
                </a:cubicBezTo>
                <a:cubicBezTo>
                  <a:pt x="781650" y="697243"/>
                  <a:pt x="791653" y="707006"/>
                  <a:pt x="792482" y="718921"/>
                </a:cubicBezTo>
                <a:lnTo>
                  <a:pt x="824202" y="1495351"/>
                </a:lnTo>
                <a:lnTo>
                  <a:pt x="715201" y="1495351"/>
                </a:lnTo>
                <a:close/>
              </a:path>
            </a:pathLst>
          </a:custGeom>
          <a:solidFill>
            <a:schemeClr val="tx2"/>
          </a:solidFill>
          <a:ln w="34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8" name="Freeform: Shape 367">
            <a:extLst>
              <a:ext uri="{FF2B5EF4-FFF2-40B4-BE49-F238E27FC236}">
                <a16:creationId xmlns:a16="http://schemas.microsoft.com/office/drawing/2014/main" id="{D40076B7-82A9-6387-8EC7-52C9F5141E5F}"/>
              </a:ext>
            </a:extLst>
          </p:cNvPr>
          <p:cNvSpPr/>
          <p:nvPr/>
        </p:nvSpPr>
        <p:spPr>
          <a:xfrm>
            <a:off x="10690584" y="2900833"/>
            <a:ext cx="138240" cy="315576"/>
          </a:xfrm>
          <a:custGeom>
            <a:avLst/>
            <a:gdLst>
              <a:gd name="connsiteX0" fmla="*/ 590415 w 962002"/>
              <a:gd name="connsiteY0" fmla="*/ 0 h 2196075"/>
              <a:gd name="connsiteX1" fmla="*/ 474779 w 962002"/>
              <a:gd name="connsiteY1" fmla="*/ 29545 h 2196075"/>
              <a:gd name="connsiteX2" fmla="*/ 359162 w 962002"/>
              <a:gd name="connsiteY2" fmla="*/ 0 h 2196075"/>
              <a:gd name="connsiteX3" fmla="*/ 117571 w 962002"/>
              <a:gd name="connsiteY3" fmla="*/ 241591 h 2196075"/>
              <a:gd name="connsiteX4" fmla="*/ 117571 w 962002"/>
              <a:gd name="connsiteY4" fmla="*/ 1435014 h 2196075"/>
              <a:gd name="connsiteX5" fmla="*/ 27459 w 962002"/>
              <a:gd name="connsiteY5" fmla="*/ 1435014 h 2196075"/>
              <a:gd name="connsiteX6" fmla="*/ 0 w 962002"/>
              <a:gd name="connsiteY6" fmla="*/ 1462473 h 2196075"/>
              <a:gd name="connsiteX7" fmla="*/ 0 w 962002"/>
              <a:gd name="connsiteY7" fmla="*/ 1685319 h 2196075"/>
              <a:gd name="connsiteX8" fmla="*/ 277400 w 962002"/>
              <a:gd name="connsiteY8" fmla="*/ 2013577 h 2196075"/>
              <a:gd name="connsiteX9" fmla="*/ 481001 w 962002"/>
              <a:gd name="connsiteY9" fmla="*/ 2196076 h 2196075"/>
              <a:gd name="connsiteX10" fmla="*/ 684603 w 962002"/>
              <a:gd name="connsiteY10" fmla="*/ 2013557 h 2196075"/>
              <a:gd name="connsiteX11" fmla="*/ 962003 w 962002"/>
              <a:gd name="connsiteY11" fmla="*/ 1685300 h 2196075"/>
              <a:gd name="connsiteX12" fmla="*/ 962003 w 962002"/>
              <a:gd name="connsiteY12" fmla="*/ 1462453 h 2196075"/>
              <a:gd name="connsiteX13" fmla="*/ 934544 w 962002"/>
              <a:gd name="connsiteY13" fmla="*/ 1434995 h 2196075"/>
              <a:gd name="connsiteX14" fmla="*/ 832006 w 962002"/>
              <a:gd name="connsiteY14" fmla="*/ 1434995 h 2196075"/>
              <a:gd name="connsiteX15" fmla="*/ 832025 w 962002"/>
              <a:gd name="connsiteY15" fmla="*/ 241621 h 2196075"/>
              <a:gd name="connsiteX16" fmla="*/ 590414 w 962002"/>
              <a:gd name="connsiteY16" fmla="*/ 29 h 2196075"/>
              <a:gd name="connsiteX17" fmla="*/ 590415 w 962002"/>
              <a:gd name="connsiteY17" fmla="*/ 54897 h 2196075"/>
              <a:gd name="connsiteX18" fmla="*/ 777110 w 962002"/>
              <a:gd name="connsiteY18" fmla="*/ 241591 h 2196075"/>
              <a:gd name="connsiteX19" fmla="*/ 777110 w 962002"/>
              <a:gd name="connsiteY19" fmla="*/ 1435014 h 2196075"/>
              <a:gd name="connsiteX20" fmla="*/ 600773 w 962002"/>
              <a:gd name="connsiteY20" fmla="*/ 1435014 h 2196075"/>
              <a:gd name="connsiteX21" fmla="*/ 600773 w 962002"/>
              <a:gd name="connsiteY21" fmla="*/ 241591 h 2196075"/>
              <a:gd name="connsiteX22" fmla="*/ 525485 w 962002"/>
              <a:gd name="connsiteY22" fmla="*/ 66789 h 2196075"/>
              <a:gd name="connsiteX23" fmla="*/ 590415 w 962002"/>
              <a:gd name="connsiteY23" fmla="*/ 54898 h 2196075"/>
              <a:gd name="connsiteX24" fmla="*/ 474799 w 962002"/>
              <a:gd name="connsiteY24" fmla="*/ 95299 h 2196075"/>
              <a:gd name="connsiteX25" fmla="*/ 545877 w 962002"/>
              <a:gd name="connsiteY25" fmla="*/ 241592 h 2196075"/>
              <a:gd name="connsiteX26" fmla="*/ 545877 w 962002"/>
              <a:gd name="connsiteY26" fmla="*/ 1435015 h 2196075"/>
              <a:gd name="connsiteX27" fmla="*/ 403721 w 962002"/>
              <a:gd name="connsiteY27" fmla="*/ 1435015 h 2196075"/>
              <a:gd name="connsiteX28" fmla="*/ 403721 w 962002"/>
              <a:gd name="connsiteY28" fmla="*/ 241592 h 2196075"/>
              <a:gd name="connsiteX29" fmla="*/ 474799 w 962002"/>
              <a:gd name="connsiteY29" fmla="*/ 95299 h 2196075"/>
              <a:gd name="connsiteX30" fmla="*/ 172467 w 962002"/>
              <a:gd name="connsiteY30" fmla="*/ 241592 h 2196075"/>
              <a:gd name="connsiteX31" fmla="*/ 359162 w 962002"/>
              <a:gd name="connsiteY31" fmla="*/ 54898 h 2196075"/>
              <a:gd name="connsiteX32" fmla="*/ 424113 w 962002"/>
              <a:gd name="connsiteY32" fmla="*/ 66789 h 2196075"/>
              <a:gd name="connsiteX33" fmla="*/ 348824 w 962002"/>
              <a:gd name="connsiteY33" fmla="*/ 241591 h 2196075"/>
              <a:gd name="connsiteX34" fmla="*/ 348824 w 962002"/>
              <a:gd name="connsiteY34" fmla="*/ 1435014 h 2196075"/>
              <a:gd name="connsiteX35" fmla="*/ 172467 w 962002"/>
              <a:gd name="connsiteY35" fmla="*/ 1435014 h 2196075"/>
              <a:gd name="connsiteX36" fmla="*/ 480999 w 962002"/>
              <a:gd name="connsiteY36" fmla="*/ 2141187 h 2196075"/>
              <a:gd name="connsiteX37" fmla="*/ 333653 w 962002"/>
              <a:gd name="connsiteY37" fmla="*/ 2018658 h 2196075"/>
              <a:gd name="connsiteX38" fmla="*/ 628361 w 962002"/>
              <a:gd name="connsiteY38" fmla="*/ 2018658 h 2196075"/>
              <a:gd name="connsiteX39" fmla="*/ 480999 w 962002"/>
              <a:gd name="connsiteY39" fmla="*/ 2141187 h 2196075"/>
              <a:gd name="connsiteX40" fmla="*/ 907104 w 962002"/>
              <a:gd name="connsiteY40" fmla="*/ 1685308 h 2196075"/>
              <a:gd name="connsiteX41" fmla="*/ 628670 w 962002"/>
              <a:gd name="connsiteY41" fmla="*/ 1963742 h 2196075"/>
              <a:gd name="connsiteX42" fmla="*/ 333329 w 962002"/>
              <a:gd name="connsiteY42" fmla="*/ 1963742 h 2196075"/>
              <a:gd name="connsiteX43" fmla="*/ 54895 w 962002"/>
              <a:gd name="connsiteY43" fmla="*/ 1685308 h 2196075"/>
              <a:gd name="connsiteX44" fmla="*/ 54895 w 962002"/>
              <a:gd name="connsiteY44" fmla="*/ 1489922 h 2196075"/>
              <a:gd name="connsiteX45" fmla="*/ 907095 w 962002"/>
              <a:gd name="connsiteY45" fmla="*/ 1489922 h 219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962002" h="2196075">
                <a:moveTo>
                  <a:pt x="590415" y="0"/>
                </a:moveTo>
                <a:cubicBezTo>
                  <a:pt x="548557" y="0"/>
                  <a:pt x="509151" y="10723"/>
                  <a:pt x="474779" y="29545"/>
                </a:cubicBezTo>
                <a:cubicBezTo>
                  <a:pt x="440427" y="10723"/>
                  <a:pt x="401020" y="0"/>
                  <a:pt x="359162" y="0"/>
                </a:cubicBezTo>
                <a:cubicBezTo>
                  <a:pt x="225947" y="0"/>
                  <a:pt x="117571" y="108377"/>
                  <a:pt x="117571" y="241591"/>
                </a:cubicBezTo>
                <a:lnTo>
                  <a:pt x="117571" y="1435014"/>
                </a:lnTo>
                <a:lnTo>
                  <a:pt x="27459" y="1435014"/>
                </a:lnTo>
                <a:cubicBezTo>
                  <a:pt x="12293" y="1435014"/>
                  <a:pt x="0" y="1447307"/>
                  <a:pt x="0" y="1462473"/>
                </a:cubicBezTo>
                <a:lnTo>
                  <a:pt x="0" y="1685319"/>
                </a:lnTo>
                <a:cubicBezTo>
                  <a:pt x="0" y="1850034"/>
                  <a:pt x="120195" y="1986847"/>
                  <a:pt x="277400" y="2013577"/>
                </a:cubicBezTo>
                <a:cubicBezTo>
                  <a:pt x="288582" y="2116037"/>
                  <a:pt x="375590" y="2196076"/>
                  <a:pt x="481001" y="2196076"/>
                </a:cubicBezTo>
                <a:cubicBezTo>
                  <a:pt x="586412" y="2196076"/>
                  <a:pt x="673422" y="2116037"/>
                  <a:pt x="684603" y="2013557"/>
                </a:cubicBezTo>
                <a:cubicBezTo>
                  <a:pt x="841808" y="1986826"/>
                  <a:pt x="962003" y="1850014"/>
                  <a:pt x="962003" y="1685300"/>
                </a:cubicBezTo>
                <a:lnTo>
                  <a:pt x="962003" y="1462453"/>
                </a:lnTo>
                <a:cubicBezTo>
                  <a:pt x="962003" y="1447288"/>
                  <a:pt x="949710" y="1434995"/>
                  <a:pt x="934544" y="1434995"/>
                </a:cubicBezTo>
                <a:lnTo>
                  <a:pt x="832006" y="1434995"/>
                </a:lnTo>
                <a:lnTo>
                  <a:pt x="832025" y="241621"/>
                </a:lnTo>
                <a:cubicBezTo>
                  <a:pt x="832025" y="108406"/>
                  <a:pt x="723629" y="29"/>
                  <a:pt x="590414" y="29"/>
                </a:cubicBezTo>
                <a:close/>
                <a:moveTo>
                  <a:pt x="590415" y="54897"/>
                </a:moveTo>
                <a:cubicBezTo>
                  <a:pt x="693356" y="54897"/>
                  <a:pt x="777110" y="138651"/>
                  <a:pt x="777110" y="241591"/>
                </a:cubicBezTo>
                <a:lnTo>
                  <a:pt x="777110" y="1435014"/>
                </a:lnTo>
                <a:lnTo>
                  <a:pt x="600773" y="1435014"/>
                </a:lnTo>
                <a:lnTo>
                  <a:pt x="600773" y="241591"/>
                </a:lnTo>
                <a:cubicBezTo>
                  <a:pt x="600773" y="172812"/>
                  <a:pt x="571744" y="110828"/>
                  <a:pt x="525485" y="66789"/>
                </a:cubicBezTo>
                <a:cubicBezTo>
                  <a:pt x="545724" y="59225"/>
                  <a:pt x="567553" y="54898"/>
                  <a:pt x="590415" y="54898"/>
                </a:cubicBezTo>
                <a:close/>
                <a:moveTo>
                  <a:pt x="474799" y="95299"/>
                </a:moveTo>
                <a:cubicBezTo>
                  <a:pt x="518016" y="129517"/>
                  <a:pt x="545877" y="182328"/>
                  <a:pt x="545877" y="241592"/>
                </a:cubicBezTo>
                <a:lnTo>
                  <a:pt x="545877" y="1435015"/>
                </a:lnTo>
                <a:lnTo>
                  <a:pt x="403721" y="1435015"/>
                </a:lnTo>
                <a:lnTo>
                  <a:pt x="403721" y="241592"/>
                </a:lnTo>
                <a:cubicBezTo>
                  <a:pt x="403721" y="182328"/>
                  <a:pt x="431581" y="129520"/>
                  <a:pt x="474799" y="95299"/>
                </a:cubicBezTo>
                <a:close/>
                <a:moveTo>
                  <a:pt x="172467" y="241592"/>
                </a:moveTo>
                <a:cubicBezTo>
                  <a:pt x="172467" y="138652"/>
                  <a:pt x="256222" y="54898"/>
                  <a:pt x="359162" y="54898"/>
                </a:cubicBezTo>
                <a:cubicBezTo>
                  <a:pt x="382025" y="54898"/>
                  <a:pt x="403854" y="59225"/>
                  <a:pt x="424113" y="66789"/>
                </a:cubicBezTo>
                <a:cubicBezTo>
                  <a:pt x="377851" y="110830"/>
                  <a:pt x="348824" y="172832"/>
                  <a:pt x="348824" y="241591"/>
                </a:cubicBezTo>
                <a:lnTo>
                  <a:pt x="348824" y="1435014"/>
                </a:lnTo>
                <a:lnTo>
                  <a:pt x="172467" y="1435014"/>
                </a:lnTo>
                <a:close/>
                <a:moveTo>
                  <a:pt x="480999" y="2141187"/>
                </a:moveTo>
                <a:cubicBezTo>
                  <a:pt x="407681" y="2141187"/>
                  <a:pt x="346598" y="2088261"/>
                  <a:pt x="333653" y="2018658"/>
                </a:cubicBezTo>
                <a:lnTo>
                  <a:pt x="628361" y="2018658"/>
                </a:lnTo>
                <a:cubicBezTo>
                  <a:pt x="615398" y="2088261"/>
                  <a:pt x="554318" y="2141187"/>
                  <a:pt x="480999" y="2141187"/>
                </a:cubicBezTo>
                <a:close/>
                <a:moveTo>
                  <a:pt x="907104" y="1685308"/>
                </a:moveTo>
                <a:cubicBezTo>
                  <a:pt x="907104" y="1838836"/>
                  <a:pt x="782203" y="1963742"/>
                  <a:pt x="628670" y="1963742"/>
                </a:cubicBezTo>
                <a:lnTo>
                  <a:pt x="333329" y="1963742"/>
                </a:lnTo>
                <a:cubicBezTo>
                  <a:pt x="179801" y="1963742"/>
                  <a:pt x="54895" y="1838841"/>
                  <a:pt x="54895" y="1685308"/>
                </a:cubicBezTo>
                <a:lnTo>
                  <a:pt x="54895" y="1489922"/>
                </a:lnTo>
                <a:lnTo>
                  <a:pt x="907095" y="1489922"/>
                </a:lnTo>
                <a:close/>
              </a:path>
            </a:pathLst>
          </a:custGeom>
          <a:solidFill>
            <a:schemeClr val="tx2"/>
          </a:solidFill>
          <a:ln w="48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496" name="Group 495">
            <a:extLst>
              <a:ext uri="{FF2B5EF4-FFF2-40B4-BE49-F238E27FC236}">
                <a16:creationId xmlns:a16="http://schemas.microsoft.com/office/drawing/2014/main" id="{50A91686-5D3A-7F06-D04B-4084EBFDC63E}"/>
              </a:ext>
            </a:extLst>
          </p:cNvPr>
          <p:cNvGrpSpPr/>
          <p:nvPr userDrawn="1"/>
        </p:nvGrpSpPr>
        <p:grpSpPr>
          <a:xfrm>
            <a:off x="9377431" y="1797952"/>
            <a:ext cx="235075" cy="330203"/>
            <a:chOff x="3092678" y="1555062"/>
            <a:chExt cx="957893" cy="1345523"/>
          </a:xfrm>
          <a:solidFill>
            <a:schemeClr val="tx2"/>
          </a:solidFill>
        </p:grpSpPr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1C26C6D8-D41D-BF76-B753-6445DEEFDC86}"/>
                </a:ext>
              </a:extLst>
            </p:cNvPr>
            <p:cNvSpPr/>
            <p:nvPr/>
          </p:nvSpPr>
          <p:spPr>
            <a:xfrm>
              <a:off x="3270746" y="2468860"/>
              <a:ext cx="634424" cy="274721"/>
            </a:xfrm>
            <a:custGeom>
              <a:avLst/>
              <a:gdLst>
                <a:gd name="connsiteX0" fmla="*/ 573795 w 634424"/>
                <a:gd name="connsiteY0" fmla="*/ 3784 h 274721"/>
                <a:gd name="connsiteX1" fmla="*/ 532994 w 634424"/>
                <a:gd name="connsiteY1" fmla="*/ 36884 h 274721"/>
                <a:gd name="connsiteX2" fmla="*/ 530533 w 634424"/>
                <a:gd name="connsiteY2" fmla="*/ 60623 h 274721"/>
                <a:gd name="connsiteX3" fmla="*/ 554272 w 634424"/>
                <a:gd name="connsiteY3" fmla="*/ 63084 h 274721"/>
                <a:gd name="connsiteX4" fmla="*/ 557275 w 634424"/>
                <a:gd name="connsiteY4" fmla="*/ 60659 h 274721"/>
                <a:gd name="connsiteX5" fmla="*/ 299663 w 634424"/>
                <a:gd name="connsiteY5" fmla="*/ 240963 h 274721"/>
                <a:gd name="connsiteX6" fmla="*/ 33279 w 634424"/>
                <a:gd name="connsiteY6" fmla="*/ 32406 h 274721"/>
                <a:gd name="connsiteX7" fmla="*/ 12848 w 634424"/>
                <a:gd name="connsiteY7" fmla="*/ 20066 h 274721"/>
                <a:gd name="connsiteX8" fmla="*/ 496 w 634424"/>
                <a:gd name="connsiteY8" fmla="*/ 40496 h 274721"/>
                <a:gd name="connsiteX9" fmla="*/ 299663 w 634424"/>
                <a:gd name="connsiteY9" fmla="*/ 274721 h 274721"/>
                <a:gd name="connsiteX10" fmla="*/ 594344 w 634424"/>
                <a:gd name="connsiteY10" fmla="*/ 55873 h 274721"/>
                <a:gd name="connsiteX11" fmla="*/ 604436 w 634424"/>
                <a:gd name="connsiteY11" fmla="*/ 68320 h 274721"/>
                <a:gd name="connsiteX12" fmla="*/ 617554 w 634424"/>
                <a:gd name="connsiteY12" fmla="*/ 74561 h 274721"/>
                <a:gd name="connsiteX13" fmla="*/ 628175 w 634424"/>
                <a:gd name="connsiteY13" fmla="*/ 70781 h 274721"/>
                <a:gd name="connsiteX14" fmla="*/ 630636 w 634424"/>
                <a:gd name="connsiteY14" fmla="*/ 47041 h 274721"/>
                <a:gd name="connsiteX15" fmla="*/ 597537 w 634424"/>
                <a:gd name="connsiteY15" fmla="*/ 6240 h 274721"/>
                <a:gd name="connsiteX16" fmla="*/ 573798 w 634424"/>
                <a:gd name="connsiteY16" fmla="*/ 3779 h 274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34424" h="274721">
                  <a:moveTo>
                    <a:pt x="573795" y="3784"/>
                  </a:moveTo>
                  <a:lnTo>
                    <a:pt x="532994" y="36884"/>
                  </a:lnTo>
                  <a:cubicBezTo>
                    <a:pt x="525752" y="42760"/>
                    <a:pt x="524633" y="53393"/>
                    <a:pt x="530533" y="60623"/>
                  </a:cubicBezTo>
                  <a:cubicBezTo>
                    <a:pt x="536408" y="67901"/>
                    <a:pt x="547054" y="68984"/>
                    <a:pt x="554272" y="63084"/>
                  </a:cubicBezTo>
                  <a:lnTo>
                    <a:pt x="557275" y="60659"/>
                  </a:lnTo>
                  <a:cubicBezTo>
                    <a:pt x="518252" y="168111"/>
                    <a:pt x="416285" y="240963"/>
                    <a:pt x="299663" y="240963"/>
                  </a:cubicBezTo>
                  <a:cubicBezTo>
                    <a:pt x="173065" y="240963"/>
                    <a:pt x="63529" y="155203"/>
                    <a:pt x="33279" y="32406"/>
                  </a:cubicBezTo>
                  <a:cubicBezTo>
                    <a:pt x="31030" y="23339"/>
                    <a:pt x="21904" y="17793"/>
                    <a:pt x="12848" y="20066"/>
                  </a:cubicBezTo>
                  <a:cubicBezTo>
                    <a:pt x="3805" y="22291"/>
                    <a:pt x="-1741" y="31441"/>
                    <a:pt x="496" y="40496"/>
                  </a:cubicBezTo>
                  <a:cubicBezTo>
                    <a:pt x="34491" y="178398"/>
                    <a:pt x="157510" y="274721"/>
                    <a:pt x="299663" y="274721"/>
                  </a:cubicBezTo>
                  <a:cubicBezTo>
                    <a:pt x="436435" y="274721"/>
                    <a:pt x="555249" y="185440"/>
                    <a:pt x="594344" y="55873"/>
                  </a:cubicBezTo>
                  <a:lnTo>
                    <a:pt x="604436" y="68320"/>
                  </a:lnTo>
                  <a:cubicBezTo>
                    <a:pt x="607757" y="72441"/>
                    <a:pt x="612644" y="74561"/>
                    <a:pt x="617554" y="74561"/>
                  </a:cubicBezTo>
                  <a:cubicBezTo>
                    <a:pt x="621299" y="74561"/>
                    <a:pt x="625055" y="73324"/>
                    <a:pt x="628175" y="70781"/>
                  </a:cubicBezTo>
                  <a:cubicBezTo>
                    <a:pt x="635417" y="64905"/>
                    <a:pt x="636536" y="54271"/>
                    <a:pt x="630636" y="47041"/>
                  </a:cubicBezTo>
                  <a:lnTo>
                    <a:pt x="597537" y="6240"/>
                  </a:lnTo>
                  <a:cubicBezTo>
                    <a:pt x="591673" y="-1002"/>
                    <a:pt x="581039" y="-2097"/>
                    <a:pt x="573798" y="3779"/>
                  </a:cubicBezTo>
                  <a:close/>
                </a:path>
              </a:pathLst>
            </a:custGeom>
            <a:grpFill/>
            <a:ln w="30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A5B5B885-87FA-A095-DD93-D2565E211D6E}"/>
                </a:ext>
              </a:extLst>
            </p:cNvPr>
            <p:cNvSpPr/>
            <p:nvPr/>
          </p:nvSpPr>
          <p:spPr>
            <a:xfrm>
              <a:off x="3238073" y="2127263"/>
              <a:ext cx="632034" cy="270423"/>
            </a:xfrm>
            <a:custGeom>
              <a:avLst/>
              <a:gdLst>
                <a:gd name="connsiteX0" fmla="*/ 39225 w 632034"/>
                <a:gd name="connsiteY0" fmla="*/ 213466 h 270423"/>
                <a:gd name="connsiteX1" fmla="*/ 30005 w 632034"/>
                <a:gd name="connsiteY1" fmla="*/ 202103 h 270423"/>
                <a:gd name="connsiteX2" fmla="*/ 6254 w 632034"/>
                <a:gd name="connsiteY2" fmla="*/ 199642 h 270423"/>
                <a:gd name="connsiteX3" fmla="*/ 3769 w 632034"/>
                <a:gd name="connsiteY3" fmla="*/ 223381 h 270423"/>
                <a:gd name="connsiteX4" fmla="*/ 36860 w 632034"/>
                <a:gd name="connsiteY4" fmla="*/ 264182 h 270423"/>
                <a:gd name="connsiteX5" fmla="*/ 49978 w 632034"/>
                <a:gd name="connsiteY5" fmla="*/ 270423 h 270423"/>
                <a:gd name="connsiteX6" fmla="*/ 60599 w 632034"/>
                <a:gd name="connsiteY6" fmla="*/ 266644 h 270423"/>
                <a:gd name="connsiteX7" fmla="*/ 101401 w 632034"/>
                <a:gd name="connsiteY7" fmla="*/ 233553 h 270423"/>
                <a:gd name="connsiteX8" fmla="*/ 103885 w 632034"/>
                <a:gd name="connsiteY8" fmla="*/ 209814 h 270423"/>
                <a:gd name="connsiteX9" fmla="*/ 80134 w 632034"/>
                <a:gd name="connsiteY9" fmla="*/ 207353 h 270423"/>
                <a:gd name="connsiteX10" fmla="*/ 76001 w 632034"/>
                <a:gd name="connsiteY10" fmla="*/ 210709 h 270423"/>
                <a:gd name="connsiteX11" fmla="*/ 332304 w 632034"/>
                <a:gd name="connsiteY11" fmla="*/ 33772 h 270423"/>
                <a:gd name="connsiteX12" fmla="*/ 598749 w 632034"/>
                <a:gd name="connsiteY12" fmla="*/ 242575 h 270423"/>
                <a:gd name="connsiteX13" fmla="*/ 615129 w 632034"/>
                <a:gd name="connsiteY13" fmla="*/ 255434 h 270423"/>
                <a:gd name="connsiteX14" fmla="*/ 619167 w 632034"/>
                <a:gd name="connsiteY14" fmla="*/ 254963 h 270423"/>
                <a:gd name="connsiteX15" fmla="*/ 631543 w 632034"/>
                <a:gd name="connsiteY15" fmla="*/ 234533 h 270423"/>
                <a:gd name="connsiteX16" fmla="*/ 332304 w 632034"/>
                <a:gd name="connsiteY16" fmla="*/ 0 h 270423"/>
                <a:gd name="connsiteX17" fmla="*/ 39223 w 632034"/>
                <a:gd name="connsiteY17" fmla="*/ 213464 h 270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32034" h="270423">
                  <a:moveTo>
                    <a:pt x="39225" y="213466"/>
                  </a:moveTo>
                  <a:lnTo>
                    <a:pt x="30005" y="202103"/>
                  </a:lnTo>
                  <a:cubicBezTo>
                    <a:pt x="24117" y="194825"/>
                    <a:pt x="13484" y="193742"/>
                    <a:pt x="6254" y="199642"/>
                  </a:cubicBezTo>
                  <a:cubicBezTo>
                    <a:pt x="-988" y="205517"/>
                    <a:pt x="-2107" y="216151"/>
                    <a:pt x="3769" y="223381"/>
                  </a:cubicBezTo>
                  <a:lnTo>
                    <a:pt x="36860" y="264182"/>
                  </a:lnTo>
                  <a:cubicBezTo>
                    <a:pt x="40204" y="268304"/>
                    <a:pt x="45067" y="270423"/>
                    <a:pt x="49978" y="270423"/>
                  </a:cubicBezTo>
                  <a:cubicBezTo>
                    <a:pt x="53711" y="270423"/>
                    <a:pt x="57479" y="269187"/>
                    <a:pt x="60599" y="266644"/>
                  </a:cubicBezTo>
                  <a:lnTo>
                    <a:pt x="101401" y="233553"/>
                  </a:lnTo>
                  <a:cubicBezTo>
                    <a:pt x="108642" y="227677"/>
                    <a:pt x="109761" y="217044"/>
                    <a:pt x="103885" y="209814"/>
                  </a:cubicBezTo>
                  <a:cubicBezTo>
                    <a:pt x="97998" y="202560"/>
                    <a:pt x="87376" y="201453"/>
                    <a:pt x="80134" y="207353"/>
                  </a:cubicBezTo>
                  <a:lnTo>
                    <a:pt x="76001" y="210709"/>
                  </a:lnTo>
                  <a:cubicBezTo>
                    <a:pt x="115919" y="105119"/>
                    <a:pt x="216894" y="33772"/>
                    <a:pt x="332304" y="33772"/>
                  </a:cubicBezTo>
                  <a:cubicBezTo>
                    <a:pt x="459020" y="33772"/>
                    <a:pt x="568592" y="119625"/>
                    <a:pt x="598749" y="242575"/>
                  </a:cubicBezTo>
                  <a:cubicBezTo>
                    <a:pt x="600645" y="250276"/>
                    <a:pt x="607545" y="255434"/>
                    <a:pt x="615129" y="255434"/>
                  </a:cubicBezTo>
                  <a:cubicBezTo>
                    <a:pt x="616459" y="255434"/>
                    <a:pt x="617813" y="255281"/>
                    <a:pt x="619167" y="254963"/>
                  </a:cubicBezTo>
                  <a:cubicBezTo>
                    <a:pt x="628211" y="252737"/>
                    <a:pt x="633769" y="243588"/>
                    <a:pt x="631543" y="234533"/>
                  </a:cubicBezTo>
                  <a:cubicBezTo>
                    <a:pt x="597678" y="96440"/>
                    <a:pt x="474635" y="0"/>
                    <a:pt x="332304" y="0"/>
                  </a:cubicBezTo>
                  <a:cubicBezTo>
                    <a:pt x="197404" y="0"/>
                    <a:pt x="79920" y="86773"/>
                    <a:pt x="39223" y="213464"/>
                  </a:cubicBezTo>
                  <a:close/>
                </a:path>
              </a:pathLst>
            </a:custGeom>
            <a:grpFill/>
            <a:ln w="30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4" name="Freeform: Shape 463">
              <a:extLst>
                <a:ext uri="{FF2B5EF4-FFF2-40B4-BE49-F238E27FC236}">
                  <a16:creationId xmlns:a16="http://schemas.microsoft.com/office/drawing/2014/main" id="{58117536-0801-569C-5A95-082E5B7C06A5}"/>
                </a:ext>
              </a:extLst>
            </p:cNvPr>
            <p:cNvSpPr/>
            <p:nvPr/>
          </p:nvSpPr>
          <p:spPr>
            <a:xfrm>
              <a:off x="3092678" y="1555062"/>
              <a:ext cx="957893" cy="1345523"/>
            </a:xfrm>
            <a:custGeom>
              <a:avLst/>
              <a:gdLst>
                <a:gd name="connsiteX0" fmla="*/ 491378 w 957893"/>
                <a:gd name="connsiteY0" fmla="*/ 5495 h 1345523"/>
                <a:gd name="connsiteX1" fmla="*/ 479084 w 957893"/>
                <a:gd name="connsiteY1" fmla="*/ 31 h 1345523"/>
                <a:gd name="connsiteX2" fmla="*/ 466708 w 957893"/>
                <a:gd name="connsiteY2" fmla="*/ 5283 h 1345523"/>
                <a:gd name="connsiteX3" fmla="*/ 234014 w 957893"/>
                <a:gd name="connsiteY3" fmla="*/ 295325 h 1345523"/>
                <a:gd name="connsiteX4" fmla="*/ 0 w 957893"/>
                <a:gd name="connsiteY4" fmla="*/ 866576 h 1345523"/>
                <a:gd name="connsiteX5" fmla="*/ 478947 w 957893"/>
                <a:gd name="connsiteY5" fmla="*/ 1345523 h 1345523"/>
                <a:gd name="connsiteX6" fmla="*/ 957894 w 957893"/>
                <a:gd name="connsiteY6" fmla="*/ 866576 h 1345523"/>
                <a:gd name="connsiteX7" fmla="*/ 723940 w 957893"/>
                <a:gd name="connsiteY7" fmla="*/ 302650 h 1345523"/>
                <a:gd name="connsiteX8" fmla="*/ 491385 w 957893"/>
                <a:gd name="connsiteY8" fmla="*/ 5497 h 1345523"/>
                <a:gd name="connsiteX9" fmla="*/ 478943 w 957893"/>
                <a:gd name="connsiteY9" fmla="*/ 1311777 h 1345523"/>
                <a:gd name="connsiteX10" fmla="*/ 33758 w 957893"/>
                <a:gd name="connsiteY10" fmla="*/ 866592 h 1345523"/>
                <a:gd name="connsiteX11" fmla="*/ 478732 w 957893"/>
                <a:gd name="connsiteY11" fmla="*/ 42000 h 1345523"/>
                <a:gd name="connsiteX12" fmla="*/ 924127 w 957893"/>
                <a:gd name="connsiteY12" fmla="*/ 866592 h 1345523"/>
                <a:gd name="connsiteX13" fmla="*/ 478943 w 957893"/>
                <a:gd name="connsiteY13" fmla="*/ 1311777 h 1345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7893" h="1345523">
                  <a:moveTo>
                    <a:pt x="491378" y="5495"/>
                  </a:moveTo>
                  <a:cubicBezTo>
                    <a:pt x="488222" y="2056"/>
                    <a:pt x="483759" y="78"/>
                    <a:pt x="479084" y="31"/>
                  </a:cubicBezTo>
                  <a:cubicBezTo>
                    <a:pt x="474539" y="-287"/>
                    <a:pt x="469934" y="1891"/>
                    <a:pt x="466708" y="5283"/>
                  </a:cubicBezTo>
                  <a:cubicBezTo>
                    <a:pt x="465542" y="6495"/>
                    <a:pt x="348943" y="129360"/>
                    <a:pt x="234014" y="295325"/>
                  </a:cubicBezTo>
                  <a:cubicBezTo>
                    <a:pt x="78730" y="519542"/>
                    <a:pt x="0" y="711781"/>
                    <a:pt x="0" y="866576"/>
                  </a:cubicBezTo>
                  <a:cubicBezTo>
                    <a:pt x="0" y="1130663"/>
                    <a:pt x="214845" y="1345523"/>
                    <a:pt x="478947" y="1345523"/>
                  </a:cubicBezTo>
                  <a:cubicBezTo>
                    <a:pt x="743034" y="1345523"/>
                    <a:pt x="957894" y="1130657"/>
                    <a:pt x="957894" y="866576"/>
                  </a:cubicBezTo>
                  <a:cubicBezTo>
                    <a:pt x="957894" y="719829"/>
                    <a:pt x="879176" y="530065"/>
                    <a:pt x="723940" y="302650"/>
                  </a:cubicBezTo>
                  <a:cubicBezTo>
                    <a:pt x="609048" y="134367"/>
                    <a:pt x="492551" y="6757"/>
                    <a:pt x="491385" y="5497"/>
                  </a:cubicBezTo>
                  <a:close/>
                  <a:moveTo>
                    <a:pt x="478943" y="1311777"/>
                  </a:moveTo>
                  <a:cubicBezTo>
                    <a:pt x="233470" y="1311777"/>
                    <a:pt x="33758" y="1112077"/>
                    <a:pt x="33758" y="866592"/>
                  </a:cubicBezTo>
                  <a:cubicBezTo>
                    <a:pt x="33758" y="545968"/>
                    <a:pt x="405358" y="122428"/>
                    <a:pt x="478732" y="42000"/>
                  </a:cubicBezTo>
                  <a:cubicBezTo>
                    <a:pt x="551538" y="124689"/>
                    <a:pt x="924127" y="562819"/>
                    <a:pt x="924127" y="866592"/>
                  </a:cubicBezTo>
                  <a:cubicBezTo>
                    <a:pt x="924115" y="1112041"/>
                    <a:pt x="724415" y="1311777"/>
                    <a:pt x="478943" y="1311777"/>
                  </a:cubicBezTo>
                  <a:close/>
                </a:path>
              </a:pathLst>
            </a:custGeom>
            <a:grpFill/>
            <a:ln w="30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97" name="Text Placeholder 14">
            <a:extLst>
              <a:ext uri="{FF2B5EF4-FFF2-40B4-BE49-F238E27FC236}">
                <a16:creationId xmlns:a16="http://schemas.microsoft.com/office/drawing/2014/main" id="{E1FCEC4C-9235-7388-DC67-C901E916C0B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05398"/>
            <a:ext cx="9722591" cy="719899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98" name="Text Placeholder 18">
            <a:extLst>
              <a:ext uri="{FF2B5EF4-FFF2-40B4-BE49-F238E27FC236}">
                <a16:creationId xmlns:a16="http://schemas.microsoft.com/office/drawing/2014/main" id="{A4BA3491-7E9E-E8D2-9855-ACF70F48238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66475" y="1398016"/>
            <a:ext cx="6892541" cy="401775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ED95CF4-53FB-6612-77DE-176A7C2893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E826753-DF61-4B26-57D5-E0BCF30A0F8E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89A4C29E-A14C-B83C-F311-5F4D1127212D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27576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čia su lemputė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E385BAA-AD7F-E62C-E16F-412D9181FE81}"/>
              </a:ext>
            </a:extLst>
          </p:cNvPr>
          <p:cNvSpPr/>
          <p:nvPr userDrawn="1"/>
        </p:nvSpPr>
        <p:spPr>
          <a:xfrm>
            <a:off x="0" y="0"/>
            <a:ext cx="12192000" cy="687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hand holding a light bulb&#10;&#10;Description automatically generated with medium confidence">
            <a:extLst>
              <a:ext uri="{FF2B5EF4-FFF2-40B4-BE49-F238E27FC236}">
                <a16:creationId xmlns:a16="http://schemas.microsoft.com/office/drawing/2014/main" id="{44DFFEB0-7530-0174-8283-72F5AA13C6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9178" y="673768"/>
            <a:ext cx="4122822" cy="6184232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92B2B791-AF33-B783-8F93-5CB6C41B38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6659" y="673768"/>
            <a:ext cx="9722591" cy="719899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11" name="object 47">
            <a:extLst>
              <a:ext uri="{FF2B5EF4-FFF2-40B4-BE49-F238E27FC236}">
                <a16:creationId xmlns:a16="http://schemas.microsoft.com/office/drawing/2014/main" id="{4D70FE54-63B8-B631-4849-F72717EB1927}"/>
              </a:ext>
            </a:extLst>
          </p:cNvPr>
          <p:cNvSpPr/>
          <p:nvPr userDrawn="1"/>
        </p:nvSpPr>
        <p:spPr>
          <a:xfrm rot="10800000">
            <a:off x="-1" y="5615157"/>
            <a:ext cx="1792961" cy="125888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F3847DF2-4C88-A039-3787-DC30128436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97405"/>
            <a:ext cx="400310" cy="808588"/>
          </a:xfrm>
          <a:prstGeom prst="rect">
            <a:avLst/>
          </a:prstGeom>
        </p:spPr>
      </p:pic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4F3D4F89-FE5F-3141-6F26-8C7FFF17CE3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65408" y="1489958"/>
            <a:ext cx="6892541" cy="395089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97437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ai 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C122BC-79DE-CF17-CBF6-40D49BB58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79CD22-FDBC-F006-0F91-1DE745F3C16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F927728-3BED-B6F8-DA85-B0FF95E240D5}"/>
              </a:ext>
            </a:extLst>
          </p:cNvPr>
          <p:cNvSpPr/>
          <p:nvPr userDrawn="1"/>
        </p:nvSpPr>
        <p:spPr>
          <a:xfrm>
            <a:off x="677304" y="1881937"/>
            <a:ext cx="5386612" cy="4486779"/>
          </a:xfrm>
          <a:prstGeom prst="roundRect">
            <a:avLst>
              <a:gd name="adj" fmla="val 2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ject 47">
            <a:extLst>
              <a:ext uri="{FF2B5EF4-FFF2-40B4-BE49-F238E27FC236}">
                <a16:creationId xmlns:a16="http://schemas.microsoft.com/office/drawing/2014/main" id="{38665EDA-CE5B-B4A2-90C1-185187A9648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E67C4064-5A23-F833-54A4-3B33A51CA5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38D2260-18DD-F1F9-0DF3-FD10304F69A3}"/>
              </a:ext>
            </a:extLst>
          </p:cNvPr>
          <p:cNvSpPr/>
          <p:nvPr userDrawn="1"/>
        </p:nvSpPr>
        <p:spPr>
          <a:xfrm>
            <a:off x="6112042" y="1881937"/>
            <a:ext cx="5386612" cy="4486779"/>
          </a:xfrm>
          <a:prstGeom prst="roundRect">
            <a:avLst>
              <a:gd name="adj" fmla="val 2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hart Placeholder 12">
            <a:extLst>
              <a:ext uri="{FF2B5EF4-FFF2-40B4-BE49-F238E27FC236}">
                <a16:creationId xmlns:a16="http://schemas.microsoft.com/office/drawing/2014/main" id="{91C78903-D245-AFC0-F13B-C43370F0B0AD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815975" y="2797175"/>
            <a:ext cx="5138738" cy="3452705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25FDBEC6-E571-B182-913E-4C853CFFB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33485"/>
            <a:ext cx="9364490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26CA1A2E-07D2-1AC8-5697-51208F13F4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5974" y="2004810"/>
            <a:ext cx="5138339" cy="71990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Grafiko pavadinimas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56C511CE-39F2-BBE8-7EEC-9102B77C754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02586" y="2004810"/>
            <a:ext cx="5138339" cy="71990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Grafiko pavadinimas</a:t>
            </a:r>
          </a:p>
        </p:txBody>
      </p:sp>
      <p:sp>
        <p:nvSpPr>
          <p:cNvPr id="17" name="Chart Placeholder 12">
            <a:extLst>
              <a:ext uri="{FF2B5EF4-FFF2-40B4-BE49-F238E27FC236}">
                <a16:creationId xmlns:a16="http://schemas.microsoft.com/office/drawing/2014/main" id="{6B202C69-5E95-448D-B6BE-9643BFCA43CA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>
          <a:xfrm>
            <a:off x="6202586" y="2797175"/>
            <a:ext cx="5138738" cy="3452705"/>
          </a:xfrm>
        </p:spPr>
        <p:txBody>
          <a:bodyPr/>
          <a:lstStyle/>
          <a:p>
            <a:endParaRPr lang="en-US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4F8057C8-1705-25D8-08CA-7D9B1354F0AF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41141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+ grafikas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C122BC-79DE-CF17-CBF6-40D49BB58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79CD22-FDBC-F006-0F91-1DE745F3C16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ject 47">
            <a:extLst>
              <a:ext uri="{FF2B5EF4-FFF2-40B4-BE49-F238E27FC236}">
                <a16:creationId xmlns:a16="http://schemas.microsoft.com/office/drawing/2014/main" id="{38665EDA-CE5B-B4A2-90C1-185187A9648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E67C4064-5A23-F833-54A4-3B33A51CA5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38D2260-18DD-F1F9-0DF3-FD10304F69A3}"/>
              </a:ext>
            </a:extLst>
          </p:cNvPr>
          <p:cNvSpPr/>
          <p:nvPr userDrawn="1"/>
        </p:nvSpPr>
        <p:spPr>
          <a:xfrm>
            <a:off x="5610687" y="1482567"/>
            <a:ext cx="6249880" cy="4788491"/>
          </a:xfrm>
          <a:prstGeom prst="roundRect">
            <a:avLst>
              <a:gd name="adj" fmla="val 2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25FDBEC6-E571-B182-913E-4C853CFFB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6650" y="1919689"/>
            <a:ext cx="4863218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56C511CE-39F2-BBE8-7EEC-9102B77C754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805996" y="1676335"/>
            <a:ext cx="5534929" cy="71990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Grafiko pavadinimas</a:t>
            </a:r>
          </a:p>
        </p:txBody>
      </p:sp>
      <p:sp>
        <p:nvSpPr>
          <p:cNvPr id="17" name="Chart Placeholder 12">
            <a:extLst>
              <a:ext uri="{FF2B5EF4-FFF2-40B4-BE49-F238E27FC236}">
                <a16:creationId xmlns:a16="http://schemas.microsoft.com/office/drawing/2014/main" id="{6B202C69-5E95-448D-B6BE-9643BFCA43CA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>
          <a:xfrm>
            <a:off x="5805996" y="2492346"/>
            <a:ext cx="5535328" cy="3677636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ext Placeholder 18">
            <a:extLst>
              <a:ext uri="{FF2B5EF4-FFF2-40B4-BE49-F238E27FC236}">
                <a16:creationId xmlns:a16="http://schemas.microsoft.com/office/drawing/2014/main" id="{2957CEDB-B5DF-03C6-2861-E7FF14BC014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16651" y="2797174"/>
            <a:ext cx="4863217" cy="3372808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D9F5D19C-DEE8-054F-6742-FF1E63BD9A92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8620125" y="6453158"/>
            <a:ext cx="2931438" cy="188024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0" indent="0" algn="l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0127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skairdrė"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C122BC-79DE-CF17-CBF6-40D49BB58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79CD22-FDBC-F006-0F91-1DE745F3C16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23531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FABC4-C453-4651-B401-3EBA97D034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000" kern="1200" dirty="0">
                <a:solidFill>
                  <a:schemeClr val="bg1"/>
                </a:solidFill>
                <a:latin typeface="Lexend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Skaidr</a:t>
            </a:r>
            <a:r>
              <a:rPr lang="lt-LT"/>
              <a:t>ės pavadinimas</a:t>
            </a:r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08602B1-26A6-957A-F408-5A14A8E95A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1085AC0-AB73-D45E-C800-60FE9BAD89F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083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in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72BC4771-2131-6097-B567-E3CD1F538A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C1114A5-848A-B6A7-12D2-500DD2C23908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9F0D22B0-A09A-98C8-D5F1-F9D50487970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2733675"/>
            <a:ext cx="3951288" cy="4124325"/>
          </a:xfrm>
          <a:prstGeom prst="rtTriangl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DCFDEFBB-BBF9-3309-7146-AB801FDCBD73}"/>
              </a:ext>
            </a:extLst>
          </p:cNvPr>
          <p:cNvSpPr/>
          <p:nvPr userDrawn="1"/>
        </p:nvSpPr>
        <p:spPr>
          <a:xfrm rot="10800000">
            <a:off x="0" y="0"/>
            <a:ext cx="1392866" cy="1371601"/>
          </a:xfrm>
          <a:prstGeom prst="triangle">
            <a:avLst>
              <a:gd name="adj" fmla="val 100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53B093C-51C9-1546-50A4-34F31196C6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59013" y="2143104"/>
            <a:ext cx="5424487" cy="1607696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CD97C4-1343-33C3-5124-EE0AE50B7CA4}"/>
              </a:ext>
            </a:extLst>
          </p:cNvPr>
          <p:cNvSpPr/>
          <p:nvPr userDrawn="1"/>
        </p:nvSpPr>
        <p:spPr>
          <a:xfrm>
            <a:off x="1150677" y="4306426"/>
            <a:ext cx="1734821" cy="1149320"/>
          </a:xfrm>
          <a:custGeom>
            <a:avLst/>
            <a:gdLst>
              <a:gd name="connsiteX0" fmla="*/ 0 w 2183641"/>
              <a:gd name="connsiteY0" fmla="*/ 0 h 1446663"/>
              <a:gd name="connsiteX1" fmla="*/ 1473958 w 2183641"/>
              <a:gd name="connsiteY1" fmla="*/ 1446663 h 1446663"/>
              <a:gd name="connsiteX2" fmla="*/ 2183641 w 2183641"/>
              <a:gd name="connsiteY2" fmla="*/ 1446663 h 1446663"/>
              <a:gd name="connsiteX3" fmla="*/ 723331 w 2183641"/>
              <a:gd name="connsiteY3" fmla="*/ 0 h 1446663"/>
              <a:gd name="connsiteX4" fmla="*/ 0 w 2183641"/>
              <a:gd name="connsiteY4" fmla="*/ 0 h 1446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3641" h="1446663">
                <a:moveTo>
                  <a:pt x="0" y="0"/>
                </a:moveTo>
                <a:lnTo>
                  <a:pt x="1473958" y="1446663"/>
                </a:lnTo>
                <a:lnTo>
                  <a:pt x="2183641" y="1446663"/>
                </a:lnTo>
                <a:lnTo>
                  <a:pt x="723331" y="0"/>
                </a:lnTo>
                <a:lnTo>
                  <a:pt x="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69" hangingPunct="0"/>
            <a:endParaRPr lang="en-US" sz="2400" kern="0">
              <a:solidFill>
                <a:srgbClr val="FFFFFF"/>
              </a:solidFill>
              <a:latin typeface="Helvetica Neue"/>
              <a:sym typeface="Helvetica Neue"/>
            </a:endParaRP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4DC66D64-7E2A-171A-9A7A-312DE755AB8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65225" y="5327585"/>
            <a:ext cx="1374763" cy="808230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</a:t>
            </a: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E85F46C-F2B8-5FA4-8878-2B203E07F545}"/>
              </a:ext>
            </a:extLst>
          </p:cNvPr>
          <p:cNvSpPr/>
          <p:nvPr userDrawn="1"/>
        </p:nvSpPr>
        <p:spPr>
          <a:xfrm rot="16200000">
            <a:off x="11181983" y="-18115"/>
            <a:ext cx="1005552" cy="1041783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cture Placeholder 23">
            <a:extLst>
              <a:ext uri="{FF2B5EF4-FFF2-40B4-BE49-F238E27FC236}">
                <a16:creationId xmlns:a16="http://schemas.microsoft.com/office/drawing/2014/main" id="{6D0567A9-B9E4-9DE3-1CBD-D034B01D6D0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677469" y="0"/>
            <a:ext cx="6528179" cy="6277970"/>
          </a:xfrm>
          <a:custGeom>
            <a:avLst/>
            <a:gdLst>
              <a:gd name="connsiteX0" fmla="*/ 0 w 6999600"/>
              <a:gd name="connsiteY0" fmla="*/ 0 h 6273164"/>
              <a:gd name="connsiteX1" fmla="*/ 6199164 w 6999600"/>
              <a:gd name="connsiteY1" fmla="*/ 0 h 6273164"/>
              <a:gd name="connsiteX2" fmla="*/ 6999600 w 6999600"/>
              <a:gd name="connsiteY2" fmla="*/ 766323 h 6273164"/>
              <a:gd name="connsiteX3" fmla="*/ 6999600 w 6999600"/>
              <a:gd name="connsiteY3" fmla="*/ 6273164 h 6273164"/>
              <a:gd name="connsiteX4" fmla="*/ 6999599 w 6999600"/>
              <a:gd name="connsiteY4" fmla="*/ 6273164 h 627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99600" h="6273164">
                <a:moveTo>
                  <a:pt x="0" y="0"/>
                </a:moveTo>
                <a:lnTo>
                  <a:pt x="6199164" y="0"/>
                </a:lnTo>
                <a:lnTo>
                  <a:pt x="6999600" y="766323"/>
                </a:lnTo>
                <a:lnTo>
                  <a:pt x="6999600" y="6273164"/>
                </a:lnTo>
                <a:lnTo>
                  <a:pt x="6999599" y="62731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7D30721-7BDB-4B7F-CA8E-336554FC42DB}"/>
              </a:ext>
            </a:extLst>
          </p:cNvPr>
          <p:cNvSpPr/>
          <p:nvPr userDrawn="1"/>
        </p:nvSpPr>
        <p:spPr>
          <a:xfrm>
            <a:off x="9294127" y="4940490"/>
            <a:ext cx="2897874" cy="1924334"/>
          </a:xfrm>
          <a:custGeom>
            <a:avLst/>
            <a:gdLst>
              <a:gd name="connsiteX0" fmla="*/ 1897038 w 2906973"/>
              <a:gd name="connsiteY0" fmla="*/ 1924334 h 1924334"/>
              <a:gd name="connsiteX1" fmla="*/ 0 w 2906973"/>
              <a:gd name="connsiteY1" fmla="*/ 0 h 1924334"/>
              <a:gd name="connsiteX2" fmla="*/ 1542197 w 2906973"/>
              <a:gd name="connsiteY2" fmla="*/ 0 h 1924334"/>
              <a:gd name="connsiteX3" fmla="*/ 2906973 w 2906973"/>
              <a:gd name="connsiteY3" fmla="*/ 1310185 h 1924334"/>
              <a:gd name="connsiteX4" fmla="*/ 2906973 w 2906973"/>
              <a:gd name="connsiteY4" fmla="*/ 1924334 h 1924334"/>
              <a:gd name="connsiteX5" fmla="*/ 1897038 w 2906973"/>
              <a:gd name="connsiteY5" fmla="*/ 1924334 h 192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06973" h="1924334">
                <a:moveTo>
                  <a:pt x="1897038" y="1924334"/>
                </a:moveTo>
                <a:lnTo>
                  <a:pt x="0" y="0"/>
                </a:lnTo>
                <a:lnTo>
                  <a:pt x="1542197" y="0"/>
                </a:lnTo>
                <a:lnTo>
                  <a:pt x="2906973" y="1310185"/>
                </a:lnTo>
                <a:lnTo>
                  <a:pt x="2906973" y="1924334"/>
                </a:lnTo>
                <a:lnTo>
                  <a:pt x="1897038" y="192433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8E2C1B10-70C0-BB57-A9BC-CDF03FDE7CB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259013" y="3885412"/>
            <a:ext cx="5424487" cy="8082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lt-LT"/>
              <a:t>Pranešėjas</a:t>
            </a:r>
            <a:endParaRPr lang="en-US"/>
          </a:p>
        </p:txBody>
      </p:sp>
      <p:grpSp>
        <p:nvGrpSpPr>
          <p:cNvPr id="18" name="Graphic 9">
            <a:extLst>
              <a:ext uri="{FF2B5EF4-FFF2-40B4-BE49-F238E27FC236}">
                <a16:creationId xmlns:a16="http://schemas.microsoft.com/office/drawing/2014/main" id="{5342D312-930F-B638-DFED-2581A1589579}"/>
              </a:ext>
            </a:extLst>
          </p:cNvPr>
          <p:cNvGrpSpPr/>
          <p:nvPr userDrawn="1"/>
        </p:nvGrpSpPr>
        <p:grpSpPr>
          <a:xfrm>
            <a:off x="1229854" y="499914"/>
            <a:ext cx="570088" cy="1150860"/>
            <a:chOff x="2444803" y="403029"/>
            <a:chExt cx="570088" cy="1150860"/>
          </a:xfrm>
          <a:solidFill>
            <a:schemeClr val="bg1"/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F8AD906-36D7-76AC-9203-A10EDE45EE5D}"/>
                </a:ext>
              </a:extLst>
            </p:cNvPr>
            <p:cNvSpPr/>
            <p:nvPr/>
          </p:nvSpPr>
          <p:spPr>
            <a:xfrm>
              <a:off x="2444803" y="403029"/>
              <a:ext cx="570088" cy="575022"/>
            </a:xfrm>
            <a:custGeom>
              <a:avLst/>
              <a:gdLst>
                <a:gd name="connsiteX0" fmla="*/ 538632 w 570088"/>
                <a:gd name="connsiteY0" fmla="*/ 514676 h 575022"/>
                <a:gd name="connsiteX1" fmla="*/ 500591 w 570088"/>
                <a:gd name="connsiteY1" fmla="*/ 508934 h 575022"/>
                <a:gd name="connsiteX2" fmla="*/ 494412 w 570088"/>
                <a:gd name="connsiteY2" fmla="*/ 459502 h 575022"/>
                <a:gd name="connsiteX3" fmla="*/ 497220 w 570088"/>
                <a:gd name="connsiteY3" fmla="*/ 415750 h 575022"/>
                <a:gd name="connsiteX4" fmla="*/ 496471 w 570088"/>
                <a:gd name="connsiteY4" fmla="*/ 366225 h 575022"/>
                <a:gd name="connsiteX5" fmla="*/ 526648 w 570088"/>
                <a:gd name="connsiteY5" fmla="*/ 297975 h 575022"/>
                <a:gd name="connsiteX6" fmla="*/ 509048 w 570088"/>
                <a:gd name="connsiteY6" fmla="*/ 192714 h 575022"/>
                <a:gd name="connsiteX7" fmla="*/ 503992 w 570088"/>
                <a:gd name="connsiteY7" fmla="*/ 179045 h 575022"/>
                <a:gd name="connsiteX8" fmla="*/ 518878 w 570088"/>
                <a:gd name="connsiteY8" fmla="*/ 169933 h 575022"/>
                <a:gd name="connsiteX9" fmla="*/ 527897 w 570088"/>
                <a:gd name="connsiteY9" fmla="*/ 158667 h 575022"/>
                <a:gd name="connsiteX10" fmla="*/ 519283 w 570088"/>
                <a:gd name="connsiteY10" fmla="*/ 154610 h 575022"/>
                <a:gd name="connsiteX11" fmla="*/ 514384 w 570088"/>
                <a:gd name="connsiteY11" fmla="*/ 134607 h 575022"/>
                <a:gd name="connsiteX12" fmla="*/ 554547 w 570088"/>
                <a:gd name="connsiteY12" fmla="*/ 122093 h 575022"/>
                <a:gd name="connsiteX13" fmla="*/ 568091 w 570088"/>
                <a:gd name="connsiteY13" fmla="*/ 124527 h 575022"/>
                <a:gd name="connsiteX14" fmla="*/ 568310 w 570088"/>
                <a:gd name="connsiteY14" fmla="*/ 98407 h 575022"/>
                <a:gd name="connsiteX15" fmla="*/ 559166 w 570088"/>
                <a:gd name="connsiteY15" fmla="*/ 76967 h 575022"/>
                <a:gd name="connsiteX16" fmla="*/ 535324 w 570088"/>
                <a:gd name="connsiteY16" fmla="*/ 66888 h 575022"/>
                <a:gd name="connsiteX17" fmla="*/ 514228 w 570088"/>
                <a:gd name="connsiteY17" fmla="*/ 58274 h 575022"/>
                <a:gd name="connsiteX18" fmla="*/ 507612 w 570088"/>
                <a:gd name="connsiteY18" fmla="*/ 50254 h 575022"/>
                <a:gd name="connsiteX19" fmla="*/ 459897 w 570088"/>
                <a:gd name="connsiteY19" fmla="*/ 39925 h 575022"/>
                <a:gd name="connsiteX20" fmla="*/ 425475 w 570088"/>
                <a:gd name="connsiteY20" fmla="*/ 22230 h 575022"/>
                <a:gd name="connsiteX21" fmla="*/ 420888 w 570088"/>
                <a:gd name="connsiteY21" fmla="*/ 5660 h 575022"/>
                <a:gd name="connsiteX22" fmla="*/ 415177 w 570088"/>
                <a:gd name="connsiteY22" fmla="*/ 261 h 575022"/>
                <a:gd name="connsiteX23" fmla="*/ 393582 w 570088"/>
                <a:gd name="connsiteY23" fmla="*/ 20889 h 575022"/>
                <a:gd name="connsiteX24" fmla="*/ 391741 w 570088"/>
                <a:gd name="connsiteY24" fmla="*/ 122810 h 575022"/>
                <a:gd name="connsiteX25" fmla="*/ 387465 w 570088"/>
                <a:gd name="connsiteY25" fmla="*/ 207350 h 575022"/>
                <a:gd name="connsiteX26" fmla="*/ 383908 w 570088"/>
                <a:gd name="connsiteY26" fmla="*/ 216182 h 575022"/>
                <a:gd name="connsiteX27" fmla="*/ 365152 w 570088"/>
                <a:gd name="connsiteY27" fmla="*/ 153019 h 575022"/>
                <a:gd name="connsiteX28" fmla="*/ 362063 w 570088"/>
                <a:gd name="connsiteY28" fmla="*/ 82273 h 575022"/>
                <a:gd name="connsiteX29" fmla="*/ 353075 w 570088"/>
                <a:gd name="connsiteY29" fmla="*/ 33652 h 575022"/>
                <a:gd name="connsiteX30" fmla="*/ 323429 w 570088"/>
                <a:gd name="connsiteY30" fmla="*/ 20732 h 575022"/>
                <a:gd name="connsiteX31" fmla="*/ 302520 w 570088"/>
                <a:gd name="connsiteY31" fmla="*/ 26350 h 575022"/>
                <a:gd name="connsiteX32" fmla="*/ 286449 w 570088"/>
                <a:gd name="connsiteY32" fmla="*/ 25726 h 575022"/>
                <a:gd name="connsiteX33" fmla="*/ 265727 w 570088"/>
                <a:gd name="connsiteY33" fmla="*/ 20452 h 575022"/>
                <a:gd name="connsiteX34" fmla="*/ 140088 w 570088"/>
                <a:gd name="connsiteY34" fmla="*/ 30594 h 575022"/>
                <a:gd name="connsiteX35" fmla="*/ 22188 w 570088"/>
                <a:gd name="connsiteY35" fmla="*/ 4037 h 575022"/>
                <a:gd name="connsiteX36" fmla="*/ 4775 w 570088"/>
                <a:gd name="connsiteY36" fmla="*/ 94506 h 575022"/>
                <a:gd name="connsiteX37" fmla="*/ 24092 w 570088"/>
                <a:gd name="connsiteY37" fmla="*/ 155297 h 575022"/>
                <a:gd name="connsiteX38" fmla="*/ 70122 w 570088"/>
                <a:gd name="connsiteY38" fmla="*/ 179513 h 575022"/>
                <a:gd name="connsiteX39" fmla="*/ 97241 w 570088"/>
                <a:gd name="connsiteY39" fmla="*/ 222204 h 575022"/>
                <a:gd name="connsiteX40" fmla="*/ 184901 w 570088"/>
                <a:gd name="connsiteY40" fmla="*/ 244580 h 575022"/>
                <a:gd name="connsiteX41" fmla="*/ 269722 w 570088"/>
                <a:gd name="connsiteY41" fmla="*/ 230630 h 575022"/>
                <a:gd name="connsiteX42" fmla="*/ 282080 w 570088"/>
                <a:gd name="connsiteY42" fmla="*/ 236404 h 575022"/>
                <a:gd name="connsiteX43" fmla="*/ 278522 w 570088"/>
                <a:gd name="connsiteY43" fmla="*/ 247388 h 575022"/>
                <a:gd name="connsiteX44" fmla="*/ 154942 w 570088"/>
                <a:gd name="connsiteY44" fmla="*/ 272791 h 575022"/>
                <a:gd name="connsiteX45" fmla="*/ 78673 w 570088"/>
                <a:gd name="connsiteY45" fmla="*/ 294698 h 575022"/>
                <a:gd name="connsiteX46" fmla="*/ 34016 w 570088"/>
                <a:gd name="connsiteY46" fmla="*/ 320943 h 575022"/>
                <a:gd name="connsiteX47" fmla="*/ 20565 w 570088"/>
                <a:gd name="connsiteY47" fmla="*/ 367036 h 575022"/>
                <a:gd name="connsiteX48" fmla="*/ 36450 w 570088"/>
                <a:gd name="connsiteY48" fmla="*/ 410476 h 575022"/>
                <a:gd name="connsiteX49" fmla="*/ 16665 w 570088"/>
                <a:gd name="connsiteY49" fmla="*/ 417810 h 575022"/>
                <a:gd name="connsiteX50" fmla="*/ 0 w 570088"/>
                <a:gd name="connsiteY50" fmla="*/ 419089 h 575022"/>
                <a:gd name="connsiteX51" fmla="*/ 593 w 570088"/>
                <a:gd name="connsiteY51" fmla="*/ 507498 h 575022"/>
                <a:gd name="connsiteX52" fmla="*/ 8020 w 570088"/>
                <a:gd name="connsiteY52" fmla="*/ 544884 h 575022"/>
                <a:gd name="connsiteX53" fmla="*/ 62102 w 570088"/>
                <a:gd name="connsiteY53" fmla="*/ 569413 h 575022"/>
                <a:gd name="connsiteX54" fmla="*/ 139620 w 570088"/>
                <a:gd name="connsiteY54" fmla="*/ 568445 h 575022"/>
                <a:gd name="connsiteX55" fmla="*/ 124141 w 570088"/>
                <a:gd name="connsiteY55" fmla="*/ 518421 h 575022"/>
                <a:gd name="connsiteX56" fmla="*/ 123018 w 570088"/>
                <a:gd name="connsiteY56" fmla="*/ 514270 h 575022"/>
                <a:gd name="connsiteX57" fmla="*/ 149388 w 570088"/>
                <a:gd name="connsiteY57" fmla="*/ 497949 h 575022"/>
                <a:gd name="connsiteX58" fmla="*/ 170983 w 570088"/>
                <a:gd name="connsiteY58" fmla="*/ 462997 h 575022"/>
                <a:gd name="connsiteX59" fmla="*/ 175289 w 570088"/>
                <a:gd name="connsiteY59" fmla="*/ 432976 h 575022"/>
                <a:gd name="connsiteX60" fmla="*/ 206652 w 570088"/>
                <a:gd name="connsiteY60" fmla="*/ 464339 h 575022"/>
                <a:gd name="connsiteX61" fmla="*/ 206465 w 570088"/>
                <a:gd name="connsiteY61" fmla="*/ 492394 h 575022"/>
                <a:gd name="connsiteX62" fmla="*/ 192079 w 570088"/>
                <a:gd name="connsiteY62" fmla="*/ 506375 h 575022"/>
                <a:gd name="connsiteX63" fmla="*/ 225813 w 570088"/>
                <a:gd name="connsiteY63" fmla="*/ 548629 h 575022"/>
                <a:gd name="connsiteX64" fmla="*/ 281268 w 570088"/>
                <a:gd name="connsiteY64" fmla="*/ 571504 h 575022"/>
                <a:gd name="connsiteX65" fmla="*/ 360253 w 570088"/>
                <a:gd name="connsiteY65" fmla="*/ 571129 h 575022"/>
                <a:gd name="connsiteX66" fmla="*/ 353637 w 570088"/>
                <a:gd name="connsiteY66" fmla="*/ 529125 h 575022"/>
                <a:gd name="connsiteX67" fmla="*/ 328141 w 570088"/>
                <a:gd name="connsiteY67" fmla="*/ 515175 h 575022"/>
                <a:gd name="connsiteX68" fmla="*/ 308293 w 570088"/>
                <a:gd name="connsiteY68" fmla="*/ 519544 h 575022"/>
                <a:gd name="connsiteX69" fmla="*/ 286636 w 570088"/>
                <a:gd name="connsiteY69" fmla="*/ 495827 h 575022"/>
                <a:gd name="connsiteX70" fmla="*/ 286948 w 570088"/>
                <a:gd name="connsiteY70" fmla="*/ 488244 h 575022"/>
                <a:gd name="connsiteX71" fmla="*/ 296965 w 570088"/>
                <a:gd name="connsiteY71" fmla="*/ 476822 h 575022"/>
                <a:gd name="connsiteX72" fmla="*/ 297589 w 570088"/>
                <a:gd name="connsiteY72" fmla="*/ 437376 h 575022"/>
                <a:gd name="connsiteX73" fmla="*/ 274247 w 570088"/>
                <a:gd name="connsiteY73" fmla="*/ 393999 h 575022"/>
                <a:gd name="connsiteX74" fmla="*/ 294188 w 570088"/>
                <a:gd name="connsiteY74" fmla="*/ 390160 h 575022"/>
                <a:gd name="connsiteX75" fmla="*/ 316657 w 570088"/>
                <a:gd name="connsiteY75" fmla="*/ 403049 h 575022"/>
                <a:gd name="connsiteX76" fmla="*/ 360877 w 570088"/>
                <a:gd name="connsiteY76" fmla="*/ 425174 h 575022"/>
                <a:gd name="connsiteX77" fmla="*/ 402819 w 570088"/>
                <a:gd name="connsiteY77" fmla="*/ 421742 h 575022"/>
                <a:gd name="connsiteX78" fmla="*/ 409185 w 570088"/>
                <a:gd name="connsiteY78" fmla="*/ 491895 h 575022"/>
                <a:gd name="connsiteX79" fmla="*/ 488763 w 570088"/>
                <a:gd name="connsiteY79" fmla="*/ 570068 h 575022"/>
                <a:gd name="connsiteX80" fmla="*/ 570088 w 570088"/>
                <a:gd name="connsiteY80" fmla="*/ 570599 h 575022"/>
                <a:gd name="connsiteX81" fmla="*/ 538632 w 570088"/>
                <a:gd name="connsiteY81" fmla="*/ 514676 h 575022"/>
                <a:gd name="connsiteX82" fmla="*/ 515851 w 570088"/>
                <a:gd name="connsiteY82" fmla="*/ 79339 h 575022"/>
                <a:gd name="connsiteX83" fmla="*/ 550678 w 570088"/>
                <a:gd name="connsiteY83" fmla="*/ 86454 h 575022"/>
                <a:gd name="connsiteX84" fmla="*/ 556139 w 570088"/>
                <a:gd name="connsiteY84" fmla="*/ 108174 h 575022"/>
                <a:gd name="connsiteX85" fmla="*/ 547651 w 570088"/>
                <a:gd name="connsiteY85" fmla="*/ 109547 h 575022"/>
                <a:gd name="connsiteX86" fmla="*/ 520875 w 570088"/>
                <a:gd name="connsiteY86" fmla="*/ 115414 h 575022"/>
                <a:gd name="connsiteX87" fmla="*/ 503368 w 570088"/>
                <a:gd name="connsiteY87" fmla="*/ 128615 h 575022"/>
                <a:gd name="connsiteX88" fmla="*/ 497595 w 570088"/>
                <a:gd name="connsiteY88" fmla="*/ 142627 h 575022"/>
                <a:gd name="connsiteX89" fmla="*/ 501995 w 570088"/>
                <a:gd name="connsiteY89" fmla="*/ 156202 h 575022"/>
                <a:gd name="connsiteX90" fmla="*/ 509547 w 570088"/>
                <a:gd name="connsiteY90" fmla="*/ 160883 h 575022"/>
                <a:gd name="connsiteX91" fmla="*/ 496097 w 570088"/>
                <a:gd name="connsiteY91" fmla="*/ 166999 h 575022"/>
                <a:gd name="connsiteX92" fmla="*/ 476249 w 570088"/>
                <a:gd name="connsiteY92" fmla="*/ 166687 h 575022"/>
                <a:gd name="connsiteX93" fmla="*/ 455590 w 570088"/>
                <a:gd name="connsiteY93" fmla="*/ 147027 h 575022"/>
                <a:gd name="connsiteX94" fmla="*/ 463423 w 570088"/>
                <a:gd name="connsiteY94" fmla="*/ 129052 h 575022"/>
                <a:gd name="connsiteX95" fmla="*/ 500403 w 570088"/>
                <a:gd name="connsiteY95" fmla="*/ 106489 h 575022"/>
                <a:gd name="connsiteX96" fmla="*/ 515851 w 570088"/>
                <a:gd name="connsiteY96" fmla="*/ 79339 h 575022"/>
                <a:gd name="connsiteX97" fmla="*/ 403131 w 570088"/>
                <a:gd name="connsiteY97" fmla="*/ 29845 h 575022"/>
                <a:gd name="connsiteX98" fmla="*/ 407781 w 570088"/>
                <a:gd name="connsiteY98" fmla="*/ 19235 h 575022"/>
                <a:gd name="connsiteX99" fmla="*/ 412088 w 570088"/>
                <a:gd name="connsiteY99" fmla="*/ 19796 h 575022"/>
                <a:gd name="connsiteX100" fmla="*/ 419609 w 570088"/>
                <a:gd name="connsiteY100" fmla="*/ 36118 h 575022"/>
                <a:gd name="connsiteX101" fmla="*/ 452282 w 570088"/>
                <a:gd name="connsiteY101" fmla="*/ 51721 h 575022"/>
                <a:gd name="connsiteX102" fmla="*/ 487640 w 570088"/>
                <a:gd name="connsiteY102" fmla="*/ 56184 h 575022"/>
                <a:gd name="connsiteX103" fmla="*/ 501308 w 570088"/>
                <a:gd name="connsiteY103" fmla="*/ 68136 h 575022"/>
                <a:gd name="connsiteX104" fmla="*/ 501308 w 570088"/>
                <a:gd name="connsiteY104" fmla="*/ 80868 h 575022"/>
                <a:gd name="connsiteX105" fmla="*/ 492040 w 570088"/>
                <a:gd name="connsiteY105" fmla="*/ 94381 h 575022"/>
                <a:gd name="connsiteX106" fmla="*/ 471880 w 570088"/>
                <a:gd name="connsiteY106" fmla="*/ 70757 h 575022"/>
                <a:gd name="connsiteX107" fmla="*/ 465296 w 570088"/>
                <a:gd name="connsiteY107" fmla="*/ 68323 h 575022"/>
                <a:gd name="connsiteX108" fmla="*/ 449942 w 570088"/>
                <a:gd name="connsiteY108" fmla="*/ 88046 h 575022"/>
                <a:gd name="connsiteX109" fmla="*/ 453156 w 570088"/>
                <a:gd name="connsiteY109" fmla="*/ 92165 h 575022"/>
                <a:gd name="connsiteX110" fmla="*/ 470757 w 570088"/>
                <a:gd name="connsiteY110" fmla="*/ 95473 h 575022"/>
                <a:gd name="connsiteX111" fmla="*/ 480306 w 570088"/>
                <a:gd name="connsiteY111" fmla="*/ 103930 h 575022"/>
                <a:gd name="connsiteX112" fmla="*/ 465795 w 570088"/>
                <a:gd name="connsiteY112" fmla="*/ 110140 h 575022"/>
                <a:gd name="connsiteX113" fmla="*/ 446384 w 570088"/>
                <a:gd name="connsiteY113" fmla="*/ 128552 h 575022"/>
                <a:gd name="connsiteX114" fmla="*/ 444012 w 570088"/>
                <a:gd name="connsiteY114" fmla="*/ 160352 h 575022"/>
                <a:gd name="connsiteX115" fmla="*/ 463735 w 570088"/>
                <a:gd name="connsiteY115" fmla="*/ 178359 h 575022"/>
                <a:gd name="connsiteX116" fmla="*/ 427598 w 570088"/>
                <a:gd name="connsiteY116" fmla="*/ 168060 h 575022"/>
                <a:gd name="connsiteX117" fmla="*/ 410184 w 570088"/>
                <a:gd name="connsiteY117" fmla="*/ 123435 h 575022"/>
                <a:gd name="connsiteX118" fmla="*/ 412493 w 570088"/>
                <a:gd name="connsiteY118" fmla="*/ 77342 h 575022"/>
                <a:gd name="connsiteX119" fmla="*/ 413929 w 570088"/>
                <a:gd name="connsiteY119" fmla="*/ 71163 h 575022"/>
                <a:gd name="connsiteX120" fmla="*/ 407375 w 570088"/>
                <a:gd name="connsiteY120" fmla="*/ 57245 h 575022"/>
                <a:gd name="connsiteX121" fmla="*/ 403131 w 570088"/>
                <a:gd name="connsiteY121" fmla="*/ 29845 h 575022"/>
                <a:gd name="connsiteX122" fmla="*/ 304268 w 570088"/>
                <a:gd name="connsiteY122" fmla="*/ 40143 h 575022"/>
                <a:gd name="connsiteX123" fmla="*/ 331324 w 570088"/>
                <a:gd name="connsiteY123" fmla="*/ 34900 h 575022"/>
                <a:gd name="connsiteX124" fmla="*/ 347833 w 570088"/>
                <a:gd name="connsiteY124" fmla="*/ 58430 h 575022"/>
                <a:gd name="connsiteX125" fmla="*/ 351359 w 570088"/>
                <a:gd name="connsiteY125" fmla="*/ 96628 h 575022"/>
                <a:gd name="connsiteX126" fmla="*/ 353387 w 570088"/>
                <a:gd name="connsiteY126" fmla="*/ 155266 h 575022"/>
                <a:gd name="connsiteX127" fmla="*/ 359785 w 570088"/>
                <a:gd name="connsiteY127" fmla="*/ 196740 h 575022"/>
                <a:gd name="connsiteX128" fmla="*/ 373204 w 570088"/>
                <a:gd name="connsiteY128" fmla="*/ 223359 h 575022"/>
                <a:gd name="connsiteX129" fmla="*/ 378821 w 570088"/>
                <a:gd name="connsiteY129" fmla="*/ 234126 h 575022"/>
                <a:gd name="connsiteX130" fmla="*/ 369927 w 570088"/>
                <a:gd name="connsiteY130" fmla="*/ 241210 h 575022"/>
                <a:gd name="connsiteX131" fmla="*/ 359036 w 570088"/>
                <a:gd name="connsiteY131" fmla="*/ 232128 h 575022"/>
                <a:gd name="connsiteX132" fmla="*/ 339688 w 570088"/>
                <a:gd name="connsiteY132" fmla="*/ 191871 h 575022"/>
                <a:gd name="connsiteX133" fmla="*/ 325395 w 570088"/>
                <a:gd name="connsiteY133" fmla="*/ 129177 h 575022"/>
                <a:gd name="connsiteX134" fmla="*/ 318155 w 570088"/>
                <a:gd name="connsiteY134" fmla="*/ 91042 h 575022"/>
                <a:gd name="connsiteX135" fmla="*/ 304205 w 570088"/>
                <a:gd name="connsiteY135" fmla="*/ 45105 h 575022"/>
                <a:gd name="connsiteX136" fmla="*/ 304268 w 570088"/>
                <a:gd name="connsiteY136" fmla="*/ 40143 h 575022"/>
                <a:gd name="connsiteX137" fmla="*/ 242322 w 570088"/>
                <a:gd name="connsiteY137" fmla="*/ 224264 h 575022"/>
                <a:gd name="connsiteX138" fmla="*/ 173074 w 570088"/>
                <a:gd name="connsiteY138" fmla="*/ 233408 h 575022"/>
                <a:gd name="connsiteX139" fmla="*/ 113656 w 570088"/>
                <a:gd name="connsiteY139" fmla="*/ 216119 h 575022"/>
                <a:gd name="connsiteX140" fmla="*/ 88378 w 570088"/>
                <a:gd name="connsiteY140" fmla="*/ 183695 h 575022"/>
                <a:gd name="connsiteX141" fmla="*/ 122768 w 570088"/>
                <a:gd name="connsiteY141" fmla="*/ 182853 h 575022"/>
                <a:gd name="connsiteX142" fmla="*/ 166801 w 570088"/>
                <a:gd name="connsiteY142" fmla="*/ 173771 h 575022"/>
                <a:gd name="connsiteX143" fmla="*/ 223036 w 570088"/>
                <a:gd name="connsiteY143" fmla="*/ 160103 h 575022"/>
                <a:gd name="connsiteX144" fmla="*/ 250623 w 570088"/>
                <a:gd name="connsiteY144" fmla="*/ 161694 h 575022"/>
                <a:gd name="connsiteX145" fmla="*/ 262263 w 570088"/>
                <a:gd name="connsiteY145" fmla="*/ 195959 h 575022"/>
                <a:gd name="connsiteX146" fmla="*/ 271188 w 570088"/>
                <a:gd name="connsiteY146" fmla="*/ 174832 h 575022"/>
                <a:gd name="connsiteX147" fmla="*/ 258862 w 570088"/>
                <a:gd name="connsiteY147" fmla="*/ 151053 h 575022"/>
                <a:gd name="connsiteX148" fmla="*/ 224472 w 570088"/>
                <a:gd name="connsiteY148" fmla="*/ 145654 h 575022"/>
                <a:gd name="connsiteX149" fmla="*/ 172980 w 570088"/>
                <a:gd name="connsiteY149" fmla="*/ 157356 h 575022"/>
                <a:gd name="connsiteX150" fmla="*/ 114155 w 570088"/>
                <a:gd name="connsiteY150" fmla="*/ 168529 h 575022"/>
                <a:gd name="connsiteX151" fmla="*/ 76956 w 570088"/>
                <a:gd name="connsiteY151" fmla="*/ 166999 h 575022"/>
                <a:gd name="connsiteX152" fmla="*/ 40850 w 570088"/>
                <a:gd name="connsiteY152" fmla="*/ 151614 h 575022"/>
                <a:gd name="connsiteX153" fmla="*/ 25340 w 570088"/>
                <a:gd name="connsiteY153" fmla="*/ 127803 h 575022"/>
                <a:gd name="connsiteX154" fmla="*/ 19598 w 570088"/>
                <a:gd name="connsiteY154" fmla="*/ 106926 h 575022"/>
                <a:gd name="connsiteX155" fmla="*/ 54331 w 570088"/>
                <a:gd name="connsiteY155" fmla="*/ 113074 h 575022"/>
                <a:gd name="connsiteX156" fmla="*/ 105479 w 570088"/>
                <a:gd name="connsiteY156" fmla="*/ 111732 h 575022"/>
                <a:gd name="connsiteX157" fmla="*/ 176070 w 570088"/>
                <a:gd name="connsiteY157" fmla="*/ 98313 h 575022"/>
                <a:gd name="connsiteX158" fmla="*/ 217606 w 570088"/>
                <a:gd name="connsiteY158" fmla="*/ 88483 h 575022"/>
                <a:gd name="connsiteX159" fmla="*/ 245474 w 570088"/>
                <a:gd name="connsiteY159" fmla="*/ 87110 h 575022"/>
                <a:gd name="connsiteX160" fmla="*/ 258737 w 570088"/>
                <a:gd name="connsiteY160" fmla="*/ 119346 h 575022"/>
                <a:gd name="connsiteX161" fmla="*/ 265259 w 570088"/>
                <a:gd name="connsiteY161" fmla="*/ 104180 h 575022"/>
                <a:gd name="connsiteX162" fmla="*/ 261670 w 570088"/>
                <a:gd name="connsiteY162" fmla="*/ 84738 h 575022"/>
                <a:gd name="connsiteX163" fmla="*/ 246660 w 570088"/>
                <a:gd name="connsiteY163" fmla="*/ 72567 h 575022"/>
                <a:gd name="connsiteX164" fmla="*/ 212457 w 570088"/>
                <a:gd name="connsiteY164" fmla="*/ 74783 h 575022"/>
                <a:gd name="connsiteX165" fmla="*/ 161964 w 570088"/>
                <a:gd name="connsiteY165" fmla="*/ 86267 h 575022"/>
                <a:gd name="connsiteX166" fmla="*/ 104574 w 570088"/>
                <a:gd name="connsiteY166" fmla="*/ 97938 h 575022"/>
                <a:gd name="connsiteX167" fmla="*/ 68343 w 570088"/>
                <a:gd name="connsiteY167" fmla="*/ 99842 h 575022"/>
                <a:gd name="connsiteX168" fmla="*/ 35794 w 570088"/>
                <a:gd name="connsiteY168" fmla="*/ 96222 h 575022"/>
                <a:gd name="connsiteX169" fmla="*/ 14823 w 570088"/>
                <a:gd name="connsiteY169" fmla="*/ 76374 h 575022"/>
                <a:gd name="connsiteX170" fmla="*/ 25871 w 570088"/>
                <a:gd name="connsiteY170" fmla="*/ 20889 h 575022"/>
                <a:gd name="connsiteX171" fmla="*/ 64005 w 570088"/>
                <a:gd name="connsiteY171" fmla="*/ 34838 h 575022"/>
                <a:gd name="connsiteX172" fmla="*/ 144644 w 570088"/>
                <a:gd name="connsiteY172" fmla="*/ 43763 h 575022"/>
                <a:gd name="connsiteX173" fmla="*/ 224315 w 570088"/>
                <a:gd name="connsiteY173" fmla="*/ 39394 h 575022"/>
                <a:gd name="connsiteX174" fmla="*/ 266539 w 570088"/>
                <a:gd name="connsiteY174" fmla="*/ 34713 h 575022"/>
                <a:gd name="connsiteX175" fmla="*/ 286480 w 570088"/>
                <a:gd name="connsiteY175" fmla="*/ 41516 h 575022"/>
                <a:gd name="connsiteX176" fmla="*/ 297745 w 570088"/>
                <a:gd name="connsiteY176" fmla="*/ 62082 h 575022"/>
                <a:gd name="connsiteX177" fmla="*/ 316532 w 570088"/>
                <a:gd name="connsiteY177" fmla="*/ 150116 h 575022"/>
                <a:gd name="connsiteX178" fmla="*/ 352326 w 570088"/>
                <a:gd name="connsiteY178" fmla="*/ 248793 h 575022"/>
                <a:gd name="connsiteX179" fmla="*/ 373703 w 570088"/>
                <a:gd name="connsiteY179" fmla="*/ 255814 h 575022"/>
                <a:gd name="connsiteX180" fmla="*/ 395517 w 570088"/>
                <a:gd name="connsiteY180" fmla="*/ 228259 h 575022"/>
                <a:gd name="connsiteX181" fmla="*/ 400541 w 570088"/>
                <a:gd name="connsiteY181" fmla="*/ 184101 h 575022"/>
                <a:gd name="connsiteX182" fmla="*/ 400572 w 570088"/>
                <a:gd name="connsiteY182" fmla="*/ 140661 h 575022"/>
                <a:gd name="connsiteX183" fmla="*/ 420045 w 570088"/>
                <a:gd name="connsiteY183" fmla="*/ 179201 h 575022"/>
                <a:gd name="connsiteX184" fmla="*/ 453530 w 570088"/>
                <a:gd name="connsiteY184" fmla="*/ 191840 h 575022"/>
                <a:gd name="connsiteX185" fmla="*/ 486485 w 570088"/>
                <a:gd name="connsiteY185" fmla="*/ 183383 h 575022"/>
                <a:gd name="connsiteX186" fmla="*/ 491353 w 570088"/>
                <a:gd name="connsiteY186" fmla="*/ 185224 h 575022"/>
                <a:gd name="connsiteX187" fmla="*/ 511763 w 570088"/>
                <a:gd name="connsiteY187" fmla="*/ 246796 h 575022"/>
                <a:gd name="connsiteX188" fmla="*/ 514727 w 570088"/>
                <a:gd name="connsiteY188" fmla="*/ 291172 h 575022"/>
                <a:gd name="connsiteX189" fmla="*/ 504585 w 570088"/>
                <a:gd name="connsiteY189" fmla="*/ 330711 h 575022"/>
                <a:gd name="connsiteX190" fmla="*/ 487328 w 570088"/>
                <a:gd name="connsiteY190" fmla="*/ 349092 h 575022"/>
                <a:gd name="connsiteX191" fmla="*/ 460739 w 570088"/>
                <a:gd name="connsiteY191" fmla="*/ 330711 h 575022"/>
                <a:gd name="connsiteX192" fmla="*/ 418267 w 570088"/>
                <a:gd name="connsiteY192" fmla="*/ 320382 h 575022"/>
                <a:gd name="connsiteX193" fmla="*/ 365621 w 570088"/>
                <a:gd name="connsiteY193" fmla="*/ 311581 h 575022"/>
                <a:gd name="connsiteX194" fmla="*/ 329608 w 570088"/>
                <a:gd name="connsiteY194" fmla="*/ 294261 h 575022"/>
                <a:gd name="connsiteX195" fmla="*/ 305173 w 570088"/>
                <a:gd name="connsiteY195" fmla="*/ 262430 h 575022"/>
                <a:gd name="connsiteX196" fmla="*/ 289413 w 570088"/>
                <a:gd name="connsiteY196" fmla="*/ 216650 h 575022"/>
                <a:gd name="connsiteX197" fmla="*/ 242322 w 570088"/>
                <a:gd name="connsiteY197" fmla="*/ 224264 h 575022"/>
                <a:gd name="connsiteX198" fmla="*/ 123798 w 570088"/>
                <a:gd name="connsiteY198" fmla="*/ 557149 h 575022"/>
                <a:gd name="connsiteX199" fmla="*/ 116776 w 570088"/>
                <a:gd name="connsiteY199" fmla="*/ 556961 h 575022"/>
                <a:gd name="connsiteX200" fmla="*/ 103638 w 570088"/>
                <a:gd name="connsiteY200" fmla="*/ 541015 h 575022"/>
                <a:gd name="connsiteX201" fmla="*/ 92934 w 570088"/>
                <a:gd name="connsiteY201" fmla="*/ 541264 h 575022"/>
                <a:gd name="connsiteX202" fmla="*/ 89377 w 570088"/>
                <a:gd name="connsiteY202" fmla="*/ 551656 h 575022"/>
                <a:gd name="connsiteX203" fmla="*/ 91405 w 570088"/>
                <a:gd name="connsiteY203" fmla="*/ 557336 h 575022"/>
                <a:gd name="connsiteX204" fmla="*/ 74210 w 570088"/>
                <a:gd name="connsiteY204" fmla="*/ 558272 h 575022"/>
                <a:gd name="connsiteX205" fmla="*/ 33672 w 570088"/>
                <a:gd name="connsiteY205" fmla="*/ 550127 h 575022"/>
                <a:gd name="connsiteX206" fmla="*/ 22344 w 570088"/>
                <a:gd name="connsiteY206" fmla="*/ 542169 h 575022"/>
                <a:gd name="connsiteX207" fmla="*/ 13107 w 570088"/>
                <a:gd name="connsiteY207" fmla="*/ 508497 h 575022"/>
                <a:gd name="connsiteX208" fmla="*/ 12264 w 570088"/>
                <a:gd name="connsiteY208" fmla="*/ 469114 h 575022"/>
                <a:gd name="connsiteX209" fmla="*/ 11266 w 570088"/>
                <a:gd name="connsiteY209" fmla="*/ 430168 h 575022"/>
                <a:gd name="connsiteX210" fmla="*/ 34858 w 570088"/>
                <a:gd name="connsiteY210" fmla="*/ 426298 h 575022"/>
                <a:gd name="connsiteX211" fmla="*/ 46623 w 570088"/>
                <a:gd name="connsiteY211" fmla="*/ 419089 h 575022"/>
                <a:gd name="connsiteX212" fmla="*/ 76457 w 570088"/>
                <a:gd name="connsiteY212" fmla="*/ 430667 h 575022"/>
                <a:gd name="connsiteX213" fmla="*/ 107133 w 570088"/>
                <a:gd name="connsiteY213" fmla="*/ 438718 h 575022"/>
                <a:gd name="connsiteX214" fmla="*/ 93995 w 570088"/>
                <a:gd name="connsiteY214" fmla="*/ 445334 h 575022"/>
                <a:gd name="connsiteX215" fmla="*/ 83759 w 570088"/>
                <a:gd name="connsiteY215" fmla="*/ 453854 h 575022"/>
                <a:gd name="connsiteX216" fmla="*/ 69155 w 570088"/>
                <a:gd name="connsiteY216" fmla="*/ 460969 h 575022"/>
                <a:gd name="connsiteX217" fmla="*/ 54675 w 570088"/>
                <a:gd name="connsiteY217" fmla="*/ 460875 h 575022"/>
                <a:gd name="connsiteX218" fmla="*/ 54643 w 570088"/>
                <a:gd name="connsiteY218" fmla="*/ 496389 h 575022"/>
                <a:gd name="connsiteX219" fmla="*/ 72681 w 570088"/>
                <a:gd name="connsiteY219" fmla="*/ 519887 h 575022"/>
                <a:gd name="connsiteX220" fmla="*/ 92497 w 570088"/>
                <a:gd name="connsiteY220" fmla="*/ 521635 h 575022"/>
                <a:gd name="connsiteX221" fmla="*/ 109568 w 570088"/>
                <a:gd name="connsiteY221" fmla="*/ 524319 h 575022"/>
                <a:gd name="connsiteX222" fmla="*/ 119335 w 570088"/>
                <a:gd name="connsiteY222" fmla="*/ 541420 h 575022"/>
                <a:gd name="connsiteX223" fmla="*/ 123798 w 570088"/>
                <a:gd name="connsiteY223" fmla="*/ 557149 h 575022"/>
                <a:gd name="connsiteX224" fmla="*/ 550553 w 570088"/>
                <a:gd name="connsiteY224" fmla="*/ 558116 h 575022"/>
                <a:gd name="connsiteX225" fmla="*/ 535293 w 570088"/>
                <a:gd name="connsiteY225" fmla="*/ 559552 h 575022"/>
                <a:gd name="connsiteX226" fmla="*/ 516943 w 570088"/>
                <a:gd name="connsiteY226" fmla="*/ 548692 h 575022"/>
                <a:gd name="connsiteX227" fmla="*/ 506738 w 570088"/>
                <a:gd name="connsiteY227" fmla="*/ 546133 h 575022"/>
                <a:gd name="connsiteX228" fmla="*/ 506988 w 570088"/>
                <a:gd name="connsiteY228" fmla="*/ 556961 h 575022"/>
                <a:gd name="connsiteX229" fmla="*/ 480618 w 570088"/>
                <a:gd name="connsiteY229" fmla="*/ 552998 h 575022"/>
                <a:gd name="connsiteX230" fmla="*/ 445105 w 570088"/>
                <a:gd name="connsiteY230" fmla="*/ 528750 h 575022"/>
                <a:gd name="connsiteX231" fmla="*/ 419453 w 570088"/>
                <a:gd name="connsiteY231" fmla="*/ 458379 h 575022"/>
                <a:gd name="connsiteX232" fmla="*/ 415177 w 570088"/>
                <a:gd name="connsiteY232" fmla="*/ 404921 h 575022"/>
                <a:gd name="connsiteX233" fmla="*/ 411370 w 570088"/>
                <a:gd name="connsiteY233" fmla="*/ 387320 h 575022"/>
                <a:gd name="connsiteX234" fmla="*/ 403943 w 570088"/>
                <a:gd name="connsiteY234" fmla="*/ 376648 h 575022"/>
                <a:gd name="connsiteX235" fmla="*/ 390399 w 570088"/>
                <a:gd name="connsiteY235" fmla="*/ 367535 h 575022"/>
                <a:gd name="connsiteX236" fmla="*/ 379632 w 570088"/>
                <a:gd name="connsiteY236" fmla="*/ 362729 h 575022"/>
                <a:gd name="connsiteX237" fmla="*/ 374577 w 570088"/>
                <a:gd name="connsiteY237" fmla="*/ 366381 h 575022"/>
                <a:gd name="connsiteX238" fmla="*/ 385468 w 570088"/>
                <a:gd name="connsiteY238" fmla="*/ 380829 h 575022"/>
                <a:gd name="connsiteX239" fmla="*/ 397795 w 570088"/>
                <a:gd name="connsiteY239" fmla="*/ 392906 h 575022"/>
                <a:gd name="connsiteX240" fmla="*/ 398263 w 570088"/>
                <a:gd name="connsiteY240" fmla="*/ 406169 h 575022"/>
                <a:gd name="connsiteX241" fmla="*/ 392396 w 570088"/>
                <a:gd name="connsiteY241" fmla="*/ 411974 h 575022"/>
                <a:gd name="connsiteX242" fmla="*/ 377947 w 570088"/>
                <a:gd name="connsiteY242" fmla="*/ 414096 h 575022"/>
                <a:gd name="connsiteX243" fmla="*/ 343744 w 570088"/>
                <a:gd name="connsiteY243" fmla="*/ 406263 h 575022"/>
                <a:gd name="connsiteX244" fmla="*/ 319653 w 570088"/>
                <a:gd name="connsiteY244" fmla="*/ 388257 h 575022"/>
                <a:gd name="connsiteX245" fmla="*/ 294781 w 570088"/>
                <a:gd name="connsiteY245" fmla="*/ 376180 h 575022"/>
                <a:gd name="connsiteX246" fmla="*/ 263262 w 570088"/>
                <a:gd name="connsiteY246" fmla="*/ 378177 h 575022"/>
                <a:gd name="connsiteX247" fmla="*/ 237922 w 570088"/>
                <a:gd name="connsiteY247" fmla="*/ 344692 h 575022"/>
                <a:gd name="connsiteX248" fmla="*/ 222880 w 570088"/>
                <a:gd name="connsiteY248" fmla="*/ 319352 h 575022"/>
                <a:gd name="connsiteX249" fmla="*/ 214048 w 570088"/>
                <a:gd name="connsiteY249" fmla="*/ 324532 h 575022"/>
                <a:gd name="connsiteX250" fmla="*/ 230931 w 570088"/>
                <a:gd name="connsiteY250" fmla="*/ 359827 h 575022"/>
                <a:gd name="connsiteX251" fmla="*/ 250810 w 570088"/>
                <a:gd name="connsiteY251" fmla="*/ 387414 h 575022"/>
                <a:gd name="connsiteX252" fmla="*/ 269503 w 570088"/>
                <a:gd name="connsiteY252" fmla="*/ 415251 h 575022"/>
                <a:gd name="connsiteX253" fmla="*/ 280550 w 570088"/>
                <a:gd name="connsiteY253" fmla="*/ 439561 h 575022"/>
                <a:gd name="connsiteX254" fmla="*/ 284951 w 570088"/>
                <a:gd name="connsiteY254" fmla="*/ 461406 h 575022"/>
                <a:gd name="connsiteX255" fmla="*/ 277898 w 570088"/>
                <a:gd name="connsiteY255" fmla="*/ 475480 h 575022"/>
                <a:gd name="connsiteX256" fmla="*/ 263699 w 570088"/>
                <a:gd name="connsiteY256" fmla="*/ 489648 h 575022"/>
                <a:gd name="connsiteX257" fmla="*/ 271781 w 570088"/>
                <a:gd name="connsiteY257" fmla="*/ 501132 h 575022"/>
                <a:gd name="connsiteX258" fmla="*/ 287010 w 570088"/>
                <a:gd name="connsiteY258" fmla="*/ 519513 h 575022"/>
                <a:gd name="connsiteX259" fmla="*/ 303800 w 570088"/>
                <a:gd name="connsiteY259" fmla="*/ 534118 h 575022"/>
                <a:gd name="connsiteX260" fmla="*/ 319715 w 570088"/>
                <a:gd name="connsiteY260" fmla="*/ 529530 h 575022"/>
                <a:gd name="connsiteX261" fmla="*/ 337690 w 570088"/>
                <a:gd name="connsiteY261" fmla="*/ 532245 h 575022"/>
                <a:gd name="connsiteX262" fmla="*/ 344556 w 570088"/>
                <a:gd name="connsiteY262" fmla="*/ 542481 h 575022"/>
                <a:gd name="connsiteX263" fmla="*/ 343620 w 570088"/>
                <a:gd name="connsiteY263" fmla="*/ 556400 h 575022"/>
                <a:gd name="connsiteX264" fmla="*/ 332073 w 570088"/>
                <a:gd name="connsiteY264" fmla="*/ 554371 h 575022"/>
                <a:gd name="connsiteX265" fmla="*/ 311976 w 570088"/>
                <a:gd name="connsiteY265" fmla="*/ 543948 h 575022"/>
                <a:gd name="connsiteX266" fmla="*/ 304143 w 570088"/>
                <a:gd name="connsiteY266" fmla="*/ 549284 h 575022"/>
                <a:gd name="connsiteX267" fmla="*/ 306546 w 570088"/>
                <a:gd name="connsiteY267" fmla="*/ 560113 h 575022"/>
                <a:gd name="connsiteX268" fmla="*/ 272717 w 570088"/>
                <a:gd name="connsiteY268" fmla="*/ 557024 h 575022"/>
                <a:gd name="connsiteX269" fmla="*/ 232211 w 570088"/>
                <a:gd name="connsiteY269" fmla="*/ 533681 h 575022"/>
                <a:gd name="connsiteX270" fmla="*/ 212457 w 570088"/>
                <a:gd name="connsiteY270" fmla="*/ 506968 h 575022"/>
                <a:gd name="connsiteX271" fmla="*/ 224596 w 570088"/>
                <a:gd name="connsiteY271" fmla="*/ 474263 h 575022"/>
                <a:gd name="connsiteX272" fmla="*/ 205310 w 570088"/>
                <a:gd name="connsiteY272" fmla="*/ 437688 h 575022"/>
                <a:gd name="connsiteX273" fmla="*/ 178785 w 570088"/>
                <a:gd name="connsiteY273" fmla="*/ 418309 h 575022"/>
                <a:gd name="connsiteX274" fmla="*/ 144644 w 570088"/>
                <a:gd name="connsiteY274" fmla="*/ 366661 h 575022"/>
                <a:gd name="connsiteX275" fmla="*/ 121957 w 570088"/>
                <a:gd name="connsiteY275" fmla="*/ 327559 h 575022"/>
                <a:gd name="connsiteX276" fmla="*/ 99300 w 570088"/>
                <a:gd name="connsiteY276" fmla="*/ 323658 h 575022"/>
                <a:gd name="connsiteX277" fmla="*/ 71058 w 570088"/>
                <a:gd name="connsiteY277" fmla="*/ 336828 h 575022"/>
                <a:gd name="connsiteX278" fmla="*/ 60573 w 570088"/>
                <a:gd name="connsiteY278" fmla="*/ 353523 h 575022"/>
                <a:gd name="connsiteX279" fmla="*/ 63350 w 570088"/>
                <a:gd name="connsiteY279" fmla="*/ 378208 h 575022"/>
                <a:gd name="connsiteX280" fmla="*/ 89033 w 570088"/>
                <a:gd name="connsiteY280" fmla="*/ 396682 h 575022"/>
                <a:gd name="connsiteX281" fmla="*/ 126482 w 570088"/>
                <a:gd name="connsiteY281" fmla="*/ 407886 h 575022"/>
                <a:gd name="connsiteX282" fmla="*/ 159748 w 570088"/>
                <a:gd name="connsiteY282" fmla="*/ 438219 h 575022"/>
                <a:gd name="connsiteX283" fmla="*/ 158469 w 570088"/>
                <a:gd name="connsiteY283" fmla="*/ 457973 h 575022"/>
                <a:gd name="connsiteX284" fmla="*/ 141024 w 570088"/>
                <a:gd name="connsiteY284" fmla="*/ 487120 h 575022"/>
                <a:gd name="connsiteX285" fmla="*/ 120428 w 570088"/>
                <a:gd name="connsiteY285" fmla="*/ 500976 h 575022"/>
                <a:gd name="connsiteX286" fmla="*/ 85819 w 570088"/>
                <a:gd name="connsiteY286" fmla="*/ 508435 h 575022"/>
                <a:gd name="connsiteX287" fmla="*/ 72899 w 570088"/>
                <a:gd name="connsiteY287" fmla="*/ 499228 h 575022"/>
                <a:gd name="connsiteX288" fmla="*/ 70028 w 570088"/>
                <a:gd name="connsiteY288" fmla="*/ 473888 h 575022"/>
                <a:gd name="connsiteX289" fmla="*/ 82792 w 570088"/>
                <a:gd name="connsiteY289" fmla="*/ 471642 h 575022"/>
                <a:gd name="connsiteX290" fmla="*/ 94463 w 570088"/>
                <a:gd name="connsiteY290" fmla="*/ 461562 h 575022"/>
                <a:gd name="connsiteX291" fmla="*/ 109037 w 570088"/>
                <a:gd name="connsiteY291" fmla="*/ 450858 h 575022"/>
                <a:gd name="connsiteX292" fmla="*/ 119367 w 570088"/>
                <a:gd name="connsiteY292" fmla="*/ 452293 h 575022"/>
                <a:gd name="connsiteX293" fmla="*/ 109755 w 570088"/>
                <a:gd name="connsiteY293" fmla="*/ 483719 h 575022"/>
                <a:gd name="connsiteX294" fmla="*/ 131256 w 570088"/>
                <a:gd name="connsiteY294" fmla="*/ 466149 h 575022"/>
                <a:gd name="connsiteX295" fmla="*/ 137903 w 570088"/>
                <a:gd name="connsiteY295" fmla="*/ 451451 h 575022"/>
                <a:gd name="connsiteX296" fmla="*/ 137186 w 570088"/>
                <a:gd name="connsiteY296" fmla="*/ 439280 h 575022"/>
                <a:gd name="connsiteX297" fmla="*/ 125702 w 570088"/>
                <a:gd name="connsiteY297" fmla="*/ 428857 h 575022"/>
                <a:gd name="connsiteX298" fmla="*/ 89096 w 570088"/>
                <a:gd name="connsiteY298" fmla="*/ 418559 h 575022"/>
                <a:gd name="connsiteX299" fmla="*/ 49525 w 570088"/>
                <a:gd name="connsiteY299" fmla="*/ 400459 h 575022"/>
                <a:gd name="connsiteX300" fmla="*/ 36169 w 570088"/>
                <a:gd name="connsiteY300" fmla="*/ 375587 h 575022"/>
                <a:gd name="connsiteX301" fmla="*/ 38541 w 570088"/>
                <a:gd name="connsiteY301" fmla="*/ 342913 h 575022"/>
                <a:gd name="connsiteX302" fmla="*/ 48870 w 570088"/>
                <a:gd name="connsiteY302" fmla="*/ 323970 h 575022"/>
                <a:gd name="connsiteX303" fmla="*/ 63506 w 570088"/>
                <a:gd name="connsiteY303" fmla="*/ 314452 h 575022"/>
                <a:gd name="connsiteX304" fmla="*/ 111003 w 570088"/>
                <a:gd name="connsiteY304" fmla="*/ 296789 h 575022"/>
                <a:gd name="connsiteX305" fmla="*/ 167612 w 570088"/>
                <a:gd name="connsiteY305" fmla="*/ 282247 h 575022"/>
                <a:gd name="connsiteX306" fmla="*/ 229683 w 570088"/>
                <a:gd name="connsiteY306" fmla="*/ 269327 h 575022"/>
                <a:gd name="connsiteX307" fmla="*/ 283328 w 570088"/>
                <a:gd name="connsiteY307" fmla="*/ 261276 h 575022"/>
                <a:gd name="connsiteX308" fmla="*/ 291036 w 570088"/>
                <a:gd name="connsiteY308" fmla="*/ 266019 h 575022"/>
                <a:gd name="connsiteX309" fmla="*/ 299743 w 570088"/>
                <a:gd name="connsiteY309" fmla="*/ 283932 h 575022"/>
                <a:gd name="connsiteX310" fmla="*/ 326269 w 570088"/>
                <a:gd name="connsiteY310" fmla="*/ 308460 h 575022"/>
                <a:gd name="connsiteX311" fmla="*/ 351265 w 570088"/>
                <a:gd name="connsiteY311" fmla="*/ 321879 h 575022"/>
                <a:gd name="connsiteX312" fmla="*/ 380506 w 570088"/>
                <a:gd name="connsiteY312" fmla="*/ 330836 h 575022"/>
                <a:gd name="connsiteX313" fmla="*/ 426474 w 570088"/>
                <a:gd name="connsiteY313" fmla="*/ 336859 h 575022"/>
                <a:gd name="connsiteX314" fmla="*/ 461894 w 570088"/>
                <a:gd name="connsiteY314" fmla="*/ 346627 h 575022"/>
                <a:gd name="connsiteX315" fmla="*/ 479682 w 570088"/>
                <a:gd name="connsiteY315" fmla="*/ 363603 h 575022"/>
                <a:gd name="connsiteX316" fmla="*/ 483552 w 570088"/>
                <a:gd name="connsiteY316" fmla="*/ 407106 h 575022"/>
                <a:gd name="connsiteX317" fmla="*/ 481554 w 570088"/>
                <a:gd name="connsiteY317" fmla="*/ 440372 h 575022"/>
                <a:gd name="connsiteX318" fmla="*/ 479994 w 570088"/>
                <a:gd name="connsiteY318" fmla="*/ 468989 h 575022"/>
                <a:gd name="connsiteX319" fmla="*/ 484176 w 570088"/>
                <a:gd name="connsiteY319" fmla="*/ 508091 h 575022"/>
                <a:gd name="connsiteX320" fmla="*/ 494380 w 570088"/>
                <a:gd name="connsiteY320" fmla="*/ 523320 h 575022"/>
                <a:gd name="connsiteX321" fmla="*/ 510920 w 570088"/>
                <a:gd name="connsiteY321" fmla="*/ 523788 h 575022"/>
                <a:gd name="connsiteX322" fmla="*/ 541347 w 570088"/>
                <a:gd name="connsiteY322" fmla="*/ 533119 h 575022"/>
                <a:gd name="connsiteX323" fmla="*/ 550553 w 570088"/>
                <a:gd name="connsiteY323" fmla="*/ 558116 h 575022"/>
                <a:gd name="connsiteX324" fmla="*/ 143552 w 570088"/>
                <a:gd name="connsiteY324" fmla="*/ 398992 h 575022"/>
                <a:gd name="connsiteX325" fmla="*/ 118337 w 570088"/>
                <a:gd name="connsiteY325" fmla="*/ 393655 h 575022"/>
                <a:gd name="connsiteX326" fmla="*/ 91155 w 570088"/>
                <a:gd name="connsiteY326" fmla="*/ 383201 h 575022"/>
                <a:gd name="connsiteX327" fmla="*/ 74553 w 570088"/>
                <a:gd name="connsiteY327" fmla="*/ 367504 h 575022"/>
                <a:gd name="connsiteX328" fmla="*/ 77424 w 570088"/>
                <a:gd name="connsiteY328" fmla="*/ 352587 h 575022"/>
                <a:gd name="connsiteX329" fmla="*/ 99332 w 570088"/>
                <a:gd name="connsiteY329" fmla="*/ 338388 h 575022"/>
                <a:gd name="connsiteX330" fmla="*/ 122643 w 570088"/>
                <a:gd name="connsiteY330" fmla="*/ 354772 h 575022"/>
                <a:gd name="connsiteX331" fmla="*/ 133753 w 570088"/>
                <a:gd name="connsiteY331" fmla="*/ 379175 h 575022"/>
                <a:gd name="connsiteX332" fmla="*/ 143552 w 570088"/>
                <a:gd name="connsiteY332" fmla="*/ 398992 h 57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</a:cxnLst>
              <a:rect l="l" t="t" r="r" b="b"/>
              <a:pathLst>
                <a:path w="570088" h="575022">
                  <a:moveTo>
                    <a:pt x="538632" y="514676"/>
                  </a:moveTo>
                  <a:cubicBezTo>
                    <a:pt x="525057" y="508216"/>
                    <a:pt x="506208" y="516736"/>
                    <a:pt x="500591" y="508934"/>
                  </a:cubicBezTo>
                  <a:cubicBezTo>
                    <a:pt x="495535" y="501912"/>
                    <a:pt x="492914" y="479787"/>
                    <a:pt x="494412" y="459502"/>
                  </a:cubicBezTo>
                  <a:cubicBezTo>
                    <a:pt x="495223" y="448580"/>
                    <a:pt x="496034" y="429855"/>
                    <a:pt x="497220" y="415750"/>
                  </a:cubicBezTo>
                  <a:cubicBezTo>
                    <a:pt x="499592" y="387040"/>
                    <a:pt x="496471" y="366225"/>
                    <a:pt x="496471" y="366225"/>
                  </a:cubicBezTo>
                  <a:cubicBezTo>
                    <a:pt x="496471" y="366225"/>
                    <a:pt x="521281" y="349685"/>
                    <a:pt x="526648" y="297975"/>
                  </a:cubicBezTo>
                  <a:cubicBezTo>
                    <a:pt x="531080" y="255190"/>
                    <a:pt x="514758" y="208848"/>
                    <a:pt x="509048" y="192714"/>
                  </a:cubicBezTo>
                  <a:cubicBezTo>
                    <a:pt x="507831" y="189281"/>
                    <a:pt x="503992" y="179045"/>
                    <a:pt x="503992" y="179045"/>
                  </a:cubicBezTo>
                  <a:cubicBezTo>
                    <a:pt x="503992" y="179045"/>
                    <a:pt x="516100" y="172429"/>
                    <a:pt x="518878" y="169933"/>
                  </a:cubicBezTo>
                  <a:cubicBezTo>
                    <a:pt x="524370" y="165002"/>
                    <a:pt x="527897" y="158667"/>
                    <a:pt x="527897" y="158667"/>
                  </a:cubicBezTo>
                  <a:cubicBezTo>
                    <a:pt x="527897" y="158667"/>
                    <a:pt x="521562" y="156077"/>
                    <a:pt x="519283" y="154610"/>
                  </a:cubicBezTo>
                  <a:cubicBezTo>
                    <a:pt x="510421" y="148899"/>
                    <a:pt x="511482" y="138383"/>
                    <a:pt x="514384" y="134607"/>
                  </a:cubicBezTo>
                  <a:cubicBezTo>
                    <a:pt x="525868" y="119627"/>
                    <a:pt x="549367" y="121905"/>
                    <a:pt x="554547" y="122093"/>
                  </a:cubicBezTo>
                  <a:cubicBezTo>
                    <a:pt x="561413" y="122342"/>
                    <a:pt x="568091" y="124527"/>
                    <a:pt x="568091" y="124527"/>
                  </a:cubicBezTo>
                  <a:cubicBezTo>
                    <a:pt x="568091" y="124527"/>
                    <a:pt x="568809" y="118067"/>
                    <a:pt x="568310" y="98407"/>
                  </a:cubicBezTo>
                  <a:cubicBezTo>
                    <a:pt x="567904" y="83583"/>
                    <a:pt x="560133" y="77779"/>
                    <a:pt x="559166" y="76967"/>
                  </a:cubicBezTo>
                  <a:cubicBezTo>
                    <a:pt x="555827" y="74315"/>
                    <a:pt x="548306" y="69166"/>
                    <a:pt x="535324" y="66888"/>
                  </a:cubicBezTo>
                  <a:cubicBezTo>
                    <a:pt x="519408" y="64079"/>
                    <a:pt x="518378" y="62768"/>
                    <a:pt x="514228" y="58274"/>
                  </a:cubicBezTo>
                  <a:cubicBezTo>
                    <a:pt x="512262" y="56152"/>
                    <a:pt x="511638" y="54810"/>
                    <a:pt x="507612" y="50254"/>
                  </a:cubicBezTo>
                  <a:cubicBezTo>
                    <a:pt x="503618" y="45667"/>
                    <a:pt x="492758" y="40861"/>
                    <a:pt x="459897" y="39925"/>
                  </a:cubicBezTo>
                  <a:cubicBezTo>
                    <a:pt x="442452" y="39425"/>
                    <a:pt x="429938" y="29470"/>
                    <a:pt x="425475" y="22230"/>
                  </a:cubicBezTo>
                  <a:cubicBezTo>
                    <a:pt x="423197" y="18579"/>
                    <a:pt x="420607" y="13087"/>
                    <a:pt x="420888" y="5660"/>
                  </a:cubicBezTo>
                  <a:cubicBezTo>
                    <a:pt x="421169" y="-1799"/>
                    <a:pt x="415177" y="261"/>
                    <a:pt x="415177" y="261"/>
                  </a:cubicBezTo>
                  <a:cubicBezTo>
                    <a:pt x="400541" y="5566"/>
                    <a:pt x="395579" y="14335"/>
                    <a:pt x="393582" y="20889"/>
                  </a:cubicBezTo>
                  <a:cubicBezTo>
                    <a:pt x="385811" y="46291"/>
                    <a:pt x="392677" y="96284"/>
                    <a:pt x="391741" y="122810"/>
                  </a:cubicBezTo>
                  <a:cubicBezTo>
                    <a:pt x="390992" y="143969"/>
                    <a:pt x="387590" y="195210"/>
                    <a:pt x="387465" y="207350"/>
                  </a:cubicBezTo>
                  <a:cubicBezTo>
                    <a:pt x="387372" y="216681"/>
                    <a:pt x="385218" y="216213"/>
                    <a:pt x="383908" y="216182"/>
                  </a:cubicBezTo>
                  <a:cubicBezTo>
                    <a:pt x="377167" y="215994"/>
                    <a:pt x="366213" y="174364"/>
                    <a:pt x="365152" y="153019"/>
                  </a:cubicBezTo>
                  <a:cubicBezTo>
                    <a:pt x="364310" y="135324"/>
                    <a:pt x="362718" y="99967"/>
                    <a:pt x="362063" y="82273"/>
                  </a:cubicBezTo>
                  <a:cubicBezTo>
                    <a:pt x="361595" y="69915"/>
                    <a:pt x="358880" y="41672"/>
                    <a:pt x="353075" y="33652"/>
                  </a:cubicBezTo>
                  <a:cubicBezTo>
                    <a:pt x="343339" y="20140"/>
                    <a:pt x="327673" y="20545"/>
                    <a:pt x="323429" y="20732"/>
                  </a:cubicBezTo>
                  <a:cubicBezTo>
                    <a:pt x="319185" y="20951"/>
                    <a:pt x="309635" y="23167"/>
                    <a:pt x="302520" y="26350"/>
                  </a:cubicBezTo>
                  <a:cubicBezTo>
                    <a:pt x="294500" y="29939"/>
                    <a:pt x="292128" y="30968"/>
                    <a:pt x="286449" y="25726"/>
                  </a:cubicBezTo>
                  <a:cubicBezTo>
                    <a:pt x="278491" y="18361"/>
                    <a:pt x="270751" y="20077"/>
                    <a:pt x="265727" y="20452"/>
                  </a:cubicBezTo>
                  <a:cubicBezTo>
                    <a:pt x="235456" y="22823"/>
                    <a:pt x="189364" y="30656"/>
                    <a:pt x="140088" y="30594"/>
                  </a:cubicBezTo>
                  <a:cubicBezTo>
                    <a:pt x="64224" y="30531"/>
                    <a:pt x="22188" y="4037"/>
                    <a:pt x="22188" y="4037"/>
                  </a:cubicBezTo>
                  <a:cubicBezTo>
                    <a:pt x="5992" y="30875"/>
                    <a:pt x="2497" y="64235"/>
                    <a:pt x="4775" y="94506"/>
                  </a:cubicBezTo>
                  <a:cubicBezTo>
                    <a:pt x="6585" y="118254"/>
                    <a:pt x="15916" y="143282"/>
                    <a:pt x="24092" y="155297"/>
                  </a:cubicBezTo>
                  <a:cubicBezTo>
                    <a:pt x="40850" y="179888"/>
                    <a:pt x="70122" y="179513"/>
                    <a:pt x="70122" y="179513"/>
                  </a:cubicBezTo>
                  <a:cubicBezTo>
                    <a:pt x="75802" y="199049"/>
                    <a:pt x="89252" y="216119"/>
                    <a:pt x="97241" y="222204"/>
                  </a:cubicBezTo>
                  <a:cubicBezTo>
                    <a:pt x="104106" y="227416"/>
                    <a:pt x="131974" y="248356"/>
                    <a:pt x="184901" y="244580"/>
                  </a:cubicBezTo>
                  <a:cubicBezTo>
                    <a:pt x="225439" y="241678"/>
                    <a:pt x="247783" y="233595"/>
                    <a:pt x="269722" y="230630"/>
                  </a:cubicBezTo>
                  <a:cubicBezTo>
                    <a:pt x="273466" y="230100"/>
                    <a:pt x="279708" y="228727"/>
                    <a:pt x="282080" y="236404"/>
                  </a:cubicBezTo>
                  <a:cubicBezTo>
                    <a:pt x="284795" y="245173"/>
                    <a:pt x="281268" y="246796"/>
                    <a:pt x="278522" y="247388"/>
                  </a:cubicBezTo>
                  <a:cubicBezTo>
                    <a:pt x="243445" y="255159"/>
                    <a:pt x="175009" y="268079"/>
                    <a:pt x="154942" y="272791"/>
                  </a:cubicBezTo>
                  <a:cubicBezTo>
                    <a:pt x="135532" y="277347"/>
                    <a:pt x="91748" y="289143"/>
                    <a:pt x="78673" y="294698"/>
                  </a:cubicBezTo>
                  <a:cubicBezTo>
                    <a:pt x="65098" y="300471"/>
                    <a:pt x="47996" y="305652"/>
                    <a:pt x="34016" y="320943"/>
                  </a:cubicBezTo>
                  <a:cubicBezTo>
                    <a:pt x="26463" y="329182"/>
                    <a:pt x="20441" y="343163"/>
                    <a:pt x="20565" y="367036"/>
                  </a:cubicBezTo>
                  <a:cubicBezTo>
                    <a:pt x="20721" y="394404"/>
                    <a:pt x="36450" y="410476"/>
                    <a:pt x="36450" y="410476"/>
                  </a:cubicBezTo>
                  <a:cubicBezTo>
                    <a:pt x="29990" y="415812"/>
                    <a:pt x="16665" y="417810"/>
                    <a:pt x="16665" y="417810"/>
                  </a:cubicBezTo>
                  <a:cubicBezTo>
                    <a:pt x="9986" y="418933"/>
                    <a:pt x="0" y="419089"/>
                    <a:pt x="0" y="419089"/>
                  </a:cubicBezTo>
                  <a:lnTo>
                    <a:pt x="593" y="507498"/>
                  </a:lnTo>
                  <a:cubicBezTo>
                    <a:pt x="593" y="529780"/>
                    <a:pt x="3183" y="536396"/>
                    <a:pt x="8020" y="544884"/>
                  </a:cubicBezTo>
                  <a:cubicBezTo>
                    <a:pt x="16727" y="560113"/>
                    <a:pt x="46374" y="568133"/>
                    <a:pt x="62102" y="569413"/>
                  </a:cubicBezTo>
                  <a:cubicBezTo>
                    <a:pt x="86162" y="571379"/>
                    <a:pt x="139620" y="568445"/>
                    <a:pt x="139620" y="568445"/>
                  </a:cubicBezTo>
                  <a:cubicBezTo>
                    <a:pt x="141149" y="544603"/>
                    <a:pt x="131350" y="525130"/>
                    <a:pt x="124141" y="518421"/>
                  </a:cubicBezTo>
                  <a:cubicBezTo>
                    <a:pt x="121613" y="516049"/>
                    <a:pt x="121894" y="514894"/>
                    <a:pt x="123018" y="514270"/>
                  </a:cubicBezTo>
                  <a:cubicBezTo>
                    <a:pt x="129821" y="510619"/>
                    <a:pt x="137872" y="509027"/>
                    <a:pt x="149388" y="497949"/>
                  </a:cubicBezTo>
                  <a:cubicBezTo>
                    <a:pt x="163025" y="484842"/>
                    <a:pt x="166676" y="475480"/>
                    <a:pt x="170983" y="462997"/>
                  </a:cubicBezTo>
                  <a:cubicBezTo>
                    <a:pt x="175289" y="450483"/>
                    <a:pt x="175289" y="432976"/>
                    <a:pt x="175289" y="432976"/>
                  </a:cubicBezTo>
                  <a:cubicBezTo>
                    <a:pt x="175289" y="432976"/>
                    <a:pt x="199069" y="444960"/>
                    <a:pt x="206652" y="464339"/>
                  </a:cubicBezTo>
                  <a:cubicBezTo>
                    <a:pt x="212987" y="480536"/>
                    <a:pt x="210772" y="486871"/>
                    <a:pt x="206465" y="492394"/>
                  </a:cubicBezTo>
                  <a:cubicBezTo>
                    <a:pt x="203376" y="496357"/>
                    <a:pt x="192079" y="506375"/>
                    <a:pt x="192079" y="506375"/>
                  </a:cubicBezTo>
                  <a:cubicBezTo>
                    <a:pt x="192079" y="506375"/>
                    <a:pt x="214548" y="538768"/>
                    <a:pt x="225813" y="548629"/>
                  </a:cubicBezTo>
                  <a:cubicBezTo>
                    <a:pt x="243258" y="563858"/>
                    <a:pt x="258768" y="568789"/>
                    <a:pt x="281268" y="571504"/>
                  </a:cubicBezTo>
                  <a:cubicBezTo>
                    <a:pt x="303768" y="574250"/>
                    <a:pt x="360253" y="571129"/>
                    <a:pt x="360253" y="571129"/>
                  </a:cubicBezTo>
                  <a:cubicBezTo>
                    <a:pt x="362531" y="545914"/>
                    <a:pt x="357538" y="533650"/>
                    <a:pt x="353637" y="529125"/>
                  </a:cubicBezTo>
                  <a:cubicBezTo>
                    <a:pt x="344618" y="518639"/>
                    <a:pt x="336161" y="515144"/>
                    <a:pt x="328141" y="515175"/>
                  </a:cubicBezTo>
                  <a:cubicBezTo>
                    <a:pt x="319153" y="515206"/>
                    <a:pt x="313661" y="520948"/>
                    <a:pt x="308293" y="519544"/>
                  </a:cubicBezTo>
                  <a:cubicBezTo>
                    <a:pt x="302270" y="517953"/>
                    <a:pt x="289600" y="499478"/>
                    <a:pt x="286636" y="495827"/>
                  </a:cubicBezTo>
                  <a:cubicBezTo>
                    <a:pt x="283702" y="492207"/>
                    <a:pt x="285637" y="489648"/>
                    <a:pt x="286948" y="488244"/>
                  </a:cubicBezTo>
                  <a:cubicBezTo>
                    <a:pt x="289538" y="485466"/>
                    <a:pt x="295093" y="480598"/>
                    <a:pt x="296965" y="476822"/>
                  </a:cubicBezTo>
                  <a:cubicBezTo>
                    <a:pt x="303893" y="462935"/>
                    <a:pt x="300148" y="445272"/>
                    <a:pt x="297589" y="437376"/>
                  </a:cubicBezTo>
                  <a:cubicBezTo>
                    <a:pt x="293595" y="425206"/>
                    <a:pt x="274247" y="393999"/>
                    <a:pt x="274247" y="393999"/>
                  </a:cubicBezTo>
                  <a:cubicBezTo>
                    <a:pt x="278085" y="390347"/>
                    <a:pt x="289164" y="389630"/>
                    <a:pt x="294188" y="390160"/>
                  </a:cubicBezTo>
                  <a:cubicBezTo>
                    <a:pt x="297901" y="390566"/>
                    <a:pt x="306327" y="391565"/>
                    <a:pt x="316657" y="403049"/>
                  </a:cubicBezTo>
                  <a:cubicBezTo>
                    <a:pt x="330482" y="418371"/>
                    <a:pt x="353481" y="424488"/>
                    <a:pt x="360877" y="425174"/>
                  </a:cubicBezTo>
                  <a:cubicBezTo>
                    <a:pt x="393644" y="428202"/>
                    <a:pt x="402819" y="421742"/>
                    <a:pt x="402819" y="421742"/>
                  </a:cubicBezTo>
                  <a:cubicBezTo>
                    <a:pt x="401945" y="439062"/>
                    <a:pt x="405534" y="472609"/>
                    <a:pt x="409185" y="491895"/>
                  </a:cubicBezTo>
                  <a:cubicBezTo>
                    <a:pt x="414147" y="518109"/>
                    <a:pt x="435337" y="558709"/>
                    <a:pt x="488763" y="570068"/>
                  </a:cubicBezTo>
                  <a:cubicBezTo>
                    <a:pt x="539755" y="580897"/>
                    <a:pt x="570088" y="570599"/>
                    <a:pt x="570088" y="570599"/>
                  </a:cubicBezTo>
                  <a:cubicBezTo>
                    <a:pt x="566219" y="524038"/>
                    <a:pt x="542314" y="516423"/>
                    <a:pt x="538632" y="514676"/>
                  </a:cubicBezTo>
                  <a:moveTo>
                    <a:pt x="515851" y="79339"/>
                  </a:moveTo>
                  <a:cubicBezTo>
                    <a:pt x="517598" y="78278"/>
                    <a:pt x="538351" y="76125"/>
                    <a:pt x="550678" y="86454"/>
                  </a:cubicBezTo>
                  <a:cubicBezTo>
                    <a:pt x="557013" y="91759"/>
                    <a:pt x="557418" y="101465"/>
                    <a:pt x="556139" y="108174"/>
                  </a:cubicBezTo>
                  <a:cubicBezTo>
                    <a:pt x="555889" y="109454"/>
                    <a:pt x="554641" y="110765"/>
                    <a:pt x="547651" y="109547"/>
                  </a:cubicBezTo>
                  <a:cubicBezTo>
                    <a:pt x="541253" y="108424"/>
                    <a:pt x="531080" y="110390"/>
                    <a:pt x="520875" y="115414"/>
                  </a:cubicBezTo>
                  <a:cubicBezTo>
                    <a:pt x="514384" y="118629"/>
                    <a:pt x="506894" y="124433"/>
                    <a:pt x="503368" y="128615"/>
                  </a:cubicBezTo>
                  <a:cubicBezTo>
                    <a:pt x="500559" y="131923"/>
                    <a:pt x="497876" y="137509"/>
                    <a:pt x="497595" y="142627"/>
                  </a:cubicBezTo>
                  <a:cubicBezTo>
                    <a:pt x="497376" y="146559"/>
                    <a:pt x="498718" y="152519"/>
                    <a:pt x="501995" y="156202"/>
                  </a:cubicBezTo>
                  <a:cubicBezTo>
                    <a:pt x="504991" y="159572"/>
                    <a:pt x="509547" y="160883"/>
                    <a:pt x="509547" y="160883"/>
                  </a:cubicBezTo>
                  <a:cubicBezTo>
                    <a:pt x="509547" y="160883"/>
                    <a:pt x="506801" y="165096"/>
                    <a:pt x="496097" y="166999"/>
                  </a:cubicBezTo>
                  <a:cubicBezTo>
                    <a:pt x="485393" y="168903"/>
                    <a:pt x="481055" y="167873"/>
                    <a:pt x="476249" y="166687"/>
                  </a:cubicBezTo>
                  <a:cubicBezTo>
                    <a:pt x="469072" y="164940"/>
                    <a:pt x="459834" y="159572"/>
                    <a:pt x="455590" y="147027"/>
                  </a:cubicBezTo>
                  <a:cubicBezTo>
                    <a:pt x="454092" y="142533"/>
                    <a:pt x="456121" y="134669"/>
                    <a:pt x="463423" y="129052"/>
                  </a:cubicBezTo>
                  <a:cubicBezTo>
                    <a:pt x="471069" y="123154"/>
                    <a:pt x="480899" y="118910"/>
                    <a:pt x="500403" y="106489"/>
                  </a:cubicBezTo>
                  <a:cubicBezTo>
                    <a:pt x="518628" y="94818"/>
                    <a:pt x="513822" y="80587"/>
                    <a:pt x="515851" y="79339"/>
                  </a:cubicBezTo>
                  <a:moveTo>
                    <a:pt x="403131" y="29845"/>
                  </a:moveTo>
                  <a:cubicBezTo>
                    <a:pt x="403787" y="26974"/>
                    <a:pt x="405441" y="21794"/>
                    <a:pt x="407781" y="19235"/>
                  </a:cubicBezTo>
                  <a:cubicBezTo>
                    <a:pt x="409310" y="17549"/>
                    <a:pt x="411682" y="18298"/>
                    <a:pt x="412088" y="19796"/>
                  </a:cubicBezTo>
                  <a:cubicBezTo>
                    <a:pt x="413336" y="24103"/>
                    <a:pt x="412525" y="26911"/>
                    <a:pt x="419609" y="36118"/>
                  </a:cubicBezTo>
                  <a:cubicBezTo>
                    <a:pt x="426724" y="45324"/>
                    <a:pt x="443763" y="50535"/>
                    <a:pt x="452282" y="51721"/>
                  </a:cubicBezTo>
                  <a:cubicBezTo>
                    <a:pt x="461114" y="52938"/>
                    <a:pt x="474689" y="53937"/>
                    <a:pt x="487640" y="56184"/>
                  </a:cubicBezTo>
                  <a:cubicBezTo>
                    <a:pt x="494724" y="57401"/>
                    <a:pt x="499810" y="62893"/>
                    <a:pt x="501308" y="68136"/>
                  </a:cubicBezTo>
                  <a:cubicBezTo>
                    <a:pt x="502432" y="72193"/>
                    <a:pt x="501932" y="76718"/>
                    <a:pt x="501308" y="80868"/>
                  </a:cubicBezTo>
                  <a:cubicBezTo>
                    <a:pt x="499935" y="90043"/>
                    <a:pt x="492040" y="94381"/>
                    <a:pt x="492040" y="94381"/>
                  </a:cubicBezTo>
                  <a:cubicBezTo>
                    <a:pt x="492040" y="94381"/>
                    <a:pt x="481461" y="80338"/>
                    <a:pt x="471880" y="70757"/>
                  </a:cubicBezTo>
                  <a:cubicBezTo>
                    <a:pt x="469821" y="68729"/>
                    <a:pt x="466793" y="68136"/>
                    <a:pt x="465296" y="68323"/>
                  </a:cubicBezTo>
                  <a:cubicBezTo>
                    <a:pt x="459522" y="69041"/>
                    <a:pt x="449754" y="82741"/>
                    <a:pt x="449942" y="88046"/>
                  </a:cubicBezTo>
                  <a:cubicBezTo>
                    <a:pt x="449973" y="89357"/>
                    <a:pt x="450659" y="91572"/>
                    <a:pt x="453156" y="92165"/>
                  </a:cubicBezTo>
                  <a:cubicBezTo>
                    <a:pt x="457931" y="93320"/>
                    <a:pt x="464203" y="94631"/>
                    <a:pt x="470757" y="95473"/>
                  </a:cubicBezTo>
                  <a:cubicBezTo>
                    <a:pt x="477716" y="96409"/>
                    <a:pt x="480712" y="101496"/>
                    <a:pt x="480306" y="103930"/>
                  </a:cubicBezTo>
                  <a:cubicBezTo>
                    <a:pt x="479963" y="105865"/>
                    <a:pt x="475531" y="105147"/>
                    <a:pt x="465795" y="110140"/>
                  </a:cubicBezTo>
                  <a:cubicBezTo>
                    <a:pt x="456089" y="115133"/>
                    <a:pt x="451502" y="120688"/>
                    <a:pt x="446384" y="128552"/>
                  </a:cubicBezTo>
                  <a:cubicBezTo>
                    <a:pt x="441266" y="136448"/>
                    <a:pt x="439300" y="149180"/>
                    <a:pt x="444012" y="160352"/>
                  </a:cubicBezTo>
                  <a:cubicBezTo>
                    <a:pt x="448756" y="171524"/>
                    <a:pt x="463735" y="178359"/>
                    <a:pt x="463735" y="178359"/>
                  </a:cubicBezTo>
                  <a:cubicBezTo>
                    <a:pt x="463735" y="178359"/>
                    <a:pt x="445760" y="189468"/>
                    <a:pt x="427598" y="168060"/>
                  </a:cubicBezTo>
                  <a:cubicBezTo>
                    <a:pt x="413835" y="151864"/>
                    <a:pt x="412306" y="137665"/>
                    <a:pt x="410184" y="123435"/>
                  </a:cubicBezTo>
                  <a:cubicBezTo>
                    <a:pt x="406502" y="98781"/>
                    <a:pt x="412493" y="77342"/>
                    <a:pt x="412493" y="77342"/>
                  </a:cubicBezTo>
                  <a:lnTo>
                    <a:pt x="413929" y="71163"/>
                  </a:lnTo>
                  <a:cubicBezTo>
                    <a:pt x="413929" y="71163"/>
                    <a:pt x="412743" y="69821"/>
                    <a:pt x="407375" y="57245"/>
                  </a:cubicBezTo>
                  <a:cubicBezTo>
                    <a:pt x="403131" y="47290"/>
                    <a:pt x="401571" y="36586"/>
                    <a:pt x="403131" y="29845"/>
                  </a:cubicBezTo>
                  <a:moveTo>
                    <a:pt x="304268" y="40143"/>
                  </a:moveTo>
                  <a:cubicBezTo>
                    <a:pt x="311196" y="36336"/>
                    <a:pt x="324739" y="32654"/>
                    <a:pt x="331324" y="34900"/>
                  </a:cubicBezTo>
                  <a:cubicBezTo>
                    <a:pt x="342184" y="38614"/>
                    <a:pt x="346303" y="51877"/>
                    <a:pt x="347833" y="58430"/>
                  </a:cubicBezTo>
                  <a:cubicBezTo>
                    <a:pt x="350142" y="68229"/>
                    <a:pt x="350704" y="75095"/>
                    <a:pt x="351359" y="96628"/>
                  </a:cubicBezTo>
                  <a:cubicBezTo>
                    <a:pt x="351983" y="118161"/>
                    <a:pt x="352451" y="140630"/>
                    <a:pt x="353387" y="155266"/>
                  </a:cubicBezTo>
                  <a:cubicBezTo>
                    <a:pt x="354105" y="166719"/>
                    <a:pt x="356477" y="186504"/>
                    <a:pt x="359785" y="196740"/>
                  </a:cubicBezTo>
                  <a:cubicBezTo>
                    <a:pt x="363374" y="207787"/>
                    <a:pt x="367805" y="217711"/>
                    <a:pt x="373204" y="223359"/>
                  </a:cubicBezTo>
                  <a:cubicBezTo>
                    <a:pt x="377729" y="228071"/>
                    <a:pt x="378727" y="231254"/>
                    <a:pt x="378821" y="234126"/>
                  </a:cubicBezTo>
                  <a:cubicBezTo>
                    <a:pt x="378946" y="237121"/>
                    <a:pt x="375076" y="241116"/>
                    <a:pt x="369927" y="241210"/>
                  </a:cubicBezTo>
                  <a:cubicBezTo>
                    <a:pt x="366026" y="241272"/>
                    <a:pt x="363249" y="238245"/>
                    <a:pt x="359036" y="232128"/>
                  </a:cubicBezTo>
                  <a:cubicBezTo>
                    <a:pt x="351515" y="221237"/>
                    <a:pt x="343183" y="202450"/>
                    <a:pt x="339688" y="191871"/>
                  </a:cubicBezTo>
                  <a:cubicBezTo>
                    <a:pt x="334663" y="176611"/>
                    <a:pt x="328422" y="144967"/>
                    <a:pt x="325395" y="129177"/>
                  </a:cubicBezTo>
                  <a:cubicBezTo>
                    <a:pt x="323554" y="119658"/>
                    <a:pt x="320214" y="100529"/>
                    <a:pt x="318155" y="91042"/>
                  </a:cubicBezTo>
                  <a:cubicBezTo>
                    <a:pt x="315596" y="79277"/>
                    <a:pt x="308980" y="54904"/>
                    <a:pt x="304205" y="45105"/>
                  </a:cubicBezTo>
                  <a:cubicBezTo>
                    <a:pt x="303456" y="43545"/>
                    <a:pt x="302739" y="40986"/>
                    <a:pt x="304268" y="40143"/>
                  </a:cubicBezTo>
                  <a:moveTo>
                    <a:pt x="242322" y="224264"/>
                  </a:moveTo>
                  <a:cubicBezTo>
                    <a:pt x="225189" y="228227"/>
                    <a:pt x="211177" y="232784"/>
                    <a:pt x="173074" y="233408"/>
                  </a:cubicBezTo>
                  <a:cubicBezTo>
                    <a:pt x="147390" y="233813"/>
                    <a:pt x="124672" y="223266"/>
                    <a:pt x="113656" y="216119"/>
                  </a:cubicBezTo>
                  <a:cubicBezTo>
                    <a:pt x="102640" y="208942"/>
                    <a:pt x="94463" y="199143"/>
                    <a:pt x="88378" y="183695"/>
                  </a:cubicBezTo>
                  <a:cubicBezTo>
                    <a:pt x="88378" y="183695"/>
                    <a:pt x="103139" y="185973"/>
                    <a:pt x="122768" y="182853"/>
                  </a:cubicBezTo>
                  <a:cubicBezTo>
                    <a:pt x="142366" y="179732"/>
                    <a:pt x="156721" y="176361"/>
                    <a:pt x="166801" y="173771"/>
                  </a:cubicBezTo>
                  <a:cubicBezTo>
                    <a:pt x="180688" y="170183"/>
                    <a:pt x="202814" y="164222"/>
                    <a:pt x="223036" y="160103"/>
                  </a:cubicBezTo>
                  <a:cubicBezTo>
                    <a:pt x="238078" y="157013"/>
                    <a:pt x="246691" y="159447"/>
                    <a:pt x="250623" y="161694"/>
                  </a:cubicBezTo>
                  <a:cubicBezTo>
                    <a:pt x="265790" y="170370"/>
                    <a:pt x="262263" y="195959"/>
                    <a:pt x="262263" y="195959"/>
                  </a:cubicBezTo>
                  <a:cubicBezTo>
                    <a:pt x="262263" y="195959"/>
                    <a:pt x="272062" y="192152"/>
                    <a:pt x="271188" y="174832"/>
                  </a:cubicBezTo>
                  <a:cubicBezTo>
                    <a:pt x="270533" y="162412"/>
                    <a:pt x="264136" y="155172"/>
                    <a:pt x="258862" y="151053"/>
                  </a:cubicBezTo>
                  <a:cubicBezTo>
                    <a:pt x="251996" y="145716"/>
                    <a:pt x="240699" y="142440"/>
                    <a:pt x="224472" y="145654"/>
                  </a:cubicBezTo>
                  <a:cubicBezTo>
                    <a:pt x="197509" y="151021"/>
                    <a:pt x="189801" y="152769"/>
                    <a:pt x="172980" y="157356"/>
                  </a:cubicBezTo>
                  <a:cubicBezTo>
                    <a:pt x="161777" y="160415"/>
                    <a:pt x="127512" y="167967"/>
                    <a:pt x="114155" y="168529"/>
                  </a:cubicBezTo>
                  <a:cubicBezTo>
                    <a:pt x="100798" y="169090"/>
                    <a:pt x="85663" y="168622"/>
                    <a:pt x="76956" y="166999"/>
                  </a:cubicBezTo>
                  <a:cubicBezTo>
                    <a:pt x="67064" y="165158"/>
                    <a:pt x="52615" y="164066"/>
                    <a:pt x="40850" y="151614"/>
                  </a:cubicBezTo>
                  <a:cubicBezTo>
                    <a:pt x="33360" y="143688"/>
                    <a:pt x="28055" y="133514"/>
                    <a:pt x="25340" y="127803"/>
                  </a:cubicBezTo>
                  <a:cubicBezTo>
                    <a:pt x="22906" y="122717"/>
                    <a:pt x="19536" y="112824"/>
                    <a:pt x="19598" y="106926"/>
                  </a:cubicBezTo>
                  <a:cubicBezTo>
                    <a:pt x="19598" y="106926"/>
                    <a:pt x="38135" y="112512"/>
                    <a:pt x="54331" y="113074"/>
                  </a:cubicBezTo>
                  <a:cubicBezTo>
                    <a:pt x="70528" y="113636"/>
                    <a:pt x="94682" y="112824"/>
                    <a:pt x="105479" y="111732"/>
                  </a:cubicBezTo>
                  <a:cubicBezTo>
                    <a:pt x="123829" y="109891"/>
                    <a:pt x="159936" y="101714"/>
                    <a:pt x="176070" y="98313"/>
                  </a:cubicBezTo>
                  <a:cubicBezTo>
                    <a:pt x="188927" y="95567"/>
                    <a:pt x="205966" y="91104"/>
                    <a:pt x="217606" y="88483"/>
                  </a:cubicBezTo>
                  <a:cubicBezTo>
                    <a:pt x="228466" y="86049"/>
                    <a:pt x="237048" y="84301"/>
                    <a:pt x="245474" y="87110"/>
                  </a:cubicBezTo>
                  <a:cubicBezTo>
                    <a:pt x="252027" y="89294"/>
                    <a:pt x="261795" y="102713"/>
                    <a:pt x="258737" y="119346"/>
                  </a:cubicBezTo>
                  <a:cubicBezTo>
                    <a:pt x="258737" y="119346"/>
                    <a:pt x="263792" y="115477"/>
                    <a:pt x="265259" y="104180"/>
                  </a:cubicBezTo>
                  <a:cubicBezTo>
                    <a:pt x="266258" y="96628"/>
                    <a:pt x="264167" y="89013"/>
                    <a:pt x="261670" y="84738"/>
                  </a:cubicBezTo>
                  <a:cubicBezTo>
                    <a:pt x="259860" y="81648"/>
                    <a:pt x="254430" y="74908"/>
                    <a:pt x="246660" y="72567"/>
                  </a:cubicBezTo>
                  <a:cubicBezTo>
                    <a:pt x="233584" y="68604"/>
                    <a:pt x="219229" y="73441"/>
                    <a:pt x="212457" y="74783"/>
                  </a:cubicBezTo>
                  <a:cubicBezTo>
                    <a:pt x="198258" y="77654"/>
                    <a:pt x="175757" y="83115"/>
                    <a:pt x="161964" y="86267"/>
                  </a:cubicBezTo>
                  <a:cubicBezTo>
                    <a:pt x="147702" y="89544"/>
                    <a:pt x="117931" y="96503"/>
                    <a:pt x="104574" y="97938"/>
                  </a:cubicBezTo>
                  <a:cubicBezTo>
                    <a:pt x="95150" y="98968"/>
                    <a:pt x="77112" y="99967"/>
                    <a:pt x="68343" y="99842"/>
                  </a:cubicBezTo>
                  <a:cubicBezTo>
                    <a:pt x="59824" y="99717"/>
                    <a:pt x="41880" y="97876"/>
                    <a:pt x="35794" y="96222"/>
                  </a:cubicBezTo>
                  <a:cubicBezTo>
                    <a:pt x="26932" y="93788"/>
                    <a:pt x="15666" y="87796"/>
                    <a:pt x="14823" y="76374"/>
                  </a:cubicBezTo>
                  <a:cubicBezTo>
                    <a:pt x="12764" y="48788"/>
                    <a:pt x="25871" y="20889"/>
                    <a:pt x="25871" y="20889"/>
                  </a:cubicBezTo>
                  <a:cubicBezTo>
                    <a:pt x="25871" y="20889"/>
                    <a:pt x="46405" y="30719"/>
                    <a:pt x="64005" y="34838"/>
                  </a:cubicBezTo>
                  <a:cubicBezTo>
                    <a:pt x="81200" y="38864"/>
                    <a:pt x="104106" y="44481"/>
                    <a:pt x="144644" y="43763"/>
                  </a:cubicBezTo>
                  <a:cubicBezTo>
                    <a:pt x="185276" y="43045"/>
                    <a:pt x="206028" y="41391"/>
                    <a:pt x="224315" y="39394"/>
                  </a:cubicBezTo>
                  <a:cubicBezTo>
                    <a:pt x="235800" y="38177"/>
                    <a:pt x="256240" y="35462"/>
                    <a:pt x="266539" y="34713"/>
                  </a:cubicBezTo>
                  <a:cubicBezTo>
                    <a:pt x="271969" y="34339"/>
                    <a:pt x="281206" y="36648"/>
                    <a:pt x="286480" y="41516"/>
                  </a:cubicBezTo>
                  <a:cubicBezTo>
                    <a:pt x="293345" y="47883"/>
                    <a:pt x="296091" y="57213"/>
                    <a:pt x="297745" y="62082"/>
                  </a:cubicBezTo>
                  <a:cubicBezTo>
                    <a:pt x="307888" y="92103"/>
                    <a:pt x="308106" y="110265"/>
                    <a:pt x="316532" y="150116"/>
                  </a:cubicBezTo>
                  <a:cubicBezTo>
                    <a:pt x="321026" y="171212"/>
                    <a:pt x="332510" y="225356"/>
                    <a:pt x="352326" y="248793"/>
                  </a:cubicBezTo>
                  <a:cubicBezTo>
                    <a:pt x="359286" y="257000"/>
                    <a:pt x="368273" y="257219"/>
                    <a:pt x="373703" y="255814"/>
                  </a:cubicBezTo>
                  <a:cubicBezTo>
                    <a:pt x="382784" y="253474"/>
                    <a:pt x="390961" y="246390"/>
                    <a:pt x="395517" y="228259"/>
                  </a:cubicBezTo>
                  <a:cubicBezTo>
                    <a:pt x="400229" y="209566"/>
                    <a:pt x="400385" y="197239"/>
                    <a:pt x="400541" y="184101"/>
                  </a:cubicBezTo>
                  <a:cubicBezTo>
                    <a:pt x="400572" y="181885"/>
                    <a:pt x="400572" y="140661"/>
                    <a:pt x="400572" y="140661"/>
                  </a:cubicBezTo>
                  <a:cubicBezTo>
                    <a:pt x="400572" y="140661"/>
                    <a:pt x="407812" y="167436"/>
                    <a:pt x="420045" y="179201"/>
                  </a:cubicBezTo>
                  <a:cubicBezTo>
                    <a:pt x="429751" y="188501"/>
                    <a:pt x="441953" y="192558"/>
                    <a:pt x="453530" y="191840"/>
                  </a:cubicBezTo>
                  <a:cubicBezTo>
                    <a:pt x="463985" y="191154"/>
                    <a:pt x="470819" y="189063"/>
                    <a:pt x="486485" y="183383"/>
                  </a:cubicBezTo>
                  <a:cubicBezTo>
                    <a:pt x="487390" y="183071"/>
                    <a:pt x="489637" y="182197"/>
                    <a:pt x="491353" y="185224"/>
                  </a:cubicBezTo>
                  <a:cubicBezTo>
                    <a:pt x="493226" y="188532"/>
                    <a:pt x="505771" y="212593"/>
                    <a:pt x="511763" y="246796"/>
                  </a:cubicBezTo>
                  <a:cubicBezTo>
                    <a:pt x="514384" y="261837"/>
                    <a:pt x="516444" y="275506"/>
                    <a:pt x="514727" y="291172"/>
                  </a:cubicBezTo>
                  <a:cubicBezTo>
                    <a:pt x="511887" y="316886"/>
                    <a:pt x="507394" y="324532"/>
                    <a:pt x="504585" y="330711"/>
                  </a:cubicBezTo>
                  <a:cubicBezTo>
                    <a:pt x="501964" y="336453"/>
                    <a:pt x="494817" y="349092"/>
                    <a:pt x="487328" y="349092"/>
                  </a:cubicBezTo>
                  <a:cubicBezTo>
                    <a:pt x="487328" y="349092"/>
                    <a:pt x="481367" y="338731"/>
                    <a:pt x="460739" y="330711"/>
                  </a:cubicBezTo>
                  <a:cubicBezTo>
                    <a:pt x="446665" y="325250"/>
                    <a:pt x="436648" y="322972"/>
                    <a:pt x="418267" y="320382"/>
                  </a:cubicBezTo>
                  <a:cubicBezTo>
                    <a:pt x="386935" y="315981"/>
                    <a:pt x="378322" y="314296"/>
                    <a:pt x="365621" y="311581"/>
                  </a:cubicBezTo>
                  <a:cubicBezTo>
                    <a:pt x="354542" y="309209"/>
                    <a:pt x="341435" y="303561"/>
                    <a:pt x="329608" y="294261"/>
                  </a:cubicBezTo>
                  <a:cubicBezTo>
                    <a:pt x="316594" y="284057"/>
                    <a:pt x="309323" y="271543"/>
                    <a:pt x="305173" y="262430"/>
                  </a:cubicBezTo>
                  <a:cubicBezTo>
                    <a:pt x="299867" y="250728"/>
                    <a:pt x="295062" y="234500"/>
                    <a:pt x="289413" y="216650"/>
                  </a:cubicBezTo>
                  <a:cubicBezTo>
                    <a:pt x="289413" y="216681"/>
                    <a:pt x="265197" y="218959"/>
                    <a:pt x="242322" y="224264"/>
                  </a:cubicBezTo>
                  <a:moveTo>
                    <a:pt x="123798" y="557149"/>
                  </a:moveTo>
                  <a:cubicBezTo>
                    <a:pt x="123798" y="557149"/>
                    <a:pt x="118680" y="557773"/>
                    <a:pt x="116776" y="556961"/>
                  </a:cubicBezTo>
                  <a:cubicBezTo>
                    <a:pt x="111721" y="554746"/>
                    <a:pt x="106759" y="543324"/>
                    <a:pt x="103638" y="541015"/>
                  </a:cubicBezTo>
                  <a:cubicBezTo>
                    <a:pt x="100205" y="538456"/>
                    <a:pt x="95337" y="539454"/>
                    <a:pt x="92934" y="541264"/>
                  </a:cubicBezTo>
                  <a:cubicBezTo>
                    <a:pt x="91468" y="542356"/>
                    <a:pt x="87848" y="546226"/>
                    <a:pt x="89377" y="551656"/>
                  </a:cubicBezTo>
                  <a:cubicBezTo>
                    <a:pt x="89876" y="553435"/>
                    <a:pt x="91405" y="557336"/>
                    <a:pt x="91405" y="557336"/>
                  </a:cubicBezTo>
                  <a:cubicBezTo>
                    <a:pt x="91405" y="557336"/>
                    <a:pt x="89221" y="558771"/>
                    <a:pt x="74210" y="558272"/>
                  </a:cubicBezTo>
                  <a:cubicBezTo>
                    <a:pt x="54238" y="557585"/>
                    <a:pt x="43097" y="554371"/>
                    <a:pt x="33672" y="550127"/>
                  </a:cubicBezTo>
                  <a:cubicBezTo>
                    <a:pt x="30520" y="548692"/>
                    <a:pt x="26620" y="546226"/>
                    <a:pt x="22344" y="542169"/>
                  </a:cubicBezTo>
                  <a:cubicBezTo>
                    <a:pt x="18100" y="538081"/>
                    <a:pt x="13825" y="531746"/>
                    <a:pt x="13107" y="508497"/>
                  </a:cubicBezTo>
                  <a:cubicBezTo>
                    <a:pt x="12826" y="498636"/>
                    <a:pt x="12483" y="478975"/>
                    <a:pt x="12264" y="469114"/>
                  </a:cubicBezTo>
                  <a:cubicBezTo>
                    <a:pt x="12046" y="460189"/>
                    <a:pt x="11266" y="430168"/>
                    <a:pt x="11266" y="430168"/>
                  </a:cubicBezTo>
                  <a:cubicBezTo>
                    <a:pt x="11266" y="430168"/>
                    <a:pt x="26463" y="429450"/>
                    <a:pt x="34858" y="426298"/>
                  </a:cubicBezTo>
                  <a:cubicBezTo>
                    <a:pt x="43066" y="423208"/>
                    <a:pt x="46623" y="419089"/>
                    <a:pt x="46623" y="419089"/>
                  </a:cubicBezTo>
                  <a:cubicBezTo>
                    <a:pt x="46623" y="419089"/>
                    <a:pt x="66003" y="427296"/>
                    <a:pt x="76457" y="430667"/>
                  </a:cubicBezTo>
                  <a:cubicBezTo>
                    <a:pt x="83042" y="432789"/>
                    <a:pt x="107133" y="438718"/>
                    <a:pt x="107133" y="438718"/>
                  </a:cubicBezTo>
                  <a:cubicBezTo>
                    <a:pt x="107133" y="438718"/>
                    <a:pt x="97584" y="442900"/>
                    <a:pt x="93995" y="445334"/>
                  </a:cubicBezTo>
                  <a:cubicBezTo>
                    <a:pt x="91343" y="447144"/>
                    <a:pt x="87130" y="450234"/>
                    <a:pt x="83759" y="453854"/>
                  </a:cubicBezTo>
                  <a:cubicBezTo>
                    <a:pt x="81138" y="456693"/>
                    <a:pt x="77393" y="460438"/>
                    <a:pt x="69155" y="460969"/>
                  </a:cubicBezTo>
                  <a:cubicBezTo>
                    <a:pt x="60698" y="461499"/>
                    <a:pt x="54675" y="460875"/>
                    <a:pt x="54675" y="460875"/>
                  </a:cubicBezTo>
                  <a:cubicBezTo>
                    <a:pt x="54269" y="472827"/>
                    <a:pt x="52521" y="485653"/>
                    <a:pt x="54643" y="496389"/>
                  </a:cubicBezTo>
                  <a:cubicBezTo>
                    <a:pt x="57327" y="509932"/>
                    <a:pt x="67501" y="518077"/>
                    <a:pt x="72681" y="519887"/>
                  </a:cubicBezTo>
                  <a:cubicBezTo>
                    <a:pt x="79078" y="522134"/>
                    <a:pt x="81044" y="522415"/>
                    <a:pt x="92497" y="521635"/>
                  </a:cubicBezTo>
                  <a:cubicBezTo>
                    <a:pt x="104294" y="520792"/>
                    <a:pt x="107726" y="522727"/>
                    <a:pt x="109568" y="524319"/>
                  </a:cubicBezTo>
                  <a:cubicBezTo>
                    <a:pt x="111128" y="525661"/>
                    <a:pt x="115154" y="532308"/>
                    <a:pt x="119335" y="541420"/>
                  </a:cubicBezTo>
                  <a:cubicBezTo>
                    <a:pt x="123299" y="550033"/>
                    <a:pt x="123798" y="557149"/>
                    <a:pt x="123798" y="557149"/>
                  </a:cubicBezTo>
                  <a:moveTo>
                    <a:pt x="550553" y="558116"/>
                  </a:moveTo>
                  <a:cubicBezTo>
                    <a:pt x="545404" y="560394"/>
                    <a:pt x="541721" y="560519"/>
                    <a:pt x="535293" y="559552"/>
                  </a:cubicBezTo>
                  <a:cubicBezTo>
                    <a:pt x="526586" y="558272"/>
                    <a:pt x="520220" y="552031"/>
                    <a:pt x="516943" y="548692"/>
                  </a:cubicBezTo>
                  <a:cubicBezTo>
                    <a:pt x="515102" y="546819"/>
                    <a:pt x="510639" y="542575"/>
                    <a:pt x="506738" y="546133"/>
                  </a:cubicBezTo>
                  <a:cubicBezTo>
                    <a:pt x="502869" y="549659"/>
                    <a:pt x="506988" y="556961"/>
                    <a:pt x="506988" y="556961"/>
                  </a:cubicBezTo>
                  <a:cubicBezTo>
                    <a:pt x="500591" y="557024"/>
                    <a:pt x="495410" y="558678"/>
                    <a:pt x="480618" y="552998"/>
                  </a:cubicBezTo>
                  <a:cubicBezTo>
                    <a:pt x="468915" y="548504"/>
                    <a:pt x="461332" y="544822"/>
                    <a:pt x="445105" y="528750"/>
                  </a:cubicBezTo>
                  <a:cubicBezTo>
                    <a:pt x="425850" y="509683"/>
                    <a:pt x="420576" y="475730"/>
                    <a:pt x="419453" y="458379"/>
                  </a:cubicBezTo>
                  <a:cubicBezTo>
                    <a:pt x="418579" y="444991"/>
                    <a:pt x="417206" y="418153"/>
                    <a:pt x="415177" y="404921"/>
                  </a:cubicBezTo>
                  <a:cubicBezTo>
                    <a:pt x="414397" y="400022"/>
                    <a:pt x="413055" y="392095"/>
                    <a:pt x="411370" y="387320"/>
                  </a:cubicBezTo>
                  <a:cubicBezTo>
                    <a:pt x="410683" y="385448"/>
                    <a:pt x="408000" y="380611"/>
                    <a:pt x="403943" y="376648"/>
                  </a:cubicBezTo>
                  <a:cubicBezTo>
                    <a:pt x="400666" y="373433"/>
                    <a:pt x="394549" y="369876"/>
                    <a:pt x="390399" y="367535"/>
                  </a:cubicBezTo>
                  <a:cubicBezTo>
                    <a:pt x="387559" y="365912"/>
                    <a:pt x="382566" y="362823"/>
                    <a:pt x="379632" y="362729"/>
                  </a:cubicBezTo>
                  <a:cubicBezTo>
                    <a:pt x="376668" y="362636"/>
                    <a:pt x="374858" y="365288"/>
                    <a:pt x="374577" y="366381"/>
                  </a:cubicBezTo>
                  <a:cubicBezTo>
                    <a:pt x="373734" y="369626"/>
                    <a:pt x="376949" y="376180"/>
                    <a:pt x="385468" y="380829"/>
                  </a:cubicBezTo>
                  <a:cubicBezTo>
                    <a:pt x="392490" y="384637"/>
                    <a:pt x="396235" y="388225"/>
                    <a:pt x="397795" y="392906"/>
                  </a:cubicBezTo>
                  <a:cubicBezTo>
                    <a:pt x="398606" y="395247"/>
                    <a:pt x="399324" y="402019"/>
                    <a:pt x="398263" y="406169"/>
                  </a:cubicBezTo>
                  <a:cubicBezTo>
                    <a:pt x="397233" y="410320"/>
                    <a:pt x="394331" y="411256"/>
                    <a:pt x="392396" y="411974"/>
                  </a:cubicBezTo>
                  <a:cubicBezTo>
                    <a:pt x="390368" y="412754"/>
                    <a:pt x="385936" y="413971"/>
                    <a:pt x="377947" y="414096"/>
                  </a:cubicBezTo>
                  <a:cubicBezTo>
                    <a:pt x="364466" y="414314"/>
                    <a:pt x="351484" y="409789"/>
                    <a:pt x="343744" y="406263"/>
                  </a:cubicBezTo>
                  <a:cubicBezTo>
                    <a:pt x="333540" y="401613"/>
                    <a:pt x="326237" y="394217"/>
                    <a:pt x="319653" y="388257"/>
                  </a:cubicBezTo>
                  <a:cubicBezTo>
                    <a:pt x="313255" y="382483"/>
                    <a:pt x="305766" y="378208"/>
                    <a:pt x="294781" y="376180"/>
                  </a:cubicBezTo>
                  <a:cubicBezTo>
                    <a:pt x="282641" y="373964"/>
                    <a:pt x="263262" y="378177"/>
                    <a:pt x="263262" y="378177"/>
                  </a:cubicBezTo>
                  <a:cubicBezTo>
                    <a:pt x="258175" y="376211"/>
                    <a:pt x="243289" y="353492"/>
                    <a:pt x="237922" y="344692"/>
                  </a:cubicBezTo>
                  <a:cubicBezTo>
                    <a:pt x="234083" y="338388"/>
                    <a:pt x="222880" y="319352"/>
                    <a:pt x="222880" y="319352"/>
                  </a:cubicBezTo>
                  <a:lnTo>
                    <a:pt x="214048" y="324532"/>
                  </a:lnTo>
                  <a:cubicBezTo>
                    <a:pt x="216046" y="334643"/>
                    <a:pt x="225595" y="351620"/>
                    <a:pt x="230931" y="359827"/>
                  </a:cubicBezTo>
                  <a:cubicBezTo>
                    <a:pt x="235581" y="366942"/>
                    <a:pt x="248688" y="384605"/>
                    <a:pt x="250810" y="387414"/>
                  </a:cubicBezTo>
                  <a:cubicBezTo>
                    <a:pt x="252339" y="389411"/>
                    <a:pt x="265290" y="408011"/>
                    <a:pt x="269503" y="415251"/>
                  </a:cubicBezTo>
                  <a:cubicBezTo>
                    <a:pt x="272842" y="421055"/>
                    <a:pt x="275557" y="427296"/>
                    <a:pt x="280550" y="439561"/>
                  </a:cubicBezTo>
                  <a:cubicBezTo>
                    <a:pt x="285575" y="451856"/>
                    <a:pt x="284982" y="458816"/>
                    <a:pt x="284951" y="461406"/>
                  </a:cubicBezTo>
                  <a:cubicBezTo>
                    <a:pt x="284919" y="465244"/>
                    <a:pt x="282454" y="469863"/>
                    <a:pt x="277898" y="475480"/>
                  </a:cubicBezTo>
                  <a:cubicBezTo>
                    <a:pt x="272749" y="481846"/>
                    <a:pt x="263699" y="489648"/>
                    <a:pt x="263699" y="489648"/>
                  </a:cubicBezTo>
                  <a:cubicBezTo>
                    <a:pt x="263699" y="489648"/>
                    <a:pt x="270096" y="498885"/>
                    <a:pt x="271781" y="501132"/>
                  </a:cubicBezTo>
                  <a:cubicBezTo>
                    <a:pt x="275776" y="506468"/>
                    <a:pt x="282641" y="514457"/>
                    <a:pt x="287010" y="519513"/>
                  </a:cubicBezTo>
                  <a:cubicBezTo>
                    <a:pt x="290880" y="523944"/>
                    <a:pt x="298963" y="532495"/>
                    <a:pt x="303800" y="534118"/>
                  </a:cubicBezTo>
                  <a:cubicBezTo>
                    <a:pt x="308886" y="535834"/>
                    <a:pt x="312818" y="531372"/>
                    <a:pt x="319715" y="529530"/>
                  </a:cubicBezTo>
                  <a:cubicBezTo>
                    <a:pt x="328453" y="527221"/>
                    <a:pt x="333883" y="529187"/>
                    <a:pt x="337690" y="532245"/>
                  </a:cubicBezTo>
                  <a:cubicBezTo>
                    <a:pt x="341778" y="535491"/>
                    <a:pt x="343308" y="538456"/>
                    <a:pt x="344556" y="542481"/>
                  </a:cubicBezTo>
                  <a:cubicBezTo>
                    <a:pt x="346241" y="547943"/>
                    <a:pt x="343620" y="556400"/>
                    <a:pt x="343620" y="556400"/>
                  </a:cubicBezTo>
                  <a:cubicBezTo>
                    <a:pt x="338595" y="557273"/>
                    <a:pt x="334445" y="556119"/>
                    <a:pt x="332073" y="554371"/>
                  </a:cubicBezTo>
                  <a:cubicBezTo>
                    <a:pt x="321026" y="546320"/>
                    <a:pt x="315752" y="543792"/>
                    <a:pt x="311976" y="543948"/>
                  </a:cubicBezTo>
                  <a:cubicBezTo>
                    <a:pt x="308169" y="544104"/>
                    <a:pt x="305266" y="546164"/>
                    <a:pt x="304143" y="549284"/>
                  </a:cubicBezTo>
                  <a:cubicBezTo>
                    <a:pt x="302520" y="553778"/>
                    <a:pt x="306546" y="560113"/>
                    <a:pt x="306546" y="560113"/>
                  </a:cubicBezTo>
                  <a:cubicBezTo>
                    <a:pt x="306546" y="560113"/>
                    <a:pt x="283796" y="559864"/>
                    <a:pt x="272717" y="557024"/>
                  </a:cubicBezTo>
                  <a:cubicBezTo>
                    <a:pt x="261670" y="554184"/>
                    <a:pt x="246878" y="546632"/>
                    <a:pt x="232211" y="533681"/>
                  </a:cubicBezTo>
                  <a:cubicBezTo>
                    <a:pt x="217512" y="520730"/>
                    <a:pt x="212457" y="506968"/>
                    <a:pt x="212457" y="506968"/>
                  </a:cubicBezTo>
                  <a:cubicBezTo>
                    <a:pt x="221975" y="497262"/>
                    <a:pt x="225876" y="488493"/>
                    <a:pt x="224596" y="474263"/>
                  </a:cubicBezTo>
                  <a:cubicBezTo>
                    <a:pt x="223161" y="457879"/>
                    <a:pt x="211614" y="444055"/>
                    <a:pt x="205310" y="437688"/>
                  </a:cubicBezTo>
                  <a:cubicBezTo>
                    <a:pt x="194357" y="426610"/>
                    <a:pt x="184246" y="422959"/>
                    <a:pt x="178785" y="418309"/>
                  </a:cubicBezTo>
                  <a:cubicBezTo>
                    <a:pt x="161527" y="403735"/>
                    <a:pt x="153538" y="384574"/>
                    <a:pt x="144644" y="366661"/>
                  </a:cubicBezTo>
                  <a:cubicBezTo>
                    <a:pt x="135501" y="348156"/>
                    <a:pt x="129914" y="336172"/>
                    <a:pt x="121957" y="327559"/>
                  </a:cubicBezTo>
                  <a:cubicBezTo>
                    <a:pt x="118149" y="323502"/>
                    <a:pt x="110660" y="321474"/>
                    <a:pt x="99300" y="323658"/>
                  </a:cubicBezTo>
                  <a:cubicBezTo>
                    <a:pt x="89189" y="325624"/>
                    <a:pt x="77050" y="331179"/>
                    <a:pt x="71058" y="336828"/>
                  </a:cubicBezTo>
                  <a:cubicBezTo>
                    <a:pt x="65223" y="342351"/>
                    <a:pt x="61696" y="348780"/>
                    <a:pt x="60573" y="353523"/>
                  </a:cubicBezTo>
                  <a:cubicBezTo>
                    <a:pt x="59012" y="359921"/>
                    <a:pt x="58451" y="370406"/>
                    <a:pt x="63350" y="378208"/>
                  </a:cubicBezTo>
                  <a:cubicBezTo>
                    <a:pt x="69092" y="387320"/>
                    <a:pt x="81575" y="394061"/>
                    <a:pt x="89033" y="396682"/>
                  </a:cubicBezTo>
                  <a:cubicBezTo>
                    <a:pt x="98271" y="399897"/>
                    <a:pt x="115154" y="405389"/>
                    <a:pt x="126482" y="407886"/>
                  </a:cubicBezTo>
                  <a:cubicBezTo>
                    <a:pt x="139152" y="410694"/>
                    <a:pt x="157345" y="422085"/>
                    <a:pt x="159748" y="438219"/>
                  </a:cubicBezTo>
                  <a:cubicBezTo>
                    <a:pt x="161340" y="448704"/>
                    <a:pt x="159218" y="454696"/>
                    <a:pt x="158469" y="457973"/>
                  </a:cubicBezTo>
                  <a:cubicBezTo>
                    <a:pt x="157377" y="462779"/>
                    <a:pt x="149325" y="479069"/>
                    <a:pt x="141024" y="487120"/>
                  </a:cubicBezTo>
                  <a:cubicBezTo>
                    <a:pt x="136281" y="491739"/>
                    <a:pt x="135157" y="493112"/>
                    <a:pt x="120428" y="500976"/>
                  </a:cubicBezTo>
                  <a:cubicBezTo>
                    <a:pt x="106540" y="508372"/>
                    <a:pt x="91436" y="509496"/>
                    <a:pt x="85819" y="508435"/>
                  </a:cubicBezTo>
                  <a:cubicBezTo>
                    <a:pt x="78080" y="506968"/>
                    <a:pt x="72899" y="499228"/>
                    <a:pt x="72899" y="499228"/>
                  </a:cubicBezTo>
                  <a:cubicBezTo>
                    <a:pt x="68374" y="492706"/>
                    <a:pt x="70028" y="473888"/>
                    <a:pt x="70028" y="473888"/>
                  </a:cubicBezTo>
                  <a:cubicBezTo>
                    <a:pt x="71994" y="474357"/>
                    <a:pt x="81232" y="472453"/>
                    <a:pt x="82792" y="471642"/>
                  </a:cubicBezTo>
                  <a:cubicBezTo>
                    <a:pt x="87442" y="469301"/>
                    <a:pt x="91093" y="465587"/>
                    <a:pt x="94463" y="461562"/>
                  </a:cubicBezTo>
                  <a:cubicBezTo>
                    <a:pt x="98427" y="456849"/>
                    <a:pt x="101516" y="454072"/>
                    <a:pt x="109037" y="450858"/>
                  </a:cubicBezTo>
                  <a:cubicBezTo>
                    <a:pt x="115372" y="448143"/>
                    <a:pt x="118337" y="450390"/>
                    <a:pt x="119367" y="452293"/>
                  </a:cubicBezTo>
                  <a:cubicBezTo>
                    <a:pt x="124360" y="461499"/>
                    <a:pt x="110504" y="482595"/>
                    <a:pt x="109755" y="483719"/>
                  </a:cubicBezTo>
                  <a:cubicBezTo>
                    <a:pt x="120740" y="480192"/>
                    <a:pt x="127543" y="472016"/>
                    <a:pt x="131256" y="466149"/>
                  </a:cubicBezTo>
                  <a:cubicBezTo>
                    <a:pt x="133410" y="462748"/>
                    <a:pt x="136998" y="455383"/>
                    <a:pt x="137903" y="451451"/>
                  </a:cubicBezTo>
                  <a:cubicBezTo>
                    <a:pt x="138434" y="449173"/>
                    <a:pt x="139495" y="444086"/>
                    <a:pt x="137186" y="439280"/>
                  </a:cubicBezTo>
                  <a:cubicBezTo>
                    <a:pt x="133909" y="432446"/>
                    <a:pt x="129259" y="430417"/>
                    <a:pt x="125702" y="428857"/>
                  </a:cubicBezTo>
                  <a:cubicBezTo>
                    <a:pt x="116995" y="425050"/>
                    <a:pt x="89096" y="418559"/>
                    <a:pt x="89096" y="418559"/>
                  </a:cubicBezTo>
                  <a:cubicBezTo>
                    <a:pt x="89096" y="418559"/>
                    <a:pt x="64037" y="413846"/>
                    <a:pt x="49525" y="400459"/>
                  </a:cubicBezTo>
                  <a:cubicBezTo>
                    <a:pt x="42847" y="394248"/>
                    <a:pt x="39602" y="387664"/>
                    <a:pt x="36169" y="375587"/>
                  </a:cubicBezTo>
                  <a:cubicBezTo>
                    <a:pt x="32736" y="363510"/>
                    <a:pt x="37011" y="348156"/>
                    <a:pt x="38541" y="342913"/>
                  </a:cubicBezTo>
                  <a:cubicBezTo>
                    <a:pt x="40288" y="336984"/>
                    <a:pt x="45531" y="327434"/>
                    <a:pt x="48870" y="323970"/>
                  </a:cubicBezTo>
                  <a:cubicBezTo>
                    <a:pt x="52958" y="319757"/>
                    <a:pt x="57670" y="317729"/>
                    <a:pt x="63506" y="314452"/>
                  </a:cubicBezTo>
                  <a:cubicBezTo>
                    <a:pt x="74678" y="308148"/>
                    <a:pt x="98832" y="300284"/>
                    <a:pt x="111003" y="296789"/>
                  </a:cubicBezTo>
                  <a:cubicBezTo>
                    <a:pt x="125046" y="292763"/>
                    <a:pt x="153382" y="285586"/>
                    <a:pt x="167612" y="282247"/>
                  </a:cubicBezTo>
                  <a:cubicBezTo>
                    <a:pt x="183029" y="278595"/>
                    <a:pt x="214111" y="272229"/>
                    <a:pt x="229683" y="269327"/>
                  </a:cubicBezTo>
                  <a:cubicBezTo>
                    <a:pt x="243008" y="266830"/>
                    <a:pt x="277336" y="261494"/>
                    <a:pt x="283328" y="261276"/>
                  </a:cubicBezTo>
                  <a:cubicBezTo>
                    <a:pt x="287603" y="261120"/>
                    <a:pt x="290318" y="263866"/>
                    <a:pt x="291036" y="266019"/>
                  </a:cubicBezTo>
                  <a:cubicBezTo>
                    <a:pt x="294625" y="276910"/>
                    <a:pt x="296154" y="278658"/>
                    <a:pt x="299743" y="283932"/>
                  </a:cubicBezTo>
                  <a:cubicBezTo>
                    <a:pt x="305703" y="292701"/>
                    <a:pt x="318560" y="303779"/>
                    <a:pt x="326269" y="308460"/>
                  </a:cubicBezTo>
                  <a:cubicBezTo>
                    <a:pt x="332354" y="312112"/>
                    <a:pt x="340312" y="317167"/>
                    <a:pt x="351265" y="321879"/>
                  </a:cubicBezTo>
                  <a:cubicBezTo>
                    <a:pt x="360752" y="325968"/>
                    <a:pt x="372954" y="329588"/>
                    <a:pt x="380506" y="330836"/>
                  </a:cubicBezTo>
                  <a:cubicBezTo>
                    <a:pt x="391928" y="332771"/>
                    <a:pt x="409966" y="334862"/>
                    <a:pt x="426474" y="336859"/>
                  </a:cubicBezTo>
                  <a:cubicBezTo>
                    <a:pt x="442983" y="338856"/>
                    <a:pt x="456901" y="344068"/>
                    <a:pt x="461894" y="346627"/>
                  </a:cubicBezTo>
                  <a:cubicBezTo>
                    <a:pt x="466825" y="349186"/>
                    <a:pt x="473316" y="354553"/>
                    <a:pt x="479682" y="363603"/>
                  </a:cubicBezTo>
                  <a:cubicBezTo>
                    <a:pt x="486048" y="372684"/>
                    <a:pt x="483645" y="397556"/>
                    <a:pt x="483552" y="407106"/>
                  </a:cubicBezTo>
                  <a:cubicBezTo>
                    <a:pt x="483458" y="416655"/>
                    <a:pt x="481554" y="440372"/>
                    <a:pt x="481554" y="440372"/>
                  </a:cubicBezTo>
                  <a:cubicBezTo>
                    <a:pt x="481554" y="440372"/>
                    <a:pt x="480088" y="460906"/>
                    <a:pt x="479994" y="468989"/>
                  </a:cubicBezTo>
                  <a:cubicBezTo>
                    <a:pt x="479900" y="477228"/>
                    <a:pt x="480368" y="495858"/>
                    <a:pt x="484176" y="508091"/>
                  </a:cubicBezTo>
                  <a:cubicBezTo>
                    <a:pt x="486610" y="515893"/>
                    <a:pt x="488669" y="521011"/>
                    <a:pt x="494380" y="523320"/>
                  </a:cubicBezTo>
                  <a:cubicBezTo>
                    <a:pt x="498687" y="525068"/>
                    <a:pt x="505053" y="523757"/>
                    <a:pt x="510920" y="523788"/>
                  </a:cubicBezTo>
                  <a:cubicBezTo>
                    <a:pt x="521156" y="523851"/>
                    <a:pt x="531579" y="522384"/>
                    <a:pt x="541347" y="533119"/>
                  </a:cubicBezTo>
                  <a:cubicBezTo>
                    <a:pt x="551427" y="544354"/>
                    <a:pt x="550553" y="558116"/>
                    <a:pt x="550553" y="558116"/>
                  </a:cubicBezTo>
                  <a:moveTo>
                    <a:pt x="143552" y="398992"/>
                  </a:moveTo>
                  <a:cubicBezTo>
                    <a:pt x="143552" y="398992"/>
                    <a:pt x="125826" y="396090"/>
                    <a:pt x="118337" y="393655"/>
                  </a:cubicBezTo>
                  <a:cubicBezTo>
                    <a:pt x="108319" y="390379"/>
                    <a:pt x="99300" y="387601"/>
                    <a:pt x="91155" y="383201"/>
                  </a:cubicBezTo>
                  <a:cubicBezTo>
                    <a:pt x="87379" y="381173"/>
                    <a:pt x="75926" y="375743"/>
                    <a:pt x="74553" y="367504"/>
                  </a:cubicBezTo>
                  <a:cubicBezTo>
                    <a:pt x="73336" y="360264"/>
                    <a:pt x="76270" y="354772"/>
                    <a:pt x="77424" y="352587"/>
                  </a:cubicBezTo>
                  <a:cubicBezTo>
                    <a:pt x="79110" y="349466"/>
                    <a:pt x="86412" y="341914"/>
                    <a:pt x="99332" y="338388"/>
                  </a:cubicBezTo>
                  <a:cubicBezTo>
                    <a:pt x="115653" y="333925"/>
                    <a:pt x="119554" y="348343"/>
                    <a:pt x="122643" y="354772"/>
                  </a:cubicBezTo>
                  <a:cubicBezTo>
                    <a:pt x="126138" y="362105"/>
                    <a:pt x="131537" y="374338"/>
                    <a:pt x="133753" y="379175"/>
                  </a:cubicBezTo>
                  <a:cubicBezTo>
                    <a:pt x="135563" y="383076"/>
                    <a:pt x="140182" y="392157"/>
                    <a:pt x="143552" y="398992"/>
                  </a:cubicBezTo>
                </a:path>
              </a:pathLst>
            </a:custGeom>
            <a:solidFill>
              <a:schemeClr val="bg2">
                <a:lumMod val="50000"/>
                <a:lumOff val="50000"/>
              </a:schemeClr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F53604E-263E-8B4E-CCD0-C9B03E078F73}"/>
                </a:ext>
              </a:extLst>
            </p:cNvPr>
            <p:cNvSpPr/>
            <p:nvPr/>
          </p:nvSpPr>
          <p:spPr>
            <a:xfrm>
              <a:off x="2450576" y="1328227"/>
              <a:ext cx="81184" cy="222292"/>
            </a:xfrm>
            <a:custGeom>
              <a:avLst/>
              <a:gdLst>
                <a:gd name="connsiteX0" fmla="*/ 47996 w 81184"/>
                <a:gd name="connsiteY0" fmla="*/ 443 h 222292"/>
                <a:gd name="connsiteX1" fmla="*/ 73180 w 81184"/>
                <a:gd name="connsiteY1" fmla="*/ 18636 h 222292"/>
                <a:gd name="connsiteX2" fmla="*/ 78173 w 81184"/>
                <a:gd name="connsiteY2" fmla="*/ 55741 h 222292"/>
                <a:gd name="connsiteX3" fmla="*/ 77705 w 81184"/>
                <a:gd name="connsiteY3" fmla="*/ 72687 h 222292"/>
                <a:gd name="connsiteX4" fmla="*/ 74335 w 81184"/>
                <a:gd name="connsiteY4" fmla="*/ 87510 h 222292"/>
                <a:gd name="connsiteX5" fmla="*/ 69685 w 81184"/>
                <a:gd name="connsiteY5" fmla="*/ 96622 h 222292"/>
                <a:gd name="connsiteX6" fmla="*/ 62289 w 81184"/>
                <a:gd name="connsiteY6" fmla="*/ 104611 h 222292"/>
                <a:gd name="connsiteX7" fmla="*/ 62289 w 81184"/>
                <a:gd name="connsiteY7" fmla="*/ 105236 h 222292"/>
                <a:gd name="connsiteX8" fmla="*/ 71526 w 81184"/>
                <a:gd name="connsiteY8" fmla="*/ 113256 h 222292"/>
                <a:gd name="connsiteX9" fmla="*/ 77736 w 81184"/>
                <a:gd name="connsiteY9" fmla="*/ 125083 h 222292"/>
                <a:gd name="connsiteX10" fmla="*/ 80826 w 81184"/>
                <a:gd name="connsiteY10" fmla="*/ 140343 h 222292"/>
                <a:gd name="connsiteX11" fmla="*/ 81169 w 81184"/>
                <a:gd name="connsiteY11" fmla="*/ 157850 h 222292"/>
                <a:gd name="connsiteX12" fmla="*/ 79546 w 81184"/>
                <a:gd name="connsiteY12" fmla="*/ 183128 h 222292"/>
                <a:gd name="connsiteX13" fmla="*/ 72463 w 81184"/>
                <a:gd name="connsiteY13" fmla="*/ 203881 h 222292"/>
                <a:gd name="connsiteX14" fmla="*/ 60573 w 81184"/>
                <a:gd name="connsiteY14" fmla="*/ 216676 h 222292"/>
                <a:gd name="connsiteX15" fmla="*/ 41786 w 81184"/>
                <a:gd name="connsiteY15" fmla="*/ 222293 h 222292"/>
                <a:gd name="connsiteX16" fmla="*/ 0 w 81184"/>
                <a:gd name="connsiteY16" fmla="*/ 222293 h 222292"/>
                <a:gd name="connsiteX17" fmla="*/ 0 w 81184"/>
                <a:gd name="connsiteY17" fmla="*/ 474 h 222292"/>
                <a:gd name="connsiteX18" fmla="*/ 47996 w 81184"/>
                <a:gd name="connsiteY18" fmla="*/ 443 h 222292"/>
                <a:gd name="connsiteX19" fmla="*/ 39758 w 81184"/>
                <a:gd name="connsiteY19" fmla="*/ 87073 h 222292"/>
                <a:gd name="connsiteX20" fmla="*/ 45905 w 81184"/>
                <a:gd name="connsiteY20" fmla="*/ 80738 h 222292"/>
                <a:gd name="connsiteX21" fmla="*/ 47871 w 81184"/>
                <a:gd name="connsiteY21" fmla="*/ 61546 h 222292"/>
                <a:gd name="connsiteX22" fmla="*/ 46280 w 81184"/>
                <a:gd name="connsiteY22" fmla="*/ 45818 h 222292"/>
                <a:gd name="connsiteX23" fmla="*/ 40725 w 81184"/>
                <a:gd name="connsiteY23" fmla="*/ 39920 h 222292"/>
                <a:gd name="connsiteX24" fmla="*/ 31145 w 81184"/>
                <a:gd name="connsiteY24" fmla="*/ 38297 h 222292"/>
                <a:gd name="connsiteX25" fmla="*/ 31145 w 81184"/>
                <a:gd name="connsiteY25" fmla="*/ 88633 h 222292"/>
                <a:gd name="connsiteX26" fmla="*/ 39758 w 81184"/>
                <a:gd name="connsiteY26" fmla="*/ 87073 h 222292"/>
                <a:gd name="connsiteX27" fmla="*/ 39882 w 81184"/>
                <a:gd name="connsiteY27" fmla="*/ 184564 h 222292"/>
                <a:gd name="connsiteX28" fmla="*/ 47060 w 81184"/>
                <a:gd name="connsiteY28" fmla="*/ 178385 h 222292"/>
                <a:gd name="connsiteX29" fmla="*/ 49151 w 81184"/>
                <a:gd name="connsiteY29" fmla="*/ 150860 h 222292"/>
                <a:gd name="connsiteX30" fmla="*/ 46748 w 81184"/>
                <a:gd name="connsiteY30" fmla="*/ 133072 h 222292"/>
                <a:gd name="connsiteX31" fmla="*/ 39789 w 81184"/>
                <a:gd name="connsiteY31" fmla="*/ 125614 h 222292"/>
                <a:gd name="connsiteX32" fmla="*/ 31020 w 81184"/>
                <a:gd name="connsiteY32" fmla="*/ 124334 h 222292"/>
                <a:gd name="connsiteX33" fmla="*/ 31020 w 81184"/>
                <a:gd name="connsiteY33" fmla="*/ 185687 h 222292"/>
                <a:gd name="connsiteX34" fmla="*/ 39882 w 81184"/>
                <a:gd name="connsiteY34" fmla="*/ 184564 h 222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81184" h="222292">
                  <a:moveTo>
                    <a:pt x="47996" y="443"/>
                  </a:moveTo>
                  <a:cubicBezTo>
                    <a:pt x="61228" y="1535"/>
                    <a:pt x="69904" y="11677"/>
                    <a:pt x="73180" y="18636"/>
                  </a:cubicBezTo>
                  <a:cubicBezTo>
                    <a:pt x="78049" y="28966"/>
                    <a:pt x="78173" y="38983"/>
                    <a:pt x="78173" y="55741"/>
                  </a:cubicBezTo>
                  <a:cubicBezTo>
                    <a:pt x="78173" y="61546"/>
                    <a:pt x="78173" y="66633"/>
                    <a:pt x="77705" y="72687"/>
                  </a:cubicBezTo>
                  <a:cubicBezTo>
                    <a:pt x="77268" y="78210"/>
                    <a:pt x="75895" y="83047"/>
                    <a:pt x="74335" y="87510"/>
                  </a:cubicBezTo>
                  <a:cubicBezTo>
                    <a:pt x="72806" y="91973"/>
                    <a:pt x="72057" y="93502"/>
                    <a:pt x="69685" y="96622"/>
                  </a:cubicBezTo>
                  <a:cubicBezTo>
                    <a:pt x="67282" y="99712"/>
                    <a:pt x="67282" y="100898"/>
                    <a:pt x="62289" y="104611"/>
                  </a:cubicBezTo>
                  <a:lnTo>
                    <a:pt x="62289" y="105236"/>
                  </a:lnTo>
                  <a:cubicBezTo>
                    <a:pt x="66096" y="107108"/>
                    <a:pt x="69061" y="109761"/>
                    <a:pt x="71526" y="113256"/>
                  </a:cubicBezTo>
                  <a:cubicBezTo>
                    <a:pt x="74116" y="116876"/>
                    <a:pt x="75895" y="120309"/>
                    <a:pt x="77736" y="125083"/>
                  </a:cubicBezTo>
                  <a:cubicBezTo>
                    <a:pt x="79546" y="129858"/>
                    <a:pt x="80358" y="134664"/>
                    <a:pt x="80826" y="140343"/>
                  </a:cubicBezTo>
                  <a:cubicBezTo>
                    <a:pt x="81294" y="146085"/>
                    <a:pt x="81169" y="152077"/>
                    <a:pt x="81169" y="157850"/>
                  </a:cubicBezTo>
                  <a:cubicBezTo>
                    <a:pt x="81169" y="167369"/>
                    <a:pt x="80920" y="175077"/>
                    <a:pt x="79546" y="183128"/>
                  </a:cubicBezTo>
                  <a:cubicBezTo>
                    <a:pt x="78173" y="191211"/>
                    <a:pt x="75365" y="198076"/>
                    <a:pt x="72463" y="203881"/>
                  </a:cubicBezTo>
                  <a:cubicBezTo>
                    <a:pt x="69560" y="209685"/>
                    <a:pt x="65223" y="213492"/>
                    <a:pt x="60573" y="216676"/>
                  </a:cubicBezTo>
                  <a:cubicBezTo>
                    <a:pt x="55892" y="219890"/>
                    <a:pt x="48371" y="222293"/>
                    <a:pt x="41786" y="222293"/>
                  </a:cubicBezTo>
                  <a:lnTo>
                    <a:pt x="0" y="222293"/>
                  </a:lnTo>
                  <a:lnTo>
                    <a:pt x="0" y="474"/>
                  </a:lnTo>
                  <a:cubicBezTo>
                    <a:pt x="0" y="443"/>
                    <a:pt x="36044" y="-556"/>
                    <a:pt x="47996" y="443"/>
                  </a:cubicBezTo>
                  <a:moveTo>
                    <a:pt x="39758" y="87073"/>
                  </a:moveTo>
                  <a:cubicBezTo>
                    <a:pt x="42785" y="85731"/>
                    <a:pt x="44189" y="85201"/>
                    <a:pt x="45905" y="80738"/>
                  </a:cubicBezTo>
                  <a:cubicBezTo>
                    <a:pt x="47622" y="76276"/>
                    <a:pt x="47871" y="67538"/>
                    <a:pt x="47871" y="61546"/>
                  </a:cubicBezTo>
                  <a:cubicBezTo>
                    <a:pt x="47871" y="55336"/>
                    <a:pt x="47778" y="50467"/>
                    <a:pt x="46280" y="45818"/>
                  </a:cubicBezTo>
                  <a:cubicBezTo>
                    <a:pt x="45281" y="42697"/>
                    <a:pt x="43034" y="40575"/>
                    <a:pt x="40725" y="39920"/>
                  </a:cubicBezTo>
                  <a:cubicBezTo>
                    <a:pt x="38385" y="39264"/>
                    <a:pt x="31145" y="38297"/>
                    <a:pt x="31145" y="38297"/>
                  </a:cubicBezTo>
                  <a:lnTo>
                    <a:pt x="31145" y="88633"/>
                  </a:lnTo>
                  <a:cubicBezTo>
                    <a:pt x="31113" y="88665"/>
                    <a:pt x="37480" y="88072"/>
                    <a:pt x="39758" y="87073"/>
                  </a:cubicBezTo>
                  <a:moveTo>
                    <a:pt x="39882" y="184564"/>
                  </a:moveTo>
                  <a:cubicBezTo>
                    <a:pt x="42691" y="183659"/>
                    <a:pt x="44782" y="182816"/>
                    <a:pt x="47060" y="178385"/>
                  </a:cubicBezTo>
                  <a:cubicBezTo>
                    <a:pt x="49338" y="173922"/>
                    <a:pt x="49151" y="160160"/>
                    <a:pt x="49151" y="150860"/>
                  </a:cubicBezTo>
                  <a:cubicBezTo>
                    <a:pt x="49151" y="142153"/>
                    <a:pt x="49026" y="137628"/>
                    <a:pt x="46748" y="133072"/>
                  </a:cubicBezTo>
                  <a:cubicBezTo>
                    <a:pt x="44470" y="128516"/>
                    <a:pt x="42566" y="126644"/>
                    <a:pt x="39789" y="125614"/>
                  </a:cubicBezTo>
                  <a:cubicBezTo>
                    <a:pt x="37511" y="124771"/>
                    <a:pt x="31020" y="124334"/>
                    <a:pt x="31020" y="124334"/>
                  </a:cubicBezTo>
                  <a:lnTo>
                    <a:pt x="31020" y="185687"/>
                  </a:lnTo>
                  <a:cubicBezTo>
                    <a:pt x="31020" y="185687"/>
                    <a:pt x="37792" y="185219"/>
                    <a:pt x="39882" y="184564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7154C5E-7364-FF45-9630-6A66751E3229}"/>
                </a:ext>
              </a:extLst>
            </p:cNvPr>
            <p:cNvSpPr/>
            <p:nvPr/>
          </p:nvSpPr>
          <p:spPr>
            <a:xfrm>
              <a:off x="2537550" y="1328669"/>
              <a:ext cx="92278" cy="221818"/>
            </a:xfrm>
            <a:custGeom>
              <a:avLst/>
              <a:gdLst>
                <a:gd name="connsiteX0" fmla="*/ 67657 w 92278"/>
                <a:gd name="connsiteY0" fmla="*/ 0 h 221818"/>
                <a:gd name="connsiteX1" fmla="*/ 92279 w 92278"/>
                <a:gd name="connsiteY1" fmla="*/ 221819 h 221818"/>
                <a:gd name="connsiteX2" fmla="*/ 60729 w 92278"/>
                <a:gd name="connsiteY2" fmla="*/ 221819 h 221818"/>
                <a:gd name="connsiteX3" fmla="*/ 57702 w 92278"/>
                <a:gd name="connsiteY3" fmla="*/ 182998 h 221818"/>
                <a:gd name="connsiteX4" fmla="*/ 34109 w 92278"/>
                <a:gd name="connsiteY4" fmla="*/ 182998 h 221818"/>
                <a:gd name="connsiteX5" fmla="*/ 31082 w 92278"/>
                <a:gd name="connsiteY5" fmla="*/ 221819 h 221818"/>
                <a:gd name="connsiteX6" fmla="*/ 0 w 92278"/>
                <a:gd name="connsiteY6" fmla="*/ 221819 h 221818"/>
                <a:gd name="connsiteX7" fmla="*/ 24154 w 92278"/>
                <a:gd name="connsiteY7" fmla="*/ 0 h 221818"/>
                <a:gd name="connsiteX8" fmla="*/ 67657 w 92278"/>
                <a:gd name="connsiteY8" fmla="*/ 0 h 221818"/>
                <a:gd name="connsiteX9" fmla="*/ 45718 w 92278"/>
                <a:gd name="connsiteY9" fmla="*/ 39102 h 221818"/>
                <a:gd name="connsiteX10" fmla="*/ 38353 w 92278"/>
                <a:gd name="connsiteY10" fmla="*/ 141867 h 221818"/>
                <a:gd name="connsiteX11" fmla="*/ 53270 w 92278"/>
                <a:gd name="connsiteY11" fmla="*/ 141867 h 221818"/>
                <a:gd name="connsiteX12" fmla="*/ 46030 w 92278"/>
                <a:gd name="connsiteY12" fmla="*/ 39102 h 221818"/>
                <a:gd name="connsiteX13" fmla="*/ 45718 w 92278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278" h="221818">
                  <a:moveTo>
                    <a:pt x="67657" y="0"/>
                  </a:moveTo>
                  <a:lnTo>
                    <a:pt x="92279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57" y="0"/>
                  </a:lnTo>
                  <a:close/>
                  <a:moveTo>
                    <a:pt x="45718" y="39102"/>
                  </a:moveTo>
                  <a:lnTo>
                    <a:pt x="38353" y="141867"/>
                  </a:lnTo>
                  <a:lnTo>
                    <a:pt x="53270" y="141867"/>
                  </a:lnTo>
                  <a:lnTo>
                    <a:pt x="46030" y="39102"/>
                  </a:lnTo>
                  <a:lnTo>
                    <a:pt x="45718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6E0E08D-3F64-BBB9-A379-47FA469992E0}"/>
                </a:ext>
              </a:extLst>
            </p:cNvPr>
            <p:cNvSpPr/>
            <p:nvPr/>
          </p:nvSpPr>
          <p:spPr>
            <a:xfrm>
              <a:off x="2828960" y="1328201"/>
              <a:ext cx="92310" cy="221818"/>
            </a:xfrm>
            <a:custGeom>
              <a:avLst/>
              <a:gdLst>
                <a:gd name="connsiteX0" fmla="*/ 67688 w 92310"/>
                <a:gd name="connsiteY0" fmla="*/ 0 h 221818"/>
                <a:gd name="connsiteX1" fmla="*/ 92310 w 92310"/>
                <a:gd name="connsiteY1" fmla="*/ 221819 h 221818"/>
                <a:gd name="connsiteX2" fmla="*/ 60729 w 92310"/>
                <a:gd name="connsiteY2" fmla="*/ 221819 h 221818"/>
                <a:gd name="connsiteX3" fmla="*/ 57702 w 92310"/>
                <a:gd name="connsiteY3" fmla="*/ 182998 h 221818"/>
                <a:gd name="connsiteX4" fmla="*/ 34109 w 92310"/>
                <a:gd name="connsiteY4" fmla="*/ 182998 h 221818"/>
                <a:gd name="connsiteX5" fmla="*/ 31082 w 92310"/>
                <a:gd name="connsiteY5" fmla="*/ 221819 h 221818"/>
                <a:gd name="connsiteX6" fmla="*/ 0 w 92310"/>
                <a:gd name="connsiteY6" fmla="*/ 221819 h 221818"/>
                <a:gd name="connsiteX7" fmla="*/ 24154 w 92310"/>
                <a:gd name="connsiteY7" fmla="*/ 0 h 221818"/>
                <a:gd name="connsiteX8" fmla="*/ 67688 w 92310"/>
                <a:gd name="connsiteY8" fmla="*/ 0 h 221818"/>
                <a:gd name="connsiteX9" fmla="*/ 45749 w 92310"/>
                <a:gd name="connsiteY9" fmla="*/ 39102 h 221818"/>
                <a:gd name="connsiteX10" fmla="*/ 38385 w 92310"/>
                <a:gd name="connsiteY10" fmla="*/ 141867 h 221818"/>
                <a:gd name="connsiteX11" fmla="*/ 53301 w 92310"/>
                <a:gd name="connsiteY11" fmla="*/ 141867 h 221818"/>
                <a:gd name="connsiteX12" fmla="*/ 46061 w 92310"/>
                <a:gd name="connsiteY12" fmla="*/ 39102 h 221818"/>
                <a:gd name="connsiteX13" fmla="*/ 45749 w 92310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310" h="221818">
                  <a:moveTo>
                    <a:pt x="67688" y="0"/>
                  </a:moveTo>
                  <a:lnTo>
                    <a:pt x="92310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88" y="0"/>
                  </a:lnTo>
                  <a:close/>
                  <a:moveTo>
                    <a:pt x="45749" y="39102"/>
                  </a:moveTo>
                  <a:lnTo>
                    <a:pt x="38385" y="141867"/>
                  </a:lnTo>
                  <a:lnTo>
                    <a:pt x="53301" y="141867"/>
                  </a:lnTo>
                  <a:lnTo>
                    <a:pt x="46061" y="39102"/>
                  </a:lnTo>
                  <a:lnTo>
                    <a:pt x="45749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A4A8012-5A49-5E60-8B88-DD6719D1AF3C}"/>
                </a:ext>
              </a:extLst>
            </p:cNvPr>
            <p:cNvSpPr/>
            <p:nvPr/>
          </p:nvSpPr>
          <p:spPr>
            <a:xfrm>
              <a:off x="2639159" y="1328669"/>
              <a:ext cx="89376" cy="221818"/>
            </a:xfrm>
            <a:custGeom>
              <a:avLst/>
              <a:gdLst>
                <a:gd name="connsiteX0" fmla="*/ 34952 w 89376"/>
                <a:gd name="connsiteY0" fmla="*/ 0 h 221818"/>
                <a:gd name="connsiteX1" fmla="*/ 61103 w 89376"/>
                <a:gd name="connsiteY1" fmla="*/ 152290 h 221818"/>
                <a:gd name="connsiteX2" fmla="*/ 61478 w 89376"/>
                <a:gd name="connsiteY2" fmla="*/ 152290 h 221818"/>
                <a:gd name="connsiteX3" fmla="*/ 58513 w 89376"/>
                <a:gd name="connsiteY3" fmla="*/ 0 h 221818"/>
                <a:gd name="connsiteX4" fmla="*/ 89377 w 89376"/>
                <a:gd name="connsiteY4" fmla="*/ 0 h 221818"/>
                <a:gd name="connsiteX5" fmla="*/ 89377 w 89376"/>
                <a:gd name="connsiteY5" fmla="*/ 221819 h 221818"/>
                <a:gd name="connsiteX6" fmla="*/ 55049 w 89376"/>
                <a:gd name="connsiteY6" fmla="*/ 221819 h 221818"/>
                <a:gd name="connsiteX7" fmla="*/ 28086 w 89376"/>
                <a:gd name="connsiteY7" fmla="*/ 62976 h 221818"/>
                <a:gd name="connsiteX8" fmla="*/ 27743 w 89376"/>
                <a:gd name="connsiteY8" fmla="*/ 62976 h 221818"/>
                <a:gd name="connsiteX9" fmla="*/ 30864 w 89376"/>
                <a:gd name="connsiteY9" fmla="*/ 221819 h 221818"/>
                <a:gd name="connsiteX10" fmla="*/ 0 w 89376"/>
                <a:gd name="connsiteY10" fmla="*/ 221819 h 221818"/>
                <a:gd name="connsiteX11" fmla="*/ 0 w 89376"/>
                <a:gd name="connsiteY11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376" h="221818">
                  <a:moveTo>
                    <a:pt x="34952" y="0"/>
                  </a:moveTo>
                  <a:lnTo>
                    <a:pt x="61103" y="152290"/>
                  </a:lnTo>
                  <a:lnTo>
                    <a:pt x="61478" y="152290"/>
                  </a:lnTo>
                  <a:lnTo>
                    <a:pt x="58513" y="0"/>
                  </a:lnTo>
                  <a:lnTo>
                    <a:pt x="89377" y="0"/>
                  </a:lnTo>
                  <a:lnTo>
                    <a:pt x="89377" y="221819"/>
                  </a:lnTo>
                  <a:lnTo>
                    <a:pt x="55049" y="221819"/>
                  </a:lnTo>
                  <a:lnTo>
                    <a:pt x="28086" y="62976"/>
                  </a:lnTo>
                  <a:lnTo>
                    <a:pt x="27743" y="62976"/>
                  </a:lnTo>
                  <a:lnTo>
                    <a:pt x="30864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FB16F9C-3B8C-2912-D6DE-9153D4BB8982}"/>
                </a:ext>
              </a:extLst>
            </p:cNvPr>
            <p:cNvSpPr/>
            <p:nvPr/>
          </p:nvSpPr>
          <p:spPr>
            <a:xfrm>
              <a:off x="2744888" y="1328669"/>
              <a:ext cx="86412" cy="221818"/>
            </a:xfrm>
            <a:custGeom>
              <a:avLst/>
              <a:gdLst>
                <a:gd name="connsiteX0" fmla="*/ 30364 w 86412"/>
                <a:gd name="connsiteY0" fmla="*/ 0 h 221818"/>
                <a:gd name="connsiteX1" fmla="*/ 31113 w 86412"/>
                <a:gd name="connsiteY1" fmla="*/ 91624 h 221818"/>
                <a:gd name="connsiteX2" fmla="*/ 31425 w 86412"/>
                <a:gd name="connsiteY2" fmla="*/ 91624 h 221818"/>
                <a:gd name="connsiteX3" fmla="*/ 51772 w 86412"/>
                <a:gd name="connsiteY3" fmla="*/ 0 h 221818"/>
                <a:gd name="connsiteX4" fmla="*/ 85569 w 86412"/>
                <a:gd name="connsiteY4" fmla="*/ 0 h 221818"/>
                <a:gd name="connsiteX5" fmla="*/ 57358 w 86412"/>
                <a:gd name="connsiteY5" fmla="*/ 93028 h 221818"/>
                <a:gd name="connsiteX6" fmla="*/ 86412 w 86412"/>
                <a:gd name="connsiteY6" fmla="*/ 221819 h 221818"/>
                <a:gd name="connsiteX7" fmla="*/ 52240 w 86412"/>
                <a:gd name="connsiteY7" fmla="*/ 221819 h 221818"/>
                <a:gd name="connsiteX8" fmla="*/ 37604 w 86412"/>
                <a:gd name="connsiteY8" fmla="*/ 140182 h 221818"/>
                <a:gd name="connsiteX9" fmla="*/ 30957 w 86412"/>
                <a:gd name="connsiteY9" fmla="*/ 159967 h 221818"/>
                <a:gd name="connsiteX10" fmla="*/ 30957 w 86412"/>
                <a:gd name="connsiteY10" fmla="*/ 221819 h 221818"/>
                <a:gd name="connsiteX11" fmla="*/ 0 w 86412"/>
                <a:gd name="connsiteY11" fmla="*/ 221819 h 221818"/>
                <a:gd name="connsiteX12" fmla="*/ 0 w 86412"/>
                <a:gd name="connsiteY12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6412" h="221818">
                  <a:moveTo>
                    <a:pt x="30364" y="0"/>
                  </a:moveTo>
                  <a:lnTo>
                    <a:pt x="31113" y="91624"/>
                  </a:lnTo>
                  <a:lnTo>
                    <a:pt x="31425" y="91624"/>
                  </a:lnTo>
                  <a:lnTo>
                    <a:pt x="51772" y="0"/>
                  </a:lnTo>
                  <a:lnTo>
                    <a:pt x="85569" y="0"/>
                  </a:lnTo>
                  <a:lnTo>
                    <a:pt x="57358" y="93028"/>
                  </a:lnTo>
                  <a:lnTo>
                    <a:pt x="86412" y="221819"/>
                  </a:lnTo>
                  <a:lnTo>
                    <a:pt x="52240" y="221819"/>
                  </a:lnTo>
                  <a:lnTo>
                    <a:pt x="37604" y="140182"/>
                  </a:lnTo>
                  <a:lnTo>
                    <a:pt x="30957" y="159967"/>
                  </a:lnTo>
                  <a:lnTo>
                    <a:pt x="30957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71781B4-9481-59BE-91A6-B223CBC0D8A6}"/>
                </a:ext>
              </a:extLst>
            </p:cNvPr>
            <p:cNvSpPr/>
            <p:nvPr/>
          </p:nvSpPr>
          <p:spPr>
            <a:xfrm>
              <a:off x="2928947" y="1325767"/>
              <a:ext cx="83166" cy="228122"/>
            </a:xfrm>
            <a:custGeom>
              <a:avLst/>
              <a:gdLst>
                <a:gd name="connsiteX0" fmla="*/ 51647 w 83166"/>
                <a:gd name="connsiteY0" fmla="*/ 62664 h 228122"/>
                <a:gd name="connsiteX1" fmla="*/ 50212 w 83166"/>
                <a:gd name="connsiteY1" fmla="*/ 46530 h 228122"/>
                <a:gd name="connsiteX2" fmla="*/ 42379 w 83166"/>
                <a:gd name="connsiteY2" fmla="*/ 38416 h 228122"/>
                <a:gd name="connsiteX3" fmla="*/ 34359 w 83166"/>
                <a:gd name="connsiteY3" fmla="*/ 44751 h 228122"/>
                <a:gd name="connsiteX4" fmla="*/ 32486 w 83166"/>
                <a:gd name="connsiteY4" fmla="*/ 56391 h 228122"/>
                <a:gd name="connsiteX5" fmla="*/ 38509 w 83166"/>
                <a:gd name="connsiteY5" fmla="*/ 74304 h 228122"/>
                <a:gd name="connsiteX6" fmla="*/ 47060 w 83166"/>
                <a:gd name="connsiteY6" fmla="*/ 86069 h 228122"/>
                <a:gd name="connsiteX7" fmla="*/ 55330 w 83166"/>
                <a:gd name="connsiteY7" fmla="*/ 97553 h 228122"/>
                <a:gd name="connsiteX8" fmla="*/ 65503 w 83166"/>
                <a:gd name="connsiteY8" fmla="*/ 111222 h 228122"/>
                <a:gd name="connsiteX9" fmla="*/ 78236 w 83166"/>
                <a:gd name="connsiteY9" fmla="*/ 133254 h 228122"/>
                <a:gd name="connsiteX10" fmla="*/ 83166 w 83166"/>
                <a:gd name="connsiteY10" fmla="*/ 162588 h 228122"/>
                <a:gd name="connsiteX11" fmla="*/ 72057 w 83166"/>
                <a:gd name="connsiteY11" fmla="*/ 212270 h 228122"/>
                <a:gd name="connsiteX12" fmla="*/ 41692 w 83166"/>
                <a:gd name="connsiteY12" fmla="*/ 228123 h 228122"/>
                <a:gd name="connsiteX13" fmla="*/ 24185 w 83166"/>
                <a:gd name="connsiteY13" fmla="*/ 225189 h 228122"/>
                <a:gd name="connsiteX14" fmla="*/ 11391 w 83166"/>
                <a:gd name="connsiteY14" fmla="*/ 215016 h 228122"/>
                <a:gd name="connsiteX15" fmla="*/ 2933 w 83166"/>
                <a:gd name="connsiteY15" fmla="*/ 195917 h 228122"/>
                <a:gd name="connsiteX16" fmla="*/ 0 w 83166"/>
                <a:gd name="connsiteY16" fmla="*/ 156160 h 228122"/>
                <a:gd name="connsiteX17" fmla="*/ 0 w 83166"/>
                <a:gd name="connsiteY17" fmla="*/ 148451 h 228122"/>
                <a:gd name="connsiteX18" fmla="*/ 30739 w 83166"/>
                <a:gd name="connsiteY18" fmla="*/ 148451 h 228122"/>
                <a:gd name="connsiteX19" fmla="*/ 30739 w 83166"/>
                <a:gd name="connsiteY19" fmla="*/ 153694 h 228122"/>
                <a:gd name="connsiteX20" fmla="*/ 34016 w 83166"/>
                <a:gd name="connsiteY20" fmla="*/ 182904 h 228122"/>
                <a:gd name="connsiteX21" fmla="*/ 41536 w 83166"/>
                <a:gd name="connsiteY21" fmla="*/ 188615 h 228122"/>
                <a:gd name="connsiteX22" fmla="*/ 49120 w 83166"/>
                <a:gd name="connsiteY22" fmla="*/ 182436 h 228122"/>
                <a:gd name="connsiteX23" fmla="*/ 51616 w 83166"/>
                <a:gd name="connsiteY23" fmla="*/ 168892 h 228122"/>
                <a:gd name="connsiteX24" fmla="*/ 47091 w 83166"/>
                <a:gd name="connsiteY24" fmla="*/ 152633 h 228122"/>
                <a:gd name="connsiteX25" fmla="*/ 39196 w 83166"/>
                <a:gd name="connsiteY25" fmla="*/ 140931 h 228122"/>
                <a:gd name="connsiteX26" fmla="*/ 29647 w 83166"/>
                <a:gd name="connsiteY26" fmla="*/ 129072 h 228122"/>
                <a:gd name="connsiteX27" fmla="*/ 19036 w 83166"/>
                <a:gd name="connsiteY27" fmla="*/ 115965 h 228122"/>
                <a:gd name="connsiteX28" fmla="*/ 8395 w 83166"/>
                <a:gd name="connsiteY28" fmla="*/ 97584 h 228122"/>
                <a:gd name="connsiteX29" fmla="*/ 1685 w 83166"/>
                <a:gd name="connsiteY29" fmla="*/ 69061 h 228122"/>
                <a:gd name="connsiteX30" fmla="*/ 10548 w 83166"/>
                <a:gd name="connsiteY30" fmla="*/ 17975 h 228122"/>
                <a:gd name="connsiteX31" fmla="*/ 42161 w 83166"/>
                <a:gd name="connsiteY31" fmla="*/ 0 h 228122"/>
                <a:gd name="connsiteX32" fmla="*/ 72306 w 83166"/>
                <a:gd name="connsiteY32" fmla="*/ 16196 h 228122"/>
                <a:gd name="connsiteX33" fmla="*/ 81669 w 83166"/>
                <a:gd name="connsiteY33" fmla="*/ 74834 h 228122"/>
                <a:gd name="connsiteX34" fmla="*/ 51647 w 83166"/>
                <a:gd name="connsiteY34" fmla="*/ 74834 h 228122"/>
                <a:gd name="connsiteX35" fmla="*/ 51647 w 83166"/>
                <a:gd name="connsiteY35" fmla="*/ 62664 h 2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3166" h="228122">
                  <a:moveTo>
                    <a:pt x="51647" y="62664"/>
                  </a:moveTo>
                  <a:cubicBezTo>
                    <a:pt x="51647" y="56079"/>
                    <a:pt x="51710" y="51148"/>
                    <a:pt x="50212" y="46530"/>
                  </a:cubicBezTo>
                  <a:cubicBezTo>
                    <a:pt x="48714" y="41911"/>
                    <a:pt x="45437" y="38416"/>
                    <a:pt x="42379" y="38416"/>
                  </a:cubicBezTo>
                  <a:cubicBezTo>
                    <a:pt x="38946" y="38416"/>
                    <a:pt x="35950" y="40756"/>
                    <a:pt x="34359" y="44751"/>
                  </a:cubicBezTo>
                  <a:cubicBezTo>
                    <a:pt x="32767" y="48776"/>
                    <a:pt x="32549" y="53582"/>
                    <a:pt x="32486" y="56391"/>
                  </a:cubicBezTo>
                  <a:cubicBezTo>
                    <a:pt x="32362" y="62133"/>
                    <a:pt x="35919" y="70091"/>
                    <a:pt x="38509" y="74304"/>
                  </a:cubicBezTo>
                  <a:cubicBezTo>
                    <a:pt x="41068" y="78517"/>
                    <a:pt x="43752" y="81887"/>
                    <a:pt x="47060" y="86069"/>
                  </a:cubicBezTo>
                  <a:cubicBezTo>
                    <a:pt x="50243" y="90094"/>
                    <a:pt x="52178" y="93059"/>
                    <a:pt x="55330" y="97553"/>
                  </a:cubicBezTo>
                  <a:cubicBezTo>
                    <a:pt x="58482" y="102047"/>
                    <a:pt x="61603" y="106072"/>
                    <a:pt x="65503" y="111222"/>
                  </a:cubicBezTo>
                  <a:cubicBezTo>
                    <a:pt x="69373" y="116371"/>
                    <a:pt x="76207" y="127730"/>
                    <a:pt x="78236" y="133254"/>
                  </a:cubicBezTo>
                  <a:cubicBezTo>
                    <a:pt x="81575" y="142272"/>
                    <a:pt x="83166" y="153507"/>
                    <a:pt x="83166" y="162588"/>
                  </a:cubicBezTo>
                  <a:cubicBezTo>
                    <a:pt x="83166" y="186056"/>
                    <a:pt x="79453" y="201659"/>
                    <a:pt x="72057" y="212270"/>
                  </a:cubicBezTo>
                  <a:cubicBezTo>
                    <a:pt x="64661" y="222880"/>
                    <a:pt x="55704" y="228123"/>
                    <a:pt x="41692" y="228123"/>
                  </a:cubicBezTo>
                  <a:cubicBezTo>
                    <a:pt x="35077" y="228123"/>
                    <a:pt x="29241" y="227155"/>
                    <a:pt x="24185" y="225189"/>
                  </a:cubicBezTo>
                  <a:cubicBezTo>
                    <a:pt x="19130" y="223223"/>
                    <a:pt x="14854" y="219853"/>
                    <a:pt x="11391" y="215016"/>
                  </a:cubicBezTo>
                  <a:cubicBezTo>
                    <a:pt x="7927" y="210179"/>
                    <a:pt x="4743" y="203719"/>
                    <a:pt x="2933" y="195917"/>
                  </a:cubicBezTo>
                  <a:cubicBezTo>
                    <a:pt x="1123" y="188115"/>
                    <a:pt x="0" y="167675"/>
                    <a:pt x="0" y="156160"/>
                  </a:cubicBezTo>
                  <a:lnTo>
                    <a:pt x="0" y="148451"/>
                  </a:lnTo>
                  <a:lnTo>
                    <a:pt x="30739" y="148451"/>
                  </a:lnTo>
                  <a:lnTo>
                    <a:pt x="30739" y="153694"/>
                  </a:lnTo>
                  <a:cubicBezTo>
                    <a:pt x="30739" y="163150"/>
                    <a:pt x="30895" y="175914"/>
                    <a:pt x="34016" y="182904"/>
                  </a:cubicBezTo>
                  <a:cubicBezTo>
                    <a:pt x="35763" y="186805"/>
                    <a:pt x="38447" y="188615"/>
                    <a:pt x="41536" y="188615"/>
                  </a:cubicBezTo>
                  <a:cubicBezTo>
                    <a:pt x="44844" y="188615"/>
                    <a:pt x="47372" y="186555"/>
                    <a:pt x="49120" y="182436"/>
                  </a:cubicBezTo>
                  <a:cubicBezTo>
                    <a:pt x="50899" y="178316"/>
                    <a:pt x="52053" y="174852"/>
                    <a:pt x="51616" y="168892"/>
                  </a:cubicBezTo>
                  <a:cubicBezTo>
                    <a:pt x="51055" y="160903"/>
                    <a:pt x="49557" y="156877"/>
                    <a:pt x="47091" y="152633"/>
                  </a:cubicBezTo>
                  <a:cubicBezTo>
                    <a:pt x="44657" y="148420"/>
                    <a:pt x="42223" y="144551"/>
                    <a:pt x="39196" y="140931"/>
                  </a:cubicBezTo>
                  <a:cubicBezTo>
                    <a:pt x="35857" y="136936"/>
                    <a:pt x="33048" y="133160"/>
                    <a:pt x="29647" y="129072"/>
                  </a:cubicBezTo>
                  <a:cubicBezTo>
                    <a:pt x="25028" y="123517"/>
                    <a:pt x="22719" y="120896"/>
                    <a:pt x="19036" y="115965"/>
                  </a:cubicBezTo>
                  <a:cubicBezTo>
                    <a:pt x="15323" y="111034"/>
                    <a:pt x="11235" y="105480"/>
                    <a:pt x="8395" y="97584"/>
                  </a:cubicBezTo>
                  <a:cubicBezTo>
                    <a:pt x="5617" y="89845"/>
                    <a:pt x="2684" y="81981"/>
                    <a:pt x="1685" y="69061"/>
                  </a:cubicBezTo>
                  <a:cubicBezTo>
                    <a:pt x="-62" y="46561"/>
                    <a:pt x="3963" y="29678"/>
                    <a:pt x="10548" y="17975"/>
                  </a:cubicBezTo>
                  <a:cubicBezTo>
                    <a:pt x="17164" y="6241"/>
                    <a:pt x="28742" y="0"/>
                    <a:pt x="42161" y="0"/>
                  </a:cubicBezTo>
                  <a:cubicBezTo>
                    <a:pt x="56048" y="0"/>
                    <a:pt x="65659" y="5680"/>
                    <a:pt x="72306" y="16196"/>
                  </a:cubicBezTo>
                  <a:cubicBezTo>
                    <a:pt x="78922" y="26682"/>
                    <a:pt x="82542" y="38978"/>
                    <a:pt x="81669" y="74834"/>
                  </a:cubicBezTo>
                  <a:lnTo>
                    <a:pt x="51647" y="74834"/>
                  </a:lnTo>
                  <a:lnTo>
                    <a:pt x="51647" y="62664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0F5568A-5504-F227-6508-37BC7CF83F7E}"/>
                </a:ext>
              </a:extLst>
            </p:cNvPr>
            <p:cNvSpPr/>
            <p:nvPr/>
          </p:nvSpPr>
          <p:spPr>
            <a:xfrm>
              <a:off x="2445583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49 w 96023"/>
                <a:gd name="connsiteY6" fmla="*/ 309198 h 309229"/>
                <a:gd name="connsiteX7" fmla="*/ 27649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49" y="309198"/>
                  </a:lnTo>
                  <a:lnTo>
                    <a:pt x="27649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122F23E-101A-EC00-1ECD-8AC2CC3A06FF}"/>
                </a:ext>
              </a:extLst>
            </p:cNvPr>
            <p:cNvSpPr/>
            <p:nvPr/>
          </p:nvSpPr>
          <p:spPr>
            <a:xfrm>
              <a:off x="2796661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18 w 96023"/>
                <a:gd name="connsiteY6" fmla="*/ 309198 h 309229"/>
                <a:gd name="connsiteX7" fmla="*/ 27618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18" y="309198"/>
                  </a:lnTo>
                  <a:lnTo>
                    <a:pt x="27618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FE87AEC5-CF5D-8A44-11FE-3A6C79B7EE70}"/>
                </a:ext>
              </a:extLst>
            </p:cNvPr>
            <p:cNvSpPr/>
            <p:nvPr/>
          </p:nvSpPr>
          <p:spPr>
            <a:xfrm>
              <a:off x="2551811" y="993320"/>
              <a:ext cx="108412" cy="311258"/>
            </a:xfrm>
            <a:custGeom>
              <a:avLst/>
              <a:gdLst>
                <a:gd name="connsiteX0" fmla="*/ 41661 w 108412"/>
                <a:gd name="connsiteY0" fmla="*/ 221101 h 311258"/>
                <a:gd name="connsiteX1" fmla="*/ 45032 w 108412"/>
                <a:gd name="connsiteY1" fmla="*/ 247814 h 311258"/>
                <a:gd name="connsiteX2" fmla="*/ 54206 w 108412"/>
                <a:gd name="connsiteY2" fmla="*/ 255335 h 311258"/>
                <a:gd name="connsiteX3" fmla="*/ 63381 w 108412"/>
                <a:gd name="connsiteY3" fmla="*/ 247814 h 311258"/>
                <a:gd name="connsiteX4" fmla="*/ 66752 w 108412"/>
                <a:gd name="connsiteY4" fmla="*/ 221101 h 311258"/>
                <a:gd name="connsiteX5" fmla="*/ 66752 w 108412"/>
                <a:gd name="connsiteY5" fmla="*/ 0 h 311258"/>
                <a:gd name="connsiteX6" fmla="*/ 108413 w 108412"/>
                <a:gd name="connsiteY6" fmla="*/ 0 h 311258"/>
                <a:gd name="connsiteX7" fmla="*/ 108413 w 108412"/>
                <a:gd name="connsiteY7" fmla="*/ 200910 h 311258"/>
                <a:gd name="connsiteX8" fmla="*/ 104824 w 108412"/>
                <a:gd name="connsiteY8" fmla="*/ 254586 h 311258"/>
                <a:gd name="connsiteX9" fmla="*/ 94401 w 108412"/>
                <a:gd name="connsiteY9" fmla="*/ 288945 h 311258"/>
                <a:gd name="connsiteX10" fmla="*/ 77487 w 108412"/>
                <a:gd name="connsiteY10" fmla="*/ 306546 h 311258"/>
                <a:gd name="connsiteX11" fmla="*/ 54206 w 108412"/>
                <a:gd name="connsiteY11" fmla="*/ 311258 h 311258"/>
                <a:gd name="connsiteX12" fmla="*/ 31020 w 108412"/>
                <a:gd name="connsiteY12" fmla="*/ 306546 h 311258"/>
                <a:gd name="connsiteX13" fmla="*/ 14012 w 108412"/>
                <a:gd name="connsiteY13" fmla="*/ 288945 h 311258"/>
                <a:gd name="connsiteX14" fmla="*/ 3589 w 108412"/>
                <a:gd name="connsiteY14" fmla="*/ 254586 h 311258"/>
                <a:gd name="connsiteX15" fmla="*/ 0 w 108412"/>
                <a:gd name="connsiteY15" fmla="*/ 200910 h 311258"/>
                <a:gd name="connsiteX16" fmla="*/ 0 w 108412"/>
                <a:gd name="connsiteY16" fmla="*/ 0 h 311258"/>
                <a:gd name="connsiteX17" fmla="*/ 41661 w 108412"/>
                <a:gd name="connsiteY17" fmla="*/ 0 h 311258"/>
                <a:gd name="connsiteX18" fmla="*/ 41661 w 108412"/>
                <a:gd name="connsiteY18" fmla="*/ 221101 h 311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8412" h="311258">
                  <a:moveTo>
                    <a:pt x="41661" y="221101"/>
                  </a:moveTo>
                  <a:cubicBezTo>
                    <a:pt x="41661" y="235987"/>
                    <a:pt x="42785" y="242821"/>
                    <a:pt x="45032" y="247814"/>
                  </a:cubicBezTo>
                  <a:cubicBezTo>
                    <a:pt x="47279" y="252807"/>
                    <a:pt x="50337" y="255335"/>
                    <a:pt x="54206" y="255335"/>
                  </a:cubicBezTo>
                  <a:cubicBezTo>
                    <a:pt x="58076" y="255335"/>
                    <a:pt x="61134" y="252839"/>
                    <a:pt x="63381" y="247814"/>
                  </a:cubicBezTo>
                  <a:cubicBezTo>
                    <a:pt x="65628" y="242821"/>
                    <a:pt x="66752" y="235987"/>
                    <a:pt x="66752" y="221101"/>
                  </a:cubicBezTo>
                  <a:lnTo>
                    <a:pt x="66752" y="0"/>
                  </a:lnTo>
                  <a:lnTo>
                    <a:pt x="108413" y="0"/>
                  </a:lnTo>
                  <a:lnTo>
                    <a:pt x="108413" y="200910"/>
                  </a:lnTo>
                  <a:cubicBezTo>
                    <a:pt x="108413" y="222381"/>
                    <a:pt x="107227" y="240262"/>
                    <a:pt x="104824" y="254586"/>
                  </a:cubicBezTo>
                  <a:cubicBezTo>
                    <a:pt x="102452" y="268910"/>
                    <a:pt x="98957" y="280332"/>
                    <a:pt x="94401" y="288945"/>
                  </a:cubicBezTo>
                  <a:cubicBezTo>
                    <a:pt x="89845" y="297527"/>
                    <a:pt x="84228" y="303394"/>
                    <a:pt x="77487" y="306546"/>
                  </a:cubicBezTo>
                  <a:cubicBezTo>
                    <a:pt x="70777" y="309698"/>
                    <a:pt x="63007" y="311258"/>
                    <a:pt x="54206" y="311258"/>
                  </a:cubicBezTo>
                  <a:cubicBezTo>
                    <a:pt x="45531" y="311258"/>
                    <a:pt x="37823" y="309666"/>
                    <a:pt x="31020" y="306546"/>
                  </a:cubicBezTo>
                  <a:cubicBezTo>
                    <a:pt x="24217" y="303394"/>
                    <a:pt x="18568" y="297527"/>
                    <a:pt x="14012" y="288945"/>
                  </a:cubicBezTo>
                  <a:cubicBezTo>
                    <a:pt x="9456" y="280363"/>
                    <a:pt x="5992" y="268910"/>
                    <a:pt x="3589" y="254586"/>
                  </a:cubicBezTo>
                  <a:cubicBezTo>
                    <a:pt x="1186" y="240262"/>
                    <a:pt x="0" y="222381"/>
                    <a:pt x="0" y="200910"/>
                  </a:cubicBezTo>
                  <a:lnTo>
                    <a:pt x="0" y="0"/>
                  </a:lnTo>
                  <a:lnTo>
                    <a:pt x="41661" y="0"/>
                  </a:lnTo>
                  <a:lnTo>
                    <a:pt x="41661" y="221101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B882DCA-0C83-C674-501E-F87F47C7EF9D}"/>
                </a:ext>
              </a:extLst>
            </p:cNvPr>
            <p:cNvSpPr/>
            <p:nvPr/>
          </p:nvSpPr>
          <p:spPr>
            <a:xfrm>
              <a:off x="2680290" y="993257"/>
              <a:ext cx="109317" cy="309167"/>
            </a:xfrm>
            <a:custGeom>
              <a:avLst/>
              <a:gdLst>
                <a:gd name="connsiteX0" fmla="*/ 63912 w 109317"/>
                <a:gd name="connsiteY0" fmla="*/ 62 h 309167"/>
                <a:gd name="connsiteX1" fmla="*/ 84352 w 109317"/>
                <a:gd name="connsiteY1" fmla="*/ 7677 h 309167"/>
                <a:gd name="connsiteX2" fmla="*/ 97178 w 109317"/>
                <a:gd name="connsiteY2" fmla="*/ 23218 h 309167"/>
                <a:gd name="connsiteX3" fmla="*/ 104637 w 109317"/>
                <a:gd name="connsiteY3" fmla="*/ 49401 h 309167"/>
                <a:gd name="connsiteX4" fmla="*/ 106946 w 109317"/>
                <a:gd name="connsiteY4" fmla="*/ 82293 h 309167"/>
                <a:gd name="connsiteX5" fmla="*/ 100642 w 109317"/>
                <a:gd name="connsiteY5" fmla="*/ 124547 h 309167"/>
                <a:gd name="connsiteX6" fmla="*/ 83291 w 109317"/>
                <a:gd name="connsiteY6" fmla="*/ 146548 h 309167"/>
                <a:gd name="connsiteX7" fmla="*/ 83291 w 109317"/>
                <a:gd name="connsiteY7" fmla="*/ 147422 h 309167"/>
                <a:gd name="connsiteX8" fmla="*/ 101891 w 109317"/>
                <a:gd name="connsiteY8" fmla="*/ 166271 h 309167"/>
                <a:gd name="connsiteX9" fmla="*/ 105854 w 109317"/>
                <a:gd name="connsiteY9" fmla="*/ 226063 h 309167"/>
                <a:gd name="connsiteX10" fmla="*/ 105854 w 109317"/>
                <a:gd name="connsiteY10" fmla="*/ 252464 h 309167"/>
                <a:gd name="connsiteX11" fmla="*/ 105854 w 109317"/>
                <a:gd name="connsiteY11" fmla="*/ 265009 h 309167"/>
                <a:gd name="connsiteX12" fmla="*/ 106072 w 109317"/>
                <a:gd name="connsiteY12" fmla="*/ 277336 h 309167"/>
                <a:gd name="connsiteX13" fmla="*/ 106728 w 109317"/>
                <a:gd name="connsiteY13" fmla="*/ 287946 h 309167"/>
                <a:gd name="connsiteX14" fmla="*/ 107882 w 109317"/>
                <a:gd name="connsiteY14" fmla="*/ 300304 h 309167"/>
                <a:gd name="connsiteX15" fmla="*/ 109318 w 109317"/>
                <a:gd name="connsiteY15" fmla="*/ 309167 h 309167"/>
                <a:gd name="connsiteX16" fmla="*/ 68967 w 109317"/>
                <a:gd name="connsiteY16" fmla="*/ 309167 h 309167"/>
                <a:gd name="connsiteX17" fmla="*/ 66658 w 109317"/>
                <a:gd name="connsiteY17" fmla="*/ 294874 h 309167"/>
                <a:gd name="connsiteX18" fmla="*/ 65566 w 109317"/>
                <a:gd name="connsiteY18" fmla="*/ 278428 h 309167"/>
                <a:gd name="connsiteX19" fmla="*/ 65129 w 109317"/>
                <a:gd name="connsiteY19" fmla="*/ 262606 h 309167"/>
                <a:gd name="connsiteX20" fmla="*/ 65004 w 109317"/>
                <a:gd name="connsiteY20" fmla="*/ 250280 h 309167"/>
                <a:gd name="connsiteX21" fmla="*/ 65004 w 109317"/>
                <a:gd name="connsiteY21" fmla="*/ 229496 h 309167"/>
                <a:gd name="connsiteX22" fmla="*/ 64349 w 109317"/>
                <a:gd name="connsiteY22" fmla="*/ 207838 h 309167"/>
                <a:gd name="connsiteX23" fmla="*/ 63475 w 109317"/>
                <a:gd name="connsiteY23" fmla="*/ 194170 h 309167"/>
                <a:gd name="connsiteX24" fmla="*/ 61353 w 109317"/>
                <a:gd name="connsiteY24" fmla="*/ 183684 h 309167"/>
                <a:gd name="connsiteX25" fmla="*/ 53239 w 109317"/>
                <a:gd name="connsiteY25" fmla="*/ 175633 h 309167"/>
                <a:gd name="connsiteX26" fmla="*/ 40819 w 109317"/>
                <a:gd name="connsiteY26" fmla="*/ 172855 h 309167"/>
                <a:gd name="connsiteX27" fmla="*/ 40819 w 109317"/>
                <a:gd name="connsiteY27" fmla="*/ 309167 h 309167"/>
                <a:gd name="connsiteX28" fmla="*/ 0 w 109317"/>
                <a:gd name="connsiteY28" fmla="*/ 309167 h 309167"/>
                <a:gd name="connsiteX29" fmla="*/ 0 w 109317"/>
                <a:gd name="connsiteY29" fmla="*/ 0 h 309167"/>
                <a:gd name="connsiteX30" fmla="*/ 63912 w 109317"/>
                <a:gd name="connsiteY30" fmla="*/ 0 h 309167"/>
                <a:gd name="connsiteX31" fmla="*/ 48964 w 109317"/>
                <a:gd name="connsiteY31" fmla="*/ 124609 h 309167"/>
                <a:gd name="connsiteX32" fmla="*/ 61915 w 109317"/>
                <a:gd name="connsiteY32" fmla="*/ 114436 h 309167"/>
                <a:gd name="connsiteX33" fmla="*/ 66096 w 109317"/>
                <a:gd name="connsiteY33" fmla="*/ 87816 h 309167"/>
                <a:gd name="connsiteX34" fmla="*/ 62039 w 109317"/>
                <a:gd name="connsiteY34" fmla="*/ 60105 h 309167"/>
                <a:gd name="connsiteX35" fmla="*/ 48745 w 109317"/>
                <a:gd name="connsiteY35" fmla="*/ 51866 h 309167"/>
                <a:gd name="connsiteX36" fmla="*/ 40850 w 109317"/>
                <a:gd name="connsiteY36" fmla="*/ 51866 h 309167"/>
                <a:gd name="connsiteX37" fmla="*/ 40850 w 109317"/>
                <a:gd name="connsiteY37" fmla="*/ 124609 h 309167"/>
                <a:gd name="connsiteX38" fmla="*/ 48964 w 109317"/>
                <a:gd name="connsiteY38" fmla="*/ 124609 h 309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9317" h="309167">
                  <a:moveTo>
                    <a:pt x="63912" y="62"/>
                  </a:moveTo>
                  <a:cubicBezTo>
                    <a:pt x="71682" y="62"/>
                    <a:pt x="79172" y="3277"/>
                    <a:pt x="84352" y="7677"/>
                  </a:cubicBezTo>
                  <a:cubicBezTo>
                    <a:pt x="89845" y="12358"/>
                    <a:pt x="93746" y="15853"/>
                    <a:pt x="97178" y="23218"/>
                  </a:cubicBezTo>
                  <a:cubicBezTo>
                    <a:pt x="100611" y="30583"/>
                    <a:pt x="103108" y="39321"/>
                    <a:pt x="104637" y="49401"/>
                  </a:cubicBezTo>
                  <a:cubicBezTo>
                    <a:pt x="106166" y="59512"/>
                    <a:pt x="106946" y="70465"/>
                    <a:pt x="106946" y="82293"/>
                  </a:cubicBezTo>
                  <a:cubicBezTo>
                    <a:pt x="106946" y="103077"/>
                    <a:pt x="103607" y="117681"/>
                    <a:pt x="100642" y="124547"/>
                  </a:cubicBezTo>
                  <a:cubicBezTo>
                    <a:pt x="98052" y="130507"/>
                    <a:pt x="92653" y="143646"/>
                    <a:pt x="83291" y="146548"/>
                  </a:cubicBezTo>
                  <a:lnTo>
                    <a:pt x="83291" y="147422"/>
                  </a:lnTo>
                  <a:cubicBezTo>
                    <a:pt x="89314" y="148514"/>
                    <a:pt x="98708" y="155192"/>
                    <a:pt x="101891" y="166271"/>
                  </a:cubicBezTo>
                  <a:cubicBezTo>
                    <a:pt x="105323" y="178192"/>
                    <a:pt x="105854" y="205279"/>
                    <a:pt x="105854" y="226063"/>
                  </a:cubicBezTo>
                  <a:lnTo>
                    <a:pt x="105854" y="252464"/>
                  </a:lnTo>
                  <a:lnTo>
                    <a:pt x="105854" y="265009"/>
                  </a:lnTo>
                  <a:cubicBezTo>
                    <a:pt x="105854" y="269347"/>
                    <a:pt x="105916" y="273466"/>
                    <a:pt x="106072" y="277336"/>
                  </a:cubicBezTo>
                  <a:cubicBezTo>
                    <a:pt x="106228" y="281237"/>
                    <a:pt x="106447" y="284763"/>
                    <a:pt x="106728" y="287946"/>
                  </a:cubicBezTo>
                  <a:cubicBezTo>
                    <a:pt x="107009" y="291130"/>
                    <a:pt x="107539" y="298557"/>
                    <a:pt x="107882" y="300304"/>
                  </a:cubicBezTo>
                  <a:cubicBezTo>
                    <a:pt x="108194" y="301958"/>
                    <a:pt x="109318" y="309167"/>
                    <a:pt x="109318" y="309167"/>
                  </a:cubicBezTo>
                  <a:lnTo>
                    <a:pt x="68967" y="309167"/>
                  </a:lnTo>
                  <a:cubicBezTo>
                    <a:pt x="67938" y="305141"/>
                    <a:pt x="67189" y="300367"/>
                    <a:pt x="66658" y="294874"/>
                  </a:cubicBezTo>
                  <a:cubicBezTo>
                    <a:pt x="66159" y="289382"/>
                    <a:pt x="65784" y="283921"/>
                    <a:pt x="65566" y="278428"/>
                  </a:cubicBezTo>
                  <a:cubicBezTo>
                    <a:pt x="65347" y="272936"/>
                    <a:pt x="65191" y="267662"/>
                    <a:pt x="65129" y="262606"/>
                  </a:cubicBezTo>
                  <a:cubicBezTo>
                    <a:pt x="65035" y="257551"/>
                    <a:pt x="65004" y="253463"/>
                    <a:pt x="65004" y="250280"/>
                  </a:cubicBezTo>
                  <a:lnTo>
                    <a:pt x="65004" y="229496"/>
                  </a:lnTo>
                  <a:cubicBezTo>
                    <a:pt x="65004" y="220820"/>
                    <a:pt x="64786" y="213611"/>
                    <a:pt x="64349" y="207838"/>
                  </a:cubicBezTo>
                  <a:cubicBezTo>
                    <a:pt x="63912" y="202065"/>
                    <a:pt x="63881" y="197665"/>
                    <a:pt x="63475" y="194170"/>
                  </a:cubicBezTo>
                  <a:cubicBezTo>
                    <a:pt x="63038" y="190394"/>
                    <a:pt x="62133" y="185650"/>
                    <a:pt x="61353" y="183684"/>
                  </a:cubicBezTo>
                  <a:cubicBezTo>
                    <a:pt x="59949" y="180002"/>
                    <a:pt x="55517" y="176662"/>
                    <a:pt x="53239" y="175633"/>
                  </a:cubicBezTo>
                  <a:cubicBezTo>
                    <a:pt x="49151" y="173760"/>
                    <a:pt x="40819" y="172855"/>
                    <a:pt x="40819" y="172855"/>
                  </a:cubicBezTo>
                  <a:lnTo>
                    <a:pt x="40819" y="309167"/>
                  </a:lnTo>
                  <a:lnTo>
                    <a:pt x="0" y="309167"/>
                  </a:lnTo>
                  <a:lnTo>
                    <a:pt x="0" y="0"/>
                  </a:lnTo>
                  <a:lnTo>
                    <a:pt x="63912" y="0"/>
                  </a:lnTo>
                  <a:close/>
                  <a:moveTo>
                    <a:pt x="48964" y="124609"/>
                  </a:moveTo>
                  <a:cubicBezTo>
                    <a:pt x="54831" y="124609"/>
                    <a:pt x="59137" y="121208"/>
                    <a:pt x="61915" y="114436"/>
                  </a:cubicBezTo>
                  <a:cubicBezTo>
                    <a:pt x="64692" y="107664"/>
                    <a:pt x="66096" y="98770"/>
                    <a:pt x="66096" y="87816"/>
                  </a:cubicBezTo>
                  <a:cubicBezTo>
                    <a:pt x="66096" y="74834"/>
                    <a:pt x="64754" y="65597"/>
                    <a:pt x="62039" y="60105"/>
                  </a:cubicBezTo>
                  <a:cubicBezTo>
                    <a:pt x="59324" y="54612"/>
                    <a:pt x="54893" y="51866"/>
                    <a:pt x="48745" y="51866"/>
                  </a:cubicBezTo>
                  <a:lnTo>
                    <a:pt x="40850" y="51866"/>
                  </a:lnTo>
                  <a:lnTo>
                    <a:pt x="40850" y="124609"/>
                  </a:lnTo>
                  <a:lnTo>
                    <a:pt x="48964" y="124609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CC5F1DC9-797E-4F94-C170-1FE63601C8D2}"/>
                </a:ext>
              </a:extLst>
            </p:cNvPr>
            <p:cNvSpPr/>
            <p:nvPr/>
          </p:nvSpPr>
          <p:spPr>
            <a:xfrm>
              <a:off x="2900267" y="990948"/>
              <a:ext cx="112248" cy="313941"/>
            </a:xfrm>
            <a:custGeom>
              <a:avLst/>
              <a:gdLst>
                <a:gd name="connsiteX0" fmla="*/ 1374 w 112248"/>
                <a:gd name="connsiteY0" fmla="*/ 84259 h 313941"/>
                <a:gd name="connsiteX1" fmla="*/ 9831 w 112248"/>
                <a:gd name="connsiteY1" fmla="*/ 35888 h 313941"/>
                <a:gd name="connsiteX2" fmla="*/ 27900 w 112248"/>
                <a:gd name="connsiteY2" fmla="*/ 9081 h 313941"/>
                <a:gd name="connsiteX3" fmla="*/ 55955 w 112248"/>
                <a:gd name="connsiteY3" fmla="*/ 0 h 313941"/>
                <a:gd name="connsiteX4" fmla="*/ 84166 w 112248"/>
                <a:gd name="connsiteY4" fmla="*/ 9081 h 313941"/>
                <a:gd name="connsiteX5" fmla="*/ 102235 w 112248"/>
                <a:gd name="connsiteY5" fmla="*/ 35420 h 313941"/>
                <a:gd name="connsiteX6" fmla="*/ 111971 w 112248"/>
                <a:gd name="connsiteY6" fmla="*/ 84789 h 313941"/>
                <a:gd name="connsiteX7" fmla="*/ 111971 w 112248"/>
                <a:gd name="connsiteY7" fmla="*/ 157595 h 313941"/>
                <a:gd name="connsiteX8" fmla="*/ 111066 w 112248"/>
                <a:gd name="connsiteY8" fmla="*/ 231836 h 313941"/>
                <a:gd name="connsiteX9" fmla="*/ 101486 w 112248"/>
                <a:gd name="connsiteY9" fmla="*/ 280519 h 313941"/>
                <a:gd name="connsiteX10" fmla="*/ 82294 w 112248"/>
                <a:gd name="connsiteY10" fmla="*/ 305859 h 313941"/>
                <a:gd name="connsiteX11" fmla="*/ 55955 w 112248"/>
                <a:gd name="connsiteY11" fmla="*/ 313942 h 313941"/>
                <a:gd name="connsiteX12" fmla="*/ 29616 w 112248"/>
                <a:gd name="connsiteY12" fmla="*/ 305859 h 313941"/>
                <a:gd name="connsiteX13" fmla="*/ 9831 w 112248"/>
                <a:gd name="connsiteY13" fmla="*/ 278959 h 313941"/>
                <a:gd name="connsiteX14" fmla="*/ 1655 w 112248"/>
                <a:gd name="connsiteY14" fmla="*/ 233303 h 313941"/>
                <a:gd name="connsiteX15" fmla="*/ 1 w 112248"/>
                <a:gd name="connsiteY15" fmla="*/ 157595 h 313941"/>
                <a:gd name="connsiteX16" fmla="*/ 1374 w 112248"/>
                <a:gd name="connsiteY16" fmla="*/ 84259 h 313941"/>
                <a:gd name="connsiteX17" fmla="*/ 42567 w 112248"/>
                <a:gd name="connsiteY17" fmla="*/ 208369 h 313941"/>
                <a:gd name="connsiteX18" fmla="*/ 44440 w 112248"/>
                <a:gd name="connsiteY18" fmla="*/ 240449 h 313941"/>
                <a:gd name="connsiteX19" fmla="*/ 48621 w 112248"/>
                <a:gd name="connsiteY19" fmla="*/ 253369 h 313941"/>
                <a:gd name="connsiteX20" fmla="*/ 55986 w 112248"/>
                <a:gd name="connsiteY20" fmla="*/ 258050 h 313941"/>
                <a:gd name="connsiteX21" fmla="*/ 63351 w 112248"/>
                <a:gd name="connsiteY21" fmla="*/ 253369 h 313941"/>
                <a:gd name="connsiteX22" fmla="*/ 67533 w 112248"/>
                <a:gd name="connsiteY22" fmla="*/ 240449 h 313941"/>
                <a:gd name="connsiteX23" fmla="*/ 69405 w 112248"/>
                <a:gd name="connsiteY23" fmla="*/ 208369 h 313941"/>
                <a:gd name="connsiteX24" fmla="*/ 69842 w 112248"/>
                <a:gd name="connsiteY24" fmla="*/ 157595 h 313941"/>
                <a:gd name="connsiteX25" fmla="*/ 69405 w 112248"/>
                <a:gd name="connsiteY25" fmla="*/ 106821 h 313941"/>
                <a:gd name="connsiteX26" fmla="*/ 67533 w 112248"/>
                <a:gd name="connsiteY26" fmla="*/ 74741 h 313941"/>
                <a:gd name="connsiteX27" fmla="*/ 63351 w 112248"/>
                <a:gd name="connsiteY27" fmla="*/ 59605 h 313941"/>
                <a:gd name="connsiteX28" fmla="*/ 55986 w 112248"/>
                <a:gd name="connsiteY28" fmla="*/ 54924 h 313941"/>
                <a:gd name="connsiteX29" fmla="*/ 48621 w 112248"/>
                <a:gd name="connsiteY29" fmla="*/ 59605 h 313941"/>
                <a:gd name="connsiteX30" fmla="*/ 44440 w 112248"/>
                <a:gd name="connsiteY30" fmla="*/ 74741 h 313941"/>
                <a:gd name="connsiteX31" fmla="*/ 42567 w 112248"/>
                <a:gd name="connsiteY31" fmla="*/ 106821 h 313941"/>
                <a:gd name="connsiteX32" fmla="*/ 42130 w 112248"/>
                <a:gd name="connsiteY32" fmla="*/ 157595 h 313941"/>
                <a:gd name="connsiteX33" fmla="*/ 42567 w 112248"/>
                <a:gd name="connsiteY33" fmla="*/ 208369 h 313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2248" h="313941">
                  <a:moveTo>
                    <a:pt x="1374" y="84259"/>
                  </a:moveTo>
                  <a:cubicBezTo>
                    <a:pt x="2029" y="64099"/>
                    <a:pt x="5431" y="48496"/>
                    <a:pt x="9831" y="35888"/>
                  </a:cubicBezTo>
                  <a:cubicBezTo>
                    <a:pt x="14231" y="23280"/>
                    <a:pt x="20722" y="14886"/>
                    <a:pt x="27900" y="9081"/>
                  </a:cubicBezTo>
                  <a:cubicBezTo>
                    <a:pt x="35078" y="3277"/>
                    <a:pt x="45563" y="0"/>
                    <a:pt x="55955" y="0"/>
                  </a:cubicBezTo>
                  <a:cubicBezTo>
                    <a:pt x="66347" y="0"/>
                    <a:pt x="76988" y="3277"/>
                    <a:pt x="84166" y="9081"/>
                  </a:cubicBezTo>
                  <a:cubicBezTo>
                    <a:pt x="91344" y="14886"/>
                    <a:pt x="97835" y="22812"/>
                    <a:pt x="102235" y="35420"/>
                  </a:cubicBezTo>
                  <a:cubicBezTo>
                    <a:pt x="106635" y="48027"/>
                    <a:pt x="111347" y="65347"/>
                    <a:pt x="111971" y="84789"/>
                  </a:cubicBezTo>
                  <a:cubicBezTo>
                    <a:pt x="112596" y="104824"/>
                    <a:pt x="111971" y="129290"/>
                    <a:pt x="111971" y="157595"/>
                  </a:cubicBezTo>
                  <a:cubicBezTo>
                    <a:pt x="111971" y="185931"/>
                    <a:pt x="112127" y="211677"/>
                    <a:pt x="111066" y="231836"/>
                  </a:cubicBezTo>
                  <a:cubicBezTo>
                    <a:pt x="110037" y="251871"/>
                    <a:pt x="105886" y="267912"/>
                    <a:pt x="101486" y="280519"/>
                  </a:cubicBezTo>
                  <a:cubicBezTo>
                    <a:pt x="97086" y="293127"/>
                    <a:pt x="89471" y="300460"/>
                    <a:pt x="82294" y="305859"/>
                  </a:cubicBezTo>
                  <a:cubicBezTo>
                    <a:pt x="75116" y="311227"/>
                    <a:pt x="66347" y="313942"/>
                    <a:pt x="55955" y="313942"/>
                  </a:cubicBezTo>
                  <a:cubicBezTo>
                    <a:pt x="45563" y="313942"/>
                    <a:pt x="36763" y="311258"/>
                    <a:pt x="29616" y="305859"/>
                  </a:cubicBezTo>
                  <a:cubicBezTo>
                    <a:pt x="22439" y="300492"/>
                    <a:pt x="14231" y="291566"/>
                    <a:pt x="9831" y="278959"/>
                  </a:cubicBezTo>
                  <a:cubicBezTo>
                    <a:pt x="5431" y="266351"/>
                    <a:pt x="2841" y="253338"/>
                    <a:pt x="1655" y="233303"/>
                  </a:cubicBezTo>
                  <a:cubicBezTo>
                    <a:pt x="438" y="212925"/>
                    <a:pt x="1" y="185931"/>
                    <a:pt x="1" y="157595"/>
                  </a:cubicBezTo>
                  <a:cubicBezTo>
                    <a:pt x="-30" y="129290"/>
                    <a:pt x="750" y="104294"/>
                    <a:pt x="1374" y="84259"/>
                  </a:cubicBezTo>
                  <a:moveTo>
                    <a:pt x="42567" y="208369"/>
                  </a:moveTo>
                  <a:cubicBezTo>
                    <a:pt x="42848" y="221819"/>
                    <a:pt x="43472" y="232523"/>
                    <a:pt x="44440" y="240449"/>
                  </a:cubicBezTo>
                  <a:cubicBezTo>
                    <a:pt x="45376" y="248376"/>
                    <a:pt x="46780" y="250280"/>
                    <a:pt x="48621" y="253369"/>
                  </a:cubicBezTo>
                  <a:cubicBezTo>
                    <a:pt x="50463" y="256490"/>
                    <a:pt x="52897" y="258050"/>
                    <a:pt x="55986" y="258050"/>
                  </a:cubicBezTo>
                  <a:cubicBezTo>
                    <a:pt x="59076" y="258050"/>
                    <a:pt x="61510" y="256490"/>
                    <a:pt x="63351" y="253369"/>
                  </a:cubicBezTo>
                  <a:cubicBezTo>
                    <a:pt x="65192" y="250248"/>
                    <a:pt x="66565" y="248376"/>
                    <a:pt x="67533" y="240449"/>
                  </a:cubicBezTo>
                  <a:cubicBezTo>
                    <a:pt x="68500" y="232523"/>
                    <a:pt x="69093" y="221850"/>
                    <a:pt x="69405" y="208369"/>
                  </a:cubicBezTo>
                  <a:cubicBezTo>
                    <a:pt x="69686" y="194919"/>
                    <a:pt x="69842" y="178004"/>
                    <a:pt x="69842" y="157595"/>
                  </a:cubicBezTo>
                  <a:cubicBezTo>
                    <a:pt x="69842" y="137186"/>
                    <a:pt x="69686" y="120272"/>
                    <a:pt x="69405" y="106821"/>
                  </a:cubicBezTo>
                  <a:cubicBezTo>
                    <a:pt x="69093" y="93371"/>
                    <a:pt x="68500" y="82667"/>
                    <a:pt x="67533" y="74741"/>
                  </a:cubicBezTo>
                  <a:cubicBezTo>
                    <a:pt x="66597" y="66814"/>
                    <a:pt x="65192" y="62726"/>
                    <a:pt x="63351" y="59605"/>
                  </a:cubicBezTo>
                  <a:cubicBezTo>
                    <a:pt x="61510" y="56485"/>
                    <a:pt x="59076" y="54924"/>
                    <a:pt x="55986" y="54924"/>
                  </a:cubicBezTo>
                  <a:cubicBezTo>
                    <a:pt x="52928" y="54924"/>
                    <a:pt x="50463" y="56485"/>
                    <a:pt x="48621" y="59605"/>
                  </a:cubicBezTo>
                  <a:cubicBezTo>
                    <a:pt x="46780" y="62726"/>
                    <a:pt x="45407" y="66814"/>
                    <a:pt x="44440" y="74741"/>
                  </a:cubicBezTo>
                  <a:cubicBezTo>
                    <a:pt x="43472" y="82667"/>
                    <a:pt x="42848" y="93371"/>
                    <a:pt x="42567" y="106821"/>
                  </a:cubicBezTo>
                  <a:cubicBezTo>
                    <a:pt x="42286" y="120272"/>
                    <a:pt x="42130" y="137186"/>
                    <a:pt x="42130" y="157595"/>
                  </a:cubicBezTo>
                  <a:cubicBezTo>
                    <a:pt x="42130" y="178004"/>
                    <a:pt x="42286" y="194919"/>
                    <a:pt x="42567" y="208369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9747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inė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9">
            <a:extLst>
              <a:ext uri="{FF2B5EF4-FFF2-40B4-BE49-F238E27FC236}">
                <a16:creationId xmlns:a16="http://schemas.microsoft.com/office/drawing/2014/main" id="{B387812F-1393-2341-2476-BBF99EC7B4A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09229" y="1"/>
            <a:ext cx="6582771" cy="6858000"/>
          </a:xfrm>
          <a:custGeom>
            <a:avLst/>
            <a:gdLst>
              <a:gd name="connsiteX0" fmla="*/ 3313898 w 8421921"/>
              <a:gd name="connsiteY0" fmla="*/ 0 h 6858000"/>
              <a:gd name="connsiteX1" fmla="*/ 8421921 w 8421921"/>
              <a:gd name="connsiteY1" fmla="*/ 0 h 6858000"/>
              <a:gd name="connsiteX2" fmla="*/ 8421921 w 8421921"/>
              <a:gd name="connsiteY2" fmla="*/ 6858000 h 6858000"/>
              <a:gd name="connsiteX3" fmla="*/ 0 w 842192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21921" h="6858000">
                <a:moveTo>
                  <a:pt x="3313898" y="0"/>
                </a:moveTo>
                <a:lnTo>
                  <a:pt x="8421921" y="0"/>
                </a:lnTo>
                <a:lnTo>
                  <a:pt x="842192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10D30527-7DE2-59E3-8537-AC5DCF3FAB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68189" y="2068498"/>
            <a:ext cx="5018723" cy="2216440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3A15BDC9-F092-641B-FE54-E34373468DE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8188" y="5321285"/>
            <a:ext cx="3831361" cy="808230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E2C7DC14-B4ED-43AF-CF87-25C2C3AF64C4}"/>
              </a:ext>
            </a:extLst>
          </p:cNvPr>
          <p:cNvSpPr/>
          <p:nvPr userDrawn="1"/>
        </p:nvSpPr>
        <p:spPr>
          <a:xfrm rot="10800000">
            <a:off x="0" y="-1"/>
            <a:ext cx="805218" cy="992495"/>
          </a:xfrm>
          <a:prstGeom prst="triangle">
            <a:avLst>
              <a:gd name="adj" fmla="val 100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E98E1462-01DB-B3DC-BBA8-5DF8B3CD26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68187" y="4398996"/>
            <a:ext cx="4376649" cy="8082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lt-LT"/>
              <a:t>Pranešėjas</a:t>
            </a:r>
            <a:endParaRPr lang="en-US"/>
          </a:p>
        </p:txBody>
      </p:sp>
      <p:grpSp>
        <p:nvGrpSpPr>
          <p:cNvPr id="37" name="Graphic 9">
            <a:extLst>
              <a:ext uri="{FF2B5EF4-FFF2-40B4-BE49-F238E27FC236}">
                <a16:creationId xmlns:a16="http://schemas.microsoft.com/office/drawing/2014/main" id="{B0582698-0440-6727-2042-3A647F93EC5F}"/>
              </a:ext>
            </a:extLst>
          </p:cNvPr>
          <p:cNvGrpSpPr/>
          <p:nvPr userDrawn="1"/>
        </p:nvGrpSpPr>
        <p:grpSpPr>
          <a:xfrm>
            <a:off x="1229854" y="499914"/>
            <a:ext cx="570088" cy="1150860"/>
            <a:chOff x="2444803" y="403029"/>
            <a:chExt cx="570088" cy="1150860"/>
          </a:xfrm>
          <a:solidFill>
            <a:schemeClr val="bg1"/>
          </a:solidFill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96A76DA1-567C-ACBA-A89A-61E82E5A36DB}"/>
                </a:ext>
              </a:extLst>
            </p:cNvPr>
            <p:cNvSpPr/>
            <p:nvPr/>
          </p:nvSpPr>
          <p:spPr>
            <a:xfrm>
              <a:off x="2444803" y="403029"/>
              <a:ext cx="570088" cy="575022"/>
            </a:xfrm>
            <a:custGeom>
              <a:avLst/>
              <a:gdLst>
                <a:gd name="connsiteX0" fmla="*/ 538632 w 570088"/>
                <a:gd name="connsiteY0" fmla="*/ 514676 h 575022"/>
                <a:gd name="connsiteX1" fmla="*/ 500591 w 570088"/>
                <a:gd name="connsiteY1" fmla="*/ 508934 h 575022"/>
                <a:gd name="connsiteX2" fmla="*/ 494412 w 570088"/>
                <a:gd name="connsiteY2" fmla="*/ 459502 h 575022"/>
                <a:gd name="connsiteX3" fmla="*/ 497220 w 570088"/>
                <a:gd name="connsiteY3" fmla="*/ 415750 h 575022"/>
                <a:gd name="connsiteX4" fmla="*/ 496471 w 570088"/>
                <a:gd name="connsiteY4" fmla="*/ 366225 h 575022"/>
                <a:gd name="connsiteX5" fmla="*/ 526648 w 570088"/>
                <a:gd name="connsiteY5" fmla="*/ 297975 h 575022"/>
                <a:gd name="connsiteX6" fmla="*/ 509048 w 570088"/>
                <a:gd name="connsiteY6" fmla="*/ 192714 h 575022"/>
                <a:gd name="connsiteX7" fmla="*/ 503992 w 570088"/>
                <a:gd name="connsiteY7" fmla="*/ 179045 h 575022"/>
                <a:gd name="connsiteX8" fmla="*/ 518878 w 570088"/>
                <a:gd name="connsiteY8" fmla="*/ 169933 h 575022"/>
                <a:gd name="connsiteX9" fmla="*/ 527897 w 570088"/>
                <a:gd name="connsiteY9" fmla="*/ 158667 h 575022"/>
                <a:gd name="connsiteX10" fmla="*/ 519283 w 570088"/>
                <a:gd name="connsiteY10" fmla="*/ 154610 h 575022"/>
                <a:gd name="connsiteX11" fmla="*/ 514384 w 570088"/>
                <a:gd name="connsiteY11" fmla="*/ 134607 h 575022"/>
                <a:gd name="connsiteX12" fmla="*/ 554547 w 570088"/>
                <a:gd name="connsiteY12" fmla="*/ 122093 h 575022"/>
                <a:gd name="connsiteX13" fmla="*/ 568091 w 570088"/>
                <a:gd name="connsiteY13" fmla="*/ 124527 h 575022"/>
                <a:gd name="connsiteX14" fmla="*/ 568310 w 570088"/>
                <a:gd name="connsiteY14" fmla="*/ 98407 h 575022"/>
                <a:gd name="connsiteX15" fmla="*/ 559166 w 570088"/>
                <a:gd name="connsiteY15" fmla="*/ 76967 h 575022"/>
                <a:gd name="connsiteX16" fmla="*/ 535324 w 570088"/>
                <a:gd name="connsiteY16" fmla="*/ 66888 h 575022"/>
                <a:gd name="connsiteX17" fmla="*/ 514228 w 570088"/>
                <a:gd name="connsiteY17" fmla="*/ 58274 h 575022"/>
                <a:gd name="connsiteX18" fmla="*/ 507612 w 570088"/>
                <a:gd name="connsiteY18" fmla="*/ 50254 h 575022"/>
                <a:gd name="connsiteX19" fmla="*/ 459897 w 570088"/>
                <a:gd name="connsiteY19" fmla="*/ 39925 h 575022"/>
                <a:gd name="connsiteX20" fmla="*/ 425475 w 570088"/>
                <a:gd name="connsiteY20" fmla="*/ 22230 h 575022"/>
                <a:gd name="connsiteX21" fmla="*/ 420888 w 570088"/>
                <a:gd name="connsiteY21" fmla="*/ 5660 h 575022"/>
                <a:gd name="connsiteX22" fmla="*/ 415177 w 570088"/>
                <a:gd name="connsiteY22" fmla="*/ 261 h 575022"/>
                <a:gd name="connsiteX23" fmla="*/ 393582 w 570088"/>
                <a:gd name="connsiteY23" fmla="*/ 20889 h 575022"/>
                <a:gd name="connsiteX24" fmla="*/ 391741 w 570088"/>
                <a:gd name="connsiteY24" fmla="*/ 122810 h 575022"/>
                <a:gd name="connsiteX25" fmla="*/ 387465 w 570088"/>
                <a:gd name="connsiteY25" fmla="*/ 207350 h 575022"/>
                <a:gd name="connsiteX26" fmla="*/ 383908 w 570088"/>
                <a:gd name="connsiteY26" fmla="*/ 216182 h 575022"/>
                <a:gd name="connsiteX27" fmla="*/ 365152 w 570088"/>
                <a:gd name="connsiteY27" fmla="*/ 153019 h 575022"/>
                <a:gd name="connsiteX28" fmla="*/ 362063 w 570088"/>
                <a:gd name="connsiteY28" fmla="*/ 82273 h 575022"/>
                <a:gd name="connsiteX29" fmla="*/ 353075 w 570088"/>
                <a:gd name="connsiteY29" fmla="*/ 33652 h 575022"/>
                <a:gd name="connsiteX30" fmla="*/ 323429 w 570088"/>
                <a:gd name="connsiteY30" fmla="*/ 20732 h 575022"/>
                <a:gd name="connsiteX31" fmla="*/ 302520 w 570088"/>
                <a:gd name="connsiteY31" fmla="*/ 26350 h 575022"/>
                <a:gd name="connsiteX32" fmla="*/ 286449 w 570088"/>
                <a:gd name="connsiteY32" fmla="*/ 25726 h 575022"/>
                <a:gd name="connsiteX33" fmla="*/ 265727 w 570088"/>
                <a:gd name="connsiteY33" fmla="*/ 20452 h 575022"/>
                <a:gd name="connsiteX34" fmla="*/ 140088 w 570088"/>
                <a:gd name="connsiteY34" fmla="*/ 30594 h 575022"/>
                <a:gd name="connsiteX35" fmla="*/ 22188 w 570088"/>
                <a:gd name="connsiteY35" fmla="*/ 4037 h 575022"/>
                <a:gd name="connsiteX36" fmla="*/ 4775 w 570088"/>
                <a:gd name="connsiteY36" fmla="*/ 94506 h 575022"/>
                <a:gd name="connsiteX37" fmla="*/ 24092 w 570088"/>
                <a:gd name="connsiteY37" fmla="*/ 155297 h 575022"/>
                <a:gd name="connsiteX38" fmla="*/ 70122 w 570088"/>
                <a:gd name="connsiteY38" fmla="*/ 179513 h 575022"/>
                <a:gd name="connsiteX39" fmla="*/ 97241 w 570088"/>
                <a:gd name="connsiteY39" fmla="*/ 222204 h 575022"/>
                <a:gd name="connsiteX40" fmla="*/ 184901 w 570088"/>
                <a:gd name="connsiteY40" fmla="*/ 244580 h 575022"/>
                <a:gd name="connsiteX41" fmla="*/ 269722 w 570088"/>
                <a:gd name="connsiteY41" fmla="*/ 230630 h 575022"/>
                <a:gd name="connsiteX42" fmla="*/ 282080 w 570088"/>
                <a:gd name="connsiteY42" fmla="*/ 236404 h 575022"/>
                <a:gd name="connsiteX43" fmla="*/ 278522 w 570088"/>
                <a:gd name="connsiteY43" fmla="*/ 247388 h 575022"/>
                <a:gd name="connsiteX44" fmla="*/ 154942 w 570088"/>
                <a:gd name="connsiteY44" fmla="*/ 272791 h 575022"/>
                <a:gd name="connsiteX45" fmla="*/ 78673 w 570088"/>
                <a:gd name="connsiteY45" fmla="*/ 294698 h 575022"/>
                <a:gd name="connsiteX46" fmla="*/ 34016 w 570088"/>
                <a:gd name="connsiteY46" fmla="*/ 320943 h 575022"/>
                <a:gd name="connsiteX47" fmla="*/ 20565 w 570088"/>
                <a:gd name="connsiteY47" fmla="*/ 367036 h 575022"/>
                <a:gd name="connsiteX48" fmla="*/ 36450 w 570088"/>
                <a:gd name="connsiteY48" fmla="*/ 410476 h 575022"/>
                <a:gd name="connsiteX49" fmla="*/ 16665 w 570088"/>
                <a:gd name="connsiteY49" fmla="*/ 417810 h 575022"/>
                <a:gd name="connsiteX50" fmla="*/ 0 w 570088"/>
                <a:gd name="connsiteY50" fmla="*/ 419089 h 575022"/>
                <a:gd name="connsiteX51" fmla="*/ 593 w 570088"/>
                <a:gd name="connsiteY51" fmla="*/ 507498 h 575022"/>
                <a:gd name="connsiteX52" fmla="*/ 8020 w 570088"/>
                <a:gd name="connsiteY52" fmla="*/ 544884 h 575022"/>
                <a:gd name="connsiteX53" fmla="*/ 62102 w 570088"/>
                <a:gd name="connsiteY53" fmla="*/ 569413 h 575022"/>
                <a:gd name="connsiteX54" fmla="*/ 139620 w 570088"/>
                <a:gd name="connsiteY54" fmla="*/ 568445 h 575022"/>
                <a:gd name="connsiteX55" fmla="*/ 124141 w 570088"/>
                <a:gd name="connsiteY55" fmla="*/ 518421 h 575022"/>
                <a:gd name="connsiteX56" fmla="*/ 123018 w 570088"/>
                <a:gd name="connsiteY56" fmla="*/ 514270 h 575022"/>
                <a:gd name="connsiteX57" fmla="*/ 149388 w 570088"/>
                <a:gd name="connsiteY57" fmla="*/ 497949 h 575022"/>
                <a:gd name="connsiteX58" fmla="*/ 170983 w 570088"/>
                <a:gd name="connsiteY58" fmla="*/ 462997 h 575022"/>
                <a:gd name="connsiteX59" fmla="*/ 175289 w 570088"/>
                <a:gd name="connsiteY59" fmla="*/ 432976 h 575022"/>
                <a:gd name="connsiteX60" fmla="*/ 206652 w 570088"/>
                <a:gd name="connsiteY60" fmla="*/ 464339 h 575022"/>
                <a:gd name="connsiteX61" fmla="*/ 206465 w 570088"/>
                <a:gd name="connsiteY61" fmla="*/ 492394 h 575022"/>
                <a:gd name="connsiteX62" fmla="*/ 192079 w 570088"/>
                <a:gd name="connsiteY62" fmla="*/ 506375 h 575022"/>
                <a:gd name="connsiteX63" fmla="*/ 225813 w 570088"/>
                <a:gd name="connsiteY63" fmla="*/ 548629 h 575022"/>
                <a:gd name="connsiteX64" fmla="*/ 281268 w 570088"/>
                <a:gd name="connsiteY64" fmla="*/ 571504 h 575022"/>
                <a:gd name="connsiteX65" fmla="*/ 360253 w 570088"/>
                <a:gd name="connsiteY65" fmla="*/ 571129 h 575022"/>
                <a:gd name="connsiteX66" fmla="*/ 353637 w 570088"/>
                <a:gd name="connsiteY66" fmla="*/ 529125 h 575022"/>
                <a:gd name="connsiteX67" fmla="*/ 328141 w 570088"/>
                <a:gd name="connsiteY67" fmla="*/ 515175 h 575022"/>
                <a:gd name="connsiteX68" fmla="*/ 308293 w 570088"/>
                <a:gd name="connsiteY68" fmla="*/ 519544 h 575022"/>
                <a:gd name="connsiteX69" fmla="*/ 286636 w 570088"/>
                <a:gd name="connsiteY69" fmla="*/ 495827 h 575022"/>
                <a:gd name="connsiteX70" fmla="*/ 286948 w 570088"/>
                <a:gd name="connsiteY70" fmla="*/ 488244 h 575022"/>
                <a:gd name="connsiteX71" fmla="*/ 296965 w 570088"/>
                <a:gd name="connsiteY71" fmla="*/ 476822 h 575022"/>
                <a:gd name="connsiteX72" fmla="*/ 297589 w 570088"/>
                <a:gd name="connsiteY72" fmla="*/ 437376 h 575022"/>
                <a:gd name="connsiteX73" fmla="*/ 274247 w 570088"/>
                <a:gd name="connsiteY73" fmla="*/ 393999 h 575022"/>
                <a:gd name="connsiteX74" fmla="*/ 294188 w 570088"/>
                <a:gd name="connsiteY74" fmla="*/ 390160 h 575022"/>
                <a:gd name="connsiteX75" fmla="*/ 316657 w 570088"/>
                <a:gd name="connsiteY75" fmla="*/ 403049 h 575022"/>
                <a:gd name="connsiteX76" fmla="*/ 360877 w 570088"/>
                <a:gd name="connsiteY76" fmla="*/ 425174 h 575022"/>
                <a:gd name="connsiteX77" fmla="*/ 402819 w 570088"/>
                <a:gd name="connsiteY77" fmla="*/ 421742 h 575022"/>
                <a:gd name="connsiteX78" fmla="*/ 409185 w 570088"/>
                <a:gd name="connsiteY78" fmla="*/ 491895 h 575022"/>
                <a:gd name="connsiteX79" fmla="*/ 488763 w 570088"/>
                <a:gd name="connsiteY79" fmla="*/ 570068 h 575022"/>
                <a:gd name="connsiteX80" fmla="*/ 570088 w 570088"/>
                <a:gd name="connsiteY80" fmla="*/ 570599 h 575022"/>
                <a:gd name="connsiteX81" fmla="*/ 538632 w 570088"/>
                <a:gd name="connsiteY81" fmla="*/ 514676 h 575022"/>
                <a:gd name="connsiteX82" fmla="*/ 515851 w 570088"/>
                <a:gd name="connsiteY82" fmla="*/ 79339 h 575022"/>
                <a:gd name="connsiteX83" fmla="*/ 550678 w 570088"/>
                <a:gd name="connsiteY83" fmla="*/ 86454 h 575022"/>
                <a:gd name="connsiteX84" fmla="*/ 556139 w 570088"/>
                <a:gd name="connsiteY84" fmla="*/ 108174 h 575022"/>
                <a:gd name="connsiteX85" fmla="*/ 547651 w 570088"/>
                <a:gd name="connsiteY85" fmla="*/ 109547 h 575022"/>
                <a:gd name="connsiteX86" fmla="*/ 520875 w 570088"/>
                <a:gd name="connsiteY86" fmla="*/ 115414 h 575022"/>
                <a:gd name="connsiteX87" fmla="*/ 503368 w 570088"/>
                <a:gd name="connsiteY87" fmla="*/ 128615 h 575022"/>
                <a:gd name="connsiteX88" fmla="*/ 497595 w 570088"/>
                <a:gd name="connsiteY88" fmla="*/ 142627 h 575022"/>
                <a:gd name="connsiteX89" fmla="*/ 501995 w 570088"/>
                <a:gd name="connsiteY89" fmla="*/ 156202 h 575022"/>
                <a:gd name="connsiteX90" fmla="*/ 509547 w 570088"/>
                <a:gd name="connsiteY90" fmla="*/ 160883 h 575022"/>
                <a:gd name="connsiteX91" fmla="*/ 496097 w 570088"/>
                <a:gd name="connsiteY91" fmla="*/ 166999 h 575022"/>
                <a:gd name="connsiteX92" fmla="*/ 476249 w 570088"/>
                <a:gd name="connsiteY92" fmla="*/ 166687 h 575022"/>
                <a:gd name="connsiteX93" fmla="*/ 455590 w 570088"/>
                <a:gd name="connsiteY93" fmla="*/ 147027 h 575022"/>
                <a:gd name="connsiteX94" fmla="*/ 463423 w 570088"/>
                <a:gd name="connsiteY94" fmla="*/ 129052 h 575022"/>
                <a:gd name="connsiteX95" fmla="*/ 500403 w 570088"/>
                <a:gd name="connsiteY95" fmla="*/ 106489 h 575022"/>
                <a:gd name="connsiteX96" fmla="*/ 515851 w 570088"/>
                <a:gd name="connsiteY96" fmla="*/ 79339 h 575022"/>
                <a:gd name="connsiteX97" fmla="*/ 403131 w 570088"/>
                <a:gd name="connsiteY97" fmla="*/ 29845 h 575022"/>
                <a:gd name="connsiteX98" fmla="*/ 407781 w 570088"/>
                <a:gd name="connsiteY98" fmla="*/ 19235 h 575022"/>
                <a:gd name="connsiteX99" fmla="*/ 412088 w 570088"/>
                <a:gd name="connsiteY99" fmla="*/ 19796 h 575022"/>
                <a:gd name="connsiteX100" fmla="*/ 419609 w 570088"/>
                <a:gd name="connsiteY100" fmla="*/ 36118 h 575022"/>
                <a:gd name="connsiteX101" fmla="*/ 452282 w 570088"/>
                <a:gd name="connsiteY101" fmla="*/ 51721 h 575022"/>
                <a:gd name="connsiteX102" fmla="*/ 487640 w 570088"/>
                <a:gd name="connsiteY102" fmla="*/ 56184 h 575022"/>
                <a:gd name="connsiteX103" fmla="*/ 501308 w 570088"/>
                <a:gd name="connsiteY103" fmla="*/ 68136 h 575022"/>
                <a:gd name="connsiteX104" fmla="*/ 501308 w 570088"/>
                <a:gd name="connsiteY104" fmla="*/ 80868 h 575022"/>
                <a:gd name="connsiteX105" fmla="*/ 492040 w 570088"/>
                <a:gd name="connsiteY105" fmla="*/ 94381 h 575022"/>
                <a:gd name="connsiteX106" fmla="*/ 471880 w 570088"/>
                <a:gd name="connsiteY106" fmla="*/ 70757 h 575022"/>
                <a:gd name="connsiteX107" fmla="*/ 465296 w 570088"/>
                <a:gd name="connsiteY107" fmla="*/ 68323 h 575022"/>
                <a:gd name="connsiteX108" fmla="*/ 449942 w 570088"/>
                <a:gd name="connsiteY108" fmla="*/ 88046 h 575022"/>
                <a:gd name="connsiteX109" fmla="*/ 453156 w 570088"/>
                <a:gd name="connsiteY109" fmla="*/ 92165 h 575022"/>
                <a:gd name="connsiteX110" fmla="*/ 470757 w 570088"/>
                <a:gd name="connsiteY110" fmla="*/ 95473 h 575022"/>
                <a:gd name="connsiteX111" fmla="*/ 480306 w 570088"/>
                <a:gd name="connsiteY111" fmla="*/ 103930 h 575022"/>
                <a:gd name="connsiteX112" fmla="*/ 465795 w 570088"/>
                <a:gd name="connsiteY112" fmla="*/ 110140 h 575022"/>
                <a:gd name="connsiteX113" fmla="*/ 446384 w 570088"/>
                <a:gd name="connsiteY113" fmla="*/ 128552 h 575022"/>
                <a:gd name="connsiteX114" fmla="*/ 444012 w 570088"/>
                <a:gd name="connsiteY114" fmla="*/ 160352 h 575022"/>
                <a:gd name="connsiteX115" fmla="*/ 463735 w 570088"/>
                <a:gd name="connsiteY115" fmla="*/ 178359 h 575022"/>
                <a:gd name="connsiteX116" fmla="*/ 427598 w 570088"/>
                <a:gd name="connsiteY116" fmla="*/ 168060 h 575022"/>
                <a:gd name="connsiteX117" fmla="*/ 410184 w 570088"/>
                <a:gd name="connsiteY117" fmla="*/ 123435 h 575022"/>
                <a:gd name="connsiteX118" fmla="*/ 412493 w 570088"/>
                <a:gd name="connsiteY118" fmla="*/ 77342 h 575022"/>
                <a:gd name="connsiteX119" fmla="*/ 413929 w 570088"/>
                <a:gd name="connsiteY119" fmla="*/ 71163 h 575022"/>
                <a:gd name="connsiteX120" fmla="*/ 407375 w 570088"/>
                <a:gd name="connsiteY120" fmla="*/ 57245 h 575022"/>
                <a:gd name="connsiteX121" fmla="*/ 403131 w 570088"/>
                <a:gd name="connsiteY121" fmla="*/ 29845 h 575022"/>
                <a:gd name="connsiteX122" fmla="*/ 304268 w 570088"/>
                <a:gd name="connsiteY122" fmla="*/ 40143 h 575022"/>
                <a:gd name="connsiteX123" fmla="*/ 331324 w 570088"/>
                <a:gd name="connsiteY123" fmla="*/ 34900 h 575022"/>
                <a:gd name="connsiteX124" fmla="*/ 347833 w 570088"/>
                <a:gd name="connsiteY124" fmla="*/ 58430 h 575022"/>
                <a:gd name="connsiteX125" fmla="*/ 351359 w 570088"/>
                <a:gd name="connsiteY125" fmla="*/ 96628 h 575022"/>
                <a:gd name="connsiteX126" fmla="*/ 353387 w 570088"/>
                <a:gd name="connsiteY126" fmla="*/ 155266 h 575022"/>
                <a:gd name="connsiteX127" fmla="*/ 359785 w 570088"/>
                <a:gd name="connsiteY127" fmla="*/ 196740 h 575022"/>
                <a:gd name="connsiteX128" fmla="*/ 373204 w 570088"/>
                <a:gd name="connsiteY128" fmla="*/ 223359 h 575022"/>
                <a:gd name="connsiteX129" fmla="*/ 378821 w 570088"/>
                <a:gd name="connsiteY129" fmla="*/ 234126 h 575022"/>
                <a:gd name="connsiteX130" fmla="*/ 369927 w 570088"/>
                <a:gd name="connsiteY130" fmla="*/ 241210 h 575022"/>
                <a:gd name="connsiteX131" fmla="*/ 359036 w 570088"/>
                <a:gd name="connsiteY131" fmla="*/ 232128 h 575022"/>
                <a:gd name="connsiteX132" fmla="*/ 339688 w 570088"/>
                <a:gd name="connsiteY132" fmla="*/ 191871 h 575022"/>
                <a:gd name="connsiteX133" fmla="*/ 325395 w 570088"/>
                <a:gd name="connsiteY133" fmla="*/ 129177 h 575022"/>
                <a:gd name="connsiteX134" fmla="*/ 318155 w 570088"/>
                <a:gd name="connsiteY134" fmla="*/ 91042 h 575022"/>
                <a:gd name="connsiteX135" fmla="*/ 304205 w 570088"/>
                <a:gd name="connsiteY135" fmla="*/ 45105 h 575022"/>
                <a:gd name="connsiteX136" fmla="*/ 304268 w 570088"/>
                <a:gd name="connsiteY136" fmla="*/ 40143 h 575022"/>
                <a:gd name="connsiteX137" fmla="*/ 242322 w 570088"/>
                <a:gd name="connsiteY137" fmla="*/ 224264 h 575022"/>
                <a:gd name="connsiteX138" fmla="*/ 173074 w 570088"/>
                <a:gd name="connsiteY138" fmla="*/ 233408 h 575022"/>
                <a:gd name="connsiteX139" fmla="*/ 113656 w 570088"/>
                <a:gd name="connsiteY139" fmla="*/ 216119 h 575022"/>
                <a:gd name="connsiteX140" fmla="*/ 88378 w 570088"/>
                <a:gd name="connsiteY140" fmla="*/ 183695 h 575022"/>
                <a:gd name="connsiteX141" fmla="*/ 122768 w 570088"/>
                <a:gd name="connsiteY141" fmla="*/ 182853 h 575022"/>
                <a:gd name="connsiteX142" fmla="*/ 166801 w 570088"/>
                <a:gd name="connsiteY142" fmla="*/ 173771 h 575022"/>
                <a:gd name="connsiteX143" fmla="*/ 223036 w 570088"/>
                <a:gd name="connsiteY143" fmla="*/ 160103 h 575022"/>
                <a:gd name="connsiteX144" fmla="*/ 250623 w 570088"/>
                <a:gd name="connsiteY144" fmla="*/ 161694 h 575022"/>
                <a:gd name="connsiteX145" fmla="*/ 262263 w 570088"/>
                <a:gd name="connsiteY145" fmla="*/ 195959 h 575022"/>
                <a:gd name="connsiteX146" fmla="*/ 271188 w 570088"/>
                <a:gd name="connsiteY146" fmla="*/ 174832 h 575022"/>
                <a:gd name="connsiteX147" fmla="*/ 258862 w 570088"/>
                <a:gd name="connsiteY147" fmla="*/ 151053 h 575022"/>
                <a:gd name="connsiteX148" fmla="*/ 224472 w 570088"/>
                <a:gd name="connsiteY148" fmla="*/ 145654 h 575022"/>
                <a:gd name="connsiteX149" fmla="*/ 172980 w 570088"/>
                <a:gd name="connsiteY149" fmla="*/ 157356 h 575022"/>
                <a:gd name="connsiteX150" fmla="*/ 114155 w 570088"/>
                <a:gd name="connsiteY150" fmla="*/ 168529 h 575022"/>
                <a:gd name="connsiteX151" fmla="*/ 76956 w 570088"/>
                <a:gd name="connsiteY151" fmla="*/ 166999 h 575022"/>
                <a:gd name="connsiteX152" fmla="*/ 40850 w 570088"/>
                <a:gd name="connsiteY152" fmla="*/ 151614 h 575022"/>
                <a:gd name="connsiteX153" fmla="*/ 25340 w 570088"/>
                <a:gd name="connsiteY153" fmla="*/ 127803 h 575022"/>
                <a:gd name="connsiteX154" fmla="*/ 19598 w 570088"/>
                <a:gd name="connsiteY154" fmla="*/ 106926 h 575022"/>
                <a:gd name="connsiteX155" fmla="*/ 54331 w 570088"/>
                <a:gd name="connsiteY155" fmla="*/ 113074 h 575022"/>
                <a:gd name="connsiteX156" fmla="*/ 105479 w 570088"/>
                <a:gd name="connsiteY156" fmla="*/ 111732 h 575022"/>
                <a:gd name="connsiteX157" fmla="*/ 176070 w 570088"/>
                <a:gd name="connsiteY157" fmla="*/ 98313 h 575022"/>
                <a:gd name="connsiteX158" fmla="*/ 217606 w 570088"/>
                <a:gd name="connsiteY158" fmla="*/ 88483 h 575022"/>
                <a:gd name="connsiteX159" fmla="*/ 245474 w 570088"/>
                <a:gd name="connsiteY159" fmla="*/ 87110 h 575022"/>
                <a:gd name="connsiteX160" fmla="*/ 258737 w 570088"/>
                <a:gd name="connsiteY160" fmla="*/ 119346 h 575022"/>
                <a:gd name="connsiteX161" fmla="*/ 265259 w 570088"/>
                <a:gd name="connsiteY161" fmla="*/ 104180 h 575022"/>
                <a:gd name="connsiteX162" fmla="*/ 261670 w 570088"/>
                <a:gd name="connsiteY162" fmla="*/ 84738 h 575022"/>
                <a:gd name="connsiteX163" fmla="*/ 246660 w 570088"/>
                <a:gd name="connsiteY163" fmla="*/ 72567 h 575022"/>
                <a:gd name="connsiteX164" fmla="*/ 212457 w 570088"/>
                <a:gd name="connsiteY164" fmla="*/ 74783 h 575022"/>
                <a:gd name="connsiteX165" fmla="*/ 161964 w 570088"/>
                <a:gd name="connsiteY165" fmla="*/ 86267 h 575022"/>
                <a:gd name="connsiteX166" fmla="*/ 104574 w 570088"/>
                <a:gd name="connsiteY166" fmla="*/ 97938 h 575022"/>
                <a:gd name="connsiteX167" fmla="*/ 68343 w 570088"/>
                <a:gd name="connsiteY167" fmla="*/ 99842 h 575022"/>
                <a:gd name="connsiteX168" fmla="*/ 35794 w 570088"/>
                <a:gd name="connsiteY168" fmla="*/ 96222 h 575022"/>
                <a:gd name="connsiteX169" fmla="*/ 14823 w 570088"/>
                <a:gd name="connsiteY169" fmla="*/ 76374 h 575022"/>
                <a:gd name="connsiteX170" fmla="*/ 25871 w 570088"/>
                <a:gd name="connsiteY170" fmla="*/ 20889 h 575022"/>
                <a:gd name="connsiteX171" fmla="*/ 64005 w 570088"/>
                <a:gd name="connsiteY171" fmla="*/ 34838 h 575022"/>
                <a:gd name="connsiteX172" fmla="*/ 144644 w 570088"/>
                <a:gd name="connsiteY172" fmla="*/ 43763 h 575022"/>
                <a:gd name="connsiteX173" fmla="*/ 224315 w 570088"/>
                <a:gd name="connsiteY173" fmla="*/ 39394 h 575022"/>
                <a:gd name="connsiteX174" fmla="*/ 266539 w 570088"/>
                <a:gd name="connsiteY174" fmla="*/ 34713 h 575022"/>
                <a:gd name="connsiteX175" fmla="*/ 286480 w 570088"/>
                <a:gd name="connsiteY175" fmla="*/ 41516 h 575022"/>
                <a:gd name="connsiteX176" fmla="*/ 297745 w 570088"/>
                <a:gd name="connsiteY176" fmla="*/ 62082 h 575022"/>
                <a:gd name="connsiteX177" fmla="*/ 316532 w 570088"/>
                <a:gd name="connsiteY177" fmla="*/ 150116 h 575022"/>
                <a:gd name="connsiteX178" fmla="*/ 352326 w 570088"/>
                <a:gd name="connsiteY178" fmla="*/ 248793 h 575022"/>
                <a:gd name="connsiteX179" fmla="*/ 373703 w 570088"/>
                <a:gd name="connsiteY179" fmla="*/ 255814 h 575022"/>
                <a:gd name="connsiteX180" fmla="*/ 395517 w 570088"/>
                <a:gd name="connsiteY180" fmla="*/ 228259 h 575022"/>
                <a:gd name="connsiteX181" fmla="*/ 400541 w 570088"/>
                <a:gd name="connsiteY181" fmla="*/ 184101 h 575022"/>
                <a:gd name="connsiteX182" fmla="*/ 400572 w 570088"/>
                <a:gd name="connsiteY182" fmla="*/ 140661 h 575022"/>
                <a:gd name="connsiteX183" fmla="*/ 420045 w 570088"/>
                <a:gd name="connsiteY183" fmla="*/ 179201 h 575022"/>
                <a:gd name="connsiteX184" fmla="*/ 453530 w 570088"/>
                <a:gd name="connsiteY184" fmla="*/ 191840 h 575022"/>
                <a:gd name="connsiteX185" fmla="*/ 486485 w 570088"/>
                <a:gd name="connsiteY185" fmla="*/ 183383 h 575022"/>
                <a:gd name="connsiteX186" fmla="*/ 491353 w 570088"/>
                <a:gd name="connsiteY186" fmla="*/ 185224 h 575022"/>
                <a:gd name="connsiteX187" fmla="*/ 511763 w 570088"/>
                <a:gd name="connsiteY187" fmla="*/ 246796 h 575022"/>
                <a:gd name="connsiteX188" fmla="*/ 514727 w 570088"/>
                <a:gd name="connsiteY188" fmla="*/ 291172 h 575022"/>
                <a:gd name="connsiteX189" fmla="*/ 504585 w 570088"/>
                <a:gd name="connsiteY189" fmla="*/ 330711 h 575022"/>
                <a:gd name="connsiteX190" fmla="*/ 487328 w 570088"/>
                <a:gd name="connsiteY190" fmla="*/ 349092 h 575022"/>
                <a:gd name="connsiteX191" fmla="*/ 460739 w 570088"/>
                <a:gd name="connsiteY191" fmla="*/ 330711 h 575022"/>
                <a:gd name="connsiteX192" fmla="*/ 418267 w 570088"/>
                <a:gd name="connsiteY192" fmla="*/ 320382 h 575022"/>
                <a:gd name="connsiteX193" fmla="*/ 365621 w 570088"/>
                <a:gd name="connsiteY193" fmla="*/ 311581 h 575022"/>
                <a:gd name="connsiteX194" fmla="*/ 329608 w 570088"/>
                <a:gd name="connsiteY194" fmla="*/ 294261 h 575022"/>
                <a:gd name="connsiteX195" fmla="*/ 305173 w 570088"/>
                <a:gd name="connsiteY195" fmla="*/ 262430 h 575022"/>
                <a:gd name="connsiteX196" fmla="*/ 289413 w 570088"/>
                <a:gd name="connsiteY196" fmla="*/ 216650 h 575022"/>
                <a:gd name="connsiteX197" fmla="*/ 242322 w 570088"/>
                <a:gd name="connsiteY197" fmla="*/ 224264 h 575022"/>
                <a:gd name="connsiteX198" fmla="*/ 123798 w 570088"/>
                <a:gd name="connsiteY198" fmla="*/ 557149 h 575022"/>
                <a:gd name="connsiteX199" fmla="*/ 116776 w 570088"/>
                <a:gd name="connsiteY199" fmla="*/ 556961 h 575022"/>
                <a:gd name="connsiteX200" fmla="*/ 103638 w 570088"/>
                <a:gd name="connsiteY200" fmla="*/ 541015 h 575022"/>
                <a:gd name="connsiteX201" fmla="*/ 92934 w 570088"/>
                <a:gd name="connsiteY201" fmla="*/ 541264 h 575022"/>
                <a:gd name="connsiteX202" fmla="*/ 89377 w 570088"/>
                <a:gd name="connsiteY202" fmla="*/ 551656 h 575022"/>
                <a:gd name="connsiteX203" fmla="*/ 91405 w 570088"/>
                <a:gd name="connsiteY203" fmla="*/ 557336 h 575022"/>
                <a:gd name="connsiteX204" fmla="*/ 74210 w 570088"/>
                <a:gd name="connsiteY204" fmla="*/ 558272 h 575022"/>
                <a:gd name="connsiteX205" fmla="*/ 33672 w 570088"/>
                <a:gd name="connsiteY205" fmla="*/ 550127 h 575022"/>
                <a:gd name="connsiteX206" fmla="*/ 22344 w 570088"/>
                <a:gd name="connsiteY206" fmla="*/ 542169 h 575022"/>
                <a:gd name="connsiteX207" fmla="*/ 13107 w 570088"/>
                <a:gd name="connsiteY207" fmla="*/ 508497 h 575022"/>
                <a:gd name="connsiteX208" fmla="*/ 12264 w 570088"/>
                <a:gd name="connsiteY208" fmla="*/ 469114 h 575022"/>
                <a:gd name="connsiteX209" fmla="*/ 11266 w 570088"/>
                <a:gd name="connsiteY209" fmla="*/ 430168 h 575022"/>
                <a:gd name="connsiteX210" fmla="*/ 34858 w 570088"/>
                <a:gd name="connsiteY210" fmla="*/ 426298 h 575022"/>
                <a:gd name="connsiteX211" fmla="*/ 46623 w 570088"/>
                <a:gd name="connsiteY211" fmla="*/ 419089 h 575022"/>
                <a:gd name="connsiteX212" fmla="*/ 76457 w 570088"/>
                <a:gd name="connsiteY212" fmla="*/ 430667 h 575022"/>
                <a:gd name="connsiteX213" fmla="*/ 107133 w 570088"/>
                <a:gd name="connsiteY213" fmla="*/ 438718 h 575022"/>
                <a:gd name="connsiteX214" fmla="*/ 93995 w 570088"/>
                <a:gd name="connsiteY214" fmla="*/ 445334 h 575022"/>
                <a:gd name="connsiteX215" fmla="*/ 83759 w 570088"/>
                <a:gd name="connsiteY215" fmla="*/ 453854 h 575022"/>
                <a:gd name="connsiteX216" fmla="*/ 69155 w 570088"/>
                <a:gd name="connsiteY216" fmla="*/ 460969 h 575022"/>
                <a:gd name="connsiteX217" fmla="*/ 54675 w 570088"/>
                <a:gd name="connsiteY217" fmla="*/ 460875 h 575022"/>
                <a:gd name="connsiteX218" fmla="*/ 54643 w 570088"/>
                <a:gd name="connsiteY218" fmla="*/ 496389 h 575022"/>
                <a:gd name="connsiteX219" fmla="*/ 72681 w 570088"/>
                <a:gd name="connsiteY219" fmla="*/ 519887 h 575022"/>
                <a:gd name="connsiteX220" fmla="*/ 92497 w 570088"/>
                <a:gd name="connsiteY220" fmla="*/ 521635 h 575022"/>
                <a:gd name="connsiteX221" fmla="*/ 109568 w 570088"/>
                <a:gd name="connsiteY221" fmla="*/ 524319 h 575022"/>
                <a:gd name="connsiteX222" fmla="*/ 119335 w 570088"/>
                <a:gd name="connsiteY222" fmla="*/ 541420 h 575022"/>
                <a:gd name="connsiteX223" fmla="*/ 123798 w 570088"/>
                <a:gd name="connsiteY223" fmla="*/ 557149 h 575022"/>
                <a:gd name="connsiteX224" fmla="*/ 550553 w 570088"/>
                <a:gd name="connsiteY224" fmla="*/ 558116 h 575022"/>
                <a:gd name="connsiteX225" fmla="*/ 535293 w 570088"/>
                <a:gd name="connsiteY225" fmla="*/ 559552 h 575022"/>
                <a:gd name="connsiteX226" fmla="*/ 516943 w 570088"/>
                <a:gd name="connsiteY226" fmla="*/ 548692 h 575022"/>
                <a:gd name="connsiteX227" fmla="*/ 506738 w 570088"/>
                <a:gd name="connsiteY227" fmla="*/ 546133 h 575022"/>
                <a:gd name="connsiteX228" fmla="*/ 506988 w 570088"/>
                <a:gd name="connsiteY228" fmla="*/ 556961 h 575022"/>
                <a:gd name="connsiteX229" fmla="*/ 480618 w 570088"/>
                <a:gd name="connsiteY229" fmla="*/ 552998 h 575022"/>
                <a:gd name="connsiteX230" fmla="*/ 445105 w 570088"/>
                <a:gd name="connsiteY230" fmla="*/ 528750 h 575022"/>
                <a:gd name="connsiteX231" fmla="*/ 419453 w 570088"/>
                <a:gd name="connsiteY231" fmla="*/ 458379 h 575022"/>
                <a:gd name="connsiteX232" fmla="*/ 415177 w 570088"/>
                <a:gd name="connsiteY232" fmla="*/ 404921 h 575022"/>
                <a:gd name="connsiteX233" fmla="*/ 411370 w 570088"/>
                <a:gd name="connsiteY233" fmla="*/ 387320 h 575022"/>
                <a:gd name="connsiteX234" fmla="*/ 403943 w 570088"/>
                <a:gd name="connsiteY234" fmla="*/ 376648 h 575022"/>
                <a:gd name="connsiteX235" fmla="*/ 390399 w 570088"/>
                <a:gd name="connsiteY235" fmla="*/ 367535 h 575022"/>
                <a:gd name="connsiteX236" fmla="*/ 379632 w 570088"/>
                <a:gd name="connsiteY236" fmla="*/ 362729 h 575022"/>
                <a:gd name="connsiteX237" fmla="*/ 374577 w 570088"/>
                <a:gd name="connsiteY237" fmla="*/ 366381 h 575022"/>
                <a:gd name="connsiteX238" fmla="*/ 385468 w 570088"/>
                <a:gd name="connsiteY238" fmla="*/ 380829 h 575022"/>
                <a:gd name="connsiteX239" fmla="*/ 397795 w 570088"/>
                <a:gd name="connsiteY239" fmla="*/ 392906 h 575022"/>
                <a:gd name="connsiteX240" fmla="*/ 398263 w 570088"/>
                <a:gd name="connsiteY240" fmla="*/ 406169 h 575022"/>
                <a:gd name="connsiteX241" fmla="*/ 392396 w 570088"/>
                <a:gd name="connsiteY241" fmla="*/ 411974 h 575022"/>
                <a:gd name="connsiteX242" fmla="*/ 377947 w 570088"/>
                <a:gd name="connsiteY242" fmla="*/ 414096 h 575022"/>
                <a:gd name="connsiteX243" fmla="*/ 343744 w 570088"/>
                <a:gd name="connsiteY243" fmla="*/ 406263 h 575022"/>
                <a:gd name="connsiteX244" fmla="*/ 319653 w 570088"/>
                <a:gd name="connsiteY244" fmla="*/ 388257 h 575022"/>
                <a:gd name="connsiteX245" fmla="*/ 294781 w 570088"/>
                <a:gd name="connsiteY245" fmla="*/ 376180 h 575022"/>
                <a:gd name="connsiteX246" fmla="*/ 263262 w 570088"/>
                <a:gd name="connsiteY246" fmla="*/ 378177 h 575022"/>
                <a:gd name="connsiteX247" fmla="*/ 237922 w 570088"/>
                <a:gd name="connsiteY247" fmla="*/ 344692 h 575022"/>
                <a:gd name="connsiteX248" fmla="*/ 222880 w 570088"/>
                <a:gd name="connsiteY248" fmla="*/ 319352 h 575022"/>
                <a:gd name="connsiteX249" fmla="*/ 214048 w 570088"/>
                <a:gd name="connsiteY249" fmla="*/ 324532 h 575022"/>
                <a:gd name="connsiteX250" fmla="*/ 230931 w 570088"/>
                <a:gd name="connsiteY250" fmla="*/ 359827 h 575022"/>
                <a:gd name="connsiteX251" fmla="*/ 250810 w 570088"/>
                <a:gd name="connsiteY251" fmla="*/ 387414 h 575022"/>
                <a:gd name="connsiteX252" fmla="*/ 269503 w 570088"/>
                <a:gd name="connsiteY252" fmla="*/ 415251 h 575022"/>
                <a:gd name="connsiteX253" fmla="*/ 280550 w 570088"/>
                <a:gd name="connsiteY253" fmla="*/ 439561 h 575022"/>
                <a:gd name="connsiteX254" fmla="*/ 284951 w 570088"/>
                <a:gd name="connsiteY254" fmla="*/ 461406 h 575022"/>
                <a:gd name="connsiteX255" fmla="*/ 277898 w 570088"/>
                <a:gd name="connsiteY255" fmla="*/ 475480 h 575022"/>
                <a:gd name="connsiteX256" fmla="*/ 263699 w 570088"/>
                <a:gd name="connsiteY256" fmla="*/ 489648 h 575022"/>
                <a:gd name="connsiteX257" fmla="*/ 271781 w 570088"/>
                <a:gd name="connsiteY257" fmla="*/ 501132 h 575022"/>
                <a:gd name="connsiteX258" fmla="*/ 287010 w 570088"/>
                <a:gd name="connsiteY258" fmla="*/ 519513 h 575022"/>
                <a:gd name="connsiteX259" fmla="*/ 303800 w 570088"/>
                <a:gd name="connsiteY259" fmla="*/ 534118 h 575022"/>
                <a:gd name="connsiteX260" fmla="*/ 319715 w 570088"/>
                <a:gd name="connsiteY260" fmla="*/ 529530 h 575022"/>
                <a:gd name="connsiteX261" fmla="*/ 337690 w 570088"/>
                <a:gd name="connsiteY261" fmla="*/ 532245 h 575022"/>
                <a:gd name="connsiteX262" fmla="*/ 344556 w 570088"/>
                <a:gd name="connsiteY262" fmla="*/ 542481 h 575022"/>
                <a:gd name="connsiteX263" fmla="*/ 343620 w 570088"/>
                <a:gd name="connsiteY263" fmla="*/ 556400 h 575022"/>
                <a:gd name="connsiteX264" fmla="*/ 332073 w 570088"/>
                <a:gd name="connsiteY264" fmla="*/ 554371 h 575022"/>
                <a:gd name="connsiteX265" fmla="*/ 311976 w 570088"/>
                <a:gd name="connsiteY265" fmla="*/ 543948 h 575022"/>
                <a:gd name="connsiteX266" fmla="*/ 304143 w 570088"/>
                <a:gd name="connsiteY266" fmla="*/ 549284 h 575022"/>
                <a:gd name="connsiteX267" fmla="*/ 306546 w 570088"/>
                <a:gd name="connsiteY267" fmla="*/ 560113 h 575022"/>
                <a:gd name="connsiteX268" fmla="*/ 272717 w 570088"/>
                <a:gd name="connsiteY268" fmla="*/ 557024 h 575022"/>
                <a:gd name="connsiteX269" fmla="*/ 232211 w 570088"/>
                <a:gd name="connsiteY269" fmla="*/ 533681 h 575022"/>
                <a:gd name="connsiteX270" fmla="*/ 212457 w 570088"/>
                <a:gd name="connsiteY270" fmla="*/ 506968 h 575022"/>
                <a:gd name="connsiteX271" fmla="*/ 224596 w 570088"/>
                <a:gd name="connsiteY271" fmla="*/ 474263 h 575022"/>
                <a:gd name="connsiteX272" fmla="*/ 205310 w 570088"/>
                <a:gd name="connsiteY272" fmla="*/ 437688 h 575022"/>
                <a:gd name="connsiteX273" fmla="*/ 178785 w 570088"/>
                <a:gd name="connsiteY273" fmla="*/ 418309 h 575022"/>
                <a:gd name="connsiteX274" fmla="*/ 144644 w 570088"/>
                <a:gd name="connsiteY274" fmla="*/ 366661 h 575022"/>
                <a:gd name="connsiteX275" fmla="*/ 121957 w 570088"/>
                <a:gd name="connsiteY275" fmla="*/ 327559 h 575022"/>
                <a:gd name="connsiteX276" fmla="*/ 99300 w 570088"/>
                <a:gd name="connsiteY276" fmla="*/ 323658 h 575022"/>
                <a:gd name="connsiteX277" fmla="*/ 71058 w 570088"/>
                <a:gd name="connsiteY277" fmla="*/ 336828 h 575022"/>
                <a:gd name="connsiteX278" fmla="*/ 60573 w 570088"/>
                <a:gd name="connsiteY278" fmla="*/ 353523 h 575022"/>
                <a:gd name="connsiteX279" fmla="*/ 63350 w 570088"/>
                <a:gd name="connsiteY279" fmla="*/ 378208 h 575022"/>
                <a:gd name="connsiteX280" fmla="*/ 89033 w 570088"/>
                <a:gd name="connsiteY280" fmla="*/ 396682 h 575022"/>
                <a:gd name="connsiteX281" fmla="*/ 126482 w 570088"/>
                <a:gd name="connsiteY281" fmla="*/ 407886 h 575022"/>
                <a:gd name="connsiteX282" fmla="*/ 159748 w 570088"/>
                <a:gd name="connsiteY282" fmla="*/ 438219 h 575022"/>
                <a:gd name="connsiteX283" fmla="*/ 158469 w 570088"/>
                <a:gd name="connsiteY283" fmla="*/ 457973 h 575022"/>
                <a:gd name="connsiteX284" fmla="*/ 141024 w 570088"/>
                <a:gd name="connsiteY284" fmla="*/ 487120 h 575022"/>
                <a:gd name="connsiteX285" fmla="*/ 120428 w 570088"/>
                <a:gd name="connsiteY285" fmla="*/ 500976 h 575022"/>
                <a:gd name="connsiteX286" fmla="*/ 85819 w 570088"/>
                <a:gd name="connsiteY286" fmla="*/ 508435 h 575022"/>
                <a:gd name="connsiteX287" fmla="*/ 72899 w 570088"/>
                <a:gd name="connsiteY287" fmla="*/ 499228 h 575022"/>
                <a:gd name="connsiteX288" fmla="*/ 70028 w 570088"/>
                <a:gd name="connsiteY288" fmla="*/ 473888 h 575022"/>
                <a:gd name="connsiteX289" fmla="*/ 82792 w 570088"/>
                <a:gd name="connsiteY289" fmla="*/ 471642 h 575022"/>
                <a:gd name="connsiteX290" fmla="*/ 94463 w 570088"/>
                <a:gd name="connsiteY290" fmla="*/ 461562 h 575022"/>
                <a:gd name="connsiteX291" fmla="*/ 109037 w 570088"/>
                <a:gd name="connsiteY291" fmla="*/ 450858 h 575022"/>
                <a:gd name="connsiteX292" fmla="*/ 119367 w 570088"/>
                <a:gd name="connsiteY292" fmla="*/ 452293 h 575022"/>
                <a:gd name="connsiteX293" fmla="*/ 109755 w 570088"/>
                <a:gd name="connsiteY293" fmla="*/ 483719 h 575022"/>
                <a:gd name="connsiteX294" fmla="*/ 131256 w 570088"/>
                <a:gd name="connsiteY294" fmla="*/ 466149 h 575022"/>
                <a:gd name="connsiteX295" fmla="*/ 137903 w 570088"/>
                <a:gd name="connsiteY295" fmla="*/ 451451 h 575022"/>
                <a:gd name="connsiteX296" fmla="*/ 137186 w 570088"/>
                <a:gd name="connsiteY296" fmla="*/ 439280 h 575022"/>
                <a:gd name="connsiteX297" fmla="*/ 125702 w 570088"/>
                <a:gd name="connsiteY297" fmla="*/ 428857 h 575022"/>
                <a:gd name="connsiteX298" fmla="*/ 89096 w 570088"/>
                <a:gd name="connsiteY298" fmla="*/ 418559 h 575022"/>
                <a:gd name="connsiteX299" fmla="*/ 49525 w 570088"/>
                <a:gd name="connsiteY299" fmla="*/ 400459 h 575022"/>
                <a:gd name="connsiteX300" fmla="*/ 36169 w 570088"/>
                <a:gd name="connsiteY300" fmla="*/ 375587 h 575022"/>
                <a:gd name="connsiteX301" fmla="*/ 38541 w 570088"/>
                <a:gd name="connsiteY301" fmla="*/ 342913 h 575022"/>
                <a:gd name="connsiteX302" fmla="*/ 48870 w 570088"/>
                <a:gd name="connsiteY302" fmla="*/ 323970 h 575022"/>
                <a:gd name="connsiteX303" fmla="*/ 63506 w 570088"/>
                <a:gd name="connsiteY303" fmla="*/ 314452 h 575022"/>
                <a:gd name="connsiteX304" fmla="*/ 111003 w 570088"/>
                <a:gd name="connsiteY304" fmla="*/ 296789 h 575022"/>
                <a:gd name="connsiteX305" fmla="*/ 167612 w 570088"/>
                <a:gd name="connsiteY305" fmla="*/ 282247 h 575022"/>
                <a:gd name="connsiteX306" fmla="*/ 229683 w 570088"/>
                <a:gd name="connsiteY306" fmla="*/ 269327 h 575022"/>
                <a:gd name="connsiteX307" fmla="*/ 283328 w 570088"/>
                <a:gd name="connsiteY307" fmla="*/ 261276 h 575022"/>
                <a:gd name="connsiteX308" fmla="*/ 291036 w 570088"/>
                <a:gd name="connsiteY308" fmla="*/ 266019 h 575022"/>
                <a:gd name="connsiteX309" fmla="*/ 299743 w 570088"/>
                <a:gd name="connsiteY309" fmla="*/ 283932 h 575022"/>
                <a:gd name="connsiteX310" fmla="*/ 326269 w 570088"/>
                <a:gd name="connsiteY310" fmla="*/ 308460 h 575022"/>
                <a:gd name="connsiteX311" fmla="*/ 351265 w 570088"/>
                <a:gd name="connsiteY311" fmla="*/ 321879 h 575022"/>
                <a:gd name="connsiteX312" fmla="*/ 380506 w 570088"/>
                <a:gd name="connsiteY312" fmla="*/ 330836 h 575022"/>
                <a:gd name="connsiteX313" fmla="*/ 426474 w 570088"/>
                <a:gd name="connsiteY313" fmla="*/ 336859 h 575022"/>
                <a:gd name="connsiteX314" fmla="*/ 461894 w 570088"/>
                <a:gd name="connsiteY314" fmla="*/ 346627 h 575022"/>
                <a:gd name="connsiteX315" fmla="*/ 479682 w 570088"/>
                <a:gd name="connsiteY315" fmla="*/ 363603 h 575022"/>
                <a:gd name="connsiteX316" fmla="*/ 483552 w 570088"/>
                <a:gd name="connsiteY316" fmla="*/ 407106 h 575022"/>
                <a:gd name="connsiteX317" fmla="*/ 481554 w 570088"/>
                <a:gd name="connsiteY317" fmla="*/ 440372 h 575022"/>
                <a:gd name="connsiteX318" fmla="*/ 479994 w 570088"/>
                <a:gd name="connsiteY318" fmla="*/ 468989 h 575022"/>
                <a:gd name="connsiteX319" fmla="*/ 484176 w 570088"/>
                <a:gd name="connsiteY319" fmla="*/ 508091 h 575022"/>
                <a:gd name="connsiteX320" fmla="*/ 494380 w 570088"/>
                <a:gd name="connsiteY320" fmla="*/ 523320 h 575022"/>
                <a:gd name="connsiteX321" fmla="*/ 510920 w 570088"/>
                <a:gd name="connsiteY321" fmla="*/ 523788 h 575022"/>
                <a:gd name="connsiteX322" fmla="*/ 541347 w 570088"/>
                <a:gd name="connsiteY322" fmla="*/ 533119 h 575022"/>
                <a:gd name="connsiteX323" fmla="*/ 550553 w 570088"/>
                <a:gd name="connsiteY323" fmla="*/ 558116 h 575022"/>
                <a:gd name="connsiteX324" fmla="*/ 143552 w 570088"/>
                <a:gd name="connsiteY324" fmla="*/ 398992 h 575022"/>
                <a:gd name="connsiteX325" fmla="*/ 118337 w 570088"/>
                <a:gd name="connsiteY325" fmla="*/ 393655 h 575022"/>
                <a:gd name="connsiteX326" fmla="*/ 91155 w 570088"/>
                <a:gd name="connsiteY326" fmla="*/ 383201 h 575022"/>
                <a:gd name="connsiteX327" fmla="*/ 74553 w 570088"/>
                <a:gd name="connsiteY327" fmla="*/ 367504 h 575022"/>
                <a:gd name="connsiteX328" fmla="*/ 77424 w 570088"/>
                <a:gd name="connsiteY328" fmla="*/ 352587 h 575022"/>
                <a:gd name="connsiteX329" fmla="*/ 99332 w 570088"/>
                <a:gd name="connsiteY329" fmla="*/ 338388 h 575022"/>
                <a:gd name="connsiteX330" fmla="*/ 122643 w 570088"/>
                <a:gd name="connsiteY330" fmla="*/ 354772 h 575022"/>
                <a:gd name="connsiteX331" fmla="*/ 133753 w 570088"/>
                <a:gd name="connsiteY331" fmla="*/ 379175 h 575022"/>
                <a:gd name="connsiteX332" fmla="*/ 143552 w 570088"/>
                <a:gd name="connsiteY332" fmla="*/ 398992 h 57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</a:cxnLst>
              <a:rect l="l" t="t" r="r" b="b"/>
              <a:pathLst>
                <a:path w="570088" h="575022">
                  <a:moveTo>
                    <a:pt x="538632" y="514676"/>
                  </a:moveTo>
                  <a:cubicBezTo>
                    <a:pt x="525057" y="508216"/>
                    <a:pt x="506208" y="516736"/>
                    <a:pt x="500591" y="508934"/>
                  </a:cubicBezTo>
                  <a:cubicBezTo>
                    <a:pt x="495535" y="501912"/>
                    <a:pt x="492914" y="479787"/>
                    <a:pt x="494412" y="459502"/>
                  </a:cubicBezTo>
                  <a:cubicBezTo>
                    <a:pt x="495223" y="448580"/>
                    <a:pt x="496034" y="429855"/>
                    <a:pt x="497220" y="415750"/>
                  </a:cubicBezTo>
                  <a:cubicBezTo>
                    <a:pt x="499592" y="387040"/>
                    <a:pt x="496471" y="366225"/>
                    <a:pt x="496471" y="366225"/>
                  </a:cubicBezTo>
                  <a:cubicBezTo>
                    <a:pt x="496471" y="366225"/>
                    <a:pt x="521281" y="349685"/>
                    <a:pt x="526648" y="297975"/>
                  </a:cubicBezTo>
                  <a:cubicBezTo>
                    <a:pt x="531080" y="255190"/>
                    <a:pt x="514758" y="208848"/>
                    <a:pt x="509048" y="192714"/>
                  </a:cubicBezTo>
                  <a:cubicBezTo>
                    <a:pt x="507831" y="189281"/>
                    <a:pt x="503992" y="179045"/>
                    <a:pt x="503992" y="179045"/>
                  </a:cubicBezTo>
                  <a:cubicBezTo>
                    <a:pt x="503992" y="179045"/>
                    <a:pt x="516100" y="172429"/>
                    <a:pt x="518878" y="169933"/>
                  </a:cubicBezTo>
                  <a:cubicBezTo>
                    <a:pt x="524370" y="165002"/>
                    <a:pt x="527897" y="158667"/>
                    <a:pt x="527897" y="158667"/>
                  </a:cubicBezTo>
                  <a:cubicBezTo>
                    <a:pt x="527897" y="158667"/>
                    <a:pt x="521562" y="156077"/>
                    <a:pt x="519283" y="154610"/>
                  </a:cubicBezTo>
                  <a:cubicBezTo>
                    <a:pt x="510421" y="148899"/>
                    <a:pt x="511482" y="138383"/>
                    <a:pt x="514384" y="134607"/>
                  </a:cubicBezTo>
                  <a:cubicBezTo>
                    <a:pt x="525868" y="119627"/>
                    <a:pt x="549367" y="121905"/>
                    <a:pt x="554547" y="122093"/>
                  </a:cubicBezTo>
                  <a:cubicBezTo>
                    <a:pt x="561413" y="122342"/>
                    <a:pt x="568091" y="124527"/>
                    <a:pt x="568091" y="124527"/>
                  </a:cubicBezTo>
                  <a:cubicBezTo>
                    <a:pt x="568091" y="124527"/>
                    <a:pt x="568809" y="118067"/>
                    <a:pt x="568310" y="98407"/>
                  </a:cubicBezTo>
                  <a:cubicBezTo>
                    <a:pt x="567904" y="83583"/>
                    <a:pt x="560133" y="77779"/>
                    <a:pt x="559166" y="76967"/>
                  </a:cubicBezTo>
                  <a:cubicBezTo>
                    <a:pt x="555827" y="74315"/>
                    <a:pt x="548306" y="69166"/>
                    <a:pt x="535324" y="66888"/>
                  </a:cubicBezTo>
                  <a:cubicBezTo>
                    <a:pt x="519408" y="64079"/>
                    <a:pt x="518378" y="62768"/>
                    <a:pt x="514228" y="58274"/>
                  </a:cubicBezTo>
                  <a:cubicBezTo>
                    <a:pt x="512262" y="56152"/>
                    <a:pt x="511638" y="54810"/>
                    <a:pt x="507612" y="50254"/>
                  </a:cubicBezTo>
                  <a:cubicBezTo>
                    <a:pt x="503618" y="45667"/>
                    <a:pt x="492758" y="40861"/>
                    <a:pt x="459897" y="39925"/>
                  </a:cubicBezTo>
                  <a:cubicBezTo>
                    <a:pt x="442452" y="39425"/>
                    <a:pt x="429938" y="29470"/>
                    <a:pt x="425475" y="22230"/>
                  </a:cubicBezTo>
                  <a:cubicBezTo>
                    <a:pt x="423197" y="18579"/>
                    <a:pt x="420607" y="13087"/>
                    <a:pt x="420888" y="5660"/>
                  </a:cubicBezTo>
                  <a:cubicBezTo>
                    <a:pt x="421169" y="-1799"/>
                    <a:pt x="415177" y="261"/>
                    <a:pt x="415177" y="261"/>
                  </a:cubicBezTo>
                  <a:cubicBezTo>
                    <a:pt x="400541" y="5566"/>
                    <a:pt x="395579" y="14335"/>
                    <a:pt x="393582" y="20889"/>
                  </a:cubicBezTo>
                  <a:cubicBezTo>
                    <a:pt x="385811" y="46291"/>
                    <a:pt x="392677" y="96284"/>
                    <a:pt x="391741" y="122810"/>
                  </a:cubicBezTo>
                  <a:cubicBezTo>
                    <a:pt x="390992" y="143969"/>
                    <a:pt x="387590" y="195210"/>
                    <a:pt x="387465" y="207350"/>
                  </a:cubicBezTo>
                  <a:cubicBezTo>
                    <a:pt x="387372" y="216681"/>
                    <a:pt x="385218" y="216213"/>
                    <a:pt x="383908" y="216182"/>
                  </a:cubicBezTo>
                  <a:cubicBezTo>
                    <a:pt x="377167" y="215994"/>
                    <a:pt x="366213" y="174364"/>
                    <a:pt x="365152" y="153019"/>
                  </a:cubicBezTo>
                  <a:cubicBezTo>
                    <a:pt x="364310" y="135324"/>
                    <a:pt x="362718" y="99967"/>
                    <a:pt x="362063" y="82273"/>
                  </a:cubicBezTo>
                  <a:cubicBezTo>
                    <a:pt x="361595" y="69915"/>
                    <a:pt x="358880" y="41672"/>
                    <a:pt x="353075" y="33652"/>
                  </a:cubicBezTo>
                  <a:cubicBezTo>
                    <a:pt x="343339" y="20140"/>
                    <a:pt x="327673" y="20545"/>
                    <a:pt x="323429" y="20732"/>
                  </a:cubicBezTo>
                  <a:cubicBezTo>
                    <a:pt x="319185" y="20951"/>
                    <a:pt x="309635" y="23167"/>
                    <a:pt x="302520" y="26350"/>
                  </a:cubicBezTo>
                  <a:cubicBezTo>
                    <a:pt x="294500" y="29939"/>
                    <a:pt x="292128" y="30968"/>
                    <a:pt x="286449" y="25726"/>
                  </a:cubicBezTo>
                  <a:cubicBezTo>
                    <a:pt x="278491" y="18361"/>
                    <a:pt x="270751" y="20077"/>
                    <a:pt x="265727" y="20452"/>
                  </a:cubicBezTo>
                  <a:cubicBezTo>
                    <a:pt x="235456" y="22823"/>
                    <a:pt x="189364" y="30656"/>
                    <a:pt x="140088" y="30594"/>
                  </a:cubicBezTo>
                  <a:cubicBezTo>
                    <a:pt x="64224" y="30531"/>
                    <a:pt x="22188" y="4037"/>
                    <a:pt x="22188" y="4037"/>
                  </a:cubicBezTo>
                  <a:cubicBezTo>
                    <a:pt x="5992" y="30875"/>
                    <a:pt x="2497" y="64235"/>
                    <a:pt x="4775" y="94506"/>
                  </a:cubicBezTo>
                  <a:cubicBezTo>
                    <a:pt x="6585" y="118254"/>
                    <a:pt x="15916" y="143282"/>
                    <a:pt x="24092" y="155297"/>
                  </a:cubicBezTo>
                  <a:cubicBezTo>
                    <a:pt x="40850" y="179888"/>
                    <a:pt x="70122" y="179513"/>
                    <a:pt x="70122" y="179513"/>
                  </a:cubicBezTo>
                  <a:cubicBezTo>
                    <a:pt x="75802" y="199049"/>
                    <a:pt x="89252" y="216119"/>
                    <a:pt x="97241" y="222204"/>
                  </a:cubicBezTo>
                  <a:cubicBezTo>
                    <a:pt x="104106" y="227416"/>
                    <a:pt x="131974" y="248356"/>
                    <a:pt x="184901" y="244580"/>
                  </a:cubicBezTo>
                  <a:cubicBezTo>
                    <a:pt x="225439" y="241678"/>
                    <a:pt x="247783" y="233595"/>
                    <a:pt x="269722" y="230630"/>
                  </a:cubicBezTo>
                  <a:cubicBezTo>
                    <a:pt x="273466" y="230100"/>
                    <a:pt x="279708" y="228727"/>
                    <a:pt x="282080" y="236404"/>
                  </a:cubicBezTo>
                  <a:cubicBezTo>
                    <a:pt x="284795" y="245173"/>
                    <a:pt x="281268" y="246796"/>
                    <a:pt x="278522" y="247388"/>
                  </a:cubicBezTo>
                  <a:cubicBezTo>
                    <a:pt x="243445" y="255159"/>
                    <a:pt x="175009" y="268079"/>
                    <a:pt x="154942" y="272791"/>
                  </a:cubicBezTo>
                  <a:cubicBezTo>
                    <a:pt x="135532" y="277347"/>
                    <a:pt x="91748" y="289143"/>
                    <a:pt x="78673" y="294698"/>
                  </a:cubicBezTo>
                  <a:cubicBezTo>
                    <a:pt x="65098" y="300471"/>
                    <a:pt x="47996" y="305652"/>
                    <a:pt x="34016" y="320943"/>
                  </a:cubicBezTo>
                  <a:cubicBezTo>
                    <a:pt x="26463" y="329182"/>
                    <a:pt x="20441" y="343163"/>
                    <a:pt x="20565" y="367036"/>
                  </a:cubicBezTo>
                  <a:cubicBezTo>
                    <a:pt x="20721" y="394404"/>
                    <a:pt x="36450" y="410476"/>
                    <a:pt x="36450" y="410476"/>
                  </a:cubicBezTo>
                  <a:cubicBezTo>
                    <a:pt x="29990" y="415812"/>
                    <a:pt x="16665" y="417810"/>
                    <a:pt x="16665" y="417810"/>
                  </a:cubicBezTo>
                  <a:cubicBezTo>
                    <a:pt x="9986" y="418933"/>
                    <a:pt x="0" y="419089"/>
                    <a:pt x="0" y="419089"/>
                  </a:cubicBezTo>
                  <a:lnTo>
                    <a:pt x="593" y="507498"/>
                  </a:lnTo>
                  <a:cubicBezTo>
                    <a:pt x="593" y="529780"/>
                    <a:pt x="3183" y="536396"/>
                    <a:pt x="8020" y="544884"/>
                  </a:cubicBezTo>
                  <a:cubicBezTo>
                    <a:pt x="16727" y="560113"/>
                    <a:pt x="46374" y="568133"/>
                    <a:pt x="62102" y="569413"/>
                  </a:cubicBezTo>
                  <a:cubicBezTo>
                    <a:pt x="86162" y="571379"/>
                    <a:pt x="139620" y="568445"/>
                    <a:pt x="139620" y="568445"/>
                  </a:cubicBezTo>
                  <a:cubicBezTo>
                    <a:pt x="141149" y="544603"/>
                    <a:pt x="131350" y="525130"/>
                    <a:pt x="124141" y="518421"/>
                  </a:cubicBezTo>
                  <a:cubicBezTo>
                    <a:pt x="121613" y="516049"/>
                    <a:pt x="121894" y="514894"/>
                    <a:pt x="123018" y="514270"/>
                  </a:cubicBezTo>
                  <a:cubicBezTo>
                    <a:pt x="129821" y="510619"/>
                    <a:pt x="137872" y="509027"/>
                    <a:pt x="149388" y="497949"/>
                  </a:cubicBezTo>
                  <a:cubicBezTo>
                    <a:pt x="163025" y="484842"/>
                    <a:pt x="166676" y="475480"/>
                    <a:pt x="170983" y="462997"/>
                  </a:cubicBezTo>
                  <a:cubicBezTo>
                    <a:pt x="175289" y="450483"/>
                    <a:pt x="175289" y="432976"/>
                    <a:pt x="175289" y="432976"/>
                  </a:cubicBezTo>
                  <a:cubicBezTo>
                    <a:pt x="175289" y="432976"/>
                    <a:pt x="199069" y="444960"/>
                    <a:pt x="206652" y="464339"/>
                  </a:cubicBezTo>
                  <a:cubicBezTo>
                    <a:pt x="212987" y="480536"/>
                    <a:pt x="210772" y="486871"/>
                    <a:pt x="206465" y="492394"/>
                  </a:cubicBezTo>
                  <a:cubicBezTo>
                    <a:pt x="203376" y="496357"/>
                    <a:pt x="192079" y="506375"/>
                    <a:pt x="192079" y="506375"/>
                  </a:cubicBezTo>
                  <a:cubicBezTo>
                    <a:pt x="192079" y="506375"/>
                    <a:pt x="214548" y="538768"/>
                    <a:pt x="225813" y="548629"/>
                  </a:cubicBezTo>
                  <a:cubicBezTo>
                    <a:pt x="243258" y="563858"/>
                    <a:pt x="258768" y="568789"/>
                    <a:pt x="281268" y="571504"/>
                  </a:cubicBezTo>
                  <a:cubicBezTo>
                    <a:pt x="303768" y="574250"/>
                    <a:pt x="360253" y="571129"/>
                    <a:pt x="360253" y="571129"/>
                  </a:cubicBezTo>
                  <a:cubicBezTo>
                    <a:pt x="362531" y="545914"/>
                    <a:pt x="357538" y="533650"/>
                    <a:pt x="353637" y="529125"/>
                  </a:cubicBezTo>
                  <a:cubicBezTo>
                    <a:pt x="344618" y="518639"/>
                    <a:pt x="336161" y="515144"/>
                    <a:pt x="328141" y="515175"/>
                  </a:cubicBezTo>
                  <a:cubicBezTo>
                    <a:pt x="319153" y="515206"/>
                    <a:pt x="313661" y="520948"/>
                    <a:pt x="308293" y="519544"/>
                  </a:cubicBezTo>
                  <a:cubicBezTo>
                    <a:pt x="302270" y="517953"/>
                    <a:pt x="289600" y="499478"/>
                    <a:pt x="286636" y="495827"/>
                  </a:cubicBezTo>
                  <a:cubicBezTo>
                    <a:pt x="283702" y="492207"/>
                    <a:pt x="285637" y="489648"/>
                    <a:pt x="286948" y="488244"/>
                  </a:cubicBezTo>
                  <a:cubicBezTo>
                    <a:pt x="289538" y="485466"/>
                    <a:pt x="295093" y="480598"/>
                    <a:pt x="296965" y="476822"/>
                  </a:cubicBezTo>
                  <a:cubicBezTo>
                    <a:pt x="303893" y="462935"/>
                    <a:pt x="300148" y="445272"/>
                    <a:pt x="297589" y="437376"/>
                  </a:cubicBezTo>
                  <a:cubicBezTo>
                    <a:pt x="293595" y="425206"/>
                    <a:pt x="274247" y="393999"/>
                    <a:pt x="274247" y="393999"/>
                  </a:cubicBezTo>
                  <a:cubicBezTo>
                    <a:pt x="278085" y="390347"/>
                    <a:pt x="289164" y="389630"/>
                    <a:pt x="294188" y="390160"/>
                  </a:cubicBezTo>
                  <a:cubicBezTo>
                    <a:pt x="297901" y="390566"/>
                    <a:pt x="306327" y="391565"/>
                    <a:pt x="316657" y="403049"/>
                  </a:cubicBezTo>
                  <a:cubicBezTo>
                    <a:pt x="330482" y="418371"/>
                    <a:pt x="353481" y="424488"/>
                    <a:pt x="360877" y="425174"/>
                  </a:cubicBezTo>
                  <a:cubicBezTo>
                    <a:pt x="393644" y="428202"/>
                    <a:pt x="402819" y="421742"/>
                    <a:pt x="402819" y="421742"/>
                  </a:cubicBezTo>
                  <a:cubicBezTo>
                    <a:pt x="401945" y="439062"/>
                    <a:pt x="405534" y="472609"/>
                    <a:pt x="409185" y="491895"/>
                  </a:cubicBezTo>
                  <a:cubicBezTo>
                    <a:pt x="414147" y="518109"/>
                    <a:pt x="435337" y="558709"/>
                    <a:pt x="488763" y="570068"/>
                  </a:cubicBezTo>
                  <a:cubicBezTo>
                    <a:pt x="539755" y="580897"/>
                    <a:pt x="570088" y="570599"/>
                    <a:pt x="570088" y="570599"/>
                  </a:cubicBezTo>
                  <a:cubicBezTo>
                    <a:pt x="566219" y="524038"/>
                    <a:pt x="542314" y="516423"/>
                    <a:pt x="538632" y="514676"/>
                  </a:cubicBezTo>
                  <a:moveTo>
                    <a:pt x="515851" y="79339"/>
                  </a:moveTo>
                  <a:cubicBezTo>
                    <a:pt x="517598" y="78278"/>
                    <a:pt x="538351" y="76125"/>
                    <a:pt x="550678" y="86454"/>
                  </a:cubicBezTo>
                  <a:cubicBezTo>
                    <a:pt x="557013" y="91759"/>
                    <a:pt x="557418" y="101465"/>
                    <a:pt x="556139" y="108174"/>
                  </a:cubicBezTo>
                  <a:cubicBezTo>
                    <a:pt x="555889" y="109454"/>
                    <a:pt x="554641" y="110765"/>
                    <a:pt x="547651" y="109547"/>
                  </a:cubicBezTo>
                  <a:cubicBezTo>
                    <a:pt x="541253" y="108424"/>
                    <a:pt x="531080" y="110390"/>
                    <a:pt x="520875" y="115414"/>
                  </a:cubicBezTo>
                  <a:cubicBezTo>
                    <a:pt x="514384" y="118629"/>
                    <a:pt x="506894" y="124433"/>
                    <a:pt x="503368" y="128615"/>
                  </a:cubicBezTo>
                  <a:cubicBezTo>
                    <a:pt x="500559" y="131923"/>
                    <a:pt x="497876" y="137509"/>
                    <a:pt x="497595" y="142627"/>
                  </a:cubicBezTo>
                  <a:cubicBezTo>
                    <a:pt x="497376" y="146559"/>
                    <a:pt x="498718" y="152519"/>
                    <a:pt x="501995" y="156202"/>
                  </a:cubicBezTo>
                  <a:cubicBezTo>
                    <a:pt x="504991" y="159572"/>
                    <a:pt x="509547" y="160883"/>
                    <a:pt x="509547" y="160883"/>
                  </a:cubicBezTo>
                  <a:cubicBezTo>
                    <a:pt x="509547" y="160883"/>
                    <a:pt x="506801" y="165096"/>
                    <a:pt x="496097" y="166999"/>
                  </a:cubicBezTo>
                  <a:cubicBezTo>
                    <a:pt x="485393" y="168903"/>
                    <a:pt x="481055" y="167873"/>
                    <a:pt x="476249" y="166687"/>
                  </a:cubicBezTo>
                  <a:cubicBezTo>
                    <a:pt x="469072" y="164940"/>
                    <a:pt x="459834" y="159572"/>
                    <a:pt x="455590" y="147027"/>
                  </a:cubicBezTo>
                  <a:cubicBezTo>
                    <a:pt x="454092" y="142533"/>
                    <a:pt x="456121" y="134669"/>
                    <a:pt x="463423" y="129052"/>
                  </a:cubicBezTo>
                  <a:cubicBezTo>
                    <a:pt x="471069" y="123154"/>
                    <a:pt x="480899" y="118910"/>
                    <a:pt x="500403" y="106489"/>
                  </a:cubicBezTo>
                  <a:cubicBezTo>
                    <a:pt x="518628" y="94818"/>
                    <a:pt x="513822" y="80587"/>
                    <a:pt x="515851" y="79339"/>
                  </a:cubicBezTo>
                  <a:moveTo>
                    <a:pt x="403131" y="29845"/>
                  </a:moveTo>
                  <a:cubicBezTo>
                    <a:pt x="403787" y="26974"/>
                    <a:pt x="405441" y="21794"/>
                    <a:pt x="407781" y="19235"/>
                  </a:cubicBezTo>
                  <a:cubicBezTo>
                    <a:pt x="409310" y="17549"/>
                    <a:pt x="411682" y="18298"/>
                    <a:pt x="412088" y="19796"/>
                  </a:cubicBezTo>
                  <a:cubicBezTo>
                    <a:pt x="413336" y="24103"/>
                    <a:pt x="412525" y="26911"/>
                    <a:pt x="419609" y="36118"/>
                  </a:cubicBezTo>
                  <a:cubicBezTo>
                    <a:pt x="426724" y="45324"/>
                    <a:pt x="443763" y="50535"/>
                    <a:pt x="452282" y="51721"/>
                  </a:cubicBezTo>
                  <a:cubicBezTo>
                    <a:pt x="461114" y="52938"/>
                    <a:pt x="474689" y="53937"/>
                    <a:pt x="487640" y="56184"/>
                  </a:cubicBezTo>
                  <a:cubicBezTo>
                    <a:pt x="494724" y="57401"/>
                    <a:pt x="499810" y="62893"/>
                    <a:pt x="501308" y="68136"/>
                  </a:cubicBezTo>
                  <a:cubicBezTo>
                    <a:pt x="502432" y="72193"/>
                    <a:pt x="501932" y="76718"/>
                    <a:pt x="501308" y="80868"/>
                  </a:cubicBezTo>
                  <a:cubicBezTo>
                    <a:pt x="499935" y="90043"/>
                    <a:pt x="492040" y="94381"/>
                    <a:pt x="492040" y="94381"/>
                  </a:cubicBezTo>
                  <a:cubicBezTo>
                    <a:pt x="492040" y="94381"/>
                    <a:pt x="481461" y="80338"/>
                    <a:pt x="471880" y="70757"/>
                  </a:cubicBezTo>
                  <a:cubicBezTo>
                    <a:pt x="469821" y="68729"/>
                    <a:pt x="466793" y="68136"/>
                    <a:pt x="465296" y="68323"/>
                  </a:cubicBezTo>
                  <a:cubicBezTo>
                    <a:pt x="459522" y="69041"/>
                    <a:pt x="449754" y="82741"/>
                    <a:pt x="449942" y="88046"/>
                  </a:cubicBezTo>
                  <a:cubicBezTo>
                    <a:pt x="449973" y="89357"/>
                    <a:pt x="450659" y="91572"/>
                    <a:pt x="453156" y="92165"/>
                  </a:cubicBezTo>
                  <a:cubicBezTo>
                    <a:pt x="457931" y="93320"/>
                    <a:pt x="464203" y="94631"/>
                    <a:pt x="470757" y="95473"/>
                  </a:cubicBezTo>
                  <a:cubicBezTo>
                    <a:pt x="477716" y="96409"/>
                    <a:pt x="480712" y="101496"/>
                    <a:pt x="480306" y="103930"/>
                  </a:cubicBezTo>
                  <a:cubicBezTo>
                    <a:pt x="479963" y="105865"/>
                    <a:pt x="475531" y="105147"/>
                    <a:pt x="465795" y="110140"/>
                  </a:cubicBezTo>
                  <a:cubicBezTo>
                    <a:pt x="456089" y="115133"/>
                    <a:pt x="451502" y="120688"/>
                    <a:pt x="446384" y="128552"/>
                  </a:cubicBezTo>
                  <a:cubicBezTo>
                    <a:pt x="441266" y="136448"/>
                    <a:pt x="439300" y="149180"/>
                    <a:pt x="444012" y="160352"/>
                  </a:cubicBezTo>
                  <a:cubicBezTo>
                    <a:pt x="448756" y="171524"/>
                    <a:pt x="463735" y="178359"/>
                    <a:pt x="463735" y="178359"/>
                  </a:cubicBezTo>
                  <a:cubicBezTo>
                    <a:pt x="463735" y="178359"/>
                    <a:pt x="445760" y="189468"/>
                    <a:pt x="427598" y="168060"/>
                  </a:cubicBezTo>
                  <a:cubicBezTo>
                    <a:pt x="413835" y="151864"/>
                    <a:pt x="412306" y="137665"/>
                    <a:pt x="410184" y="123435"/>
                  </a:cubicBezTo>
                  <a:cubicBezTo>
                    <a:pt x="406502" y="98781"/>
                    <a:pt x="412493" y="77342"/>
                    <a:pt x="412493" y="77342"/>
                  </a:cubicBezTo>
                  <a:lnTo>
                    <a:pt x="413929" y="71163"/>
                  </a:lnTo>
                  <a:cubicBezTo>
                    <a:pt x="413929" y="71163"/>
                    <a:pt x="412743" y="69821"/>
                    <a:pt x="407375" y="57245"/>
                  </a:cubicBezTo>
                  <a:cubicBezTo>
                    <a:pt x="403131" y="47290"/>
                    <a:pt x="401571" y="36586"/>
                    <a:pt x="403131" y="29845"/>
                  </a:cubicBezTo>
                  <a:moveTo>
                    <a:pt x="304268" y="40143"/>
                  </a:moveTo>
                  <a:cubicBezTo>
                    <a:pt x="311196" y="36336"/>
                    <a:pt x="324739" y="32654"/>
                    <a:pt x="331324" y="34900"/>
                  </a:cubicBezTo>
                  <a:cubicBezTo>
                    <a:pt x="342184" y="38614"/>
                    <a:pt x="346303" y="51877"/>
                    <a:pt x="347833" y="58430"/>
                  </a:cubicBezTo>
                  <a:cubicBezTo>
                    <a:pt x="350142" y="68229"/>
                    <a:pt x="350704" y="75095"/>
                    <a:pt x="351359" y="96628"/>
                  </a:cubicBezTo>
                  <a:cubicBezTo>
                    <a:pt x="351983" y="118161"/>
                    <a:pt x="352451" y="140630"/>
                    <a:pt x="353387" y="155266"/>
                  </a:cubicBezTo>
                  <a:cubicBezTo>
                    <a:pt x="354105" y="166719"/>
                    <a:pt x="356477" y="186504"/>
                    <a:pt x="359785" y="196740"/>
                  </a:cubicBezTo>
                  <a:cubicBezTo>
                    <a:pt x="363374" y="207787"/>
                    <a:pt x="367805" y="217711"/>
                    <a:pt x="373204" y="223359"/>
                  </a:cubicBezTo>
                  <a:cubicBezTo>
                    <a:pt x="377729" y="228071"/>
                    <a:pt x="378727" y="231254"/>
                    <a:pt x="378821" y="234126"/>
                  </a:cubicBezTo>
                  <a:cubicBezTo>
                    <a:pt x="378946" y="237121"/>
                    <a:pt x="375076" y="241116"/>
                    <a:pt x="369927" y="241210"/>
                  </a:cubicBezTo>
                  <a:cubicBezTo>
                    <a:pt x="366026" y="241272"/>
                    <a:pt x="363249" y="238245"/>
                    <a:pt x="359036" y="232128"/>
                  </a:cubicBezTo>
                  <a:cubicBezTo>
                    <a:pt x="351515" y="221237"/>
                    <a:pt x="343183" y="202450"/>
                    <a:pt x="339688" y="191871"/>
                  </a:cubicBezTo>
                  <a:cubicBezTo>
                    <a:pt x="334663" y="176611"/>
                    <a:pt x="328422" y="144967"/>
                    <a:pt x="325395" y="129177"/>
                  </a:cubicBezTo>
                  <a:cubicBezTo>
                    <a:pt x="323554" y="119658"/>
                    <a:pt x="320214" y="100529"/>
                    <a:pt x="318155" y="91042"/>
                  </a:cubicBezTo>
                  <a:cubicBezTo>
                    <a:pt x="315596" y="79277"/>
                    <a:pt x="308980" y="54904"/>
                    <a:pt x="304205" y="45105"/>
                  </a:cubicBezTo>
                  <a:cubicBezTo>
                    <a:pt x="303456" y="43545"/>
                    <a:pt x="302739" y="40986"/>
                    <a:pt x="304268" y="40143"/>
                  </a:cubicBezTo>
                  <a:moveTo>
                    <a:pt x="242322" y="224264"/>
                  </a:moveTo>
                  <a:cubicBezTo>
                    <a:pt x="225189" y="228227"/>
                    <a:pt x="211177" y="232784"/>
                    <a:pt x="173074" y="233408"/>
                  </a:cubicBezTo>
                  <a:cubicBezTo>
                    <a:pt x="147390" y="233813"/>
                    <a:pt x="124672" y="223266"/>
                    <a:pt x="113656" y="216119"/>
                  </a:cubicBezTo>
                  <a:cubicBezTo>
                    <a:pt x="102640" y="208942"/>
                    <a:pt x="94463" y="199143"/>
                    <a:pt x="88378" y="183695"/>
                  </a:cubicBezTo>
                  <a:cubicBezTo>
                    <a:pt x="88378" y="183695"/>
                    <a:pt x="103139" y="185973"/>
                    <a:pt x="122768" y="182853"/>
                  </a:cubicBezTo>
                  <a:cubicBezTo>
                    <a:pt x="142366" y="179732"/>
                    <a:pt x="156721" y="176361"/>
                    <a:pt x="166801" y="173771"/>
                  </a:cubicBezTo>
                  <a:cubicBezTo>
                    <a:pt x="180688" y="170183"/>
                    <a:pt x="202814" y="164222"/>
                    <a:pt x="223036" y="160103"/>
                  </a:cubicBezTo>
                  <a:cubicBezTo>
                    <a:pt x="238078" y="157013"/>
                    <a:pt x="246691" y="159447"/>
                    <a:pt x="250623" y="161694"/>
                  </a:cubicBezTo>
                  <a:cubicBezTo>
                    <a:pt x="265790" y="170370"/>
                    <a:pt x="262263" y="195959"/>
                    <a:pt x="262263" y="195959"/>
                  </a:cubicBezTo>
                  <a:cubicBezTo>
                    <a:pt x="262263" y="195959"/>
                    <a:pt x="272062" y="192152"/>
                    <a:pt x="271188" y="174832"/>
                  </a:cubicBezTo>
                  <a:cubicBezTo>
                    <a:pt x="270533" y="162412"/>
                    <a:pt x="264136" y="155172"/>
                    <a:pt x="258862" y="151053"/>
                  </a:cubicBezTo>
                  <a:cubicBezTo>
                    <a:pt x="251996" y="145716"/>
                    <a:pt x="240699" y="142440"/>
                    <a:pt x="224472" y="145654"/>
                  </a:cubicBezTo>
                  <a:cubicBezTo>
                    <a:pt x="197509" y="151021"/>
                    <a:pt x="189801" y="152769"/>
                    <a:pt x="172980" y="157356"/>
                  </a:cubicBezTo>
                  <a:cubicBezTo>
                    <a:pt x="161777" y="160415"/>
                    <a:pt x="127512" y="167967"/>
                    <a:pt x="114155" y="168529"/>
                  </a:cubicBezTo>
                  <a:cubicBezTo>
                    <a:pt x="100798" y="169090"/>
                    <a:pt x="85663" y="168622"/>
                    <a:pt x="76956" y="166999"/>
                  </a:cubicBezTo>
                  <a:cubicBezTo>
                    <a:pt x="67064" y="165158"/>
                    <a:pt x="52615" y="164066"/>
                    <a:pt x="40850" y="151614"/>
                  </a:cubicBezTo>
                  <a:cubicBezTo>
                    <a:pt x="33360" y="143688"/>
                    <a:pt x="28055" y="133514"/>
                    <a:pt x="25340" y="127803"/>
                  </a:cubicBezTo>
                  <a:cubicBezTo>
                    <a:pt x="22906" y="122717"/>
                    <a:pt x="19536" y="112824"/>
                    <a:pt x="19598" y="106926"/>
                  </a:cubicBezTo>
                  <a:cubicBezTo>
                    <a:pt x="19598" y="106926"/>
                    <a:pt x="38135" y="112512"/>
                    <a:pt x="54331" y="113074"/>
                  </a:cubicBezTo>
                  <a:cubicBezTo>
                    <a:pt x="70528" y="113636"/>
                    <a:pt x="94682" y="112824"/>
                    <a:pt x="105479" y="111732"/>
                  </a:cubicBezTo>
                  <a:cubicBezTo>
                    <a:pt x="123829" y="109891"/>
                    <a:pt x="159936" y="101714"/>
                    <a:pt x="176070" y="98313"/>
                  </a:cubicBezTo>
                  <a:cubicBezTo>
                    <a:pt x="188927" y="95567"/>
                    <a:pt x="205966" y="91104"/>
                    <a:pt x="217606" y="88483"/>
                  </a:cubicBezTo>
                  <a:cubicBezTo>
                    <a:pt x="228466" y="86049"/>
                    <a:pt x="237048" y="84301"/>
                    <a:pt x="245474" y="87110"/>
                  </a:cubicBezTo>
                  <a:cubicBezTo>
                    <a:pt x="252027" y="89294"/>
                    <a:pt x="261795" y="102713"/>
                    <a:pt x="258737" y="119346"/>
                  </a:cubicBezTo>
                  <a:cubicBezTo>
                    <a:pt x="258737" y="119346"/>
                    <a:pt x="263792" y="115477"/>
                    <a:pt x="265259" y="104180"/>
                  </a:cubicBezTo>
                  <a:cubicBezTo>
                    <a:pt x="266258" y="96628"/>
                    <a:pt x="264167" y="89013"/>
                    <a:pt x="261670" y="84738"/>
                  </a:cubicBezTo>
                  <a:cubicBezTo>
                    <a:pt x="259860" y="81648"/>
                    <a:pt x="254430" y="74908"/>
                    <a:pt x="246660" y="72567"/>
                  </a:cubicBezTo>
                  <a:cubicBezTo>
                    <a:pt x="233584" y="68604"/>
                    <a:pt x="219229" y="73441"/>
                    <a:pt x="212457" y="74783"/>
                  </a:cubicBezTo>
                  <a:cubicBezTo>
                    <a:pt x="198258" y="77654"/>
                    <a:pt x="175757" y="83115"/>
                    <a:pt x="161964" y="86267"/>
                  </a:cubicBezTo>
                  <a:cubicBezTo>
                    <a:pt x="147702" y="89544"/>
                    <a:pt x="117931" y="96503"/>
                    <a:pt x="104574" y="97938"/>
                  </a:cubicBezTo>
                  <a:cubicBezTo>
                    <a:pt x="95150" y="98968"/>
                    <a:pt x="77112" y="99967"/>
                    <a:pt x="68343" y="99842"/>
                  </a:cubicBezTo>
                  <a:cubicBezTo>
                    <a:pt x="59824" y="99717"/>
                    <a:pt x="41880" y="97876"/>
                    <a:pt x="35794" y="96222"/>
                  </a:cubicBezTo>
                  <a:cubicBezTo>
                    <a:pt x="26932" y="93788"/>
                    <a:pt x="15666" y="87796"/>
                    <a:pt x="14823" y="76374"/>
                  </a:cubicBezTo>
                  <a:cubicBezTo>
                    <a:pt x="12764" y="48788"/>
                    <a:pt x="25871" y="20889"/>
                    <a:pt x="25871" y="20889"/>
                  </a:cubicBezTo>
                  <a:cubicBezTo>
                    <a:pt x="25871" y="20889"/>
                    <a:pt x="46405" y="30719"/>
                    <a:pt x="64005" y="34838"/>
                  </a:cubicBezTo>
                  <a:cubicBezTo>
                    <a:pt x="81200" y="38864"/>
                    <a:pt x="104106" y="44481"/>
                    <a:pt x="144644" y="43763"/>
                  </a:cubicBezTo>
                  <a:cubicBezTo>
                    <a:pt x="185276" y="43045"/>
                    <a:pt x="206028" y="41391"/>
                    <a:pt x="224315" y="39394"/>
                  </a:cubicBezTo>
                  <a:cubicBezTo>
                    <a:pt x="235800" y="38177"/>
                    <a:pt x="256240" y="35462"/>
                    <a:pt x="266539" y="34713"/>
                  </a:cubicBezTo>
                  <a:cubicBezTo>
                    <a:pt x="271969" y="34339"/>
                    <a:pt x="281206" y="36648"/>
                    <a:pt x="286480" y="41516"/>
                  </a:cubicBezTo>
                  <a:cubicBezTo>
                    <a:pt x="293345" y="47883"/>
                    <a:pt x="296091" y="57213"/>
                    <a:pt x="297745" y="62082"/>
                  </a:cubicBezTo>
                  <a:cubicBezTo>
                    <a:pt x="307888" y="92103"/>
                    <a:pt x="308106" y="110265"/>
                    <a:pt x="316532" y="150116"/>
                  </a:cubicBezTo>
                  <a:cubicBezTo>
                    <a:pt x="321026" y="171212"/>
                    <a:pt x="332510" y="225356"/>
                    <a:pt x="352326" y="248793"/>
                  </a:cubicBezTo>
                  <a:cubicBezTo>
                    <a:pt x="359286" y="257000"/>
                    <a:pt x="368273" y="257219"/>
                    <a:pt x="373703" y="255814"/>
                  </a:cubicBezTo>
                  <a:cubicBezTo>
                    <a:pt x="382784" y="253474"/>
                    <a:pt x="390961" y="246390"/>
                    <a:pt x="395517" y="228259"/>
                  </a:cubicBezTo>
                  <a:cubicBezTo>
                    <a:pt x="400229" y="209566"/>
                    <a:pt x="400385" y="197239"/>
                    <a:pt x="400541" y="184101"/>
                  </a:cubicBezTo>
                  <a:cubicBezTo>
                    <a:pt x="400572" y="181885"/>
                    <a:pt x="400572" y="140661"/>
                    <a:pt x="400572" y="140661"/>
                  </a:cubicBezTo>
                  <a:cubicBezTo>
                    <a:pt x="400572" y="140661"/>
                    <a:pt x="407812" y="167436"/>
                    <a:pt x="420045" y="179201"/>
                  </a:cubicBezTo>
                  <a:cubicBezTo>
                    <a:pt x="429751" y="188501"/>
                    <a:pt x="441953" y="192558"/>
                    <a:pt x="453530" y="191840"/>
                  </a:cubicBezTo>
                  <a:cubicBezTo>
                    <a:pt x="463985" y="191154"/>
                    <a:pt x="470819" y="189063"/>
                    <a:pt x="486485" y="183383"/>
                  </a:cubicBezTo>
                  <a:cubicBezTo>
                    <a:pt x="487390" y="183071"/>
                    <a:pt x="489637" y="182197"/>
                    <a:pt x="491353" y="185224"/>
                  </a:cubicBezTo>
                  <a:cubicBezTo>
                    <a:pt x="493226" y="188532"/>
                    <a:pt x="505771" y="212593"/>
                    <a:pt x="511763" y="246796"/>
                  </a:cubicBezTo>
                  <a:cubicBezTo>
                    <a:pt x="514384" y="261837"/>
                    <a:pt x="516444" y="275506"/>
                    <a:pt x="514727" y="291172"/>
                  </a:cubicBezTo>
                  <a:cubicBezTo>
                    <a:pt x="511887" y="316886"/>
                    <a:pt x="507394" y="324532"/>
                    <a:pt x="504585" y="330711"/>
                  </a:cubicBezTo>
                  <a:cubicBezTo>
                    <a:pt x="501964" y="336453"/>
                    <a:pt x="494817" y="349092"/>
                    <a:pt x="487328" y="349092"/>
                  </a:cubicBezTo>
                  <a:cubicBezTo>
                    <a:pt x="487328" y="349092"/>
                    <a:pt x="481367" y="338731"/>
                    <a:pt x="460739" y="330711"/>
                  </a:cubicBezTo>
                  <a:cubicBezTo>
                    <a:pt x="446665" y="325250"/>
                    <a:pt x="436648" y="322972"/>
                    <a:pt x="418267" y="320382"/>
                  </a:cubicBezTo>
                  <a:cubicBezTo>
                    <a:pt x="386935" y="315981"/>
                    <a:pt x="378322" y="314296"/>
                    <a:pt x="365621" y="311581"/>
                  </a:cubicBezTo>
                  <a:cubicBezTo>
                    <a:pt x="354542" y="309209"/>
                    <a:pt x="341435" y="303561"/>
                    <a:pt x="329608" y="294261"/>
                  </a:cubicBezTo>
                  <a:cubicBezTo>
                    <a:pt x="316594" y="284057"/>
                    <a:pt x="309323" y="271543"/>
                    <a:pt x="305173" y="262430"/>
                  </a:cubicBezTo>
                  <a:cubicBezTo>
                    <a:pt x="299867" y="250728"/>
                    <a:pt x="295062" y="234500"/>
                    <a:pt x="289413" y="216650"/>
                  </a:cubicBezTo>
                  <a:cubicBezTo>
                    <a:pt x="289413" y="216681"/>
                    <a:pt x="265197" y="218959"/>
                    <a:pt x="242322" y="224264"/>
                  </a:cubicBezTo>
                  <a:moveTo>
                    <a:pt x="123798" y="557149"/>
                  </a:moveTo>
                  <a:cubicBezTo>
                    <a:pt x="123798" y="557149"/>
                    <a:pt x="118680" y="557773"/>
                    <a:pt x="116776" y="556961"/>
                  </a:cubicBezTo>
                  <a:cubicBezTo>
                    <a:pt x="111721" y="554746"/>
                    <a:pt x="106759" y="543324"/>
                    <a:pt x="103638" y="541015"/>
                  </a:cubicBezTo>
                  <a:cubicBezTo>
                    <a:pt x="100205" y="538456"/>
                    <a:pt x="95337" y="539454"/>
                    <a:pt x="92934" y="541264"/>
                  </a:cubicBezTo>
                  <a:cubicBezTo>
                    <a:pt x="91468" y="542356"/>
                    <a:pt x="87848" y="546226"/>
                    <a:pt x="89377" y="551656"/>
                  </a:cubicBezTo>
                  <a:cubicBezTo>
                    <a:pt x="89876" y="553435"/>
                    <a:pt x="91405" y="557336"/>
                    <a:pt x="91405" y="557336"/>
                  </a:cubicBezTo>
                  <a:cubicBezTo>
                    <a:pt x="91405" y="557336"/>
                    <a:pt x="89221" y="558771"/>
                    <a:pt x="74210" y="558272"/>
                  </a:cubicBezTo>
                  <a:cubicBezTo>
                    <a:pt x="54238" y="557585"/>
                    <a:pt x="43097" y="554371"/>
                    <a:pt x="33672" y="550127"/>
                  </a:cubicBezTo>
                  <a:cubicBezTo>
                    <a:pt x="30520" y="548692"/>
                    <a:pt x="26620" y="546226"/>
                    <a:pt x="22344" y="542169"/>
                  </a:cubicBezTo>
                  <a:cubicBezTo>
                    <a:pt x="18100" y="538081"/>
                    <a:pt x="13825" y="531746"/>
                    <a:pt x="13107" y="508497"/>
                  </a:cubicBezTo>
                  <a:cubicBezTo>
                    <a:pt x="12826" y="498636"/>
                    <a:pt x="12483" y="478975"/>
                    <a:pt x="12264" y="469114"/>
                  </a:cubicBezTo>
                  <a:cubicBezTo>
                    <a:pt x="12046" y="460189"/>
                    <a:pt x="11266" y="430168"/>
                    <a:pt x="11266" y="430168"/>
                  </a:cubicBezTo>
                  <a:cubicBezTo>
                    <a:pt x="11266" y="430168"/>
                    <a:pt x="26463" y="429450"/>
                    <a:pt x="34858" y="426298"/>
                  </a:cubicBezTo>
                  <a:cubicBezTo>
                    <a:pt x="43066" y="423208"/>
                    <a:pt x="46623" y="419089"/>
                    <a:pt x="46623" y="419089"/>
                  </a:cubicBezTo>
                  <a:cubicBezTo>
                    <a:pt x="46623" y="419089"/>
                    <a:pt x="66003" y="427296"/>
                    <a:pt x="76457" y="430667"/>
                  </a:cubicBezTo>
                  <a:cubicBezTo>
                    <a:pt x="83042" y="432789"/>
                    <a:pt x="107133" y="438718"/>
                    <a:pt x="107133" y="438718"/>
                  </a:cubicBezTo>
                  <a:cubicBezTo>
                    <a:pt x="107133" y="438718"/>
                    <a:pt x="97584" y="442900"/>
                    <a:pt x="93995" y="445334"/>
                  </a:cubicBezTo>
                  <a:cubicBezTo>
                    <a:pt x="91343" y="447144"/>
                    <a:pt x="87130" y="450234"/>
                    <a:pt x="83759" y="453854"/>
                  </a:cubicBezTo>
                  <a:cubicBezTo>
                    <a:pt x="81138" y="456693"/>
                    <a:pt x="77393" y="460438"/>
                    <a:pt x="69155" y="460969"/>
                  </a:cubicBezTo>
                  <a:cubicBezTo>
                    <a:pt x="60698" y="461499"/>
                    <a:pt x="54675" y="460875"/>
                    <a:pt x="54675" y="460875"/>
                  </a:cubicBezTo>
                  <a:cubicBezTo>
                    <a:pt x="54269" y="472827"/>
                    <a:pt x="52521" y="485653"/>
                    <a:pt x="54643" y="496389"/>
                  </a:cubicBezTo>
                  <a:cubicBezTo>
                    <a:pt x="57327" y="509932"/>
                    <a:pt x="67501" y="518077"/>
                    <a:pt x="72681" y="519887"/>
                  </a:cubicBezTo>
                  <a:cubicBezTo>
                    <a:pt x="79078" y="522134"/>
                    <a:pt x="81044" y="522415"/>
                    <a:pt x="92497" y="521635"/>
                  </a:cubicBezTo>
                  <a:cubicBezTo>
                    <a:pt x="104294" y="520792"/>
                    <a:pt x="107726" y="522727"/>
                    <a:pt x="109568" y="524319"/>
                  </a:cubicBezTo>
                  <a:cubicBezTo>
                    <a:pt x="111128" y="525661"/>
                    <a:pt x="115154" y="532308"/>
                    <a:pt x="119335" y="541420"/>
                  </a:cubicBezTo>
                  <a:cubicBezTo>
                    <a:pt x="123299" y="550033"/>
                    <a:pt x="123798" y="557149"/>
                    <a:pt x="123798" y="557149"/>
                  </a:cubicBezTo>
                  <a:moveTo>
                    <a:pt x="550553" y="558116"/>
                  </a:moveTo>
                  <a:cubicBezTo>
                    <a:pt x="545404" y="560394"/>
                    <a:pt x="541721" y="560519"/>
                    <a:pt x="535293" y="559552"/>
                  </a:cubicBezTo>
                  <a:cubicBezTo>
                    <a:pt x="526586" y="558272"/>
                    <a:pt x="520220" y="552031"/>
                    <a:pt x="516943" y="548692"/>
                  </a:cubicBezTo>
                  <a:cubicBezTo>
                    <a:pt x="515102" y="546819"/>
                    <a:pt x="510639" y="542575"/>
                    <a:pt x="506738" y="546133"/>
                  </a:cubicBezTo>
                  <a:cubicBezTo>
                    <a:pt x="502869" y="549659"/>
                    <a:pt x="506988" y="556961"/>
                    <a:pt x="506988" y="556961"/>
                  </a:cubicBezTo>
                  <a:cubicBezTo>
                    <a:pt x="500591" y="557024"/>
                    <a:pt x="495410" y="558678"/>
                    <a:pt x="480618" y="552998"/>
                  </a:cubicBezTo>
                  <a:cubicBezTo>
                    <a:pt x="468915" y="548504"/>
                    <a:pt x="461332" y="544822"/>
                    <a:pt x="445105" y="528750"/>
                  </a:cubicBezTo>
                  <a:cubicBezTo>
                    <a:pt x="425850" y="509683"/>
                    <a:pt x="420576" y="475730"/>
                    <a:pt x="419453" y="458379"/>
                  </a:cubicBezTo>
                  <a:cubicBezTo>
                    <a:pt x="418579" y="444991"/>
                    <a:pt x="417206" y="418153"/>
                    <a:pt x="415177" y="404921"/>
                  </a:cubicBezTo>
                  <a:cubicBezTo>
                    <a:pt x="414397" y="400022"/>
                    <a:pt x="413055" y="392095"/>
                    <a:pt x="411370" y="387320"/>
                  </a:cubicBezTo>
                  <a:cubicBezTo>
                    <a:pt x="410683" y="385448"/>
                    <a:pt x="408000" y="380611"/>
                    <a:pt x="403943" y="376648"/>
                  </a:cubicBezTo>
                  <a:cubicBezTo>
                    <a:pt x="400666" y="373433"/>
                    <a:pt x="394549" y="369876"/>
                    <a:pt x="390399" y="367535"/>
                  </a:cubicBezTo>
                  <a:cubicBezTo>
                    <a:pt x="387559" y="365912"/>
                    <a:pt x="382566" y="362823"/>
                    <a:pt x="379632" y="362729"/>
                  </a:cubicBezTo>
                  <a:cubicBezTo>
                    <a:pt x="376668" y="362636"/>
                    <a:pt x="374858" y="365288"/>
                    <a:pt x="374577" y="366381"/>
                  </a:cubicBezTo>
                  <a:cubicBezTo>
                    <a:pt x="373734" y="369626"/>
                    <a:pt x="376949" y="376180"/>
                    <a:pt x="385468" y="380829"/>
                  </a:cubicBezTo>
                  <a:cubicBezTo>
                    <a:pt x="392490" y="384637"/>
                    <a:pt x="396235" y="388225"/>
                    <a:pt x="397795" y="392906"/>
                  </a:cubicBezTo>
                  <a:cubicBezTo>
                    <a:pt x="398606" y="395247"/>
                    <a:pt x="399324" y="402019"/>
                    <a:pt x="398263" y="406169"/>
                  </a:cubicBezTo>
                  <a:cubicBezTo>
                    <a:pt x="397233" y="410320"/>
                    <a:pt x="394331" y="411256"/>
                    <a:pt x="392396" y="411974"/>
                  </a:cubicBezTo>
                  <a:cubicBezTo>
                    <a:pt x="390368" y="412754"/>
                    <a:pt x="385936" y="413971"/>
                    <a:pt x="377947" y="414096"/>
                  </a:cubicBezTo>
                  <a:cubicBezTo>
                    <a:pt x="364466" y="414314"/>
                    <a:pt x="351484" y="409789"/>
                    <a:pt x="343744" y="406263"/>
                  </a:cubicBezTo>
                  <a:cubicBezTo>
                    <a:pt x="333540" y="401613"/>
                    <a:pt x="326237" y="394217"/>
                    <a:pt x="319653" y="388257"/>
                  </a:cubicBezTo>
                  <a:cubicBezTo>
                    <a:pt x="313255" y="382483"/>
                    <a:pt x="305766" y="378208"/>
                    <a:pt x="294781" y="376180"/>
                  </a:cubicBezTo>
                  <a:cubicBezTo>
                    <a:pt x="282641" y="373964"/>
                    <a:pt x="263262" y="378177"/>
                    <a:pt x="263262" y="378177"/>
                  </a:cubicBezTo>
                  <a:cubicBezTo>
                    <a:pt x="258175" y="376211"/>
                    <a:pt x="243289" y="353492"/>
                    <a:pt x="237922" y="344692"/>
                  </a:cubicBezTo>
                  <a:cubicBezTo>
                    <a:pt x="234083" y="338388"/>
                    <a:pt x="222880" y="319352"/>
                    <a:pt x="222880" y="319352"/>
                  </a:cubicBezTo>
                  <a:lnTo>
                    <a:pt x="214048" y="324532"/>
                  </a:lnTo>
                  <a:cubicBezTo>
                    <a:pt x="216046" y="334643"/>
                    <a:pt x="225595" y="351620"/>
                    <a:pt x="230931" y="359827"/>
                  </a:cubicBezTo>
                  <a:cubicBezTo>
                    <a:pt x="235581" y="366942"/>
                    <a:pt x="248688" y="384605"/>
                    <a:pt x="250810" y="387414"/>
                  </a:cubicBezTo>
                  <a:cubicBezTo>
                    <a:pt x="252339" y="389411"/>
                    <a:pt x="265290" y="408011"/>
                    <a:pt x="269503" y="415251"/>
                  </a:cubicBezTo>
                  <a:cubicBezTo>
                    <a:pt x="272842" y="421055"/>
                    <a:pt x="275557" y="427296"/>
                    <a:pt x="280550" y="439561"/>
                  </a:cubicBezTo>
                  <a:cubicBezTo>
                    <a:pt x="285575" y="451856"/>
                    <a:pt x="284982" y="458816"/>
                    <a:pt x="284951" y="461406"/>
                  </a:cubicBezTo>
                  <a:cubicBezTo>
                    <a:pt x="284919" y="465244"/>
                    <a:pt x="282454" y="469863"/>
                    <a:pt x="277898" y="475480"/>
                  </a:cubicBezTo>
                  <a:cubicBezTo>
                    <a:pt x="272749" y="481846"/>
                    <a:pt x="263699" y="489648"/>
                    <a:pt x="263699" y="489648"/>
                  </a:cubicBezTo>
                  <a:cubicBezTo>
                    <a:pt x="263699" y="489648"/>
                    <a:pt x="270096" y="498885"/>
                    <a:pt x="271781" y="501132"/>
                  </a:cubicBezTo>
                  <a:cubicBezTo>
                    <a:pt x="275776" y="506468"/>
                    <a:pt x="282641" y="514457"/>
                    <a:pt x="287010" y="519513"/>
                  </a:cubicBezTo>
                  <a:cubicBezTo>
                    <a:pt x="290880" y="523944"/>
                    <a:pt x="298963" y="532495"/>
                    <a:pt x="303800" y="534118"/>
                  </a:cubicBezTo>
                  <a:cubicBezTo>
                    <a:pt x="308886" y="535834"/>
                    <a:pt x="312818" y="531372"/>
                    <a:pt x="319715" y="529530"/>
                  </a:cubicBezTo>
                  <a:cubicBezTo>
                    <a:pt x="328453" y="527221"/>
                    <a:pt x="333883" y="529187"/>
                    <a:pt x="337690" y="532245"/>
                  </a:cubicBezTo>
                  <a:cubicBezTo>
                    <a:pt x="341778" y="535491"/>
                    <a:pt x="343308" y="538456"/>
                    <a:pt x="344556" y="542481"/>
                  </a:cubicBezTo>
                  <a:cubicBezTo>
                    <a:pt x="346241" y="547943"/>
                    <a:pt x="343620" y="556400"/>
                    <a:pt x="343620" y="556400"/>
                  </a:cubicBezTo>
                  <a:cubicBezTo>
                    <a:pt x="338595" y="557273"/>
                    <a:pt x="334445" y="556119"/>
                    <a:pt x="332073" y="554371"/>
                  </a:cubicBezTo>
                  <a:cubicBezTo>
                    <a:pt x="321026" y="546320"/>
                    <a:pt x="315752" y="543792"/>
                    <a:pt x="311976" y="543948"/>
                  </a:cubicBezTo>
                  <a:cubicBezTo>
                    <a:pt x="308169" y="544104"/>
                    <a:pt x="305266" y="546164"/>
                    <a:pt x="304143" y="549284"/>
                  </a:cubicBezTo>
                  <a:cubicBezTo>
                    <a:pt x="302520" y="553778"/>
                    <a:pt x="306546" y="560113"/>
                    <a:pt x="306546" y="560113"/>
                  </a:cubicBezTo>
                  <a:cubicBezTo>
                    <a:pt x="306546" y="560113"/>
                    <a:pt x="283796" y="559864"/>
                    <a:pt x="272717" y="557024"/>
                  </a:cubicBezTo>
                  <a:cubicBezTo>
                    <a:pt x="261670" y="554184"/>
                    <a:pt x="246878" y="546632"/>
                    <a:pt x="232211" y="533681"/>
                  </a:cubicBezTo>
                  <a:cubicBezTo>
                    <a:pt x="217512" y="520730"/>
                    <a:pt x="212457" y="506968"/>
                    <a:pt x="212457" y="506968"/>
                  </a:cubicBezTo>
                  <a:cubicBezTo>
                    <a:pt x="221975" y="497262"/>
                    <a:pt x="225876" y="488493"/>
                    <a:pt x="224596" y="474263"/>
                  </a:cubicBezTo>
                  <a:cubicBezTo>
                    <a:pt x="223161" y="457879"/>
                    <a:pt x="211614" y="444055"/>
                    <a:pt x="205310" y="437688"/>
                  </a:cubicBezTo>
                  <a:cubicBezTo>
                    <a:pt x="194357" y="426610"/>
                    <a:pt x="184246" y="422959"/>
                    <a:pt x="178785" y="418309"/>
                  </a:cubicBezTo>
                  <a:cubicBezTo>
                    <a:pt x="161527" y="403735"/>
                    <a:pt x="153538" y="384574"/>
                    <a:pt x="144644" y="366661"/>
                  </a:cubicBezTo>
                  <a:cubicBezTo>
                    <a:pt x="135501" y="348156"/>
                    <a:pt x="129914" y="336172"/>
                    <a:pt x="121957" y="327559"/>
                  </a:cubicBezTo>
                  <a:cubicBezTo>
                    <a:pt x="118149" y="323502"/>
                    <a:pt x="110660" y="321474"/>
                    <a:pt x="99300" y="323658"/>
                  </a:cubicBezTo>
                  <a:cubicBezTo>
                    <a:pt x="89189" y="325624"/>
                    <a:pt x="77050" y="331179"/>
                    <a:pt x="71058" y="336828"/>
                  </a:cubicBezTo>
                  <a:cubicBezTo>
                    <a:pt x="65223" y="342351"/>
                    <a:pt x="61696" y="348780"/>
                    <a:pt x="60573" y="353523"/>
                  </a:cubicBezTo>
                  <a:cubicBezTo>
                    <a:pt x="59012" y="359921"/>
                    <a:pt x="58451" y="370406"/>
                    <a:pt x="63350" y="378208"/>
                  </a:cubicBezTo>
                  <a:cubicBezTo>
                    <a:pt x="69092" y="387320"/>
                    <a:pt x="81575" y="394061"/>
                    <a:pt x="89033" y="396682"/>
                  </a:cubicBezTo>
                  <a:cubicBezTo>
                    <a:pt x="98271" y="399897"/>
                    <a:pt x="115154" y="405389"/>
                    <a:pt x="126482" y="407886"/>
                  </a:cubicBezTo>
                  <a:cubicBezTo>
                    <a:pt x="139152" y="410694"/>
                    <a:pt x="157345" y="422085"/>
                    <a:pt x="159748" y="438219"/>
                  </a:cubicBezTo>
                  <a:cubicBezTo>
                    <a:pt x="161340" y="448704"/>
                    <a:pt x="159218" y="454696"/>
                    <a:pt x="158469" y="457973"/>
                  </a:cubicBezTo>
                  <a:cubicBezTo>
                    <a:pt x="157377" y="462779"/>
                    <a:pt x="149325" y="479069"/>
                    <a:pt x="141024" y="487120"/>
                  </a:cubicBezTo>
                  <a:cubicBezTo>
                    <a:pt x="136281" y="491739"/>
                    <a:pt x="135157" y="493112"/>
                    <a:pt x="120428" y="500976"/>
                  </a:cubicBezTo>
                  <a:cubicBezTo>
                    <a:pt x="106540" y="508372"/>
                    <a:pt x="91436" y="509496"/>
                    <a:pt x="85819" y="508435"/>
                  </a:cubicBezTo>
                  <a:cubicBezTo>
                    <a:pt x="78080" y="506968"/>
                    <a:pt x="72899" y="499228"/>
                    <a:pt x="72899" y="499228"/>
                  </a:cubicBezTo>
                  <a:cubicBezTo>
                    <a:pt x="68374" y="492706"/>
                    <a:pt x="70028" y="473888"/>
                    <a:pt x="70028" y="473888"/>
                  </a:cubicBezTo>
                  <a:cubicBezTo>
                    <a:pt x="71994" y="474357"/>
                    <a:pt x="81232" y="472453"/>
                    <a:pt x="82792" y="471642"/>
                  </a:cubicBezTo>
                  <a:cubicBezTo>
                    <a:pt x="87442" y="469301"/>
                    <a:pt x="91093" y="465587"/>
                    <a:pt x="94463" y="461562"/>
                  </a:cubicBezTo>
                  <a:cubicBezTo>
                    <a:pt x="98427" y="456849"/>
                    <a:pt x="101516" y="454072"/>
                    <a:pt x="109037" y="450858"/>
                  </a:cubicBezTo>
                  <a:cubicBezTo>
                    <a:pt x="115372" y="448143"/>
                    <a:pt x="118337" y="450390"/>
                    <a:pt x="119367" y="452293"/>
                  </a:cubicBezTo>
                  <a:cubicBezTo>
                    <a:pt x="124360" y="461499"/>
                    <a:pt x="110504" y="482595"/>
                    <a:pt x="109755" y="483719"/>
                  </a:cubicBezTo>
                  <a:cubicBezTo>
                    <a:pt x="120740" y="480192"/>
                    <a:pt x="127543" y="472016"/>
                    <a:pt x="131256" y="466149"/>
                  </a:cubicBezTo>
                  <a:cubicBezTo>
                    <a:pt x="133410" y="462748"/>
                    <a:pt x="136998" y="455383"/>
                    <a:pt x="137903" y="451451"/>
                  </a:cubicBezTo>
                  <a:cubicBezTo>
                    <a:pt x="138434" y="449173"/>
                    <a:pt x="139495" y="444086"/>
                    <a:pt x="137186" y="439280"/>
                  </a:cubicBezTo>
                  <a:cubicBezTo>
                    <a:pt x="133909" y="432446"/>
                    <a:pt x="129259" y="430417"/>
                    <a:pt x="125702" y="428857"/>
                  </a:cubicBezTo>
                  <a:cubicBezTo>
                    <a:pt x="116995" y="425050"/>
                    <a:pt x="89096" y="418559"/>
                    <a:pt x="89096" y="418559"/>
                  </a:cubicBezTo>
                  <a:cubicBezTo>
                    <a:pt x="89096" y="418559"/>
                    <a:pt x="64037" y="413846"/>
                    <a:pt x="49525" y="400459"/>
                  </a:cubicBezTo>
                  <a:cubicBezTo>
                    <a:pt x="42847" y="394248"/>
                    <a:pt x="39602" y="387664"/>
                    <a:pt x="36169" y="375587"/>
                  </a:cubicBezTo>
                  <a:cubicBezTo>
                    <a:pt x="32736" y="363510"/>
                    <a:pt x="37011" y="348156"/>
                    <a:pt x="38541" y="342913"/>
                  </a:cubicBezTo>
                  <a:cubicBezTo>
                    <a:pt x="40288" y="336984"/>
                    <a:pt x="45531" y="327434"/>
                    <a:pt x="48870" y="323970"/>
                  </a:cubicBezTo>
                  <a:cubicBezTo>
                    <a:pt x="52958" y="319757"/>
                    <a:pt x="57670" y="317729"/>
                    <a:pt x="63506" y="314452"/>
                  </a:cubicBezTo>
                  <a:cubicBezTo>
                    <a:pt x="74678" y="308148"/>
                    <a:pt x="98832" y="300284"/>
                    <a:pt x="111003" y="296789"/>
                  </a:cubicBezTo>
                  <a:cubicBezTo>
                    <a:pt x="125046" y="292763"/>
                    <a:pt x="153382" y="285586"/>
                    <a:pt x="167612" y="282247"/>
                  </a:cubicBezTo>
                  <a:cubicBezTo>
                    <a:pt x="183029" y="278595"/>
                    <a:pt x="214111" y="272229"/>
                    <a:pt x="229683" y="269327"/>
                  </a:cubicBezTo>
                  <a:cubicBezTo>
                    <a:pt x="243008" y="266830"/>
                    <a:pt x="277336" y="261494"/>
                    <a:pt x="283328" y="261276"/>
                  </a:cubicBezTo>
                  <a:cubicBezTo>
                    <a:pt x="287603" y="261120"/>
                    <a:pt x="290318" y="263866"/>
                    <a:pt x="291036" y="266019"/>
                  </a:cubicBezTo>
                  <a:cubicBezTo>
                    <a:pt x="294625" y="276910"/>
                    <a:pt x="296154" y="278658"/>
                    <a:pt x="299743" y="283932"/>
                  </a:cubicBezTo>
                  <a:cubicBezTo>
                    <a:pt x="305703" y="292701"/>
                    <a:pt x="318560" y="303779"/>
                    <a:pt x="326269" y="308460"/>
                  </a:cubicBezTo>
                  <a:cubicBezTo>
                    <a:pt x="332354" y="312112"/>
                    <a:pt x="340312" y="317167"/>
                    <a:pt x="351265" y="321879"/>
                  </a:cubicBezTo>
                  <a:cubicBezTo>
                    <a:pt x="360752" y="325968"/>
                    <a:pt x="372954" y="329588"/>
                    <a:pt x="380506" y="330836"/>
                  </a:cubicBezTo>
                  <a:cubicBezTo>
                    <a:pt x="391928" y="332771"/>
                    <a:pt x="409966" y="334862"/>
                    <a:pt x="426474" y="336859"/>
                  </a:cubicBezTo>
                  <a:cubicBezTo>
                    <a:pt x="442983" y="338856"/>
                    <a:pt x="456901" y="344068"/>
                    <a:pt x="461894" y="346627"/>
                  </a:cubicBezTo>
                  <a:cubicBezTo>
                    <a:pt x="466825" y="349186"/>
                    <a:pt x="473316" y="354553"/>
                    <a:pt x="479682" y="363603"/>
                  </a:cubicBezTo>
                  <a:cubicBezTo>
                    <a:pt x="486048" y="372684"/>
                    <a:pt x="483645" y="397556"/>
                    <a:pt x="483552" y="407106"/>
                  </a:cubicBezTo>
                  <a:cubicBezTo>
                    <a:pt x="483458" y="416655"/>
                    <a:pt x="481554" y="440372"/>
                    <a:pt x="481554" y="440372"/>
                  </a:cubicBezTo>
                  <a:cubicBezTo>
                    <a:pt x="481554" y="440372"/>
                    <a:pt x="480088" y="460906"/>
                    <a:pt x="479994" y="468989"/>
                  </a:cubicBezTo>
                  <a:cubicBezTo>
                    <a:pt x="479900" y="477228"/>
                    <a:pt x="480368" y="495858"/>
                    <a:pt x="484176" y="508091"/>
                  </a:cubicBezTo>
                  <a:cubicBezTo>
                    <a:pt x="486610" y="515893"/>
                    <a:pt x="488669" y="521011"/>
                    <a:pt x="494380" y="523320"/>
                  </a:cubicBezTo>
                  <a:cubicBezTo>
                    <a:pt x="498687" y="525068"/>
                    <a:pt x="505053" y="523757"/>
                    <a:pt x="510920" y="523788"/>
                  </a:cubicBezTo>
                  <a:cubicBezTo>
                    <a:pt x="521156" y="523851"/>
                    <a:pt x="531579" y="522384"/>
                    <a:pt x="541347" y="533119"/>
                  </a:cubicBezTo>
                  <a:cubicBezTo>
                    <a:pt x="551427" y="544354"/>
                    <a:pt x="550553" y="558116"/>
                    <a:pt x="550553" y="558116"/>
                  </a:cubicBezTo>
                  <a:moveTo>
                    <a:pt x="143552" y="398992"/>
                  </a:moveTo>
                  <a:cubicBezTo>
                    <a:pt x="143552" y="398992"/>
                    <a:pt x="125826" y="396090"/>
                    <a:pt x="118337" y="393655"/>
                  </a:cubicBezTo>
                  <a:cubicBezTo>
                    <a:pt x="108319" y="390379"/>
                    <a:pt x="99300" y="387601"/>
                    <a:pt x="91155" y="383201"/>
                  </a:cubicBezTo>
                  <a:cubicBezTo>
                    <a:pt x="87379" y="381173"/>
                    <a:pt x="75926" y="375743"/>
                    <a:pt x="74553" y="367504"/>
                  </a:cubicBezTo>
                  <a:cubicBezTo>
                    <a:pt x="73336" y="360264"/>
                    <a:pt x="76270" y="354772"/>
                    <a:pt x="77424" y="352587"/>
                  </a:cubicBezTo>
                  <a:cubicBezTo>
                    <a:pt x="79110" y="349466"/>
                    <a:pt x="86412" y="341914"/>
                    <a:pt x="99332" y="338388"/>
                  </a:cubicBezTo>
                  <a:cubicBezTo>
                    <a:pt x="115653" y="333925"/>
                    <a:pt x="119554" y="348343"/>
                    <a:pt x="122643" y="354772"/>
                  </a:cubicBezTo>
                  <a:cubicBezTo>
                    <a:pt x="126138" y="362105"/>
                    <a:pt x="131537" y="374338"/>
                    <a:pt x="133753" y="379175"/>
                  </a:cubicBezTo>
                  <a:cubicBezTo>
                    <a:pt x="135563" y="383076"/>
                    <a:pt x="140182" y="392157"/>
                    <a:pt x="143552" y="398992"/>
                  </a:cubicBezTo>
                </a:path>
              </a:pathLst>
            </a:custGeom>
            <a:solidFill>
              <a:schemeClr val="bg2">
                <a:lumMod val="50000"/>
                <a:lumOff val="50000"/>
              </a:schemeClr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040A25F8-80B8-39F2-248F-77DB3C5E76E7}"/>
                </a:ext>
              </a:extLst>
            </p:cNvPr>
            <p:cNvSpPr/>
            <p:nvPr/>
          </p:nvSpPr>
          <p:spPr>
            <a:xfrm>
              <a:off x="2450576" y="1328227"/>
              <a:ext cx="81184" cy="222292"/>
            </a:xfrm>
            <a:custGeom>
              <a:avLst/>
              <a:gdLst>
                <a:gd name="connsiteX0" fmla="*/ 47996 w 81184"/>
                <a:gd name="connsiteY0" fmla="*/ 443 h 222292"/>
                <a:gd name="connsiteX1" fmla="*/ 73180 w 81184"/>
                <a:gd name="connsiteY1" fmla="*/ 18636 h 222292"/>
                <a:gd name="connsiteX2" fmla="*/ 78173 w 81184"/>
                <a:gd name="connsiteY2" fmla="*/ 55741 h 222292"/>
                <a:gd name="connsiteX3" fmla="*/ 77705 w 81184"/>
                <a:gd name="connsiteY3" fmla="*/ 72687 h 222292"/>
                <a:gd name="connsiteX4" fmla="*/ 74335 w 81184"/>
                <a:gd name="connsiteY4" fmla="*/ 87510 h 222292"/>
                <a:gd name="connsiteX5" fmla="*/ 69685 w 81184"/>
                <a:gd name="connsiteY5" fmla="*/ 96622 h 222292"/>
                <a:gd name="connsiteX6" fmla="*/ 62289 w 81184"/>
                <a:gd name="connsiteY6" fmla="*/ 104611 h 222292"/>
                <a:gd name="connsiteX7" fmla="*/ 62289 w 81184"/>
                <a:gd name="connsiteY7" fmla="*/ 105236 h 222292"/>
                <a:gd name="connsiteX8" fmla="*/ 71526 w 81184"/>
                <a:gd name="connsiteY8" fmla="*/ 113256 h 222292"/>
                <a:gd name="connsiteX9" fmla="*/ 77736 w 81184"/>
                <a:gd name="connsiteY9" fmla="*/ 125083 h 222292"/>
                <a:gd name="connsiteX10" fmla="*/ 80826 w 81184"/>
                <a:gd name="connsiteY10" fmla="*/ 140343 h 222292"/>
                <a:gd name="connsiteX11" fmla="*/ 81169 w 81184"/>
                <a:gd name="connsiteY11" fmla="*/ 157850 h 222292"/>
                <a:gd name="connsiteX12" fmla="*/ 79546 w 81184"/>
                <a:gd name="connsiteY12" fmla="*/ 183128 h 222292"/>
                <a:gd name="connsiteX13" fmla="*/ 72463 w 81184"/>
                <a:gd name="connsiteY13" fmla="*/ 203881 h 222292"/>
                <a:gd name="connsiteX14" fmla="*/ 60573 w 81184"/>
                <a:gd name="connsiteY14" fmla="*/ 216676 h 222292"/>
                <a:gd name="connsiteX15" fmla="*/ 41786 w 81184"/>
                <a:gd name="connsiteY15" fmla="*/ 222293 h 222292"/>
                <a:gd name="connsiteX16" fmla="*/ 0 w 81184"/>
                <a:gd name="connsiteY16" fmla="*/ 222293 h 222292"/>
                <a:gd name="connsiteX17" fmla="*/ 0 w 81184"/>
                <a:gd name="connsiteY17" fmla="*/ 474 h 222292"/>
                <a:gd name="connsiteX18" fmla="*/ 47996 w 81184"/>
                <a:gd name="connsiteY18" fmla="*/ 443 h 222292"/>
                <a:gd name="connsiteX19" fmla="*/ 39758 w 81184"/>
                <a:gd name="connsiteY19" fmla="*/ 87073 h 222292"/>
                <a:gd name="connsiteX20" fmla="*/ 45905 w 81184"/>
                <a:gd name="connsiteY20" fmla="*/ 80738 h 222292"/>
                <a:gd name="connsiteX21" fmla="*/ 47871 w 81184"/>
                <a:gd name="connsiteY21" fmla="*/ 61546 h 222292"/>
                <a:gd name="connsiteX22" fmla="*/ 46280 w 81184"/>
                <a:gd name="connsiteY22" fmla="*/ 45818 h 222292"/>
                <a:gd name="connsiteX23" fmla="*/ 40725 w 81184"/>
                <a:gd name="connsiteY23" fmla="*/ 39920 h 222292"/>
                <a:gd name="connsiteX24" fmla="*/ 31145 w 81184"/>
                <a:gd name="connsiteY24" fmla="*/ 38297 h 222292"/>
                <a:gd name="connsiteX25" fmla="*/ 31145 w 81184"/>
                <a:gd name="connsiteY25" fmla="*/ 88633 h 222292"/>
                <a:gd name="connsiteX26" fmla="*/ 39758 w 81184"/>
                <a:gd name="connsiteY26" fmla="*/ 87073 h 222292"/>
                <a:gd name="connsiteX27" fmla="*/ 39882 w 81184"/>
                <a:gd name="connsiteY27" fmla="*/ 184564 h 222292"/>
                <a:gd name="connsiteX28" fmla="*/ 47060 w 81184"/>
                <a:gd name="connsiteY28" fmla="*/ 178385 h 222292"/>
                <a:gd name="connsiteX29" fmla="*/ 49151 w 81184"/>
                <a:gd name="connsiteY29" fmla="*/ 150860 h 222292"/>
                <a:gd name="connsiteX30" fmla="*/ 46748 w 81184"/>
                <a:gd name="connsiteY30" fmla="*/ 133072 h 222292"/>
                <a:gd name="connsiteX31" fmla="*/ 39789 w 81184"/>
                <a:gd name="connsiteY31" fmla="*/ 125614 h 222292"/>
                <a:gd name="connsiteX32" fmla="*/ 31020 w 81184"/>
                <a:gd name="connsiteY32" fmla="*/ 124334 h 222292"/>
                <a:gd name="connsiteX33" fmla="*/ 31020 w 81184"/>
                <a:gd name="connsiteY33" fmla="*/ 185687 h 222292"/>
                <a:gd name="connsiteX34" fmla="*/ 39882 w 81184"/>
                <a:gd name="connsiteY34" fmla="*/ 184564 h 222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81184" h="222292">
                  <a:moveTo>
                    <a:pt x="47996" y="443"/>
                  </a:moveTo>
                  <a:cubicBezTo>
                    <a:pt x="61228" y="1535"/>
                    <a:pt x="69904" y="11677"/>
                    <a:pt x="73180" y="18636"/>
                  </a:cubicBezTo>
                  <a:cubicBezTo>
                    <a:pt x="78049" y="28966"/>
                    <a:pt x="78173" y="38983"/>
                    <a:pt x="78173" y="55741"/>
                  </a:cubicBezTo>
                  <a:cubicBezTo>
                    <a:pt x="78173" y="61546"/>
                    <a:pt x="78173" y="66633"/>
                    <a:pt x="77705" y="72687"/>
                  </a:cubicBezTo>
                  <a:cubicBezTo>
                    <a:pt x="77268" y="78210"/>
                    <a:pt x="75895" y="83047"/>
                    <a:pt x="74335" y="87510"/>
                  </a:cubicBezTo>
                  <a:cubicBezTo>
                    <a:pt x="72806" y="91973"/>
                    <a:pt x="72057" y="93502"/>
                    <a:pt x="69685" y="96622"/>
                  </a:cubicBezTo>
                  <a:cubicBezTo>
                    <a:pt x="67282" y="99712"/>
                    <a:pt x="67282" y="100898"/>
                    <a:pt x="62289" y="104611"/>
                  </a:cubicBezTo>
                  <a:lnTo>
                    <a:pt x="62289" y="105236"/>
                  </a:lnTo>
                  <a:cubicBezTo>
                    <a:pt x="66096" y="107108"/>
                    <a:pt x="69061" y="109761"/>
                    <a:pt x="71526" y="113256"/>
                  </a:cubicBezTo>
                  <a:cubicBezTo>
                    <a:pt x="74116" y="116876"/>
                    <a:pt x="75895" y="120309"/>
                    <a:pt x="77736" y="125083"/>
                  </a:cubicBezTo>
                  <a:cubicBezTo>
                    <a:pt x="79546" y="129858"/>
                    <a:pt x="80358" y="134664"/>
                    <a:pt x="80826" y="140343"/>
                  </a:cubicBezTo>
                  <a:cubicBezTo>
                    <a:pt x="81294" y="146085"/>
                    <a:pt x="81169" y="152077"/>
                    <a:pt x="81169" y="157850"/>
                  </a:cubicBezTo>
                  <a:cubicBezTo>
                    <a:pt x="81169" y="167369"/>
                    <a:pt x="80920" y="175077"/>
                    <a:pt x="79546" y="183128"/>
                  </a:cubicBezTo>
                  <a:cubicBezTo>
                    <a:pt x="78173" y="191211"/>
                    <a:pt x="75365" y="198076"/>
                    <a:pt x="72463" y="203881"/>
                  </a:cubicBezTo>
                  <a:cubicBezTo>
                    <a:pt x="69560" y="209685"/>
                    <a:pt x="65223" y="213492"/>
                    <a:pt x="60573" y="216676"/>
                  </a:cubicBezTo>
                  <a:cubicBezTo>
                    <a:pt x="55892" y="219890"/>
                    <a:pt x="48371" y="222293"/>
                    <a:pt x="41786" y="222293"/>
                  </a:cubicBezTo>
                  <a:lnTo>
                    <a:pt x="0" y="222293"/>
                  </a:lnTo>
                  <a:lnTo>
                    <a:pt x="0" y="474"/>
                  </a:lnTo>
                  <a:cubicBezTo>
                    <a:pt x="0" y="443"/>
                    <a:pt x="36044" y="-556"/>
                    <a:pt x="47996" y="443"/>
                  </a:cubicBezTo>
                  <a:moveTo>
                    <a:pt x="39758" y="87073"/>
                  </a:moveTo>
                  <a:cubicBezTo>
                    <a:pt x="42785" y="85731"/>
                    <a:pt x="44189" y="85201"/>
                    <a:pt x="45905" y="80738"/>
                  </a:cubicBezTo>
                  <a:cubicBezTo>
                    <a:pt x="47622" y="76276"/>
                    <a:pt x="47871" y="67538"/>
                    <a:pt x="47871" y="61546"/>
                  </a:cubicBezTo>
                  <a:cubicBezTo>
                    <a:pt x="47871" y="55336"/>
                    <a:pt x="47778" y="50467"/>
                    <a:pt x="46280" y="45818"/>
                  </a:cubicBezTo>
                  <a:cubicBezTo>
                    <a:pt x="45281" y="42697"/>
                    <a:pt x="43034" y="40575"/>
                    <a:pt x="40725" y="39920"/>
                  </a:cubicBezTo>
                  <a:cubicBezTo>
                    <a:pt x="38385" y="39264"/>
                    <a:pt x="31145" y="38297"/>
                    <a:pt x="31145" y="38297"/>
                  </a:cubicBezTo>
                  <a:lnTo>
                    <a:pt x="31145" y="88633"/>
                  </a:lnTo>
                  <a:cubicBezTo>
                    <a:pt x="31113" y="88665"/>
                    <a:pt x="37480" y="88072"/>
                    <a:pt x="39758" y="87073"/>
                  </a:cubicBezTo>
                  <a:moveTo>
                    <a:pt x="39882" y="184564"/>
                  </a:moveTo>
                  <a:cubicBezTo>
                    <a:pt x="42691" y="183659"/>
                    <a:pt x="44782" y="182816"/>
                    <a:pt x="47060" y="178385"/>
                  </a:cubicBezTo>
                  <a:cubicBezTo>
                    <a:pt x="49338" y="173922"/>
                    <a:pt x="49151" y="160160"/>
                    <a:pt x="49151" y="150860"/>
                  </a:cubicBezTo>
                  <a:cubicBezTo>
                    <a:pt x="49151" y="142153"/>
                    <a:pt x="49026" y="137628"/>
                    <a:pt x="46748" y="133072"/>
                  </a:cubicBezTo>
                  <a:cubicBezTo>
                    <a:pt x="44470" y="128516"/>
                    <a:pt x="42566" y="126644"/>
                    <a:pt x="39789" y="125614"/>
                  </a:cubicBezTo>
                  <a:cubicBezTo>
                    <a:pt x="37511" y="124771"/>
                    <a:pt x="31020" y="124334"/>
                    <a:pt x="31020" y="124334"/>
                  </a:cubicBezTo>
                  <a:lnTo>
                    <a:pt x="31020" y="185687"/>
                  </a:lnTo>
                  <a:cubicBezTo>
                    <a:pt x="31020" y="185687"/>
                    <a:pt x="37792" y="185219"/>
                    <a:pt x="39882" y="184564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3A225A0-4687-55BD-2FB5-F979CD46D485}"/>
                </a:ext>
              </a:extLst>
            </p:cNvPr>
            <p:cNvSpPr/>
            <p:nvPr/>
          </p:nvSpPr>
          <p:spPr>
            <a:xfrm>
              <a:off x="2537550" y="1328669"/>
              <a:ext cx="92278" cy="221818"/>
            </a:xfrm>
            <a:custGeom>
              <a:avLst/>
              <a:gdLst>
                <a:gd name="connsiteX0" fmla="*/ 67657 w 92278"/>
                <a:gd name="connsiteY0" fmla="*/ 0 h 221818"/>
                <a:gd name="connsiteX1" fmla="*/ 92279 w 92278"/>
                <a:gd name="connsiteY1" fmla="*/ 221819 h 221818"/>
                <a:gd name="connsiteX2" fmla="*/ 60729 w 92278"/>
                <a:gd name="connsiteY2" fmla="*/ 221819 h 221818"/>
                <a:gd name="connsiteX3" fmla="*/ 57702 w 92278"/>
                <a:gd name="connsiteY3" fmla="*/ 182998 h 221818"/>
                <a:gd name="connsiteX4" fmla="*/ 34109 w 92278"/>
                <a:gd name="connsiteY4" fmla="*/ 182998 h 221818"/>
                <a:gd name="connsiteX5" fmla="*/ 31082 w 92278"/>
                <a:gd name="connsiteY5" fmla="*/ 221819 h 221818"/>
                <a:gd name="connsiteX6" fmla="*/ 0 w 92278"/>
                <a:gd name="connsiteY6" fmla="*/ 221819 h 221818"/>
                <a:gd name="connsiteX7" fmla="*/ 24154 w 92278"/>
                <a:gd name="connsiteY7" fmla="*/ 0 h 221818"/>
                <a:gd name="connsiteX8" fmla="*/ 67657 w 92278"/>
                <a:gd name="connsiteY8" fmla="*/ 0 h 221818"/>
                <a:gd name="connsiteX9" fmla="*/ 45718 w 92278"/>
                <a:gd name="connsiteY9" fmla="*/ 39102 h 221818"/>
                <a:gd name="connsiteX10" fmla="*/ 38353 w 92278"/>
                <a:gd name="connsiteY10" fmla="*/ 141867 h 221818"/>
                <a:gd name="connsiteX11" fmla="*/ 53270 w 92278"/>
                <a:gd name="connsiteY11" fmla="*/ 141867 h 221818"/>
                <a:gd name="connsiteX12" fmla="*/ 46030 w 92278"/>
                <a:gd name="connsiteY12" fmla="*/ 39102 h 221818"/>
                <a:gd name="connsiteX13" fmla="*/ 45718 w 92278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278" h="221818">
                  <a:moveTo>
                    <a:pt x="67657" y="0"/>
                  </a:moveTo>
                  <a:lnTo>
                    <a:pt x="92279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57" y="0"/>
                  </a:lnTo>
                  <a:close/>
                  <a:moveTo>
                    <a:pt x="45718" y="39102"/>
                  </a:moveTo>
                  <a:lnTo>
                    <a:pt x="38353" y="141867"/>
                  </a:lnTo>
                  <a:lnTo>
                    <a:pt x="53270" y="141867"/>
                  </a:lnTo>
                  <a:lnTo>
                    <a:pt x="46030" y="39102"/>
                  </a:lnTo>
                  <a:lnTo>
                    <a:pt x="45718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A6409A3-0877-6952-C14C-E5D6F0926723}"/>
                </a:ext>
              </a:extLst>
            </p:cNvPr>
            <p:cNvSpPr/>
            <p:nvPr/>
          </p:nvSpPr>
          <p:spPr>
            <a:xfrm>
              <a:off x="2828960" y="1328201"/>
              <a:ext cx="92310" cy="221818"/>
            </a:xfrm>
            <a:custGeom>
              <a:avLst/>
              <a:gdLst>
                <a:gd name="connsiteX0" fmla="*/ 67688 w 92310"/>
                <a:gd name="connsiteY0" fmla="*/ 0 h 221818"/>
                <a:gd name="connsiteX1" fmla="*/ 92310 w 92310"/>
                <a:gd name="connsiteY1" fmla="*/ 221819 h 221818"/>
                <a:gd name="connsiteX2" fmla="*/ 60729 w 92310"/>
                <a:gd name="connsiteY2" fmla="*/ 221819 h 221818"/>
                <a:gd name="connsiteX3" fmla="*/ 57702 w 92310"/>
                <a:gd name="connsiteY3" fmla="*/ 182998 h 221818"/>
                <a:gd name="connsiteX4" fmla="*/ 34109 w 92310"/>
                <a:gd name="connsiteY4" fmla="*/ 182998 h 221818"/>
                <a:gd name="connsiteX5" fmla="*/ 31082 w 92310"/>
                <a:gd name="connsiteY5" fmla="*/ 221819 h 221818"/>
                <a:gd name="connsiteX6" fmla="*/ 0 w 92310"/>
                <a:gd name="connsiteY6" fmla="*/ 221819 h 221818"/>
                <a:gd name="connsiteX7" fmla="*/ 24154 w 92310"/>
                <a:gd name="connsiteY7" fmla="*/ 0 h 221818"/>
                <a:gd name="connsiteX8" fmla="*/ 67688 w 92310"/>
                <a:gd name="connsiteY8" fmla="*/ 0 h 221818"/>
                <a:gd name="connsiteX9" fmla="*/ 45749 w 92310"/>
                <a:gd name="connsiteY9" fmla="*/ 39102 h 221818"/>
                <a:gd name="connsiteX10" fmla="*/ 38385 w 92310"/>
                <a:gd name="connsiteY10" fmla="*/ 141867 h 221818"/>
                <a:gd name="connsiteX11" fmla="*/ 53301 w 92310"/>
                <a:gd name="connsiteY11" fmla="*/ 141867 h 221818"/>
                <a:gd name="connsiteX12" fmla="*/ 46061 w 92310"/>
                <a:gd name="connsiteY12" fmla="*/ 39102 h 221818"/>
                <a:gd name="connsiteX13" fmla="*/ 45749 w 92310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310" h="221818">
                  <a:moveTo>
                    <a:pt x="67688" y="0"/>
                  </a:moveTo>
                  <a:lnTo>
                    <a:pt x="92310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88" y="0"/>
                  </a:lnTo>
                  <a:close/>
                  <a:moveTo>
                    <a:pt x="45749" y="39102"/>
                  </a:moveTo>
                  <a:lnTo>
                    <a:pt x="38385" y="141867"/>
                  </a:lnTo>
                  <a:lnTo>
                    <a:pt x="53301" y="141867"/>
                  </a:lnTo>
                  <a:lnTo>
                    <a:pt x="46061" y="39102"/>
                  </a:lnTo>
                  <a:lnTo>
                    <a:pt x="45749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838A57C-FADE-9CF4-3607-499FA0E6CA7A}"/>
                </a:ext>
              </a:extLst>
            </p:cNvPr>
            <p:cNvSpPr/>
            <p:nvPr/>
          </p:nvSpPr>
          <p:spPr>
            <a:xfrm>
              <a:off x="2639159" y="1328669"/>
              <a:ext cx="89376" cy="221818"/>
            </a:xfrm>
            <a:custGeom>
              <a:avLst/>
              <a:gdLst>
                <a:gd name="connsiteX0" fmla="*/ 34952 w 89376"/>
                <a:gd name="connsiteY0" fmla="*/ 0 h 221818"/>
                <a:gd name="connsiteX1" fmla="*/ 61103 w 89376"/>
                <a:gd name="connsiteY1" fmla="*/ 152290 h 221818"/>
                <a:gd name="connsiteX2" fmla="*/ 61478 w 89376"/>
                <a:gd name="connsiteY2" fmla="*/ 152290 h 221818"/>
                <a:gd name="connsiteX3" fmla="*/ 58513 w 89376"/>
                <a:gd name="connsiteY3" fmla="*/ 0 h 221818"/>
                <a:gd name="connsiteX4" fmla="*/ 89377 w 89376"/>
                <a:gd name="connsiteY4" fmla="*/ 0 h 221818"/>
                <a:gd name="connsiteX5" fmla="*/ 89377 w 89376"/>
                <a:gd name="connsiteY5" fmla="*/ 221819 h 221818"/>
                <a:gd name="connsiteX6" fmla="*/ 55049 w 89376"/>
                <a:gd name="connsiteY6" fmla="*/ 221819 h 221818"/>
                <a:gd name="connsiteX7" fmla="*/ 28086 w 89376"/>
                <a:gd name="connsiteY7" fmla="*/ 62976 h 221818"/>
                <a:gd name="connsiteX8" fmla="*/ 27743 w 89376"/>
                <a:gd name="connsiteY8" fmla="*/ 62976 h 221818"/>
                <a:gd name="connsiteX9" fmla="*/ 30864 w 89376"/>
                <a:gd name="connsiteY9" fmla="*/ 221819 h 221818"/>
                <a:gd name="connsiteX10" fmla="*/ 0 w 89376"/>
                <a:gd name="connsiteY10" fmla="*/ 221819 h 221818"/>
                <a:gd name="connsiteX11" fmla="*/ 0 w 89376"/>
                <a:gd name="connsiteY11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376" h="221818">
                  <a:moveTo>
                    <a:pt x="34952" y="0"/>
                  </a:moveTo>
                  <a:lnTo>
                    <a:pt x="61103" y="152290"/>
                  </a:lnTo>
                  <a:lnTo>
                    <a:pt x="61478" y="152290"/>
                  </a:lnTo>
                  <a:lnTo>
                    <a:pt x="58513" y="0"/>
                  </a:lnTo>
                  <a:lnTo>
                    <a:pt x="89377" y="0"/>
                  </a:lnTo>
                  <a:lnTo>
                    <a:pt x="89377" y="221819"/>
                  </a:lnTo>
                  <a:lnTo>
                    <a:pt x="55049" y="221819"/>
                  </a:lnTo>
                  <a:lnTo>
                    <a:pt x="28086" y="62976"/>
                  </a:lnTo>
                  <a:lnTo>
                    <a:pt x="27743" y="62976"/>
                  </a:lnTo>
                  <a:lnTo>
                    <a:pt x="30864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6A3FC95-72A6-4593-6545-4D34D74B29B4}"/>
                </a:ext>
              </a:extLst>
            </p:cNvPr>
            <p:cNvSpPr/>
            <p:nvPr/>
          </p:nvSpPr>
          <p:spPr>
            <a:xfrm>
              <a:off x="2744888" y="1328669"/>
              <a:ext cx="86412" cy="221818"/>
            </a:xfrm>
            <a:custGeom>
              <a:avLst/>
              <a:gdLst>
                <a:gd name="connsiteX0" fmla="*/ 30364 w 86412"/>
                <a:gd name="connsiteY0" fmla="*/ 0 h 221818"/>
                <a:gd name="connsiteX1" fmla="*/ 31113 w 86412"/>
                <a:gd name="connsiteY1" fmla="*/ 91624 h 221818"/>
                <a:gd name="connsiteX2" fmla="*/ 31425 w 86412"/>
                <a:gd name="connsiteY2" fmla="*/ 91624 h 221818"/>
                <a:gd name="connsiteX3" fmla="*/ 51772 w 86412"/>
                <a:gd name="connsiteY3" fmla="*/ 0 h 221818"/>
                <a:gd name="connsiteX4" fmla="*/ 85569 w 86412"/>
                <a:gd name="connsiteY4" fmla="*/ 0 h 221818"/>
                <a:gd name="connsiteX5" fmla="*/ 57358 w 86412"/>
                <a:gd name="connsiteY5" fmla="*/ 93028 h 221818"/>
                <a:gd name="connsiteX6" fmla="*/ 86412 w 86412"/>
                <a:gd name="connsiteY6" fmla="*/ 221819 h 221818"/>
                <a:gd name="connsiteX7" fmla="*/ 52240 w 86412"/>
                <a:gd name="connsiteY7" fmla="*/ 221819 h 221818"/>
                <a:gd name="connsiteX8" fmla="*/ 37604 w 86412"/>
                <a:gd name="connsiteY8" fmla="*/ 140182 h 221818"/>
                <a:gd name="connsiteX9" fmla="*/ 30957 w 86412"/>
                <a:gd name="connsiteY9" fmla="*/ 159967 h 221818"/>
                <a:gd name="connsiteX10" fmla="*/ 30957 w 86412"/>
                <a:gd name="connsiteY10" fmla="*/ 221819 h 221818"/>
                <a:gd name="connsiteX11" fmla="*/ 0 w 86412"/>
                <a:gd name="connsiteY11" fmla="*/ 221819 h 221818"/>
                <a:gd name="connsiteX12" fmla="*/ 0 w 86412"/>
                <a:gd name="connsiteY12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6412" h="221818">
                  <a:moveTo>
                    <a:pt x="30364" y="0"/>
                  </a:moveTo>
                  <a:lnTo>
                    <a:pt x="31113" y="91624"/>
                  </a:lnTo>
                  <a:lnTo>
                    <a:pt x="31425" y="91624"/>
                  </a:lnTo>
                  <a:lnTo>
                    <a:pt x="51772" y="0"/>
                  </a:lnTo>
                  <a:lnTo>
                    <a:pt x="85569" y="0"/>
                  </a:lnTo>
                  <a:lnTo>
                    <a:pt x="57358" y="93028"/>
                  </a:lnTo>
                  <a:lnTo>
                    <a:pt x="86412" y="221819"/>
                  </a:lnTo>
                  <a:lnTo>
                    <a:pt x="52240" y="221819"/>
                  </a:lnTo>
                  <a:lnTo>
                    <a:pt x="37604" y="140182"/>
                  </a:lnTo>
                  <a:lnTo>
                    <a:pt x="30957" y="159967"/>
                  </a:lnTo>
                  <a:lnTo>
                    <a:pt x="30957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03A32DF-8702-6821-1AE0-994637061E39}"/>
                </a:ext>
              </a:extLst>
            </p:cNvPr>
            <p:cNvSpPr/>
            <p:nvPr/>
          </p:nvSpPr>
          <p:spPr>
            <a:xfrm>
              <a:off x="2928947" y="1325767"/>
              <a:ext cx="83166" cy="228122"/>
            </a:xfrm>
            <a:custGeom>
              <a:avLst/>
              <a:gdLst>
                <a:gd name="connsiteX0" fmla="*/ 51647 w 83166"/>
                <a:gd name="connsiteY0" fmla="*/ 62664 h 228122"/>
                <a:gd name="connsiteX1" fmla="*/ 50212 w 83166"/>
                <a:gd name="connsiteY1" fmla="*/ 46530 h 228122"/>
                <a:gd name="connsiteX2" fmla="*/ 42379 w 83166"/>
                <a:gd name="connsiteY2" fmla="*/ 38416 h 228122"/>
                <a:gd name="connsiteX3" fmla="*/ 34359 w 83166"/>
                <a:gd name="connsiteY3" fmla="*/ 44751 h 228122"/>
                <a:gd name="connsiteX4" fmla="*/ 32486 w 83166"/>
                <a:gd name="connsiteY4" fmla="*/ 56391 h 228122"/>
                <a:gd name="connsiteX5" fmla="*/ 38509 w 83166"/>
                <a:gd name="connsiteY5" fmla="*/ 74304 h 228122"/>
                <a:gd name="connsiteX6" fmla="*/ 47060 w 83166"/>
                <a:gd name="connsiteY6" fmla="*/ 86069 h 228122"/>
                <a:gd name="connsiteX7" fmla="*/ 55330 w 83166"/>
                <a:gd name="connsiteY7" fmla="*/ 97553 h 228122"/>
                <a:gd name="connsiteX8" fmla="*/ 65503 w 83166"/>
                <a:gd name="connsiteY8" fmla="*/ 111222 h 228122"/>
                <a:gd name="connsiteX9" fmla="*/ 78236 w 83166"/>
                <a:gd name="connsiteY9" fmla="*/ 133254 h 228122"/>
                <a:gd name="connsiteX10" fmla="*/ 83166 w 83166"/>
                <a:gd name="connsiteY10" fmla="*/ 162588 h 228122"/>
                <a:gd name="connsiteX11" fmla="*/ 72057 w 83166"/>
                <a:gd name="connsiteY11" fmla="*/ 212270 h 228122"/>
                <a:gd name="connsiteX12" fmla="*/ 41692 w 83166"/>
                <a:gd name="connsiteY12" fmla="*/ 228123 h 228122"/>
                <a:gd name="connsiteX13" fmla="*/ 24185 w 83166"/>
                <a:gd name="connsiteY13" fmla="*/ 225189 h 228122"/>
                <a:gd name="connsiteX14" fmla="*/ 11391 w 83166"/>
                <a:gd name="connsiteY14" fmla="*/ 215016 h 228122"/>
                <a:gd name="connsiteX15" fmla="*/ 2933 w 83166"/>
                <a:gd name="connsiteY15" fmla="*/ 195917 h 228122"/>
                <a:gd name="connsiteX16" fmla="*/ 0 w 83166"/>
                <a:gd name="connsiteY16" fmla="*/ 156160 h 228122"/>
                <a:gd name="connsiteX17" fmla="*/ 0 w 83166"/>
                <a:gd name="connsiteY17" fmla="*/ 148451 h 228122"/>
                <a:gd name="connsiteX18" fmla="*/ 30739 w 83166"/>
                <a:gd name="connsiteY18" fmla="*/ 148451 h 228122"/>
                <a:gd name="connsiteX19" fmla="*/ 30739 w 83166"/>
                <a:gd name="connsiteY19" fmla="*/ 153694 h 228122"/>
                <a:gd name="connsiteX20" fmla="*/ 34016 w 83166"/>
                <a:gd name="connsiteY20" fmla="*/ 182904 h 228122"/>
                <a:gd name="connsiteX21" fmla="*/ 41536 w 83166"/>
                <a:gd name="connsiteY21" fmla="*/ 188615 h 228122"/>
                <a:gd name="connsiteX22" fmla="*/ 49120 w 83166"/>
                <a:gd name="connsiteY22" fmla="*/ 182436 h 228122"/>
                <a:gd name="connsiteX23" fmla="*/ 51616 w 83166"/>
                <a:gd name="connsiteY23" fmla="*/ 168892 h 228122"/>
                <a:gd name="connsiteX24" fmla="*/ 47091 w 83166"/>
                <a:gd name="connsiteY24" fmla="*/ 152633 h 228122"/>
                <a:gd name="connsiteX25" fmla="*/ 39196 w 83166"/>
                <a:gd name="connsiteY25" fmla="*/ 140931 h 228122"/>
                <a:gd name="connsiteX26" fmla="*/ 29647 w 83166"/>
                <a:gd name="connsiteY26" fmla="*/ 129072 h 228122"/>
                <a:gd name="connsiteX27" fmla="*/ 19036 w 83166"/>
                <a:gd name="connsiteY27" fmla="*/ 115965 h 228122"/>
                <a:gd name="connsiteX28" fmla="*/ 8395 w 83166"/>
                <a:gd name="connsiteY28" fmla="*/ 97584 h 228122"/>
                <a:gd name="connsiteX29" fmla="*/ 1685 w 83166"/>
                <a:gd name="connsiteY29" fmla="*/ 69061 h 228122"/>
                <a:gd name="connsiteX30" fmla="*/ 10548 w 83166"/>
                <a:gd name="connsiteY30" fmla="*/ 17975 h 228122"/>
                <a:gd name="connsiteX31" fmla="*/ 42161 w 83166"/>
                <a:gd name="connsiteY31" fmla="*/ 0 h 228122"/>
                <a:gd name="connsiteX32" fmla="*/ 72306 w 83166"/>
                <a:gd name="connsiteY32" fmla="*/ 16196 h 228122"/>
                <a:gd name="connsiteX33" fmla="*/ 81669 w 83166"/>
                <a:gd name="connsiteY33" fmla="*/ 74834 h 228122"/>
                <a:gd name="connsiteX34" fmla="*/ 51647 w 83166"/>
                <a:gd name="connsiteY34" fmla="*/ 74834 h 228122"/>
                <a:gd name="connsiteX35" fmla="*/ 51647 w 83166"/>
                <a:gd name="connsiteY35" fmla="*/ 62664 h 2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3166" h="228122">
                  <a:moveTo>
                    <a:pt x="51647" y="62664"/>
                  </a:moveTo>
                  <a:cubicBezTo>
                    <a:pt x="51647" y="56079"/>
                    <a:pt x="51710" y="51148"/>
                    <a:pt x="50212" y="46530"/>
                  </a:cubicBezTo>
                  <a:cubicBezTo>
                    <a:pt x="48714" y="41911"/>
                    <a:pt x="45437" y="38416"/>
                    <a:pt x="42379" y="38416"/>
                  </a:cubicBezTo>
                  <a:cubicBezTo>
                    <a:pt x="38946" y="38416"/>
                    <a:pt x="35950" y="40756"/>
                    <a:pt x="34359" y="44751"/>
                  </a:cubicBezTo>
                  <a:cubicBezTo>
                    <a:pt x="32767" y="48776"/>
                    <a:pt x="32549" y="53582"/>
                    <a:pt x="32486" y="56391"/>
                  </a:cubicBezTo>
                  <a:cubicBezTo>
                    <a:pt x="32362" y="62133"/>
                    <a:pt x="35919" y="70091"/>
                    <a:pt x="38509" y="74304"/>
                  </a:cubicBezTo>
                  <a:cubicBezTo>
                    <a:pt x="41068" y="78517"/>
                    <a:pt x="43752" y="81887"/>
                    <a:pt x="47060" y="86069"/>
                  </a:cubicBezTo>
                  <a:cubicBezTo>
                    <a:pt x="50243" y="90094"/>
                    <a:pt x="52178" y="93059"/>
                    <a:pt x="55330" y="97553"/>
                  </a:cubicBezTo>
                  <a:cubicBezTo>
                    <a:pt x="58482" y="102047"/>
                    <a:pt x="61603" y="106072"/>
                    <a:pt x="65503" y="111222"/>
                  </a:cubicBezTo>
                  <a:cubicBezTo>
                    <a:pt x="69373" y="116371"/>
                    <a:pt x="76207" y="127730"/>
                    <a:pt x="78236" y="133254"/>
                  </a:cubicBezTo>
                  <a:cubicBezTo>
                    <a:pt x="81575" y="142272"/>
                    <a:pt x="83166" y="153507"/>
                    <a:pt x="83166" y="162588"/>
                  </a:cubicBezTo>
                  <a:cubicBezTo>
                    <a:pt x="83166" y="186056"/>
                    <a:pt x="79453" y="201659"/>
                    <a:pt x="72057" y="212270"/>
                  </a:cubicBezTo>
                  <a:cubicBezTo>
                    <a:pt x="64661" y="222880"/>
                    <a:pt x="55704" y="228123"/>
                    <a:pt x="41692" y="228123"/>
                  </a:cubicBezTo>
                  <a:cubicBezTo>
                    <a:pt x="35077" y="228123"/>
                    <a:pt x="29241" y="227155"/>
                    <a:pt x="24185" y="225189"/>
                  </a:cubicBezTo>
                  <a:cubicBezTo>
                    <a:pt x="19130" y="223223"/>
                    <a:pt x="14854" y="219853"/>
                    <a:pt x="11391" y="215016"/>
                  </a:cubicBezTo>
                  <a:cubicBezTo>
                    <a:pt x="7927" y="210179"/>
                    <a:pt x="4743" y="203719"/>
                    <a:pt x="2933" y="195917"/>
                  </a:cubicBezTo>
                  <a:cubicBezTo>
                    <a:pt x="1123" y="188115"/>
                    <a:pt x="0" y="167675"/>
                    <a:pt x="0" y="156160"/>
                  </a:cubicBezTo>
                  <a:lnTo>
                    <a:pt x="0" y="148451"/>
                  </a:lnTo>
                  <a:lnTo>
                    <a:pt x="30739" y="148451"/>
                  </a:lnTo>
                  <a:lnTo>
                    <a:pt x="30739" y="153694"/>
                  </a:lnTo>
                  <a:cubicBezTo>
                    <a:pt x="30739" y="163150"/>
                    <a:pt x="30895" y="175914"/>
                    <a:pt x="34016" y="182904"/>
                  </a:cubicBezTo>
                  <a:cubicBezTo>
                    <a:pt x="35763" y="186805"/>
                    <a:pt x="38447" y="188615"/>
                    <a:pt x="41536" y="188615"/>
                  </a:cubicBezTo>
                  <a:cubicBezTo>
                    <a:pt x="44844" y="188615"/>
                    <a:pt x="47372" y="186555"/>
                    <a:pt x="49120" y="182436"/>
                  </a:cubicBezTo>
                  <a:cubicBezTo>
                    <a:pt x="50899" y="178316"/>
                    <a:pt x="52053" y="174852"/>
                    <a:pt x="51616" y="168892"/>
                  </a:cubicBezTo>
                  <a:cubicBezTo>
                    <a:pt x="51055" y="160903"/>
                    <a:pt x="49557" y="156877"/>
                    <a:pt x="47091" y="152633"/>
                  </a:cubicBezTo>
                  <a:cubicBezTo>
                    <a:pt x="44657" y="148420"/>
                    <a:pt x="42223" y="144551"/>
                    <a:pt x="39196" y="140931"/>
                  </a:cubicBezTo>
                  <a:cubicBezTo>
                    <a:pt x="35857" y="136936"/>
                    <a:pt x="33048" y="133160"/>
                    <a:pt x="29647" y="129072"/>
                  </a:cubicBezTo>
                  <a:cubicBezTo>
                    <a:pt x="25028" y="123517"/>
                    <a:pt x="22719" y="120896"/>
                    <a:pt x="19036" y="115965"/>
                  </a:cubicBezTo>
                  <a:cubicBezTo>
                    <a:pt x="15323" y="111034"/>
                    <a:pt x="11235" y="105480"/>
                    <a:pt x="8395" y="97584"/>
                  </a:cubicBezTo>
                  <a:cubicBezTo>
                    <a:pt x="5617" y="89845"/>
                    <a:pt x="2684" y="81981"/>
                    <a:pt x="1685" y="69061"/>
                  </a:cubicBezTo>
                  <a:cubicBezTo>
                    <a:pt x="-62" y="46561"/>
                    <a:pt x="3963" y="29678"/>
                    <a:pt x="10548" y="17975"/>
                  </a:cubicBezTo>
                  <a:cubicBezTo>
                    <a:pt x="17164" y="6241"/>
                    <a:pt x="28742" y="0"/>
                    <a:pt x="42161" y="0"/>
                  </a:cubicBezTo>
                  <a:cubicBezTo>
                    <a:pt x="56048" y="0"/>
                    <a:pt x="65659" y="5680"/>
                    <a:pt x="72306" y="16196"/>
                  </a:cubicBezTo>
                  <a:cubicBezTo>
                    <a:pt x="78922" y="26682"/>
                    <a:pt x="82542" y="38978"/>
                    <a:pt x="81669" y="74834"/>
                  </a:cubicBezTo>
                  <a:lnTo>
                    <a:pt x="51647" y="74834"/>
                  </a:lnTo>
                  <a:lnTo>
                    <a:pt x="51647" y="62664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E6F51915-7F55-7C4D-42BC-CF1E4391C4DC}"/>
                </a:ext>
              </a:extLst>
            </p:cNvPr>
            <p:cNvSpPr/>
            <p:nvPr/>
          </p:nvSpPr>
          <p:spPr>
            <a:xfrm>
              <a:off x="2445583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49 w 96023"/>
                <a:gd name="connsiteY6" fmla="*/ 309198 h 309229"/>
                <a:gd name="connsiteX7" fmla="*/ 27649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49" y="309198"/>
                  </a:lnTo>
                  <a:lnTo>
                    <a:pt x="27649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175B1E45-4B5E-1331-71DC-06806A113B0A}"/>
                </a:ext>
              </a:extLst>
            </p:cNvPr>
            <p:cNvSpPr/>
            <p:nvPr/>
          </p:nvSpPr>
          <p:spPr>
            <a:xfrm>
              <a:off x="2796661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18 w 96023"/>
                <a:gd name="connsiteY6" fmla="*/ 309198 h 309229"/>
                <a:gd name="connsiteX7" fmla="*/ 27618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18" y="309198"/>
                  </a:lnTo>
                  <a:lnTo>
                    <a:pt x="27618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5688F19-12A9-EB7F-8610-F3AC312F2816}"/>
                </a:ext>
              </a:extLst>
            </p:cNvPr>
            <p:cNvSpPr/>
            <p:nvPr/>
          </p:nvSpPr>
          <p:spPr>
            <a:xfrm>
              <a:off x="2551811" y="993320"/>
              <a:ext cx="108412" cy="311258"/>
            </a:xfrm>
            <a:custGeom>
              <a:avLst/>
              <a:gdLst>
                <a:gd name="connsiteX0" fmla="*/ 41661 w 108412"/>
                <a:gd name="connsiteY0" fmla="*/ 221101 h 311258"/>
                <a:gd name="connsiteX1" fmla="*/ 45032 w 108412"/>
                <a:gd name="connsiteY1" fmla="*/ 247814 h 311258"/>
                <a:gd name="connsiteX2" fmla="*/ 54206 w 108412"/>
                <a:gd name="connsiteY2" fmla="*/ 255335 h 311258"/>
                <a:gd name="connsiteX3" fmla="*/ 63381 w 108412"/>
                <a:gd name="connsiteY3" fmla="*/ 247814 h 311258"/>
                <a:gd name="connsiteX4" fmla="*/ 66752 w 108412"/>
                <a:gd name="connsiteY4" fmla="*/ 221101 h 311258"/>
                <a:gd name="connsiteX5" fmla="*/ 66752 w 108412"/>
                <a:gd name="connsiteY5" fmla="*/ 0 h 311258"/>
                <a:gd name="connsiteX6" fmla="*/ 108413 w 108412"/>
                <a:gd name="connsiteY6" fmla="*/ 0 h 311258"/>
                <a:gd name="connsiteX7" fmla="*/ 108413 w 108412"/>
                <a:gd name="connsiteY7" fmla="*/ 200910 h 311258"/>
                <a:gd name="connsiteX8" fmla="*/ 104824 w 108412"/>
                <a:gd name="connsiteY8" fmla="*/ 254586 h 311258"/>
                <a:gd name="connsiteX9" fmla="*/ 94401 w 108412"/>
                <a:gd name="connsiteY9" fmla="*/ 288945 h 311258"/>
                <a:gd name="connsiteX10" fmla="*/ 77487 w 108412"/>
                <a:gd name="connsiteY10" fmla="*/ 306546 h 311258"/>
                <a:gd name="connsiteX11" fmla="*/ 54206 w 108412"/>
                <a:gd name="connsiteY11" fmla="*/ 311258 h 311258"/>
                <a:gd name="connsiteX12" fmla="*/ 31020 w 108412"/>
                <a:gd name="connsiteY12" fmla="*/ 306546 h 311258"/>
                <a:gd name="connsiteX13" fmla="*/ 14012 w 108412"/>
                <a:gd name="connsiteY13" fmla="*/ 288945 h 311258"/>
                <a:gd name="connsiteX14" fmla="*/ 3589 w 108412"/>
                <a:gd name="connsiteY14" fmla="*/ 254586 h 311258"/>
                <a:gd name="connsiteX15" fmla="*/ 0 w 108412"/>
                <a:gd name="connsiteY15" fmla="*/ 200910 h 311258"/>
                <a:gd name="connsiteX16" fmla="*/ 0 w 108412"/>
                <a:gd name="connsiteY16" fmla="*/ 0 h 311258"/>
                <a:gd name="connsiteX17" fmla="*/ 41661 w 108412"/>
                <a:gd name="connsiteY17" fmla="*/ 0 h 311258"/>
                <a:gd name="connsiteX18" fmla="*/ 41661 w 108412"/>
                <a:gd name="connsiteY18" fmla="*/ 221101 h 311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8412" h="311258">
                  <a:moveTo>
                    <a:pt x="41661" y="221101"/>
                  </a:moveTo>
                  <a:cubicBezTo>
                    <a:pt x="41661" y="235987"/>
                    <a:pt x="42785" y="242821"/>
                    <a:pt x="45032" y="247814"/>
                  </a:cubicBezTo>
                  <a:cubicBezTo>
                    <a:pt x="47279" y="252807"/>
                    <a:pt x="50337" y="255335"/>
                    <a:pt x="54206" y="255335"/>
                  </a:cubicBezTo>
                  <a:cubicBezTo>
                    <a:pt x="58076" y="255335"/>
                    <a:pt x="61134" y="252839"/>
                    <a:pt x="63381" y="247814"/>
                  </a:cubicBezTo>
                  <a:cubicBezTo>
                    <a:pt x="65628" y="242821"/>
                    <a:pt x="66752" y="235987"/>
                    <a:pt x="66752" y="221101"/>
                  </a:cubicBezTo>
                  <a:lnTo>
                    <a:pt x="66752" y="0"/>
                  </a:lnTo>
                  <a:lnTo>
                    <a:pt x="108413" y="0"/>
                  </a:lnTo>
                  <a:lnTo>
                    <a:pt x="108413" y="200910"/>
                  </a:lnTo>
                  <a:cubicBezTo>
                    <a:pt x="108413" y="222381"/>
                    <a:pt x="107227" y="240262"/>
                    <a:pt x="104824" y="254586"/>
                  </a:cubicBezTo>
                  <a:cubicBezTo>
                    <a:pt x="102452" y="268910"/>
                    <a:pt x="98957" y="280332"/>
                    <a:pt x="94401" y="288945"/>
                  </a:cubicBezTo>
                  <a:cubicBezTo>
                    <a:pt x="89845" y="297527"/>
                    <a:pt x="84228" y="303394"/>
                    <a:pt x="77487" y="306546"/>
                  </a:cubicBezTo>
                  <a:cubicBezTo>
                    <a:pt x="70777" y="309698"/>
                    <a:pt x="63007" y="311258"/>
                    <a:pt x="54206" y="311258"/>
                  </a:cubicBezTo>
                  <a:cubicBezTo>
                    <a:pt x="45531" y="311258"/>
                    <a:pt x="37823" y="309666"/>
                    <a:pt x="31020" y="306546"/>
                  </a:cubicBezTo>
                  <a:cubicBezTo>
                    <a:pt x="24217" y="303394"/>
                    <a:pt x="18568" y="297527"/>
                    <a:pt x="14012" y="288945"/>
                  </a:cubicBezTo>
                  <a:cubicBezTo>
                    <a:pt x="9456" y="280363"/>
                    <a:pt x="5992" y="268910"/>
                    <a:pt x="3589" y="254586"/>
                  </a:cubicBezTo>
                  <a:cubicBezTo>
                    <a:pt x="1186" y="240262"/>
                    <a:pt x="0" y="222381"/>
                    <a:pt x="0" y="200910"/>
                  </a:cubicBezTo>
                  <a:lnTo>
                    <a:pt x="0" y="0"/>
                  </a:lnTo>
                  <a:lnTo>
                    <a:pt x="41661" y="0"/>
                  </a:lnTo>
                  <a:lnTo>
                    <a:pt x="41661" y="221101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AA11D035-57FB-8199-6A2D-1734C70DE892}"/>
                </a:ext>
              </a:extLst>
            </p:cNvPr>
            <p:cNvSpPr/>
            <p:nvPr/>
          </p:nvSpPr>
          <p:spPr>
            <a:xfrm>
              <a:off x="2680290" y="993257"/>
              <a:ext cx="109317" cy="309167"/>
            </a:xfrm>
            <a:custGeom>
              <a:avLst/>
              <a:gdLst>
                <a:gd name="connsiteX0" fmla="*/ 63912 w 109317"/>
                <a:gd name="connsiteY0" fmla="*/ 62 h 309167"/>
                <a:gd name="connsiteX1" fmla="*/ 84352 w 109317"/>
                <a:gd name="connsiteY1" fmla="*/ 7677 h 309167"/>
                <a:gd name="connsiteX2" fmla="*/ 97178 w 109317"/>
                <a:gd name="connsiteY2" fmla="*/ 23218 h 309167"/>
                <a:gd name="connsiteX3" fmla="*/ 104637 w 109317"/>
                <a:gd name="connsiteY3" fmla="*/ 49401 h 309167"/>
                <a:gd name="connsiteX4" fmla="*/ 106946 w 109317"/>
                <a:gd name="connsiteY4" fmla="*/ 82293 h 309167"/>
                <a:gd name="connsiteX5" fmla="*/ 100642 w 109317"/>
                <a:gd name="connsiteY5" fmla="*/ 124547 h 309167"/>
                <a:gd name="connsiteX6" fmla="*/ 83291 w 109317"/>
                <a:gd name="connsiteY6" fmla="*/ 146548 h 309167"/>
                <a:gd name="connsiteX7" fmla="*/ 83291 w 109317"/>
                <a:gd name="connsiteY7" fmla="*/ 147422 h 309167"/>
                <a:gd name="connsiteX8" fmla="*/ 101891 w 109317"/>
                <a:gd name="connsiteY8" fmla="*/ 166271 h 309167"/>
                <a:gd name="connsiteX9" fmla="*/ 105854 w 109317"/>
                <a:gd name="connsiteY9" fmla="*/ 226063 h 309167"/>
                <a:gd name="connsiteX10" fmla="*/ 105854 w 109317"/>
                <a:gd name="connsiteY10" fmla="*/ 252464 h 309167"/>
                <a:gd name="connsiteX11" fmla="*/ 105854 w 109317"/>
                <a:gd name="connsiteY11" fmla="*/ 265009 h 309167"/>
                <a:gd name="connsiteX12" fmla="*/ 106072 w 109317"/>
                <a:gd name="connsiteY12" fmla="*/ 277336 h 309167"/>
                <a:gd name="connsiteX13" fmla="*/ 106728 w 109317"/>
                <a:gd name="connsiteY13" fmla="*/ 287946 h 309167"/>
                <a:gd name="connsiteX14" fmla="*/ 107882 w 109317"/>
                <a:gd name="connsiteY14" fmla="*/ 300304 h 309167"/>
                <a:gd name="connsiteX15" fmla="*/ 109318 w 109317"/>
                <a:gd name="connsiteY15" fmla="*/ 309167 h 309167"/>
                <a:gd name="connsiteX16" fmla="*/ 68967 w 109317"/>
                <a:gd name="connsiteY16" fmla="*/ 309167 h 309167"/>
                <a:gd name="connsiteX17" fmla="*/ 66658 w 109317"/>
                <a:gd name="connsiteY17" fmla="*/ 294874 h 309167"/>
                <a:gd name="connsiteX18" fmla="*/ 65566 w 109317"/>
                <a:gd name="connsiteY18" fmla="*/ 278428 h 309167"/>
                <a:gd name="connsiteX19" fmla="*/ 65129 w 109317"/>
                <a:gd name="connsiteY19" fmla="*/ 262606 h 309167"/>
                <a:gd name="connsiteX20" fmla="*/ 65004 w 109317"/>
                <a:gd name="connsiteY20" fmla="*/ 250280 h 309167"/>
                <a:gd name="connsiteX21" fmla="*/ 65004 w 109317"/>
                <a:gd name="connsiteY21" fmla="*/ 229496 h 309167"/>
                <a:gd name="connsiteX22" fmla="*/ 64349 w 109317"/>
                <a:gd name="connsiteY22" fmla="*/ 207838 h 309167"/>
                <a:gd name="connsiteX23" fmla="*/ 63475 w 109317"/>
                <a:gd name="connsiteY23" fmla="*/ 194170 h 309167"/>
                <a:gd name="connsiteX24" fmla="*/ 61353 w 109317"/>
                <a:gd name="connsiteY24" fmla="*/ 183684 h 309167"/>
                <a:gd name="connsiteX25" fmla="*/ 53239 w 109317"/>
                <a:gd name="connsiteY25" fmla="*/ 175633 h 309167"/>
                <a:gd name="connsiteX26" fmla="*/ 40819 w 109317"/>
                <a:gd name="connsiteY26" fmla="*/ 172855 h 309167"/>
                <a:gd name="connsiteX27" fmla="*/ 40819 w 109317"/>
                <a:gd name="connsiteY27" fmla="*/ 309167 h 309167"/>
                <a:gd name="connsiteX28" fmla="*/ 0 w 109317"/>
                <a:gd name="connsiteY28" fmla="*/ 309167 h 309167"/>
                <a:gd name="connsiteX29" fmla="*/ 0 w 109317"/>
                <a:gd name="connsiteY29" fmla="*/ 0 h 309167"/>
                <a:gd name="connsiteX30" fmla="*/ 63912 w 109317"/>
                <a:gd name="connsiteY30" fmla="*/ 0 h 309167"/>
                <a:gd name="connsiteX31" fmla="*/ 48964 w 109317"/>
                <a:gd name="connsiteY31" fmla="*/ 124609 h 309167"/>
                <a:gd name="connsiteX32" fmla="*/ 61915 w 109317"/>
                <a:gd name="connsiteY32" fmla="*/ 114436 h 309167"/>
                <a:gd name="connsiteX33" fmla="*/ 66096 w 109317"/>
                <a:gd name="connsiteY33" fmla="*/ 87816 h 309167"/>
                <a:gd name="connsiteX34" fmla="*/ 62039 w 109317"/>
                <a:gd name="connsiteY34" fmla="*/ 60105 h 309167"/>
                <a:gd name="connsiteX35" fmla="*/ 48745 w 109317"/>
                <a:gd name="connsiteY35" fmla="*/ 51866 h 309167"/>
                <a:gd name="connsiteX36" fmla="*/ 40850 w 109317"/>
                <a:gd name="connsiteY36" fmla="*/ 51866 h 309167"/>
                <a:gd name="connsiteX37" fmla="*/ 40850 w 109317"/>
                <a:gd name="connsiteY37" fmla="*/ 124609 h 309167"/>
                <a:gd name="connsiteX38" fmla="*/ 48964 w 109317"/>
                <a:gd name="connsiteY38" fmla="*/ 124609 h 309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9317" h="309167">
                  <a:moveTo>
                    <a:pt x="63912" y="62"/>
                  </a:moveTo>
                  <a:cubicBezTo>
                    <a:pt x="71682" y="62"/>
                    <a:pt x="79172" y="3277"/>
                    <a:pt x="84352" y="7677"/>
                  </a:cubicBezTo>
                  <a:cubicBezTo>
                    <a:pt x="89845" y="12358"/>
                    <a:pt x="93746" y="15853"/>
                    <a:pt x="97178" y="23218"/>
                  </a:cubicBezTo>
                  <a:cubicBezTo>
                    <a:pt x="100611" y="30583"/>
                    <a:pt x="103108" y="39321"/>
                    <a:pt x="104637" y="49401"/>
                  </a:cubicBezTo>
                  <a:cubicBezTo>
                    <a:pt x="106166" y="59512"/>
                    <a:pt x="106946" y="70465"/>
                    <a:pt x="106946" y="82293"/>
                  </a:cubicBezTo>
                  <a:cubicBezTo>
                    <a:pt x="106946" y="103077"/>
                    <a:pt x="103607" y="117681"/>
                    <a:pt x="100642" y="124547"/>
                  </a:cubicBezTo>
                  <a:cubicBezTo>
                    <a:pt x="98052" y="130507"/>
                    <a:pt x="92653" y="143646"/>
                    <a:pt x="83291" y="146548"/>
                  </a:cubicBezTo>
                  <a:lnTo>
                    <a:pt x="83291" y="147422"/>
                  </a:lnTo>
                  <a:cubicBezTo>
                    <a:pt x="89314" y="148514"/>
                    <a:pt x="98708" y="155192"/>
                    <a:pt x="101891" y="166271"/>
                  </a:cubicBezTo>
                  <a:cubicBezTo>
                    <a:pt x="105323" y="178192"/>
                    <a:pt x="105854" y="205279"/>
                    <a:pt x="105854" y="226063"/>
                  </a:cubicBezTo>
                  <a:lnTo>
                    <a:pt x="105854" y="252464"/>
                  </a:lnTo>
                  <a:lnTo>
                    <a:pt x="105854" y="265009"/>
                  </a:lnTo>
                  <a:cubicBezTo>
                    <a:pt x="105854" y="269347"/>
                    <a:pt x="105916" y="273466"/>
                    <a:pt x="106072" y="277336"/>
                  </a:cubicBezTo>
                  <a:cubicBezTo>
                    <a:pt x="106228" y="281237"/>
                    <a:pt x="106447" y="284763"/>
                    <a:pt x="106728" y="287946"/>
                  </a:cubicBezTo>
                  <a:cubicBezTo>
                    <a:pt x="107009" y="291130"/>
                    <a:pt x="107539" y="298557"/>
                    <a:pt x="107882" y="300304"/>
                  </a:cubicBezTo>
                  <a:cubicBezTo>
                    <a:pt x="108194" y="301958"/>
                    <a:pt x="109318" y="309167"/>
                    <a:pt x="109318" y="309167"/>
                  </a:cubicBezTo>
                  <a:lnTo>
                    <a:pt x="68967" y="309167"/>
                  </a:lnTo>
                  <a:cubicBezTo>
                    <a:pt x="67938" y="305141"/>
                    <a:pt x="67189" y="300367"/>
                    <a:pt x="66658" y="294874"/>
                  </a:cubicBezTo>
                  <a:cubicBezTo>
                    <a:pt x="66159" y="289382"/>
                    <a:pt x="65784" y="283921"/>
                    <a:pt x="65566" y="278428"/>
                  </a:cubicBezTo>
                  <a:cubicBezTo>
                    <a:pt x="65347" y="272936"/>
                    <a:pt x="65191" y="267662"/>
                    <a:pt x="65129" y="262606"/>
                  </a:cubicBezTo>
                  <a:cubicBezTo>
                    <a:pt x="65035" y="257551"/>
                    <a:pt x="65004" y="253463"/>
                    <a:pt x="65004" y="250280"/>
                  </a:cubicBezTo>
                  <a:lnTo>
                    <a:pt x="65004" y="229496"/>
                  </a:lnTo>
                  <a:cubicBezTo>
                    <a:pt x="65004" y="220820"/>
                    <a:pt x="64786" y="213611"/>
                    <a:pt x="64349" y="207838"/>
                  </a:cubicBezTo>
                  <a:cubicBezTo>
                    <a:pt x="63912" y="202065"/>
                    <a:pt x="63881" y="197665"/>
                    <a:pt x="63475" y="194170"/>
                  </a:cubicBezTo>
                  <a:cubicBezTo>
                    <a:pt x="63038" y="190394"/>
                    <a:pt x="62133" y="185650"/>
                    <a:pt x="61353" y="183684"/>
                  </a:cubicBezTo>
                  <a:cubicBezTo>
                    <a:pt x="59949" y="180002"/>
                    <a:pt x="55517" y="176662"/>
                    <a:pt x="53239" y="175633"/>
                  </a:cubicBezTo>
                  <a:cubicBezTo>
                    <a:pt x="49151" y="173760"/>
                    <a:pt x="40819" y="172855"/>
                    <a:pt x="40819" y="172855"/>
                  </a:cubicBezTo>
                  <a:lnTo>
                    <a:pt x="40819" y="309167"/>
                  </a:lnTo>
                  <a:lnTo>
                    <a:pt x="0" y="309167"/>
                  </a:lnTo>
                  <a:lnTo>
                    <a:pt x="0" y="0"/>
                  </a:lnTo>
                  <a:lnTo>
                    <a:pt x="63912" y="0"/>
                  </a:lnTo>
                  <a:close/>
                  <a:moveTo>
                    <a:pt x="48964" y="124609"/>
                  </a:moveTo>
                  <a:cubicBezTo>
                    <a:pt x="54831" y="124609"/>
                    <a:pt x="59137" y="121208"/>
                    <a:pt x="61915" y="114436"/>
                  </a:cubicBezTo>
                  <a:cubicBezTo>
                    <a:pt x="64692" y="107664"/>
                    <a:pt x="66096" y="98770"/>
                    <a:pt x="66096" y="87816"/>
                  </a:cubicBezTo>
                  <a:cubicBezTo>
                    <a:pt x="66096" y="74834"/>
                    <a:pt x="64754" y="65597"/>
                    <a:pt x="62039" y="60105"/>
                  </a:cubicBezTo>
                  <a:cubicBezTo>
                    <a:pt x="59324" y="54612"/>
                    <a:pt x="54893" y="51866"/>
                    <a:pt x="48745" y="51866"/>
                  </a:cubicBezTo>
                  <a:lnTo>
                    <a:pt x="40850" y="51866"/>
                  </a:lnTo>
                  <a:lnTo>
                    <a:pt x="40850" y="124609"/>
                  </a:lnTo>
                  <a:lnTo>
                    <a:pt x="48964" y="124609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35C5F8AD-97E3-A2FC-EC7F-FFD0B1C91BA7}"/>
                </a:ext>
              </a:extLst>
            </p:cNvPr>
            <p:cNvSpPr/>
            <p:nvPr/>
          </p:nvSpPr>
          <p:spPr>
            <a:xfrm>
              <a:off x="2900267" y="990948"/>
              <a:ext cx="112248" cy="313941"/>
            </a:xfrm>
            <a:custGeom>
              <a:avLst/>
              <a:gdLst>
                <a:gd name="connsiteX0" fmla="*/ 1374 w 112248"/>
                <a:gd name="connsiteY0" fmla="*/ 84259 h 313941"/>
                <a:gd name="connsiteX1" fmla="*/ 9831 w 112248"/>
                <a:gd name="connsiteY1" fmla="*/ 35888 h 313941"/>
                <a:gd name="connsiteX2" fmla="*/ 27900 w 112248"/>
                <a:gd name="connsiteY2" fmla="*/ 9081 h 313941"/>
                <a:gd name="connsiteX3" fmla="*/ 55955 w 112248"/>
                <a:gd name="connsiteY3" fmla="*/ 0 h 313941"/>
                <a:gd name="connsiteX4" fmla="*/ 84166 w 112248"/>
                <a:gd name="connsiteY4" fmla="*/ 9081 h 313941"/>
                <a:gd name="connsiteX5" fmla="*/ 102235 w 112248"/>
                <a:gd name="connsiteY5" fmla="*/ 35420 h 313941"/>
                <a:gd name="connsiteX6" fmla="*/ 111971 w 112248"/>
                <a:gd name="connsiteY6" fmla="*/ 84789 h 313941"/>
                <a:gd name="connsiteX7" fmla="*/ 111971 w 112248"/>
                <a:gd name="connsiteY7" fmla="*/ 157595 h 313941"/>
                <a:gd name="connsiteX8" fmla="*/ 111066 w 112248"/>
                <a:gd name="connsiteY8" fmla="*/ 231836 h 313941"/>
                <a:gd name="connsiteX9" fmla="*/ 101486 w 112248"/>
                <a:gd name="connsiteY9" fmla="*/ 280519 h 313941"/>
                <a:gd name="connsiteX10" fmla="*/ 82294 w 112248"/>
                <a:gd name="connsiteY10" fmla="*/ 305859 h 313941"/>
                <a:gd name="connsiteX11" fmla="*/ 55955 w 112248"/>
                <a:gd name="connsiteY11" fmla="*/ 313942 h 313941"/>
                <a:gd name="connsiteX12" fmla="*/ 29616 w 112248"/>
                <a:gd name="connsiteY12" fmla="*/ 305859 h 313941"/>
                <a:gd name="connsiteX13" fmla="*/ 9831 w 112248"/>
                <a:gd name="connsiteY13" fmla="*/ 278959 h 313941"/>
                <a:gd name="connsiteX14" fmla="*/ 1655 w 112248"/>
                <a:gd name="connsiteY14" fmla="*/ 233303 h 313941"/>
                <a:gd name="connsiteX15" fmla="*/ 1 w 112248"/>
                <a:gd name="connsiteY15" fmla="*/ 157595 h 313941"/>
                <a:gd name="connsiteX16" fmla="*/ 1374 w 112248"/>
                <a:gd name="connsiteY16" fmla="*/ 84259 h 313941"/>
                <a:gd name="connsiteX17" fmla="*/ 42567 w 112248"/>
                <a:gd name="connsiteY17" fmla="*/ 208369 h 313941"/>
                <a:gd name="connsiteX18" fmla="*/ 44440 w 112248"/>
                <a:gd name="connsiteY18" fmla="*/ 240449 h 313941"/>
                <a:gd name="connsiteX19" fmla="*/ 48621 w 112248"/>
                <a:gd name="connsiteY19" fmla="*/ 253369 h 313941"/>
                <a:gd name="connsiteX20" fmla="*/ 55986 w 112248"/>
                <a:gd name="connsiteY20" fmla="*/ 258050 h 313941"/>
                <a:gd name="connsiteX21" fmla="*/ 63351 w 112248"/>
                <a:gd name="connsiteY21" fmla="*/ 253369 h 313941"/>
                <a:gd name="connsiteX22" fmla="*/ 67533 w 112248"/>
                <a:gd name="connsiteY22" fmla="*/ 240449 h 313941"/>
                <a:gd name="connsiteX23" fmla="*/ 69405 w 112248"/>
                <a:gd name="connsiteY23" fmla="*/ 208369 h 313941"/>
                <a:gd name="connsiteX24" fmla="*/ 69842 w 112248"/>
                <a:gd name="connsiteY24" fmla="*/ 157595 h 313941"/>
                <a:gd name="connsiteX25" fmla="*/ 69405 w 112248"/>
                <a:gd name="connsiteY25" fmla="*/ 106821 h 313941"/>
                <a:gd name="connsiteX26" fmla="*/ 67533 w 112248"/>
                <a:gd name="connsiteY26" fmla="*/ 74741 h 313941"/>
                <a:gd name="connsiteX27" fmla="*/ 63351 w 112248"/>
                <a:gd name="connsiteY27" fmla="*/ 59605 h 313941"/>
                <a:gd name="connsiteX28" fmla="*/ 55986 w 112248"/>
                <a:gd name="connsiteY28" fmla="*/ 54924 h 313941"/>
                <a:gd name="connsiteX29" fmla="*/ 48621 w 112248"/>
                <a:gd name="connsiteY29" fmla="*/ 59605 h 313941"/>
                <a:gd name="connsiteX30" fmla="*/ 44440 w 112248"/>
                <a:gd name="connsiteY30" fmla="*/ 74741 h 313941"/>
                <a:gd name="connsiteX31" fmla="*/ 42567 w 112248"/>
                <a:gd name="connsiteY31" fmla="*/ 106821 h 313941"/>
                <a:gd name="connsiteX32" fmla="*/ 42130 w 112248"/>
                <a:gd name="connsiteY32" fmla="*/ 157595 h 313941"/>
                <a:gd name="connsiteX33" fmla="*/ 42567 w 112248"/>
                <a:gd name="connsiteY33" fmla="*/ 208369 h 313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2248" h="313941">
                  <a:moveTo>
                    <a:pt x="1374" y="84259"/>
                  </a:moveTo>
                  <a:cubicBezTo>
                    <a:pt x="2029" y="64099"/>
                    <a:pt x="5431" y="48496"/>
                    <a:pt x="9831" y="35888"/>
                  </a:cubicBezTo>
                  <a:cubicBezTo>
                    <a:pt x="14231" y="23280"/>
                    <a:pt x="20722" y="14886"/>
                    <a:pt x="27900" y="9081"/>
                  </a:cubicBezTo>
                  <a:cubicBezTo>
                    <a:pt x="35078" y="3277"/>
                    <a:pt x="45563" y="0"/>
                    <a:pt x="55955" y="0"/>
                  </a:cubicBezTo>
                  <a:cubicBezTo>
                    <a:pt x="66347" y="0"/>
                    <a:pt x="76988" y="3277"/>
                    <a:pt x="84166" y="9081"/>
                  </a:cubicBezTo>
                  <a:cubicBezTo>
                    <a:pt x="91344" y="14886"/>
                    <a:pt x="97835" y="22812"/>
                    <a:pt x="102235" y="35420"/>
                  </a:cubicBezTo>
                  <a:cubicBezTo>
                    <a:pt x="106635" y="48027"/>
                    <a:pt x="111347" y="65347"/>
                    <a:pt x="111971" y="84789"/>
                  </a:cubicBezTo>
                  <a:cubicBezTo>
                    <a:pt x="112596" y="104824"/>
                    <a:pt x="111971" y="129290"/>
                    <a:pt x="111971" y="157595"/>
                  </a:cubicBezTo>
                  <a:cubicBezTo>
                    <a:pt x="111971" y="185931"/>
                    <a:pt x="112127" y="211677"/>
                    <a:pt x="111066" y="231836"/>
                  </a:cubicBezTo>
                  <a:cubicBezTo>
                    <a:pt x="110037" y="251871"/>
                    <a:pt x="105886" y="267912"/>
                    <a:pt x="101486" y="280519"/>
                  </a:cubicBezTo>
                  <a:cubicBezTo>
                    <a:pt x="97086" y="293127"/>
                    <a:pt x="89471" y="300460"/>
                    <a:pt x="82294" y="305859"/>
                  </a:cubicBezTo>
                  <a:cubicBezTo>
                    <a:pt x="75116" y="311227"/>
                    <a:pt x="66347" y="313942"/>
                    <a:pt x="55955" y="313942"/>
                  </a:cubicBezTo>
                  <a:cubicBezTo>
                    <a:pt x="45563" y="313942"/>
                    <a:pt x="36763" y="311258"/>
                    <a:pt x="29616" y="305859"/>
                  </a:cubicBezTo>
                  <a:cubicBezTo>
                    <a:pt x="22439" y="300492"/>
                    <a:pt x="14231" y="291566"/>
                    <a:pt x="9831" y="278959"/>
                  </a:cubicBezTo>
                  <a:cubicBezTo>
                    <a:pt x="5431" y="266351"/>
                    <a:pt x="2841" y="253338"/>
                    <a:pt x="1655" y="233303"/>
                  </a:cubicBezTo>
                  <a:cubicBezTo>
                    <a:pt x="438" y="212925"/>
                    <a:pt x="1" y="185931"/>
                    <a:pt x="1" y="157595"/>
                  </a:cubicBezTo>
                  <a:cubicBezTo>
                    <a:pt x="-30" y="129290"/>
                    <a:pt x="750" y="104294"/>
                    <a:pt x="1374" y="84259"/>
                  </a:cubicBezTo>
                  <a:moveTo>
                    <a:pt x="42567" y="208369"/>
                  </a:moveTo>
                  <a:cubicBezTo>
                    <a:pt x="42848" y="221819"/>
                    <a:pt x="43472" y="232523"/>
                    <a:pt x="44440" y="240449"/>
                  </a:cubicBezTo>
                  <a:cubicBezTo>
                    <a:pt x="45376" y="248376"/>
                    <a:pt x="46780" y="250280"/>
                    <a:pt x="48621" y="253369"/>
                  </a:cubicBezTo>
                  <a:cubicBezTo>
                    <a:pt x="50463" y="256490"/>
                    <a:pt x="52897" y="258050"/>
                    <a:pt x="55986" y="258050"/>
                  </a:cubicBezTo>
                  <a:cubicBezTo>
                    <a:pt x="59076" y="258050"/>
                    <a:pt x="61510" y="256490"/>
                    <a:pt x="63351" y="253369"/>
                  </a:cubicBezTo>
                  <a:cubicBezTo>
                    <a:pt x="65192" y="250248"/>
                    <a:pt x="66565" y="248376"/>
                    <a:pt x="67533" y="240449"/>
                  </a:cubicBezTo>
                  <a:cubicBezTo>
                    <a:pt x="68500" y="232523"/>
                    <a:pt x="69093" y="221850"/>
                    <a:pt x="69405" y="208369"/>
                  </a:cubicBezTo>
                  <a:cubicBezTo>
                    <a:pt x="69686" y="194919"/>
                    <a:pt x="69842" y="178004"/>
                    <a:pt x="69842" y="157595"/>
                  </a:cubicBezTo>
                  <a:cubicBezTo>
                    <a:pt x="69842" y="137186"/>
                    <a:pt x="69686" y="120272"/>
                    <a:pt x="69405" y="106821"/>
                  </a:cubicBezTo>
                  <a:cubicBezTo>
                    <a:pt x="69093" y="93371"/>
                    <a:pt x="68500" y="82667"/>
                    <a:pt x="67533" y="74741"/>
                  </a:cubicBezTo>
                  <a:cubicBezTo>
                    <a:pt x="66597" y="66814"/>
                    <a:pt x="65192" y="62726"/>
                    <a:pt x="63351" y="59605"/>
                  </a:cubicBezTo>
                  <a:cubicBezTo>
                    <a:pt x="61510" y="56485"/>
                    <a:pt x="59076" y="54924"/>
                    <a:pt x="55986" y="54924"/>
                  </a:cubicBezTo>
                  <a:cubicBezTo>
                    <a:pt x="52928" y="54924"/>
                    <a:pt x="50463" y="56485"/>
                    <a:pt x="48621" y="59605"/>
                  </a:cubicBezTo>
                  <a:cubicBezTo>
                    <a:pt x="46780" y="62726"/>
                    <a:pt x="45407" y="66814"/>
                    <a:pt x="44440" y="74741"/>
                  </a:cubicBezTo>
                  <a:cubicBezTo>
                    <a:pt x="43472" y="82667"/>
                    <a:pt x="42848" y="93371"/>
                    <a:pt x="42567" y="106821"/>
                  </a:cubicBezTo>
                  <a:cubicBezTo>
                    <a:pt x="42286" y="120272"/>
                    <a:pt x="42130" y="137186"/>
                    <a:pt x="42130" y="157595"/>
                  </a:cubicBezTo>
                  <a:cubicBezTo>
                    <a:pt x="42130" y="178004"/>
                    <a:pt x="42286" y="194919"/>
                    <a:pt x="42567" y="208369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F9416D2-4E4E-999E-8E20-796F2423ECD3}"/>
              </a:ext>
            </a:extLst>
          </p:cNvPr>
          <p:cNvSpPr/>
          <p:nvPr userDrawn="1"/>
        </p:nvSpPr>
        <p:spPr>
          <a:xfrm rot="14726554">
            <a:off x="5951732" y="3200671"/>
            <a:ext cx="1734821" cy="1149320"/>
          </a:xfrm>
          <a:custGeom>
            <a:avLst/>
            <a:gdLst>
              <a:gd name="connsiteX0" fmla="*/ 0 w 2183641"/>
              <a:gd name="connsiteY0" fmla="*/ 0 h 1446663"/>
              <a:gd name="connsiteX1" fmla="*/ 1473958 w 2183641"/>
              <a:gd name="connsiteY1" fmla="*/ 1446663 h 1446663"/>
              <a:gd name="connsiteX2" fmla="*/ 2183641 w 2183641"/>
              <a:gd name="connsiteY2" fmla="*/ 1446663 h 1446663"/>
              <a:gd name="connsiteX3" fmla="*/ 723331 w 2183641"/>
              <a:gd name="connsiteY3" fmla="*/ 0 h 1446663"/>
              <a:gd name="connsiteX4" fmla="*/ 0 w 2183641"/>
              <a:gd name="connsiteY4" fmla="*/ 0 h 1446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3641" h="1446663">
                <a:moveTo>
                  <a:pt x="0" y="0"/>
                </a:moveTo>
                <a:lnTo>
                  <a:pt x="1473958" y="1446663"/>
                </a:lnTo>
                <a:lnTo>
                  <a:pt x="2183641" y="1446663"/>
                </a:lnTo>
                <a:lnTo>
                  <a:pt x="723331" y="0"/>
                </a:lnTo>
                <a:lnTo>
                  <a:pt x="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69" hangingPunct="0"/>
            <a:endParaRPr lang="en-US" sz="2400" kern="0">
              <a:solidFill>
                <a:srgbClr val="FFFFFF"/>
              </a:solidFill>
              <a:latin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935253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inė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A53F7393-3C61-BAD2-28E7-78C5EBFF9A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5922E27-BB32-4015-C0A9-2E4B23AD67AD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B883EDC8-7E90-5A63-1EE3-B2884FF153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811439" y="1"/>
            <a:ext cx="9394209" cy="4531057"/>
          </a:xfrm>
          <a:custGeom>
            <a:avLst/>
            <a:gdLst>
              <a:gd name="connsiteX0" fmla="*/ 0 w 9621672"/>
              <a:gd name="connsiteY0" fmla="*/ 0 h 4531057"/>
              <a:gd name="connsiteX1" fmla="*/ 9608024 w 9621672"/>
              <a:gd name="connsiteY1" fmla="*/ 0 h 4531057"/>
              <a:gd name="connsiteX2" fmla="*/ 9621672 w 9621672"/>
              <a:gd name="connsiteY2" fmla="*/ 4517409 h 4531057"/>
              <a:gd name="connsiteX3" fmla="*/ 4640239 w 9621672"/>
              <a:gd name="connsiteY3" fmla="*/ 4531057 h 4531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21672" h="4531057">
                <a:moveTo>
                  <a:pt x="0" y="0"/>
                </a:moveTo>
                <a:lnTo>
                  <a:pt x="9608024" y="0"/>
                </a:lnTo>
                <a:cubicBezTo>
                  <a:pt x="9612573" y="1505803"/>
                  <a:pt x="9617123" y="3011606"/>
                  <a:pt x="9621672" y="4517409"/>
                </a:cubicBezTo>
                <a:lnTo>
                  <a:pt x="4640239" y="453105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867023C-9C6D-A371-FB9F-E5262BC10659}"/>
              </a:ext>
            </a:extLst>
          </p:cNvPr>
          <p:cNvSpPr/>
          <p:nvPr userDrawn="1"/>
        </p:nvSpPr>
        <p:spPr>
          <a:xfrm>
            <a:off x="7328848" y="4503761"/>
            <a:ext cx="4872251" cy="2374711"/>
          </a:xfrm>
          <a:custGeom>
            <a:avLst/>
            <a:gdLst>
              <a:gd name="connsiteX0" fmla="*/ 0 w 4872251"/>
              <a:gd name="connsiteY0" fmla="*/ 13648 h 2374711"/>
              <a:gd name="connsiteX1" fmla="*/ 2511188 w 4872251"/>
              <a:gd name="connsiteY1" fmla="*/ 2374711 h 2374711"/>
              <a:gd name="connsiteX2" fmla="*/ 4872251 w 4872251"/>
              <a:gd name="connsiteY2" fmla="*/ 2374711 h 2374711"/>
              <a:gd name="connsiteX3" fmla="*/ 4858603 w 4872251"/>
              <a:gd name="connsiteY3" fmla="*/ 0 h 2374711"/>
              <a:gd name="connsiteX4" fmla="*/ 0 w 4872251"/>
              <a:gd name="connsiteY4" fmla="*/ 13648 h 2374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2251" h="2374711">
                <a:moveTo>
                  <a:pt x="0" y="13648"/>
                </a:moveTo>
                <a:lnTo>
                  <a:pt x="2511188" y="2374711"/>
                </a:lnTo>
                <a:lnTo>
                  <a:pt x="4872251" y="2374711"/>
                </a:lnTo>
                <a:cubicBezTo>
                  <a:pt x="4867702" y="1583141"/>
                  <a:pt x="4863152" y="791570"/>
                  <a:pt x="4858603" y="0"/>
                </a:cubicBezTo>
                <a:lnTo>
                  <a:pt x="0" y="1364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C4D97BF1-B90D-CF35-60E6-83E207B42C54}"/>
              </a:ext>
            </a:extLst>
          </p:cNvPr>
          <p:cNvSpPr/>
          <p:nvPr userDrawn="1"/>
        </p:nvSpPr>
        <p:spPr>
          <a:xfrm>
            <a:off x="5024652" y="4531058"/>
            <a:ext cx="4804012" cy="2333766"/>
          </a:xfrm>
          <a:custGeom>
            <a:avLst/>
            <a:gdLst>
              <a:gd name="connsiteX0" fmla="*/ 2320120 w 4804012"/>
              <a:gd name="connsiteY0" fmla="*/ 0 h 2361063"/>
              <a:gd name="connsiteX1" fmla="*/ 0 w 4804012"/>
              <a:gd name="connsiteY1" fmla="*/ 2361063 h 2361063"/>
              <a:gd name="connsiteX2" fmla="*/ 4804012 w 4804012"/>
              <a:gd name="connsiteY2" fmla="*/ 2361063 h 2361063"/>
              <a:gd name="connsiteX3" fmla="*/ 2320120 w 4804012"/>
              <a:gd name="connsiteY3" fmla="*/ 0 h 236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04012" h="2361063">
                <a:moveTo>
                  <a:pt x="2320120" y="0"/>
                </a:moveTo>
                <a:lnTo>
                  <a:pt x="0" y="2361063"/>
                </a:lnTo>
                <a:lnTo>
                  <a:pt x="4804012" y="2361063"/>
                </a:lnTo>
                <a:lnTo>
                  <a:pt x="2320120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F16F0CE1-4E7C-12A6-4107-242D02EEE547}"/>
              </a:ext>
            </a:extLst>
          </p:cNvPr>
          <p:cNvSpPr/>
          <p:nvPr userDrawn="1"/>
        </p:nvSpPr>
        <p:spPr>
          <a:xfrm>
            <a:off x="7137778" y="5595582"/>
            <a:ext cx="2690885" cy="1262418"/>
          </a:xfrm>
          <a:prstGeom prst="triangle">
            <a:avLst>
              <a:gd name="adj" fmla="val 4952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CE1EA82A-9A25-3707-C43C-7251F85D497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5775" y="5310807"/>
            <a:ext cx="2724695" cy="808230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2022-12-21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68219D-9755-58E9-120B-EA95941E7F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9184" y="5228920"/>
            <a:ext cx="945153" cy="945153"/>
          </a:xfrm>
          <a:prstGeom prst="rect">
            <a:avLst/>
          </a:prstGeom>
        </p:spPr>
      </p:pic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B8C13681-0F5B-675B-18EA-9E3375F2F22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5776" y="2517674"/>
            <a:ext cx="4519680" cy="1782411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8DDA7C2-EAD4-A211-14C0-31F7B1A9459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1513" y="4340326"/>
            <a:ext cx="4519681" cy="8082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lt-LT"/>
              <a:t>Pranešėjas</a:t>
            </a:r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9B93EFB-7D09-DCF3-0A72-8E1A416F95C3}"/>
              </a:ext>
            </a:extLst>
          </p:cNvPr>
          <p:cNvSpPr/>
          <p:nvPr userDrawn="1"/>
        </p:nvSpPr>
        <p:spPr>
          <a:xfrm rot="10800000">
            <a:off x="0" y="-1"/>
            <a:ext cx="805218" cy="992495"/>
          </a:xfrm>
          <a:prstGeom prst="triangle">
            <a:avLst>
              <a:gd name="adj" fmla="val 100000"/>
            </a:avLst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aphic 9">
            <a:extLst>
              <a:ext uri="{FF2B5EF4-FFF2-40B4-BE49-F238E27FC236}">
                <a16:creationId xmlns:a16="http://schemas.microsoft.com/office/drawing/2014/main" id="{9F45B8AC-144E-0183-0B59-5E6A8BFD6109}"/>
              </a:ext>
            </a:extLst>
          </p:cNvPr>
          <p:cNvGrpSpPr/>
          <p:nvPr userDrawn="1"/>
        </p:nvGrpSpPr>
        <p:grpSpPr>
          <a:xfrm>
            <a:off x="1229854" y="499914"/>
            <a:ext cx="570088" cy="1150860"/>
            <a:chOff x="2444803" y="403029"/>
            <a:chExt cx="570088" cy="1150860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5A1B35B-08A9-17AC-9E3F-D9BA210639E4}"/>
                </a:ext>
              </a:extLst>
            </p:cNvPr>
            <p:cNvSpPr/>
            <p:nvPr/>
          </p:nvSpPr>
          <p:spPr>
            <a:xfrm>
              <a:off x="2444803" y="403029"/>
              <a:ext cx="570088" cy="575022"/>
            </a:xfrm>
            <a:custGeom>
              <a:avLst/>
              <a:gdLst>
                <a:gd name="connsiteX0" fmla="*/ 538632 w 570088"/>
                <a:gd name="connsiteY0" fmla="*/ 514676 h 575022"/>
                <a:gd name="connsiteX1" fmla="*/ 500591 w 570088"/>
                <a:gd name="connsiteY1" fmla="*/ 508934 h 575022"/>
                <a:gd name="connsiteX2" fmla="*/ 494412 w 570088"/>
                <a:gd name="connsiteY2" fmla="*/ 459502 h 575022"/>
                <a:gd name="connsiteX3" fmla="*/ 497220 w 570088"/>
                <a:gd name="connsiteY3" fmla="*/ 415750 h 575022"/>
                <a:gd name="connsiteX4" fmla="*/ 496471 w 570088"/>
                <a:gd name="connsiteY4" fmla="*/ 366225 h 575022"/>
                <a:gd name="connsiteX5" fmla="*/ 526648 w 570088"/>
                <a:gd name="connsiteY5" fmla="*/ 297975 h 575022"/>
                <a:gd name="connsiteX6" fmla="*/ 509048 w 570088"/>
                <a:gd name="connsiteY6" fmla="*/ 192714 h 575022"/>
                <a:gd name="connsiteX7" fmla="*/ 503992 w 570088"/>
                <a:gd name="connsiteY7" fmla="*/ 179045 h 575022"/>
                <a:gd name="connsiteX8" fmla="*/ 518878 w 570088"/>
                <a:gd name="connsiteY8" fmla="*/ 169933 h 575022"/>
                <a:gd name="connsiteX9" fmla="*/ 527897 w 570088"/>
                <a:gd name="connsiteY9" fmla="*/ 158667 h 575022"/>
                <a:gd name="connsiteX10" fmla="*/ 519283 w 570088"/>
                <a:gd name="connsiteY10" fmla="*/ 154610 h 575022"/>
                <a:gd name="connsiteX11" fmla="*/ 514384 w 570088"/>
                <a:gd name="connsiteY11" fmla="*/ 134607 h 575022"/>
                <a:gd name="connsiteX12" fmla="*/ 554547 w 570088"/>
                <a:gd name="connsiteY12" fmla="*/ 122093 h 575022"/>
                <a:gd name="connsiteX13" fmla="*/ 568091 w 570088"/>
                <a:gd name="connsiteY13" fmla="*/ 124527 h 575022"/>
                <a:gd name="connsiteX14" fmla="*/ 568310 w 570088"/>
                <a:gd name="connsiteY14" fmla="*/ 98407 h 575022"/>
                <a:gd name="connsiteX15" fmla="*/ 559166 w 570088"/>
                <a:gd name="connsiteY15" fmla="*/ 76967 h 575022"/>
                <a:gd name="connsiteX16" fmla="*/ 535324 w 570088"/>
                <a:gd name="connsiteY16" fmla="*/ 66888 h 575022"/>
                <a:gd name="connsiteX17" fmla="*/ 514228 w 570088"/>
                <a:gd name="connsiteY17" fmla="*/ 58274 h 575022"/>
                <a:gd name="connsiteX18" fmla="*/ 507612 w 570088"/>
                <a:gd name="connsiteY18" fmla="*/ 50254 h 575022"/>
                <a:gd name="connsiteX19" fmla="*/ 459897 w 570088"/>
                <a:gd name="connsiteY19" fmla="*/ 39925 h 575022"/>
                <a:gd name="connsiteX20" fmla="*/ 425475 w 570088"/>
                <a:gd name="connsiteY20" fmla="*/ 22230 h 575022"/>
                <a:gd name="connsiteX21" fmla="*/ 420888 w 570088"/>
                <a:gd name="connsiteY21" fmla="*/ 5660 h 575022"/>
                <a:gd name="connsiteX22" fmla="*/ 415177 w 570088"/>
                <a:gd name="connsiteY22" fmla="*/ 261 h 575022"/>
                <a:gd name="connsiteX23" fmla="*/ 393582 w 570088"/>
                <a:gd name="connsiteY23" fmla="*/ 20889 h 575022"/>
                <a:gd name="connsiteX24" fmla="*/ 391741 w 570088"/>
                <a:gd name="connsiteY24" fmla="*/ 122810 h 575022"/>
                <a:gd name="connsiteX25" fmla="*/ 387465 w 570088"/>
                <a:gd name="connsiteY25" fmla="*/ 207350 h 575022"/>
                <a:gd name="connsiteX26" fmla="*/ 383908 w 570088"/>
                <a:gd name="connsiteY26" fmla="*/ 216182 h 575022"/>
                <a:gd name="connsiteX27" fmla="*/ 365152 w 570088"/>
                <a:gd name="connsiteY27" fmla="*/ 153019 h 575022"/>
                <a:gd name="connsiteX28" fmla="*/ 362063 w 570088"/>
                <a:gd name="connsiteY28" fmla="*/ 82273 h 575022"/>
                <a:gd name="connsiteX29" fmla="*/ 353075 w 570088"/>
                <a:gd name="connsiteY29" fmla="*/ 33652 h 575022"/>
                <a:gd name="connsiteX30" fmla="*/ 323429 w 570088"/>
                <a:gd name="connsiteY30" fmla="*/ 20732 h 575022"/>
                <a:gd name="connsiteX31" fmla="*/ 302520 w 570088"/>
                <a:gd name="connsiteY31" fmla="*/ 26350 h 575022"/>
                <a:gd name="connsiteX32" fmla="*/ 286449 w 570088"/>
                <a:gd name="connsiteY32" fmla="*/ 25726 h 575022"/>
                <a:gd name="connsiteX33" fmla="*/ 265727 w 570088"/>
                <a:gd name="connsiteY33" fmla="*/ 20452 h 575022"/>
                <a:gd name="connsiteX34" fmla="*/ 140088 w 570088"/>
                <a:gd name="connsiteY34" fmla="*/ 30594 h 575022"/>
                <a:gd name="connsiteX35" fmla="*/ 22188 w 570088"/>
                <a:gd name="connsiteY35" fmla="*/ 4037 h 575022"/>
                <a:gd name="connsiteX36" fmla="*/ 4775 w 570088"/>
                <a:gd name="connsiteY36" fmla="*/ 94506 h 575022"/>
                <a:gd name="connsiteX37" fmla="*/ 24092 w 570088"/>
                <a:gd name="connsiteY37" fmla="*/ 155297 h 575022"/>
                <a:gd name="connsiteX38" fmla="*/ 70122 w 570088"/>
                <a:gd name="connsiteY38" fmla="*/ 179513 h 575022"/>
                <a:gd name="connsiteX39" fmla="*/ 97241 w 570088"/>
                <a:gd name="connsiteY39" fmla="*/ 222204 h 575022"/>
                <a:gd name="connsiteX40" fmla="*/ 184901 w 570088"/>
                <a:gd name="connsiteY40" fmla="*/ 244580 h 575022"/>
                <a:gd name="connsiteX41" fmla="*/ 269722 w 570088"/>
                <a:gd name="connsiteY41" fmla="*/ 230630 h 575022"/>
                <a:gd name="connsiteX42" fmla="*/ 282080 w 570088"/>
                <a:gd name="connsiteY42" fmla="*/ 236404 h 575022"/>
                <a:gd name="connsiteX43" fmla="*/ 278522 w 570088"/>
                <a:gd name="connsiteY43" fmla="*/ 247388 h 575022"/>
                <a:gd name="connsiteX44" fmla="*/ 154942 w 570088"/>
                <a:gd name="connsiteY44" fmla="*/ 272791 h 575022"/>
                <a:gd name="connsiteX45" fmla="*/ 78673 w 570088"/>
                <a:gd name="connsiteY45" fmla="*/ 294698 h 575022"/>
                <a:gd name="connsiteX46" fmla="*/ 34016 w 570088"/>
                <a:gd name="connsiteY46" fmla="*/ 320943 h 575022"/>
                <a:gd name="connsiteX47" fmla="*/ 20565 w 570088"/>
                <a:gd name="connsiteY47" fmla="*/ 367036 h 575022"/>
                <a:gd name="connsiteX48" fmla="*/ 36450 w 570088"/>
                <a:gd name="connsiteY48" fmla="*/ 410476 h 575022"/>
                <a:gd name="connsiteX49" fmla="*/ 16665 w 570088"/>
                <a:gd name="connsiteY49" fmla="*/ 417810 h 575022"/>
                <a:gd name="connsiteX50" fmla="*/ 0 w 570088"/>
                <a:gd name="connsiteY50" fmla="*/ 419089 h 575022"/>
                <a:gd name="connsiteX51" fmla="*/ 593 w 570088"/>
                <a:gd name="connsiteY51" fmla="*/ 507498 h 575022"/>
                <a:gd name="connsiteX52" fmla="*/ 8020 w 570088"/>
                <a:gd name="connsiteY52" fmla="*/ 544884 h 575022"/>
                <a:gd name="connsiteX53" fmla="*/ 62102 w 570088"/>
                <a:gd name="connsiteY53" fmla="*/ 569413 h 575022"/>
                <a:gd name="connsiteX54" fmla="*/ 139620 w 570088"/>
                <a:gd name="connsiteY54" fmla="*/ 568445 h 575022"/>
                <a:gd name="connsiteX55" fmla="*/ 124141 w 570088"/>
                <a:gd name="connsiteY55" fmla="*/ 518421 h 575022"/>
                <a:gd name="connsiteX56" fmla="*/ 123018 w 570088"/>
                <a:gd name="connsiteY56" fmla="*/ 514270 h 575022"/>
                <a:gd name="connsiteX57" fmla="*/ 149388 w 570088"/>
                <a:gd name="connsiteY57" fmla="*/ 497949 h 575022"/>
                <a:gd name="connsiteX58" fmla="*/ 170983 w 570088"/>
                <a:gd name="connsiteY58" fmla="*/ 462997 h 575022"/>
                <a:gd name="connsiteX59" fmla="*/ 175289 w 570088"/>
                <a:gd name="connsiteY59" fmla="*/ 432976 h 575022"/>
                <a:gd name="connsiteX60" fmla="*/ 206652 w 570088"/>
                <a:gd name="connsiteY60" fmla="*/ 464339 h 575022"/>
                <a:gd name="connsiteX61" fmla="*/ 206465 w 570088"/>
                <a:gd name="connsiteY61" fmla="*/ 492394 h 575022"/>
                <a:gd name="connsiteX62" fmla="*/ 192079 w 570088"/>
                <a:gd name="connsiteY62" fmla="*/ 506375 h 575022"/>
                <a:gd name="connsiteX63" fmla="*/ 225813 w 570088"/>
                <a:gd name="connsiteY63" fmla="*/ 548629 h 575022"/>
                <a:gd name="connsiteX64" fmla="*/ 281268 w 570088"/>
                <a:gd name="connsiteY64" fmla="*/ 571504 h 575022"/>
                <a:gd name="connsiteX65" fmla="*/ 360253 w 570088"/>
                <a:gd name="connsiteY65" fmla="*/ 571129 h 575022"/>
                <a:gd name="connsiteX66" fmla="*/ 353637 w 570088"/>
                <a:gd name="connsiteY66" fmla="*/ 529125 h 575022"/>
                <a:gd name="connsiteX67" fmla="*/ 328141 w 570088"/>
                <a:gd name="connsiteY67" fmla="*/ 515175 h 575022"/>
                <a:gd name="connsiteX68" fmla="*/ 308293 w 570088"/>
                <a:gd name="connsiteY68" fmla="*/ 519544 h 575022"/>
                <a:gd name="connsiteX69" fmla="*/ 286636 w 570088"/>
                <a:gd name="connsiteY69" fmla="*/ 495827 h 575022"/>
                <a:gd name="connsiteX70" fmla="*/ 286948 w 570088"/>
                <a:gd name="connsiteY70" fmla="*/ 488244 h 575022"/>
                <a:gd name="connsiteX71" fmla="*/ 296965 w 570088"/>
                <a:gd name="connsiteY71" fmla="*/ 476822 h 575022"/>
                <a:gd name="connsiteX72" fmla="*/ 297589 w 570088"/>
                <a:gd name="connsiteY72" fmla="*/ 437376 h 575022"/>
                <a:gd name="connsiteX73" fmla="*/ 274247 w 570088"/>
                <a:gd name="connsiteY73" fmla="*/ 393999 h 575022"/>
                <a:gd name="connsiteX74" fmla="*/ 294188 w 570088"/>
                <a:gd name="connsiteY74" fmla="*/ 390160 h 575022"/>
                <a:gd name="connsiteX75" fmla="*/ 316657 w 570088"/>
                <a:gd name="connsiteY75" fmla="*/ 403049 h 575022"/>
                <a:gd name="connsiteX76" fmla="*/ 360877 w 570088"/>
                <a:gd name="connsiteY76" fmla="*/ 425174 h 575022"/>
                <a:gd name="connsiteX77" fmla="*/ 402819 w 570088"/>
                <a:gd name="connsiteY77" fmla="*/ 421742 h 575022"/>
                <a:gd name="connsiteX78" fmla="*/ 409185 w 570088"/>
                <a:gd name="connsiteY78" fmla="*/ 491895 h 575022"/>
                <a:gd name="connsiteX79" fmla="*/ 488763 w 570088"/>
                <a:gd name="connsiteY79" fmla="*/ 570068 h 575022"/>
                <a:gd name="connsiteX80" fmla="*/ 570088 w 570088"/>
                <a:gd name="connsiteY80" fmla="*/ 570599 h 575022"/>
                <a:gd name="connsiteX81" fmla="*/ 538632 w 570088"/>
                <a:gd name="connsiteY81" fmla="*/ 514676 h 575022"/>
                <a:gd name="connsiteX82" fmla="*/ 515851 w 570088"/>
                <a:gd name="connsiteY82" fmla="*/ 79339 h 575022"/>
                <a:gd name="connsiteX83" fmla="*/ 550678 w 570088"/>
                <a:gd name="connsiteY83" fmla="*/ 86454 h 575022"/>
                <a:gd name="connsiteX84" fmla="*/ 556139 w 570088"/>
                <a:gd name="connsiteY84" fmla="*/ 108174 h 575022"/>
                <a:gd name="connsiteX85" fmla="*/ 547651 w 570088"/>
                <a:gd name="connsiteY85" fmla="*/ 109547 h 575022"/>
                <a:gd name="connsiteX86" fmla="*/ 520875 w 570088"/>
                <a:gd name="connsiteY86" fmla="*/ 115414 h 575022"/>
                <a:gd name="connsiteX87" fmla="*/ 503368 w 570088"/>
                <a:gd name="connsiteY87" fmla="*/ 128615 h 575022"/>
                <a:gd name="connsiteX88" fmla="*/ 497595 w 570088"/>
                <a:gd name="connsiteY88" fmla="*/ 142627 h 575022"/>
                <a:gd name="connsiteX89" fmla="*/ 501995 w 570088"/>
                <a:gd name="connsiteY89" fmla="*/ 156202 h 575022"/>
                <a:gd name="connsiteX90" fmla="*/ 509547 w 570088"/>
                <a:gd name="connsiteY90" fmla="*/ 160883 h 575022"/>
                <a:gd name="connsiteX91" fmla="*/ 496097 w 570088"/>
                <a:gd name="connsiteY91" fmla="*/ 166999 h 575022"/>
                <a:gd name="connsiteX92" fmla="*/ 476249 w 570088"/>
                <a:gd name="connsiteY92" fmla="*/ 166687 h 575022"/>
                <a:gd name="connsiteX93" fmla="*/ 455590 w 570088"/>
                <a:gd name="connsiteY93" fmla="*/ 147027 h 575022"/>
                <a:gd name="connsiteX94" fmla="*/ 463423 w 570088"/>
                <a:gd name="connsiteY94" fmla="*/ 129052 h 575022"/>
                <a:gd name="connsiteX95" fmla="*/ 500403 w 570088"/>
                <a:gd name="connsiteY95" fmla="*/ 106489 h 575022"/>
                <a:gd name="connsiteX96" fmla="*/ 515851 w 570088"/>
                <a:gd name="connsiteY96" fmla="*/ 79339 h 575022"/>
                <a:gd name="connsiteX97" fmla="*/ 403131 w 570088"/>
                <a:gd name="connsiteY97" fmla="*/ 29845 h 575022"/>
                <a:gd name="connsiteX98" fmla="*/ 407781 w 570088"/>
                <a:gd name="connsiteY98" fmla="*/ 19235 h 575022"/>
                <a:gd name="connsiteX99" fmla="*/ 412088 w 570088"/>
                <a:gd name="connsiteY99" fmla="*/ 19796 h 575022"/>
                <a:gd name="connsiteX100" fmla="*/ 419609 w 570088"/>
                <a:gd name="connsiteY100" fmla="*/ 36118 h 575022"/>
                <a:gd name="connsiteX101" fmla="*/ 452282 w 570088"/>
                <a:gd name="connsiteY101" fmla="*/ 51721 h 575022"/>
                <a:gd name="connsiteX102" fmla="*/ 487640 w 570088"/>
                <a:gd name="connsiteY102" fmla="*/ 56184 h 575022"/>
                <a:gd name="connsiteX103" fmla="*/ 501308 w 570088"/>
                <a:gd name="connsiteY103" fmla="*/ 68136 h 575022"/>
                <a:gd name="connsiteX104" fmla="*/ 501308 w 570088"/>
                <a:gd name="connsiteY104" fmla="*/ 80868 h 575022"/>
                <a:gd name="connsiteX105" fmla="*/ 492040 w 570088"/>
                <a:gd name="connsiteY105" fmla="*/ 94381 h 575022"/>
                <a:gd name="connsiteX106" fmla="*/ 471880 w 570088"/>
                <a:gd name="connsiteY106" fmla="*/ 70757 h 575022"/>
                <a:gd name="connsiteX107" fmla="*/ 465296 w 570088"/>
                <a:gd name="connsiteY107" fmla="*/ 68323 h 575022"/>
                <a:gd name="connsiteX108" fmla="*/ 449942 w 570088"/>
                <a:gd name="connsiteY108" fmla="*/ 88046 h 575022"/>
                <a:gd name="connsiteX109" fmla="*/ 453156 w 570088"/>
                <a:gd name="connsiteY109" fmla="*/ 92165 h 575022"/>
                <a:gd name="connsiteX110" fmla="*/ 470757 w 570088"/>
                <a:gd name="connsiteY110" fmla="*/ 95473 h 575022"/>
                <a:gd name="connsiteX111" fmla="*/ 480306 w 570088"/>
                <a:gd name="connsiteY111" fmla="*/ 103930 h 575022"/>
                <a:gd name="connsiteX112" fmla="*/ 465795 w 570088"/>
                <a:gd name="connsiteY112" fmla="*/ 110140 h 575022"/>
                <a:gd name="connsiteX113" fmla="*/ 446384 w 570088"/>
                <a:gd name="connsiteY113" fmla="*/ 128552 h 575022"/>
                <a:gd name="connsiteX114" fmla="*/ 444012 w 570088"/>
                <a:gd name="connsiteY114" fmla="*/ 160352 h 575022"/>
                <a:gd name="connsiteX115" fmla="*/ 463735 w 570088"/>
                <a:gd name="connsiteY115" fmla="*/ 178359 h 575022"/>
                <a:gd name="connsiteX116" fmla="*/ 427598 w 570088"/>
                <a:gd name="connsiteY116" fmla="*/ 168060 h 575022"/>
                <a:gd name="connsiteX117" fmla="*/ 410184 w 570088"/>
                <a:gd name="connsiteY117" fmla="*/ 123435 h 575022"/>
                <a:gd name="connsiteX118" fmla="*/ 412493 w 570088"/>
                <a:gd name="connsiteY118" fmla="*/ 77342 h 575022"/>
                <a:gd name="connsiteX119" fmla="*/ 413929 w 570088"/>
                <a:gd name="connsiteY119" fmla="*/ 71163 h 575022"/>
                <a:gd name="connsiteX120" fmla="*/ 407375 w 570088"/>
                <a:gd name="connsiteY120" fmla="*/ 57245 h 575022"/>
                <a:gd name="connsiteX121" fmla="*/ 403131 w 570088"/>
                <a:gd name="connsiteY121" fmla="*/ 29845 h 575022"/>
                <a:gd name="connsiteX122" fmla="*/ 304268 w 570088"/>
                <a:gd name="connsiteY122" fmla="*/ 40143 h 575022"/>
                <a:gd name="connsiteX123" fmla="*/ 331324 w 570088"/>
                <a:gd name="connsiteY123" fmla="*/ 34900 h 575022"/>
                <a:gd name="connsiteX124" fmla="*/ 347833 w 570088"/>
                <a:gd name="connsiteY124" fmla="*/ 58430 h 575022"/>
                <a:gd name="connsiteX125" fmla="*/ 351359 w 570088"/>
                <a:gd name="connsiteY125" fmla="*/ 96628 h 575022"/>
                <a:gd name="connsiteX126" fmla="*/ 353387 w 570088"/>
                <a:gd name="connsiteY126" fmla="*/ 155266 h 575022"/>
                <a:gd name="connsiteX127" fmla="*/ 359785 w 570088"/>
                <a:gd name="connsiteY127" fmla="*/ 196740 h 575022"/>
                <a:gd name="connsiteX128" fmla="*/ 373204 w 570088"/>
                <a:gd name="connsiteY128" fmla="*/ 223359 h 575022"/>
                <a:gd name="connsiteX129" fmla="*/ 378821 w 570088"/>
                <a:gd name="connsiteY129" fmla="*/ 234126 h 575022"/>
                <a:gd name="connsiteX130" fmla="*/ 369927 w 570088"/>
                <a:gd name="connsiteY130" fmla="*/ 241210 h 575022"/>
                <a:gd name="connsiteX131" fmla="*/ 359036 w 570088"/>
                <a:gd name="connsiteY131" fmla="*/ 232128 h 575022"/>
                <a:gd name="connsiteX132" fmla="*/ 339688 w 570088"/>
                <a:gd name="connsiteY132" fmla="*/ 191871 h 575022"/>
                <a:gd name="connsiteX133" fmla="*/ 325395 w 570088"/>
                <a:gd name="connsiteY133" fmla="*/ 129177 h 575022"/>
                <a:gd name="connsiteX134" fmla="*/ 318155 w 570088"/>
                <a:gd name="connsiteY134" fmla="*/ 91042 h 575022"/>
                <a:gd name="connsiteX135" fmla="*/ 304205 w 570088"/>
                <a:gd name="connsiteY135" fmla="*/ 45105 h 575022"/>
                <a:gd name="connsiteX136" fmla="*/ 304268 w 570088"/>
                <a:gd name="connsiteY136" fmla="*/ 40143 h 575022"/>
                <a:gd name="connsiteX137" fmla="*/ 242322 w 570088"/>
                <a:gd name="connsiteY137" fmla="*/ 224264 h 575022"/>
                <a:gd name="connsiteX138" fmla="*/ 173074 w 570088"/>
                <a:gd name="connsiteY138" fmla="*/ 233408 h 575022"/>
                <a:gd name="connsiteX139" fmla="*/ 113656 w 570088"/>
                <a:gd name="connsiteY139" fmla="*/ 216119 h 575022"/>
                <a:gd name="connsiteX140" fmla="*/ 88378 w 570088"/>
                <a:gd name="connsiteY140" fmla="*/ 183695 h 575022"/>
                <a:gd name="connsiteX141" fmla="*/ 122768 w 570088"/>
                <a:gd name="connsiteY141" fmla="*/ 182853 h 575022"/>
                <a:gd name="connsiteX142" fmla="*/ 166801 w 570088"/>
                <a:gd name="connsiteY142" fmla="*/ 173771 h 575022"/>
                <a:gd name="connsiteX143" fmla="*/ 223036 w 570088"/>
                <a:gd name="connsiteY143" fmla="*/ 160103 h 575022"/>
                <a:gd name="connsiteX144" fmla="*/ 250623 w 570088"/>
                <a:gd name="connsiteY144" fmla="*/ 161694 h 575022"/>
                <a:gd name="connsiteX145" fmla="*/ 262263 w 570088"/>
                <a:gd name="connsiteY145" fmla="*/ 195959 h 575022"/>
                <a:gd name="connsiteX146" fmla="*/ 271188 w 570088"/>
                <a:gd name="connsiteY146" fmla="*/ 174832 h 575022"/>
                <a:gd name="connsiteX147" fmla="*/ 258862 w 570088"/>
                <a:gd name="connsiteY147" fmla="*/ 151053 h 575022"/>
                <a:gd name="connsiteX148" fmla="*/ 224472 w 570088"/>
                <a:gd name="connsiteY148" fmla="*/ 145654 h 575022"/>
                <a:gd name="connsiteX149" fmla="*/ 172980 w 570088"/>
                <a:gd name="connsiteY149" fmla="*/ 157356 h 575022"/>
                <a:gd name="connsiteX150" fmla="*/ 114155 w 570088"/>
                <a:gd name="connsiteY150" fmla="*/ 168529 h 575022"/>
                <a:gd name="connsiteX151" fmla="*/ 76956 w 570088"/>
                <a:gd name="connsiteY151" fmla="*/ 166999 h 575022"/>
                <a:gd name="connsiteX152" fmla="*/ 40850 w 570088"/>
                <a:gd name="connsiteY152" fmla="*/ 151614 h 575022"/>
                <a:gd name="connsiteX153" fmla="*/ 25340 w 570088"/>
                <a:gd name="connsiteY153" fmla="*/ 127803 h 575022"/>
                <a:gd name="connsiteX154" fmla="*/ 19598 w 570088"/>
                <a:gd name="connsiteY154" fmla="*/ 106926 h 575022"/>
                <a:gd name="connsiteX155" fmla="*/ 54331 w 570088"/>
                <a:gd name="connsiteY155" fmla="*/ 113074 h 575022"/>
                <a:gd name="connsiteX156" fmla="*/ 105479 w 570088"/>
                <a:gd name="connsiteY156" fmla="*/ 111732 h 575022"/>
                <a:gd name="connsiteX157" fmla="*/ 176070 w 570088"/>
                <a:gd name="connsiteY157" fmla="*/ 98313 h 575022"/>
                <a:gd name="connsiteX158" fmla="*/ 217606 w 570088"/>
                <a:gd name="connsiteY158" fmla="*/ 88483 h 575022"/>
                <a:gd name="connsiteX159" fmla="*/ 245474 w 570088"/>
                <a:gd name="connsiteY159" fmla="*/ 87110 h 575022"/>
                <a:gd name="connsiteX160" fmla="*/ 258737 w 570088"/>
                <a:gd name="connsiteY160" fmla="*/ 119346 h 575022"/>
                <a:gd name="connsiteX161" fmla="*/ 265259 w 570088"/>
                <a:gd name="connsiteY161" fmla="*/ 104180 h 575022"/>
                <a:gd name="connsiteX162" fmla="*/ 261670 w 570088"/>
                <a:gd name="connsiteY162" fmla="*/ 84738 h 575022"/>
                <a:gd name="connsiteX163" fmla="*/ 246660 w 570088"/>
                <a:gd name="connsiteY163" fmla="*/ 72567 h 575022"/>
                <a:gd name="connsiteX164" fmla="*/ 212457 w 570088"/>
                <a:gd name="connsiteY164" fmla="*/ 74783 h 575022"/>
                <a:gd name="connsiteX165" fmla="*/ 161964 w 570088"/>
                <a:gd name="connsiteY165" fmla="*/ 86267 h 575022"/>
                <a:gd name="connsiteX166" fmla="*/ 104574 w 570088"/>
                <a:gd name="connsiteY166" fmla="*/ 97938 h 575022"/>
                <a:gd name="connsiteX167" fmla="*/ 68343 w 570088"/>
                <a:gd name="connsiteY167" fmla="*/ 99842 h 575022"/>
                <a:gd name="connsiteX168" fmla="*/ 35794 w 570088"/>
                <a:gd name="connsiteY168" fmla="*/ 96222 h 575022"/>
                <a:gd name="connsiteX169" fmla="*/ 14823 w 570088"/>
                <a:gd name="connsiteY169" fmla="*/ 76374 h 575022"/>
                <a:gd name="connsiteX170" fmla="*/ 25871 w 570088"/>
                <a:gd name="connsiteY170" fmla="*/ 20889 h 575022"/>
                <a:gd name="connsiteX171" fmla="*/ 64005 w 570088"/>
                <a:gd name="connsiteY171" fmla="*/ 34838 h 575022"/>
                <a:gd name="connsiteX172" fmla="*/ 144644 w 570088"/>
                <a:gd name="connsiteY172" fmla="*/ 43763 h 575022"/>
                <a:gd name="connsiteX173" fmla="*/ 224315 w 570088"/>
                <a:gd name="connsiteY173" fmla="*/ 39394 h 575022"/>
                <a:gd name="connsiteX174" fmla="*/ 266539 w 570088"/>
                <a:gd name="connsiteY174" fmla="*/ 34713 h 575022"/>
                <a:gd name="connsiteX175" fmla="*/ 286480 w 570088"/>
                <a:gd name="connsiteY175" fmla="*/ 41516 h 575022"/>
                <a:gd name="connsiteX176" fmla="*/ 297745 w 570088"/>
                <a:gd name="connsiteY176" fmla="*/ 62082 h 575022"/>
                <a:gd name="connsiteX177" fmla="*/ 316532 w 570088"/>
                <a:gd name="connsiteY177" fmla="*/ 150116 h 575022"/>
                <a:gd name="connsiteX178" fmla="*/ 352326 w 570088"/>
                <a:gd name="connsiteY178" fmla="*/ 248793 h 575022"/>
                <a:gd name="connsiteX179" fmla="*/ 373703 w 570088"/>
                <a:gd name="connsiteY179" fmla="*/ 255814 h 575022"/>
                <a:gd name="connsiteX180" fmla="*/ 395517 w 570088"/>
                <a:gd name="connsiteY180" fmla="*/ 228259 h 575022"/>
                <a:gd name="connsiteX181" fmla="*/ 400541 w 570088"/>
                <a:gd name="connsiteY181" fmla="*/ 184101 h 575022"/>
                <a:gd name="connsiteX182" fmla="*/ 400572 w 570088"/>
                <a:gd name="connsiteY182" fmla="*/ 140661 h 575022"/>
                <a:gd name="connsiteX183" fmla="*/ 420045 w 570088"/>
                <a:gd name="connsiteY183" fmla="*/ 179201 h 575022"/>
                <a:gd name="connsiteX184" fmla="*/ 453530 w 570088"/>
                <a:gd name="connsiteY184" fmla="*/ 191840 h 575022"/>
                <a:gd name="connsiteX185" fmla="*/ 486485 w 570088"/>
                <a:gd name="connsiteY185" fmla="*/ 183383 h 575022"/>
                <a:gd name="connsiteX186" fmla="*/ 491353 w 570088"/>
                <a:gd name="connsiteY186" fmla="*/ 185224 h 575022"/>
                <a:gd name="connsiteX187" fmla="*/ 511763 w 570088"/>
                <a:gd name="connsiteY187" fmla="*/ 246796 h 575022"/>
                <a:gd name="connsiteX188" fmla="*/ 514727 w 570088"/>
                <a:gd name="connsiteY188" fmla="*/ 291172 h 575022"/>
                <a:gd name="connsiteX189" fmla="*/ 504585 w 570088"/>
                <a:gd name="connsiteY189" fmla="*/ 330711 h 575022"/>
                <a:gd name="connsiteX190" fmla="*/ 487328 w 570088"/>
                <a:gd name="connsiteY190" fmla="*/ 349092 h 575022"/>
                <a:gd name="connsiteX191" fmla="*/ 460739 w 570088"/>
                <a:gd name="connsiteY191" fmla="*/ 330711 h 575022"/>
                <a:gd name="connsiteX192" fmla="*/ 418267 w 570088"/>
                <a:gd name="connsiteY192" fmla="*/ 320382 h 575022"/>
                <a:gd name="connsiteX193" fmla="*/ 365621 w 570088"/>
                <a:gd name="connsiteY193" fmla="*/ 311581 h 575022"/>
                <a:gd name="connsiteX194" fmla="*/ 329608 w 570088"/>
                <a:gd name="connsiteY194" fmla="*/ 294261 h 575022"/>
                <a:gd name="connsiteX195" fmla="*/ 305173 w 570088"/>
                <a:gd name="connsiteY195" fmla="*/ 262430 h 575022"/>
                <a:gd name="connsiteX196" fmla="*/ 289413 w 570088"/>
                <a:gd name="connsiteY196" fmla="*/ 216650 h 575022"/>
                <a:gd name="connsiteX197" fmla="*/ 242322 w 570088"/>
                <a:gd name="connsiteY197" fmla="*/ 224264 h 575022"/>
                <a:gd name="connsiteX198" fmla="*/ 123798 w 570088"/>
                <a:gd name="connsiteY198" fmla="*/ 557149 h 575022"/>
                <a:gd name="connsiteX199" fmla="*/ 116776 w 570088"/>
                <a:gd name="connsiteY199" fmla="*/ 556961 h 575022"/>
                <a:gd name="connsiteX200" fmla="*/ 103638 w 570088"/>
                <a:gd name="connsiteY200" fmla="*/ 541015 h 575022"/>
                <a:gd name="connsiteX201" fmla="*/ 92934 w 570088"/>
                <a:gd name="connsiteY201" fmla="*/ 541264 h 575022"/>
                <a:gd name="connsiteX202" fmla="*/ 89377 w 570088"/>
                <a:gd name="connsiteY202" fmla="*/ 551656 h 575022"/>
                <a:gd name="connsiteX203" fmla="*/ 91405 w 570088"/>
                <a:gd name="connsiteY203" fmla="*/ 557336 h 575022"/>
                <a:gd name="connsiteX204" fmla="*/ 74210 w 570088"/>
                <a:gd name="connsiteY204" fmla="*/ 558272 h 575022"/>
                <a:gd name="connsiteX205" fmla="*/ 33672 w 570088"/>
                <a:gd name="connsiteY205" fmla="*/ 550127 h 575022"/>
                <a:gd name="connsiteX206" fmla="*/ 22344 w 570088"/>
                <a:gd name="connsiteY206" fmla="*/ 542169 h 575022"/>
                <a:gd name="connsiteX207" fmla="*/ 13107 w 570088"/>
                <a:gd name="connsiteY207" fmla="*/ 508497 h 575022"/>
                <a:gd name="connsiteX208" fmla="*/ 12264 w 570088"/>
                <a:gd name="connsiteY208" fmla="*/ 469114 h 575022"/>
                <a:gd name="connsiteX209" fmla="*/ 11266 w 570088"/>
                <a:gd name="connsiteY209" fmla="*/ 430168 h 575022"/>
                <a:gd name="connsiteX210" fmla="*/ 34858 w 570088"/>
                <a:gd name="connsiteY210" fmla="*/ 426298 h 575022"/>
                <a:gd name="connsiteX211" fmla="*/ 46623 w 570088"/>
                <a:gd name="connsiteY211" fmla="*/ 419089 h 575022"/>
                <a:gd name="connsiteX212" fmla="*/ 76457 w 570088"/>
                <a:gd name="connsiteY212" fmla="*/ 430667 h 575022"/>
                <a:gd name="connsiteX213" fmla="*/ 107133 w 570088"/>
                <a:gd name="connsiteY213" fmla="*/ 438718 h 575022"/>
                <a:gd name="connsiteX214" fmla="*/ 93995 w 570088"/>
                <a:gd name="connsiteY214" fmla="*/ 445334 h 575022"/>
                <a:gd name="connsiteX215" fmla="*/ 83759 w 570088"/>
                <a:gd name="connsiteY215" fmla="*/ 453854 h 575022"/>
                <a:gd name="connsiteX216" fmla="*/ 69155 w 570088"/>
                <a:gd name="connsiteY216" fmla="*/ 460969 h 575022"/>
                <a:gd name="connsiteX217" fmla="*/ 54675 w 570088"/>
                <a:gd name="connsiteY217" fmla="*/ 460875 h 575022"/>
                <a:gd name="connsiteX218" fmla="*/ 54643 w 570088"/>
                <a:gd name="connsiteY218" fmla="*/ 496389 h 575022"/>
                <a:gd name="connsiteX219" fmla="*/ 72681 w 570088"/>
                <a:gd name="connsiteY219" fmla="*/ 519887 h 575022"/>
                <a:gd name="connsiteX220" fmla="*/ 92497 w 570088"/>
                <a:gd name="connsiteY220" fmla="*/ 521635 h 575022"/>
                <a:gd name="connsiteX221" fmla="*/ 109568 w 570088"/>
                <a:gd name="connsiteY221" fmla="*/ 524319 h 575022"/>
                <a:gd name="connsiteX222" fmla="*/ 119335 w 570088"/>
                <a:gd name="connsiteY222" fmla="*/ 541420 h 575022"/>
                <a:gd name="connsiteX223" fmla="*/ 123798 w 570088"/>
                <a:gd name="connsiteY223" fmla="*/ 557149 h 575022"/>
                <a:gd name="connsiteX224" fmla="*/ 550553 w 570088"/>
                <a:gd name="connsiteY224" fmla="*/ 558116 h 575022"/>
                <a:gd name="connsiteX225" fmla="*/ 535293 w 570088"/>
                <a:gd name="connsiteY225" fmla="*/ 559552 h 575022"/>
                <a:gd name="connsiteX226" fmla="*/ 516943 w 570088"/>
                <a:gd name="connsiteY226" fmla="*/ 548692 h 575022"/>
                <a:gd name="connsiteX227" fmla="*/ 506738 w 570088"/>
                <a:gd name="connsiteY227" fmla="*/ 546133 h 575022"/>
                <a:gd name="connsiteX228" fmla="*/ 506988 w 570088"/>
                <a:gd name="connsiteY228" fmla="*/ 556961 h 575022"/>
                <a:gd name="connsiteX229" fmla="*/ 480618 w 570088"/>
                <a:gd name="connsiteY229" fmla="*/ 552998 h 575022"/>
                <a:gd name="connsiteX230" fmla="*/ 445105 w 570088"/>
                <a:gd name="connsiteY230" fmla="*/ 528750 h 575022"/>
                <a:gd name="connsiteX231" fmla="*/ 419453 w 570088"/>
                <a:gd name="connsiteY231" fmla="*/ 458379 h 575022"/>
                <a:gd name="connsiteX232" fmla="*/ 415177 w 570088"/>
                <a:gd name="connsiteY232" fmla="*/ 404921 h 575022"/>
                <a:gd name="connsiteX233" fmla="*/ 411370 w 570088"/>
                <a:gd name="connsiteY233" fmla="*/ 387320 h 575022"/>
                <a:gd name="connsiteX234" fmla="*/ 403943 w 570088"/>
                <a:gd name="connsiteY234" fmla="*/ 376648 h 575022"/>
                <a:gd name="connsiteX235" fmla="*/ 390399 w 570088"/>
                <a:gd name="connsiteY235" fmla="*/ 367535 h 575022"/>
                <a:gd name="connsiteX236" fmla="*/ 379632 w 570088"/>
                <a:gd name="connsiteY236" fmla="*/ 362729 h 575022"/>
                <a:gd name="connsiteX237" fmla="*/ 374577 w 570088"/>
                <a:gd name="connsiteY237" fmla="*/ 366381 h 575022"/>
                <a:gd name="connsiteX238" fmla="*/ 385468 w 570088"/>
                <a:gd name="connsiteY238" fmla="*/ 380829 h 575022"/>
                <a:gd name="connsiteX239" fmla="*/ 397795 w 570088"/>
                <a:gd name="connsiteY239" fmla="*/ 392906 h 575022"/>
                <a:gd name="connsiteX240" fmla="*/ 398263 w 570088"/>
                <a:gd name="connsiteY240" fmla="*/ 406169 h 575022"/>
                <a:gd name="connsiteX241" fmla="*/ 392396 w 570088"/>
                <a:gd name="connsiteY241" fmla="*/ 411974 h 575022"/>
                <a:gd name="connsiteX242" fmla="*/ 377947 w 570088"/>
                <a:gd name="connsiteY242" fmla="*/ 414096 h 575022"/>
                <a:gd name="connsiteX243" fmla="*/ 343744 w 570088"/>
                <a:gd name="connsiteY243" fmla="*/ 406263 h 575022"/>
                <a:gd name="connsiteX244" fmla="*/ 319653 w 570088"/>
                <a:gd name="connsiteY244" fmla="*/ 388257 h 575022"/>
                <a:gd name="connsiteX245" fmla="*/ 294781 w 570088"/>
                <a:gd name="connsiteY245" fmla="*/ 376180 h 575022"/>
                <a:gd name="connsiteX246" fmla="*/ 263262 w 570088"/>
                <a:gd name="connsiteY246" fmla="*/ 378177 h 575022"/>
                <a:gd name="connsiteX247" fmla="*/ 237922 w 570088"/>
                <a:gd name="connsiteY247" fmla="*/ 344692 h 575022"/>
                <a:gd name="connsiteX248" fmla="*/ 222880 w 570088"/>
                <a:gd name="connsiteY248" fmla="*/ 319352 h 575022"/>
                <a:gd name="connsiteX249" fmla="*/ 214048 w 570088"/>
                <a:gd name="connsiteY249" fmla="*/ 324532 h 575022"/>
                <a:gd name="connsiteX250" fmla="*/ 230931 w 570088"/>
                <a:gd name="connsiteY250" fmla="*/ 359827 h 575022"/>
                <a:gd name="connsiteX251" fmla="*/ 250810 w 570088"/>
                <a:gd name="connsiteY251" fmla="*/ 387414 h 575022"/>
                <a:gd name="connsiteX252" fmla="*/ 269503 w 570088"/>
                <a:gd name="connsiteY252" fmla="*/ 415251 h 575022"/>
                <a:gd name="connsiteX253" fmla="*/ 280550 w 570088"/>
                <a:gd name="connsiteY253" fmla="*/ 439561 h 575022"/>
                <a:gd name="connsiteX254" fmla="*/ 284951 w 570088"/>
                <a:gd name="connsiteY254" fmla="*/ 461406 h 575022"/>
                <a:gd name="connsiteX255" fmla="*/ 277898 w 570088"/>
                <a:gd name="connsiteY255" fmla="*/ 475480 h 575022"/>
                <a:gd name="connsiteX256" fmla="*/ 263699 w 570088"/>
                <a:gd name="connsiteY256" fmla="*/ 489648 h 575022"/>
                <a:gd name="connsiteX257" fmla="*/ 271781 w 570088"/>
                <a:gd name="connsiteY257" fmla="*/ 501132 h 575022"/>
                <a:gd name="connsiteX258" fmla="*/ 287010 w 570088"/>
                <a:gd name="connsiteY258" fmla="*/ 519513 h 575022"/>
                <a:gd name="connsiteX259" fmla="*/ 303800 w 570088"/>
                <a:gd name="connsiteY259" fmla="*/ 534118 h 575022"/>
                <a:gd name="connsiteX260" fmla="*/ 319715 w 570088"/>
                <a:gd name="connsiteY260" fmla="*/ 529530 h 575022"/>
                <a:gd name="connsiteX261" fmla="*/ 337690 w 570088"/>
                <a:gd name="connsiteY261" fmla="*/ 532245 h 575022"/>
                <a:gd name="connsiteX262" fmla="*/ 344556 w 570088"/>
                <a:gd name="connsiteY262" fmla="*/ 542481 h 575022"/>
                <a:gd name="connsiteX263" fmla="*/ 343620 w 570088"/>
                <a:gd name="connsiteY263" fmla="*/ 556400 h 575022"/>
                <a:gd name="connsiteX264" fmla="*/ 332073 w 570088"/>
                <a:gd name="connsiteY264" fmla="*/ 554371 h 575022"/>
                <a:gd name="connsiteX265" fmla="*/ 311976 w 570088"/>
                <a:gd name="connsiteY265" fmla="*/ 543948 h 575022"/>
                <a:gd name="connsiteX266" fmla="*/ 304143 w 570088"/>
                <a:gd name="connsiteY266" fmla="*/ 549284 h 575022"/>
                <a:gd name="connsiteX267" fmla="*/ 306546 w 570088"/>
                <a:gd name="connsiteY267" fmla="*/ 560113 h 575022"/>
                <a:gd name="connsiteX268" fmla="*/ 272717 w 570088"/>
                <a:gd name="connsiteY268" fmla="*/ 557024 h 575022"/>
                <a:gd name="connsiteX269" fmla="*/ 232211 w 570088"/>
                <a:gd name="connsiteY269" fmla="*/ 533681 h 575022"/>
                <a:gd name="connsiteX270" fmla="*/ 212457 w 570088"/>
                <a:gd name="connsiteY270" fmla="*/ 506968 h 575022"/>
                <a:gd name="connsiteX271" fmla="*/ 224596 w 570088"/>
                <a:gd name="connsiteY271" fmla="*/ 474263 h 575022"/>
                <a:gd name="connsiteX272" fmla="*/ 205310 w 570088"/>
                <a:gd name="connsiteY272" fmla="*/ 437688 h 575022"/>
                <a:gd name="connsiteX273" fmla="*/ 178785 w 570088"/>
                <a:gd name="connsiteY273" fmla="*/ 418309 h 575022"/>
                <a:gd name="connsiteX274" fmla="*/ 144644 w 570088"/>
                <a:gd name="connsiteY274" fmla="*/ 366661 h 575022"/>
                <a:gd name="connsiteX275" fmla="*/ 121957 w 570088"/>
                <a:gd name="connsiteY275" fmla="*/ 327559 h 575022"/>
                <a:gd name="connsiteX276" fmla="*/ 99300 w 570088"/>
                <a:gd name="connsiteY276" fmla="*/ 323658 h 575022"/>
                <a:gd name="connsiteX277" fmla="*/ 71058 w 570088"/>
                <a:gd name="connsiteY277" fmla="*/ 336828 h 575022"/>
                <a:gd name="connsiteX278" fmla="*/ 60573 w 570088"/>
                <a:gd name="connsiteY278" fmla="*/ 353523 h 575022"/>
                <a:gd name="connsiteX279" fmla="*/ 63350 w 570088"/>
                <a:gd name="connsiteY279" fmla="*/ 378208 h 575022"/>
                <a:gd name="connsiteX280" fmla="*/ 89033 w 570088"/>
                <a:gd name="connsiteY280" fmla="*/ 396682 h 575022"/>
                <a:gd name="connsiteX281" fmla="*/ 126482 w 570088"/>
                <a:gd name="connsiteY281" fmla="*/ 407886 h 575022"/>
                <a:gd name="connsiteX282" fmla="*/ 159748 w 570088"/>
                <a:gd name="connsiteY282" fmla="*/ 438219 h 575022"/>
                <a:gd name="connsiteX283" fmla="*/ 158469 w 570088"/>
                <a:gd name="connsiteY283" fmla="*/ 457973 h 575022"/>
                <a:gd name="connsiteX284" fmla="*/ 141024 w 570088"/>
                <a:gd name="connsiteY284" fmla="*/ 487120 h 575022"/>
                <a:gd name="connsiteX285" fmla="*/ 120428 w 570088"/>
                <a:gd name="connsiteY285" fmla="*/ 500976 h 575022"/>
                <a:gd name="connsiteX286" fmla="*/ 85819 w 570088"/>
                <a:gd name="connsiteY286" fmla="*/ 508435 h 575022"/>
                <a:gd name="connsiteX287" fmla="*/ 72899 w 570088"/>
                <a:gd name="connsiteY287" fmla="*/ 499228 h 575022"/>
                <a:gd name="connsiteX288" fmla="*/ 70028 w 570088"/>
                <a:gd name="connsiteY288" fmla="*/ 473888 h 575022"/>
                <a:gd name="connsiteX289" fmla="*/ 82792 w 570088"/>
                <a:gd name="connsiteY289" fmla="*/ 471642 h 575022"/>
                <a:gd name="connsiteX290" fmla="*/ 94463 w 570088"/>
                <a:gd name="connsiteY290" fmla="*/ 461562 h 575022"/>
                <a:gd name="connsiteX291" fmla="*/ 109037 w 570088"/>
                <a:gd name="connsiteY291" fmla="*/ 450858 h 575022"/>
                <a:gd name="connsiteX292" fmla="*/ 119367 w 570088"/>
                <a:gd name="connsiteY292" fmla="*/ 452293 h 575022"/>
                <a:gd name="connsiteX293" fmla="*/ 109755 w 570088"/>
                <a:gd name="connsiteY293" fmla="*/ 483719 h 575022"/>
                <a:gd name="connsiteX294" fmla="*/ 131256 w 570088"/>
                <a:gd name="connsiteY294" fmla="*/ 466149 h 575022"/>
                <a:gd name="connsiteX295" fmla="*/ 137903 w 570088"/>
                <a:gd name="connsiteY295" fmla="*/ 451451 h 575022"/>
                <a:gd name="connsiteX296" fmla="*/ 137186 w 570088"/>
                <a:gd name="connsiteY296" fmla="*/ 439280 h 575022"/>
                <a:gd name="connsiteX297" fmla="*/ 125702 w 570088"/>
                <a:gd name="connsiteY297" fmla="*/ 428857 h 575022"/>
                <a:gd name="connsiteX298" fmla="*/ 89096 w 570088"/>
                <a:gd name="connsiteY298" fmla="*/ 418559 h 575022"/>
                <a:gd name="connsiteX299" fmla="*/ 49525 w 570088"/>
                <a:gd name="connsiteY299" fmla="*/ 400459 h 575022"/>
                <a:gd name="connsiteX300" fmla="*/ 36169 w 570088"/>
                <a:gd name="connsiteY300" fmla="*/ 375587 h 575022"/>
                <a:gd name="connsiteX301" fmla="*/ 38541 w 570088"/>
                <a:gd name="connsiteY301" fmla="*/ 342913 h 575022"/>
                <a:gd name="connsiteX302" fmla="*/ 48870 w 570088"/>
                <a:gd name="connsiteY302" fmla="*/ 323970 h 575022"/>
                <a:gd name="connsiteX303" fmla="*/ 63506 w 570088"/>
                <a:gd name="connsiteY303" fmla="*/ 314452 h 575022"/>
                <a:gd name="connsiteX304" fmla="*/ 111003 w 570088"/>
                <a:gd name="connsiteY304" fmla="*/ 296789 h 575022"/>
                <a:gd name="connsiteX305" fmla="*/ 167612 w 570088"/>
                <a:gd name="connsiteY305" fmla="*/ 282247 h 575022"/>
                <a:gd name="connsiteX306" fmla="*/ 229683 w 570088"/>
                <a:gd name="connsiteY306" fmla="*/ 269327 h 575022"/>
                <a:gd name="connsiteX307" fmla="*/ 283328 w 570088"/>
                <a:gd name="connsiteY307" fmla="*/ 261276 h 575022"/>
                <a:gd name="connsiteX308" fmla="*/ 291036 w 570088"/>
                <a:gd name="connsiteY308" fmla="*/ 266019 h 575022"/>
                <a:gd name="connsiteX309" fmla="*/ 299743 w 570088"/>
                <a:gd name="connsiteY309" fmla="*/ 283932 h 575022"/>
                <a:gd name="connsiteX310" fmla="*/ 326269 w 570088"/>
                <a:gd name="connsiteY310" fmla="*/ 308460 h 575022"/>
                <a:gd name="connsiteX311" fmla="*/ 351265 w 570088"/>
                <a:gd name="connsiteY311" fmla="*/ 321879 h 575022"/>
                <a:gd name="connsiteX312" fmla="*/ 380506 w 570088"/>
                <a:gd name="connsiteY312" fmla="*/ 330836 h 575022"/>
                <a:gd name="connsiteX313" fmla="*/ 426474 w 570088"/>
                <a:gd name="connsiteY313" fmla="*/ 336859 h 575022"/>
                <a:gd name="connsiteX314" fmla="*/ 461894 w 570088"/>
                <a:gd name="connsiteY314" fmla="*/ 346627 h 575022"/>
                <a:gd name="connsiteX315" fmla="*/ 479682 w 570088"/>
                <a:gd name="connsiteY315" fmla="*/ 363603 h 575022"/>
                <a:gd name="connsiteX316" fmla="*/ 483552 w 570088"/>
                <a:gd name="connsiteY316" fmla="*/ 407106 h 575022"/>
                <a:gd name="connsiteX317" fmla="*/ 481554 w 570088"/>
                <a:gd name="connsiteY317" fmla="*/ 440372 h 575022"/>
                <a:gd name="connsiteX318" fmla="*/ 479994 w 570088"/>
                <a:gd name="connsiteY318" fmla="*/ 468989 h 575022"/>
                <a:gd name="connsiteX319" fmla="*/ 484176 w 570088"/>
                <a:gd name="connsiteY319" fmla="*/ 508091 h 575022"/>
                <a:gd name="connsiteX320" fmla="*/ 494380 w 570088"/>
                <a:gd name="connsiteY320" fmla="*/ 523320 h 575022"/>
                <a:gd name="connsiteX321" fmla="*/ 510920 w 570088"/>
                <a:gd name="connsiteY321" fmla="*/ 523788 h 575022"/>
                <a:gd name="connsiteX322" fmla="*/ 541347 w 570088"/>
                <a:gd name="connsiteY322" fmla="*/ 533119 h 575022"/>
                <a:gd name="connsiteX323" fmla="*/ 550553 w 570088"/>
                <a:gd name="connsiteY323" fmla="*/ 558116 h 575022"/>
                <a:gd name="connsiteX324" fmla="*/ 143552 w 570088"/>
                <a:gd name="connsiteY324" fmla="*/ 398992 h 575022"/>
                <a:gd name="connsiteX325" fmla="*/ 118337 w 570088"/>
                <a:gd name="connsiteY325" fmla="*/ 393655 h 575022"/>
                <a:gd name="connsiteX326" fmla="*/ 91155 w 570088"/>
                <a:gd name="connsiteY326" fmla="*/ 383201 h 575022"/>
                <a:gd name="connsiteX327" fmla="*/ 74553 w 570088"/>
                <a:gd name="connsiteY327" fmla="*/ 367504 h 575022"/>
                <a:gd name="connsiteX328" fmla="*/ 77424 w 570088"/>
                <a:gd name="connsiteY328" fmla="*/ 352587 h 575022"/>
                <a:gd name="connsiteX329" fmla="*/ 99332 w 570088"/>
                <a:gd name="connsiteY329" fmla="*/ 338388 h 575022"/>
                <a:gd name="connsiteX330" fmla="*/ 122643 w 570088"/>
                <a:gd name="connsiteY330" fmla="*/ 354772 h 575022"/>
                <a:gd name="connsiteX331" fmla="*/ 133753 w 570088"/>
                <a:gd name="connsiteY331" fmla="*/ 379175 h 575022"/>
                <a:gd name="connsiteX332" fmla="*/ 143552 w 570088"/>
                <a:gd name="connsiteY332" fmla="*/ 398992 h 57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</a:cxnLst>
              <a:rect l="l" t="t" r="r" b="b"/>
              <a:pathLst>
                <a:path w="570088" h="575022">
                  <a:moveTo>
                    <a:pt x="538632" y="514676"/>
                  </a:moveTo>
                  <a:cubicBezTo>
                    <a:pt x="525057" y="508216"/>
                    <a:pt x="506208" y="516736"/>
                    <a:pt x="500591" y="508934"/>
                  </a:cubicBezTo>
                  <a:cubicBezTo>
                    <a:pt x="495535" y="501912"/>
                    <a:pt x="492914" y="479787"/>
                    <a:pt x="494412" y="459502"/>
                  </a:cubicBezTo>
                  <a:cubicBezTo>
                    <a:pt x="495223" y="448580"/>
                    <a:pt x="496034" y="429855"/>
                    <a:pt x="497220" y="415750"/>
                  </a:cubicBezTo>
                  <a:cubicBezTo>
                    <a:pt x="499592" y="387040"/>
                    <a:pt x="496471" y="366225"/>
                    <a:pt x="496471" y="366225"/>
                  </a:cubicBezTo>
                  <a:cubicBezTo>
                    <a:pt x="496471" y="366225"/>
                    <a:pt x="521281" y="349685"/>
                    <a:pt x="526648" y="297975"/>
                  </a:cubicBezTo>
                  <a:cubicBezTo>
                    <a:pt x="531080" y="255190"/>
                    <a:pt x="514758" y="208848"/>
                    <a:pt x="509048" y="192714"/>
                  </a:cubicBezTo>
                  <a:cubicBezTo>
                    <a:pt x="507831" y="189281"/>
                    <a:pt x="503992" y="179045"/>
                    <a:pt x="503992" y="179045"/>
                  </a:cubicBezTo>
                  <a:cubicBezTo>
                    <a:pt x="503992" y="179045"/>
                    <a:pt x="516100" y="172429"/>
                    <a:pt x="518878" y="169933"/>
                  </a:cubicBezTo>
                  <a:cubicBezTo>
                    <a:pt x="524370" y="165002"/>
                    <a:pt x="527897" y="158667"/>
                    <a:pt x="527897" y="158667"/>
                  </a:cubicBezTo>
                  <a:cubicBezTo>
                    <a:pt x="527897" y="158667"/>
                    <a:pt x="521562" y="156077"/>
                    <a:pt x="519283" y="154610"/>
                  </a:cubicBezTo>
                  <a:cubicBezTo>
                    <a:pt x="510421" y="148899"/>
                    <a:pt x="511482" y="138383"/>
                    <a:pt x="514384" y="134607"/>
                  </a:cubicBezTo>
                  <a:cubicBezTo>
                    <a:pt x="525868" y="119627"/>
                    <a:pt x="549367" y="121905"/>
                    <a:pt x="554547" y="122093"/>
                  </a:cubicBezTo>
                  <a:cubicBezTo>
                    <a:pt x="561413" y="122342"/>
                    <a:pt x="568091" y="124527"/>
                    <a:pt x="568091" y="124527"/>
                  </a:cubicBezTo>
                  <a:cubicBezTo>
                    <a:pt x="568091" y="124527"/>
                    <a:pt x="568809" y="118067"/>
                    <a:pt x="568310" y="98407"/>
                  </a:cubicBezTo>
                  <a:cubicBezTo>
                    <a:pt x="567904" y="83583"/>
                    <a:pt x="560133" y="77779"/>
                    <a:pt x="559166" y="76967"/>
                  </a:cubicBezTo>
                  <a:cubicBezTo>
                    <a:pt x="555827" y="74315"/>
                    <a:pt x="548306" y="69166"/>
                    <a:pt x="535324" y="66888"/>
                  </a:cubicBezTo>
                  <a:cubicBezTo>
                    <a:pt x="519408" y="64079"/>
                    <a:pt x="518378" y="62768"/>
                    <a:pt x="514228" y="58274"/>
                  </a:cubicBezTo>
                  <a:cubicBezTo>
                    <a:pt x="512262" y="56152"/>
                    <a:pt x="511638" y="54810"/>
                    <a:pt x="507612" y="50254"/>
                  </a:cubicBezTo>
                  <a:cubicBezTo>
                    <a:pt x="503618" y="45667"/>
                    <a:pt x="492758" y="40861"/>
                    <a:pt x="459897" y="39925"/>
                  </a:cubicBezTo>
                  <a:cubicBezTo>
                    <a:pt x="442452" y="39425"/>
                    <a:pt x="429938" y="29470"/>
                    <a:pt x="425475" y="22230"/>
                  </a:cubicBezTo>
                  <a:cubicBezTo>
                    <a:pt x="423197" y="18579"/>
                    <a:pt x="420607" y="13087"/>
                    <a:pt x="420888" y="5660"/>
                  </a:cubicBezTo>
                  <a:cubicBezTo>
                    <a:pt x="421169" y="-1799"/>
                    <a:pt x="415177" y="261"/>
                    <a:pt x="415177" y="261"/>
                  </a:cubicBezTo>
                  <a:cubicBezTo>
                    <a:pt x="400541" y="5566"/>
                    <a:pt x="395579" y="14335"/>
                    <a:pt x="393582" y="20889"/>
                  </a:cubicBezTo>
                  <a:cubicBezTo>
                    <a:pt x="385811" y="46291"/>
                    <a:pt x="392677" y="96284"/>
                    <a:pt x="391741" y="122810"/>
                  </a:cubicBezTo>
                  <a:cubicBezTo>
                    <a:pt x="390992" y="143969"/>
                    <a:pt x="387590" y="195210"/>
                    <a:pt x="387465" y="207350"/>
                  </a:cubicBezTo>
                  <a:cubicBezTo>
                    <a:pt x="387372" y="216681"/>
                    <a:pt x="385218" y="216213"/>
                    <a:pt x="383908" y="216182"/>
                  </a:cubicBezTo>
                  <a:cubicBezTo>
                    <a:pt x="377167" y="215994"/>
                    <a:pt x="366213" y="174364"/>
                    <a:pt x="365152" y="153019"/>
                  </a:cubicBezTo>
                  <a:cubicBezTo>
                    <a:pt x="364310" y="135324"/>
                    <a:pt x="362718" y="99967"/>
                    <a:pt x="362063" y="82273"/>
                  </a:cubicBezTo>
                  <a:cubicBezTo>
                    <a:pt x="361595" y="69915"/>
                    <a:pt x="358880" y="41672"/>
                    <a:pt x="353075" y="33652"/>
                  </a:cubicBezTo>
                  <a:cubicBezTo>
                    <a:pt x="343339" y="20140"/>
                    <a:pt x="327673" y="20545"/>
                    <a:pt x="323429" y="20732"/>
                  </a:cubicBezTo>
                  <a:cubicBezTo>
                    <a:pt x="319185" y="20951"/>
                    <a:pt x="309635" y="23167"/>
                    <a:pt x="302520" y="26350"/>
                  </a:cubicBezTo>
                  <a:cubicBezTo>
                    <a:pt x="294500" y="29939"/>
                    <a:pt x="292128" y="30968"/>
                    <a:pt x="286449" y="25726"/>
                  </a:cubicBezTo>
                  <a:cubicBezTo>
                    <a:pt x="278491" y="18361"/>
                    <a:pt x="270751" y="20077"/>
                    <a:pt x="265727" y="20452"/>
                  </a:cubicBezTo>
                  <a:cubicBezTo>
                    <a:pt x="235456" y="22823"/>
                    <a:pt x="189364" y="30656"/>
                    <a:pt x="140088" y="30594"/>
                  </a:cubicBezTo>
                  <a:cubicBezTo>
                    <a:pt x="64224" y="30531"/>
                    <a:pt x="22188" y="4037"/>
                    <a:pt x="22188" y="4037"/>
                  </a:cubicBezTo>
                  <a:cubicBezTo>
                    <a:pt x="5992" y="30875"/>
                    <a:pt x="2497" y="64235"/>
                    <a:pt x="4775" y="94506"/>
                  </a:cubicBezTo>
                  <a:cubicBezTo>
                    <a:pt x="6585" y="118254"/>
                    <a:pt x="15916" y="143282"/>
                    <a:pt x="24092" y="155297"/>
                  </a:cubicBezTo>
                  <a:cubicBezTo>
                    <a:pt x="40850" y="179888"/>
                    <a:pt x="70122" y="179513"/>
                    <a:pt x="70122" y="179513"/>
                  </a:cubicBezTo>
                  <a:cubicBezTo>
                    <a:pt x="75802" y="199049"/>
                    <a:pt x="89252" y="216119"/>
                    <a:pt x="97241" y="222204"/>
                  </a:cubicBezTo>
                  <a:cubicBezTo>
                    <a:pt x="104106" y="227416"/>
                    <a:pt x="131974" y="248356"/>
                    <a:pt x="184901" y="244580"/>
                  </a:cubicBezTo>
                  <a:cubicBezTo>
                    <a:pt x="225439" y="241678"/>
                    <a:pt x="247783" y="233595"/>
                    <a:pt x="269722" y="230630"/>
                  </a:cubicBezTo>
                  <a:cubicBezTo>
                    <a:pt x="273466" y="230100"/>
                    <a:pt x="279708" y="228727"/>
                    <a:pt x="282080" y="236404"/>
                  </a:cubicBezTo>
                  <a:cubicBezTo>
                    <a:pt x="284795" y="245173"/>
                    <a:pt x="281268" y="246796"/>
                    <a:pt x="278522" y="247388"/>
                  </a:cubicBezTo>
                  <a:cubicBezTo>
                    <a:pt x="243445" y="255159"/>
                    <a:pt x="175009" y="268079"/>
                    <a:pt x="154942" y="272791"/>
                  </a:cubicBezTo>
                  <a:cubicBezTo>
                    <a:pt x="135532" y="277347"/>
                    <a:pt x="91748" y="289143"/>
                    <a:pt x="78673" y="294698"/>
                  </a:cubicBezTo>
                  <a:cubicBezTo>
                    <a:pt x="65098" y="300471"/>
                    <a:pt x="47996" y="305652"/>
                    <a:pt x="34016" y="320943"/>
                  </a:cubicBezTo>
                  <a:cubicBezTo>
                    <a:pt x="26463" y="329182"/>
                    <a:pt x="20441" y="343163"/>
                    <a:pt x="20565" y="367036"/>
                  </a:cubicBezTo>
                  <a:cubicBezTo>
                    <a:pt x="20721" y="394404"/>
                    <a:pt x="36450" y="410476"/>
                    <a:pt x="36450" y="410476"/>
                  </a:cubicBezTo>
                  <a:cubicBezTo>
                    <a:pt x="29990" y="415812"/>
                    <a:pt x="16665" y="417810"/>
                    <a:pt x="16665" y="417810"/>
                  </a:cubicBezTo>
                  <a:cubicBezTo>
                    <a:pt x="9986" y="418933"/>
                    <a:pt x="0" y="419089"/>
                    <a:pt x="0" y="419089"/>
                  </a:cubicBezTo>
                  <a:lnTo>
                    <a:pt x="593" y="507498"/>
                  </a:lnTo>
                  <a:cubicBezTo>
                    <a:pt x="593" y="529780"/>
                    <a:pt x="3183" y="536396"/>
                    <a:pt x="8020" y="544884"/>
                  </a:cubicBezTo>
                  <a:cubicBezTo>
                    <a:pt x="16727" y="560113"/>
                    <a:pt x="46374" y="568133"/>
                    <a:pt x="62102" y="569413"/>
                  </a:cubicBezTo>
                  <a:cubicBezTo>
                    <a:pt x="86162" y="571379"/>
                    <a:pt x="139620" y="568445"/>
                    <a:pt x="139620" y="568445"/>
                  </a:cubicBezTo>
                  <a:cubicBezTo>
                    <a:pt x="141149" y="544603"/>
                    <a:pt x="131350" y="525130"/>
                    <a:pt x="124141" y="518421"/>
                  </a:cubicBezTo>
                  <a:cubicBezTo>
                    <a:pt x="121613" y="516049"/>
                    <a:pt x="121894" y="514894"/>
                    <a:pt x="123018" y="514270"/>
                  </a:cubicBezTo>
                  <a:cubicBezTo>
                    <a:pt x="129821" y="510619"/>
                    <a:pt x="137872" y="509027"/>
                    <a:pt x="149388" y="497949"/>
                  </a:cubicBezTo>
                  <a:cubicBezTo>
                    <a:pt x="163025" y="484842"/>
                    <a:pt x="166676" y="475480"/>
                    <a:pt x="170983" y="462997"/>
                  </a:cubicBezTo>
                  <a:cubicBezTo>
                    <a:pt x="175289" y="450483"/>
                    <a:pt x="175289" y="432976"/>
                    <a:pt x="175289" y="432976"/>
                  </a:cubicBezTo>
                  <a:cubicBezTo>
                    <a:pt x="175289" y="432976"/>
                    <a:pt x="199069" y="444960"/>
                    <a:pt x="206652" y="464339"/>
                  </a:cubicBezTo>
                  <a:cubicBezTo>
                    <a:pt x="212987" y="480536"/>
                    <a:pt x="210772" y="486871"/>
                    <a:pt x="206465" y="492394"/>
                  </a:cubicBezTo>
                  <a:cubicBezTo>
                    <a:pt x="203376" y="496357"/>
                    <a:pt x="192079" y="506375"/>
                    <a:pt x="192079" y="506375"/>
                  </a:cubicBezTo>
                  <a:cubicBezTo>
                    <a:pt x="192079" y="506375"/>
                    <a:pt x="214548" y="538768"/>
                    <a:pt x="225813" y="548629"/>
                  </a:cubicBezTo>
                  <a:cubicBezTo>
                    <a:pt x="243258" y="563858"/>
                    <a:pt x="258768" y="568789"/>
                    <a:pt x="281268" y="571504"/>
                  </a:cubicBezTo>
                  <a:cubicBezTo>
                    <a:pt x="303768" y="574250"/>
                    <a:pt x="360253" y="571129"/>
                    <a:pt x="360253" y="571129"/>
                  </a:cubicBezTo>
                  <a:cubicBezTo>
                    <a:pt x="362531" y="545914"/>
                    <a:pt x="357538" y="533650"/>
                    <a:pt x="353637" y="529125"/>
                  </a:cubicBezTo>
                  <a:cubicBezTo>
                    <a:pt x="344618" y="518639"/>
                    <a:pt x="336161" y="515144"/>
                    <a:pt x="328141" y="515175"/>
                  </a:cubicBezTo>
                  <a:cubicBezTo>
                    <a:pt x="319153" y="515206"/>
                    <a:pt x="313661" y="520948"/>
                    <a:pt x="308293" y="519544"/>
                  </a:cubicBezTo>
                  <a:cubicBezTo>
                    <a:pt x="302270" y="517953"/>
                    <a:pt x="289600" y="499478"/>
                    <a:pt x="286636" y="495827"/>
                  </a:cubicBezTo>
                  <a:cubicBezTo>
                    <a:pt x="283702" y="492207"/>
                    <a:pt x="285637" y="489648"/>
                    <a:pt x="286948" y="488244"/>
                  </a:cubicBezTo>
                  <a:cubicBezTo>
                    <a:pt x="289538" y="485466"/>
                    <a:pt x="295093" y="480598"/>
                    <a:pt x="296965" y="476822"/>
                  </a:cubicBezTo>
                  <a:cubicBezTo>
                    <a:pt x="303893" y="462935"/>
                    <a:pt x="300148" y="445272"/>
                    <a:pt x="297589" y="437376"/>
                  </a:cubicBezTo>
                  <a:cubicBezTo>
                    <a:pt x="293595" y="425206"/>
                    <a:pt x="274247" y="393999"/>
                    <a:pt x="274247" y="393999"/>
                  </a:cubicBezTo>
                  <a:cubicBezTo>
                    <a:pt x="278085" y="390347"/>
                    <a:pt x="289164" y="389630"/>
                    <a:pt x="294188" y="390160"/>
                  </a:cubicBezTo>
                  <a:cubicBezTo>
                    <a:pt x="297901" y="390566"/>
                    <a:pt x="306327" y="391565"/>
                    <a:pt x="316657" y="403049"/>
                  </a:cubicBezTo>
                  <a:cubicBezTo>
                    <a:pt x="330482" y="418371"/>
                    <a:pt x="353481" y="424488"/>
                    <a:pt x="360877" y="425174"/>
                  </a:cubicBezTo>
                  <a:cubicBezTo>
                    <a:pt x="393644" y="428202"/>
                    <a:pt x="402819" y="421742"/>
                    <a:pt x="402819" y="421742"/>
                  </a:cubicBezTo>
                  <a:cubicBezTo>
                    <a:pt x="401945" y="439062"/>
                    <a:pt x="405534" y="472609"/>
                    <a:pt x="409185" y="491895"/>
                  </a:cubicBezTo>
                  <a:cubicBezTo>
                    <a:pt x="414147" y="518109"/>
                    <a:pt x="435337" y="558709"/>
                    <a:pt x="488763" y="570068"/>
                  </a:cubicBezTo>
                  <a:cubicBezTo>
                    <a:pt x="539755" y="580897"/>
                    <a:pt x="570088" y="570599"/>
                    <a:pt x="570088" y="570599"/>
                  </a:cubicBezTo>
                  <a:cubicBezTo>
                    <a:pt x="566219" y="524038"/>
                    <a:pt x="542314" y="516423"/>
                    <a:pt x="538632" y="514676"/>
                  </a:cubicBezTo>
                  <a:moveTo>
                    <a:pt x="515851" y="79339"/>
                  </a:moveTo>
                  <a:cubicBezTo>
                    <a:pt x="517598" y="78278"/>
                    <a:pt x="538351" y="76125"/>
                    <a:pt x="550678" y="86454"/>
                  </a:cubicBezTo>
                  <a:cubicBezTo>
                    <a:pt x="557013" y="91759"/>
                    <a:pt x="557418" y="101465"/>
                    <a:pt x="556139" y="108174"/>
                  </a:cubicBezTo>
                  <a:cubicBezTo>
                    <a:pt x="555889" y="109454"/>
                    <a:pt x="554641" y="110765"/>
                    <a:pt x="547651" y="109547"/>
                  </a:cubicBezTo>
                  <a:cubicBezTo>
                    <a:pt x="541253" y="108424"/>
                    <a:pt x="531080" y="110390"/>
                    <a:pt x="520875" y="115414"/>
                  </a:cubicBezTo>
                  <a:cubicBezTo>
                    <a:pt x="514384" y="118629"/>
                    <a:pt x="506894" y="124433"/>
                    <a:pt x="503368" y="128615"/>
                  </a:cubicBezTo>
                  <a:cubicBezTo>
                    <a:pt x="500559" y="131923"/>
                    <a:pt x="497876" y="137509"/>
                    <a:pt x="497595" y="142627"/>
                  </a:cubicBezTo>
                  <a:cubicBezTo>
                    <a:pt x="497376" y="146559"/>
                    <a:pt x="498718" y="152519"/>
                    <a:pt x="501995" y="156202"/>
                  </a:cubicBezTo>
                  <a:cubicBezTo>
                    <a:pt x="504991" y="159572"/>
                    <a:pt x="509547" y="160883"/>
                    <a:pt x="509547" y="160883"/>
                  </a:cubicBezTo>
                  <a:cubicBezTo>
                    <a:pt x="509547" y="160883"/>
                    <a:pt x="506801" y="165096"/>
                    <a:pt x="496097" y="166999"/>
                  </a:cubicBezTo>
                  <a:cubicBezTo>
                    <a:pt x="485393" y="168903"/>
                    <a:pt x="481055" y="167873"/>
                    <a:pt x="476249" y="166687"/>
                  </a:cubicBezTo>
                  <a:cubicBezTo>
                    <a:pt x="469072" y="164940"/>
                    <a:pt x="459834" y="159572"/>
                    <a:pt x="455590" y="147027"/>
                  </a:cubicBezTo>
                  <a:cubicBezTo>
                    <a:pt x="454092" y="142533"/>
                    <a:pt x="456121" y="134669"/>
                    <a:pt x="463423" y="129052"/>
                  </a:cubicBezTo>
                  <a:cubicBezTo>
                    <a:pt x="471069" y="123154"/>
                    <a:pt x="480899" y="118910"/>
                    <a:pt x="500403" y="106489"/>
                  </a:cubicBezTo>
                  <a:cubicBezTo>
                    <a:pt x="518628" y="94818"/>
                    <a:pt x="513822" y="80587"/>
                    <a:pt x="515851" y="79339"/>
                  </a:cubicBezTo>
                  <a:moveTo>
                    <a:pt x="403131" y="29845"/>
                  </a:moveTo>
                  <a:cubicBezTo>
                    <a:pt x="403787" y="26974"/>
                    <a:pt x="405441" y="21794"/>
                    <a:pt x="407781" y="19235"/>
                  </a:cubicBezTo>
                  <a:cubicBezTo>
                    <a:pt x="409310" y="17549"/>
                    <a:pt x="411682" y="18298"/>
                    <a:pt x="412088" y="19796"/>
                  </a:cubicBezTo>
                  <a:cubicBezTo>
                    <a:pt x="413336" y="24103"/>
                    <a:pt x="412525" y="26911"/>
                    <a:pt x="419609" y="36118"/>
                  </a:cubicBezTo>
                  <a:cubicBezTo>
                    <a:pt x="426724" y="45324"/>
                    <a:pt x="443763" y="50535"/>
                    <a:pt x="452282" y="51721"/>
                  </a:cubicBezTo>
                  <a:cubicBezTo>
                    <a:pt x="461114" y="52938"/>
                    <a:pt x="474689" y="53937"/>
                    <a:pt x="487640" y="56184"/>
                  </a:cubicBezTo>
                  <a:cubicBezTo>
                    <a:pt x="494724" y="57401"/>
                    <a:pt x="499810" y="62893"/>
                    <a:pt x="501308" y="68136"/>
                  </a:cubicBezTo>
                  <a:cubicBezTo>
                    <a:pt x="502432" y="72193"/>
                    <a:pt x="501932" y="76718"/>
                    <a:pt x="501308" y="80868"/>
                  </a:cubicBezTo>
                  <a:cubicBezTo>
                    <a:pt x="499935" y="90043"/>
                    <a:pt x="492040" y="94381"/>
                    <a:pt x="492040" y="94381"/>
                  </a:cubicBezTo>
                  <a:cubicBezTo>
                    <a:pt x="492040" y="94381"/>
                    <a:pt x="481461" y="80338"/>
                    <a:pt x="471880" y="70757"/>
                  </a:cubicBezTo>
                  <a:cubicBezTo>
                    <a:pt x="469821" y="68729"/>
                    <a:pt x="466793" y="68136"/>
                    <a:pt x="465296" y="68323"/>
                  </a:cubicBezTo>
                  <a:cubicBezTo>
                    <a:pt x="459522" y="69041"/>
                    <a:pt x="449754" y="82741"/>
                    <a:pt x="449942" y="88046"/>
                  </a:cubicBezTo>
                  <a:cubicBezTo>
                    <a:pt x="449973" y="89357"/>
                    <a:pt x="450659" y="91572"/>
                    <a:pt x="453156" y="92165"/>
                  </a:cubicBezTo>
                  <a:cubicBezTo>
                    <a:pt x="457931" y="93320"/>
                    <a:pt x="464203" y="94631"/>
                    <a:pt x="470757" y="95473"/>
                  </a:cubicBezTo>
                  <a:cubicBezTo>
                    <a:pt x="477716" y="96409"/>
                    <a:pt x="480712" y="101496"/>
                    <a:pt x="480306" y="103930"/>
                  </a:cubicBezTo>
                  <a:cubicBezTo>
                    <a:pt x="479963" y="105865"/>
                    <a:pt x="475531" y="105147"/>
                    <a:pt x="465795" y="110140"/>
                  </a:cubicBezTo>
                  <a:cubicBezTo>
                    <a:pt x="456089" y="115133"/>
                    <a:pt x="451502" y="120688"/>
                    <a:pt x="446384" y="128552"/>
                  </a:cubicBezTo>
                  <a:cubicBezTo>
                    <a:pt x="441266" y="136448"/>
                    <a:pt x="439300" y="149180"/>
                    <a:pt x="444012" y="160352"/>
                  </a:cubicBezTo>
                  <a:cubicBezTo>
                    <a:pt x="448756" y="171524"/>
                    <a:pt x="463735" y="178359"/>
                    <a:pt x="463735" y="178359"/>
                  </a:cubicBezTo>
                  <a:cubicBezTo>
                    <a:pt x="463735" y="178359"/>
                    <a:pt x="445760" y="189468"/>
                    <a:pt x="427598" y="168060"/>
                  </a:cubicBezTo>
                  <a:cubicBezTo>
                    <a:pt x="413835" y="151864"/>
                    <a:pt x="412306" y="137665"/>
                    <a:pt x="410184" y="123435"/>
                  </a:cubicBezTo>
                  <a:cubicBezTo>
                    <a:pt x="406502" y="98781"/>
                    <a:pt x="412493" y="77342"/>
                    <a:pt x="412493" y="77342"/>
                  </a:cubicBezTo>
                  <a:lnTo>
                    <a:pt x="413929" y="71163"/>
                  </a:lnTo>
                  <a:cubicBezTo>
                    <a:pt x="413929" y="71163"/>
                    <a:pt x="412743" y="69821"/>
                    <a:pt x="407375" y="57245"/>
                  </a:cubicBezTo>
                  <a:cubicBezTo>
                    <a:pt x="403131" y="47290"/>
                    <a:pt x="401571" y="36586"/>
                    <a:pt x="403131" y="29845"/>
                  </a:cubicBezTo>
                  <a:moveTo>
                    <a:pt x="304268" y="40143"/>
                  </a:moveTo>
                  <a:cubicBezTo>
                    <a:pt x="311196" y="36336"/>
                    <a:pt x="324739" y="32654"/>
                    <a:pt x="331324" y="34900"/>
                  </a:cubicBezTo>
                  <a:cubicBezTo>
                    <a:pt x="342184" y="38614"/>
                    <a:pt x="346303" y="51877"/>
                    <a:pt x="347833" y="58430"/>
                  </a:cubicBezTo>
                  <a:cubicBezTo>
                    <a:pt x="350142" y="68229"/>
                    <a:pt x="350704" y="75095"/>
                    <a:pt x="351359" y="96628"/>
                  </a:cubicBezTo>
                  <a:cubicBezTo>
                    <a:pt x="351983" y="118161"/>
                    <a:pt x="352451" y="140630"/>
                    <a:pt x="353387" y="155266"/>
                  </a:cubicBezTo>
                  <a:cubicBezTo>
                    <a:pt x="354105" y="166719"/>
                    <a:pt x="356477" y="186504"/>
                    <a:pt x="359785" y="196740"/>
                  </a:cubicBezTo>
                  <a:cubicBezTo>
                    <a:pt x="363374" y="207787"/>
                    <a:pt x="367805" y="217711"/>
                    <a:pt x="373204" y="223359"/>
                  </a:cubicBezTo>
                  <a:cubicBezTo>
                    <a:pt x="377729" y="228071"/>
                    <a:pt x="378727" y="231254"/>
                    <a:pt x="378821" y="234126"/>
                  </a:cubicBezTo>
                  <a:cubicBezTo>
                    <a:pt x="378946" y="237121"/>
                    <a:pt x="375076" y="241116"/>
                    <a:pt x="369927" y="241210"/>
                  </a:cubicBezTo>
                  <a:cubicBezTo>
                    <a:pt x="366026" y="241272"/>
                    <a:pt x="363249" y="238245"/>
                    <a:pt x="359036" y="232128"/>
                  </a:cubicBezTo>
                  <a:cubicBezTo>
                    <a:pt x="351515" y="221237"/>
                    <a:pt x="343183" y="202450"/>
                    <a:pt x="339688" y="191871"/>
                  </a:cubicBezTo>
                  <a:cubicBezTo>
                    <a:pt x="334663" y="176611"/>
                    <a:pt x="328422" y="144967"/>
                    <a:pt x="325395" y="129177"/>
                  </a:cubicBezTo>
                  <a:cubicBezTo>
                    <a:pt x="323554" y="119658"/>
                    <a:pt x="320214" y="100529"/>
                    <a:pt x="318155" y="91042"/>
                  </a:cubicBezTo>
                  <a:cubicBezTo>
                    <a:pt x="315596" y="79277"/>
                    <a:pt x="308980" y="54904"/>
                    <a:pt x="304205" y="45105"/>
                  </a:cubicBezTo>
                  <a:cubicBezTo>
                    <a:pt x="303456" y="43545"/>
                    <a:pt x="302739" y="40986"/>
                    <a:pt x="304268" y="40143"/>
                  </a:cubicBezTo>
                  <a:moveTo>
                    <a:pt x="242322" y="224264"/>
                  </a:moveTo>
                  <a:cubicBezTo>
                    <a:pt x="225189" y="228227"/>
                    <a:pt x="211177" y="232784"/>
                    <a:pt x="173074" y="233408"/>
                  </a:cubicBezTo>
                  <a:cubicBezTo>
                    <a:pt x="147390" y="233813"/>
                    <a:pt x="124672" y="223266"/>
                    <a:pt x="113656" y="216119"/>
                  </a:cubicBezTo>
                  <a:cubicBezTo>
                    <a:pt x="102640" y="208942"/>
                    <a:pt x="94463" y="199143"/>
                    <a:pt x="88378" y="183695"/>
                  </a:cubicBezTo>
                  <a:cubicBezTo>
                    <a:pt x="88378" y="183695"/>
                    <a:pt x="103139" y="185973"/>
                    <a:pt x="122768" y="182853"/>
                  </a:cubicBezTo>
                  <a:cubicBezTo>
                    <a:pt x="142366" y="179732"/>
                    <a:pt x="156721" y="176361"/>
                    <a:pt x="166801" y="173771"/>
                  </a:cubicBezTo>
                  <a:cubicBezTo>
                    <a:pt x="180688" y="170183"/>
                    <a:pt x="202814" y="164222"/>
                    <a:pt x="223036" y="160103"/>
                  </a:cubicBezTo>
                  <a:cubicBezTo>
                    <a:pt x="238078" y="157013"/>
                    <a:pt x="246691" y="159447"/>
                    <a:pt x="250623" y="161694"/>
                  </a:cubicBezTo>
                  <a:cubicBezTo>
                    <a:pt x="265790" y="170370"/>
                    <a:pt x="262263" y="195959"/>
                    <a:pt x="262263" y="195959"/>
                  </a:cubicBezTo>
                  <a:cubicBezTo>
                    <a:pt x="262263" y="195959"/>
                    <a:pt x="272062" y="192152"/>
                    <a:pt x="271188" y="174832"/>
                  </a:cubicBezTo>
                  <a:cubicBezTo>
                    <a:pt x="270533" y="162412"/>
                    <a:pt x="264136" y="155172"/>
                    <a:pt x="258862" y="151053"/>
                  </a:cubicBezTo>
                  <a:cubicBezTo>
                    <a:pt x="251996" y="145716"/>
                    <a:pt x="240699" y="142440"/>
                    <a:pt x="224472" y="145654"/>
                  </a:cubicBezTo>
                  <a:cubicBezTo>
                    <a:pt x="197509" y="151021"/>
                    <a:pt x="189801" y="152769"/>
                    <a:pt x="172980" y="157356"/>
                  </a:cubicBezTo>
                  <a:cubicBezTo>
                    <a:pt x="161777" y="160415"/>
                    <a:pt x="127512" y="167967"/>
                    <a:pt x="114155" y="168529"/>
                  </a:cubicBezTo>
                  <a:cubicBezTo>
                    <a:pt x="100798" y="169090"/>
                    <a:pt x="85663" y="168622"/>
                    <a:pt x="76956" y="166999"/>
                  </a:cubicBezTo>
                  <a:cubicBezTo>
                    <a:pt x="67064" y="165158"/>
                    <a:pt x="52615" y="164066"/>
                    <a:pt x="40850" y="151614"/>
                  </a:cubicBezTo>
                  <a:cubicBezTo>
                    <a:pt x="33360" y="143688"/>
                    <a:pt x="28055" y="133514"/>
                    <a:pt x="25340" y="127803"/>
                  </a:cubicBezTo>
                  <a:cubicBezTo>
                    <a:pt x="22906" y="122717"/>
                    <a:pt x="19536" y="112824"/>
                    <a:pt x="19598" y="106926"/>
                  </a:cubicBezTo>
                  <a:cubicBezTo>
                    <a:pt x="19598" y="106926"/>
                    <a:pt x="38135" y="112512"/>
                    <a:pt x="54331" y="113074"/>
                  </a:cubicBezTo>
                  <a:cubicBezTo>
                    <a:pt x="70528" y="113636"/>
                    <a:pt x="94682" y="112824"/>
                    <a:pt x="105479" y="111732"/>
                  </a:cubicBezTo>
                  <a:cubicBezTo>
                    <a:pt x="123829" y="109891"/>
                    <a:pt x="159936" y="101714"/>
                    <a:pt x="176070" y="98313"/>
                  </a:cubicBezTo>
                  <a:cubicBezTo>
                    <a:pt x="188927" y="95567"/>
                    <a:pt x="205966" y="91104"/>
                    <a:pt x="217606" y="88483"/>
                  </a:cubicBezTo>
                  <a:cubicBezTo>
                    <a:pt x="228466" y="86049"/>
                    <a:pt x="237048" y="84301"/>
                    <a:pt x="245474" y="87110"/>
                  </a:cubicBezTo>
                  <a:cubicBezTo>
                    <a:pt x="252027" y="89294"/>
                    <a:pt x="261795" y="102713"/>
                    <a:pt x="258737" y="119346"/>
                  </a:cubicBezTo>
                  <a:cubicBezTo>
                    <a:pt x="258737" y="119346"/>
                    <a:pt x="263792" y="115477"/>
                    <a:pt x="265259" y="104180"/>
                  </a:cubicBezTo>
                  <a:cubicBezTo>
                    <a:pt x="266258" y="96628"/>
                    <a:pt x="264167" y="89013"/>
                    <a:pt x="261670" y="84738"/>
                  </a:cubicBezTo>
                  <a:cubicBezTo>
                    <a:pt x="259860" y="81648"/>
                    <a:pt x="254430" y="74908"/>
                    <a:pt x="246660" y="72567"/>
                  </a:cubicBezTo>
                  <a:cubicBezTo>
                    <a:pt x="233584" y="68604"/>
                    <a:pt x="219229" y="73441"/>
                    <a:pt x="212457" y="74783"/>
                  </a:cubicBezTo>
                  <a:cubicBezTo>
                    <a:pt x="198258" y="77654"/>
                    <a:pt x="175757" y="83115"/>
                    <a:pt x="161964" y="86267"/>
                  </a:cubicBezTo>
                  <a:cubicBezTo>
                    <a:pt x="147702" y="89544"/>
                    <a:pt x="117931" y="96503"/>
                    <a:pt x="104574" y="97938"/>
                  </a:cubicBezTo>
                  <a:cubicBezTo>
                    <a:pt x="95150" y="98968"/>
                    <a:pt x="77112" y="99967"/>
                    <a:pt x="68343" y="99842"/>
                  </a:cubicBezTo>
                  <a:cubicBezTo>
                    <a:pt x="59824" y="99717"/>
                    <a:pt x="41880" y="97876"/>
                    <a:pt x="35794" y="96222"/>
                  </a:cubicBezTo>
                  <a:cubicBezTo>
                    <a:pt x="26932" y="93788"/>
                    <a:pt x="15666" y="87796"/>
                    <a:pt x="14823" y="76374"/>
                  </a:cubicBezTo>
                  <a:cubicBezTo>
                    <a:pt x="12764" y="48788"/>
                    <a:pt x="25871" y="20889"/>
                    <a:pt x="25871" y="20889"/>
                  </a:cubicBezTo>
                  <a:cubicBezTo>
                    <a:pt x="25871" y="20889"/>
                    <a:pt x="46405" y="30719"/>
                    <a:pt x="64005" y="34838"/>
                  </a:cubicBezTo>
                  <a:cubicBezTo>
                    <a:pt x="81200" y="38864"/>
                    <a:pt x="104106" y="44481"/>
                    <a:pt x="144644" y="43763"/>
                  </a:cubicBezTo>
                  <a:cubicBezTo>
                    <a:pt x="185276" y="43045"/>
                    <a:pt x="206028" y="41391"/>
                    <a:pt x="224315" y="39394"/>
                  </a:cubicBezTo>
                  <a:cubicBezTo>
                    <a:pt x="235800" y="38177"/>
                    <a:pt x="256240" y="35462"/>
                    <a:pt x="266539" y="34713"/>
                  </a:cubicBezTo>
                  <a:cubicBezTo>
                    <a:pt x="271969" y="34339"/>
                    <a:pt x="281206" y="36648"/>
                    <a:pt x="286480" y="41516"/>
                  </a:cubicBezTo>
                  <a:cubicBezTo>
                    <a:pt x="293345" y="47883"/>
                    <a:pt x="296091" y="57213"/>
                    <a:pt x="297745" y="62082"/>
                  </a:cubicBezTo>
                  <a:cubicBezTo>
                    <a:pt x="307888" y="92103"/>
                    <a:pt x="308106" y="110265"/>
                    <a:pt x="316532" y="150116"/>
                  </a:cubicBezTo>
                  <a:cubicBezTo>
                    <a:pt x="321026" y="171212"/>
                    <a:pt x="332510" y="225356"/>
                    <a:pt x="352326" y="248793"/>
                  </a:cubicBezTo>
                  <a:cubicBezTo>
                    <a:pt x="359286" y="257000"/>
                    <a:pt x="368273" y="257219"/>
                    <a:pt x="373703" y="255814"/>
                  </a:cubicBezTo>
                  <a:cubicBezTo>
                    <a:pt x="382784" y="253474"/>
                    <a:pt x="390961" y="246390"/>
                    <a:pt x="395517" y="228259"/>
                  </a:cubicBezTo>
                  <a:cubicBezTo>
                    <a:pt x="400229" y="209566"/>
                    <a:pt x="400385" y="197239"/>
                    <a:pt x="400541" y="184101"/>
                  </a:cubicBezTo>
                  <a:cubicBezTo>
                    <a:pt x="400572" y="181885"/>
                    <a:pt x="400572" y="140661"/>
                    <a:pt x="400572" y="140661"/>
                  </a:cubicBezTo>
                  <a:cubicBezTo>
                    <a:pt x="400572" y="140661"/>
                    <a:pt x="407812" y="167436"/>
                    <a:pt x="420045" y="179201"/>
                  </a:cubicBezTo>
                  <a:cubicBezTo>
                    <a:pt x="429751" y="188501"/>
                    <a:pt x="441953" y="192558"/>
                    <a:pt x="453530" y="191840"/>
                  </a:cubicBezTo>
                  <a:cubicBezTo>
                    <a:pt x="463985" y="191154"/>
                    <a:pt x="470819" y="189063"/>
                    <a:pt x="486485" y="183383"/>
                  </a:cubicBezTo>
                  <a:cubicBezTo>
                    <a:pt x="487390" y="183071"/>
                    <a:pt x="489637" y="182197"/>
                    <a:pt x="491353" y="185224"/>
                  </a:cubicBezTo>
                  <a:cubicBezTo>
                    <a:pt x="493226" y="188532"/>
                    <a:pt x="505771" y="212593"/>
                    <a:pt x="511763" y="246796"/>
                  </a:cubicBezTo>
                  <a:cubicBezTo>
                    <a:pt x="514384" y="261837"/>
                    <a:pt x="516444" y="275506"/>
                    <a:pt x="514727" y="291172"/>
                  </a:cubicBezTo>
                  <a:cubicBezTo>
                    <a:pt x="511887" y="316886"/>
                    <a:pt x="507394" y="324532"/>
                    <a:pt x="504585" y="330711"/>
                  </a:cubicBezTo>
                  <a:cubicBezTo>
                    <a:pt x="501964" y="336453"/>
                    <a:pt x="494817" y="349092"/>
                    <a:pt x="487328" y="349092"/>
                  </a:cubicBezTo>
                  <a:cubicBezTo>
                    <a:pt x="487328" y="349092"/>
                    <a:pt x="481367" y="338731"/>
                    <a:pt x="460739" y="330711"/>
                  </a:cubicBezTo>
                  <a:cubicBezTo>
                    <a:pt x="446665" y="325250"/>
                    <a:pt x="436648" y="322972"/>
                    <a:pt x="418267" y="320382"/>
                  </a:cubicBezTo>
                  <a:cubicBezTo>
                    <a:pt x="386935" y="315981"/>
                    <a:pt x="378322" y="314296"/>
                    <a:pt x="365621" y="311581"/>
                  </a:cubicBezTo>
                  <a:cubicBezTo>
                    <a:pt x="354542" y="309209"/>
                    <a:pt x="341435" y="303561"/>
                    <a:pt x="329608" y="294261"/>
                  </a:cubicBezTo>
                  <a:cubicBezTo>
                    <a:pt x="316594" y="284057"/>
                    <a:pt x="309323" y="271543"/>
                    <a:pt x="305173" y="262430"/>
                  </a:cubicBezTo>
                  <a:cubicBezTo>
                    <a:pt x="299867" y="250728"/>
                    <a:pt x="295062" y="234500"/>
                    <a:pt x="289413" y="216650"/>
                  </a:cubicBezTo>
                  <a:cubicBezTo>
                    <a:pt x="289413" y="216681"/>
                    <a:pt x="265197" y="218959"/>
                    <a:pt x="242322" y="224264"/>
                  </a:cubicBezTo>
                  <a:moveTo>
                    <a:pt x="123798" y="557149"/>
                  </a:moveTo>
                  <a:cubicBezTo>
                    <a:pt x="123798" y="557149"/>
                    <a:pt x="118680" y="557773"/>
                    <a:pt x="116776" y="556961"/>
                  </a:cubicBezTo>
                  <a:cubicBezTo>
                    <a:pt x="111721" y="554746"/>
                    <a:pt x="106759" y="543324"/>
                    <a:pt x="103638" y="541015"/>
                  </a:cubicBezTo>
                  <a:cubicBezTo>
                    <a:pt x="100205" y="538456"/>
                    <a:pt x="95337" y="539454"/>
                    <a:pt x="92934" y="541264"/>
                  </a:cubicBezTo>
                  <a:cubicBezTo>
                    <a:pt x="91468" y="542356"/>
                    <a:pt x="87848" y="546226"/>
                    <a:pt x="89377" y="551656"/>
                  </a:cubicBezTo>
                  <a:cubicBezTo>
                    <a:pt x="89876" y="553435"/>
                    <a:pt x="91405" y="557336"/>
                    <a:pt x="91405" y="557336"/>
                  </a:cubicBezTo>
                  <a:cubicBezTo>
                    <a:pt x="91405" y="557336"/>
                    <a:pt x="89221" y="558771"/>
                    <a:pt x="74210" y="558272"/>
                  </a:cubicBezTo>
                  <a:cubicBezTo>
                    <a:pt x="54238" y="557585"/>
                    <a:pt x="43097" y="554371"/>
                    <a:pt x="33672" y="550127"/>
                  </a:cubicBezTo>
                  <a:cubicBezTo>
                    <a:pt x="30520" y="548692"/>
                    <a:pt x="26620" y="546226"/>
                    <a:pt x="22344" y="542169"/>
                  </a:cubicBezTo>
                  <a:cubicBezTo>
                    <a:pt x="18100" y="538081"/>
                    <a:pt x="13825" y="531746"/>
                    <a:pt x="13107" y="508497"/>
                  </a:cubicBezTo>
                  <a:cubicBezTo>
                    <a:pt x="12826" y="498636"/>
                    <a:pt x="12483" y="478975"/>
                    <a:pt x="12264" y="469114"/>
                  </a:cubicBezTo>
                  <a:cubicBezTo>
                    <a:pt x="12046" y="460189"/>
                    <a:pt x="11266" y="430168"/>
                    <a:pt x="11266" y="430168"/>
                  </a:cubicBezTo>
                  <a:cubicBezTo>
                    <a:pt x="11266" y="430168"/>
                    <a:pt x="26463" y="429450"/>
                    <a:pt x="34858" y="426298"/>
                  </a:cubicBezTo>
                  <a:cubicBezTo>
                    <a:pt x="43066" y="423208"/>
                    <a:pt x="46623" y="419089"/>
                    <a:pt x="46623" y="419089"/>
                  </a:cubicBezTo>
                  <a:cubicBezTo>
                    <a:pt x="46623" y="419089"/>
                    <a:pt x="66003" y="427296"/>
                    <a:pt x="76457" y="430667"/>
                  </a:cubicBezTo>
                  <a:cubicBezTo>
                    <a:pt x="83042" y="432789"/>
                    <a:pt x="107133" y="438718"/>
                    <a:pt x="107133" y="438718"/>
                  </a:cubicBezTo>
                  <a:cubicBezTo>
                    <a:pt x="107133" y="438718"/>
                    <a:pt x="97584" y="442900"/>
                    <a:pt x="93995" y="445334"/>
                  </a:cubicBezTo>
                  <a:cubicBezTo>
                    <a:pt x="91343" y="447144"/>
                    <a:pt x="87130" y="450234"/>
                    <a:pt x="83759" y="453854"/>
                  </a:cubicBezTo>
                  <a:cubicBezTo>
                    <a:pt x="81138" y="456693"/>
                    <a:pt x="77393" y="460438"/>
                    <a:pt x="69155" y="460969"/>
                  </a:cubicBezTo>
                  <a:cubicBezTo>
                    <a:pt x="60698" y="461499"/>
                    <a:pt x="54675" y="460875"/>
                    <a:pt x="54675" y="460875"/>
                  </a:cubicBezTo>
                  <a:cubicBezTo>
                    <a:pt x="54269" y="472827"/>
                    <a:pt x="52521" y="485653"/>
                    <a:pt x="54643" y="496389"/>
                  </a:cubicBezTo>
                  <a:cubicBezTo>
                    <a:pt x="57327" y="509932"/>
                    <a:pt x="67501" y="518077"/>
                    <a:pt x="72681" y="519887"/>
                  </a:cubicBezTo>
                  <a:cubicBezTo>
                    <a:pt x="79078" y="522134"/>
                    <a:pt x="81044" y="522415"/>
                    <a:pt x="92497" y="521635"/>
                  </a:cubicBezTo>
                  <a:cubicBezTo>
                    <a:pt x="104294" y="520792"/>
                    <a:pt x="107726" y="522727"/>
                    <a:pt x="109568" y="524319"/>
                  </a:cubicBezTo>
                  <a:cubicBezTo>
                    <a:pt x="111128" y="525661"/>
                    <a:pt x="115154" y="532308"/>
                    <a:pt x="119335" y="541420"/>
                  </a:cubicBezTo>
                  <a:cubicBezTo>
                    <a:pt x="123299" y="550033"/>
                    <a:pt x="123798" y="557149"/>
                    <a:pt x="123798" y="557149"/>
                  </a:cubicBezTo>
                  <a:moveTo>
                    <a:pt x="550553" y="558116"/>
                  </a:moveTo>
                  <a:cubicBezTo>
                    <a:pt x="545404" y="560394"/>
                    <a:pt x="541721" y="560519"/>
                    <a:pt x="535293" y="559552"/>
                  </a:cubicBezTo>
                  <a:cubicBezTo>
                    <a:pt x="526586" y="558272"/>
                    <a:pt x="520220" y="552031"/>
                    <a:pt x="516943" y="548692"/>
                  </a:cubicBezTo>
                  <a:cubicBezTo>
                    <a:pt x="515102" y="546819"/>
                    <a:pt x="510639" y="542575"/>
                    <a:pt x="506738" y="546133"/>
                  </a:cubicBezTo>
                  <a:cubicBezTo>
                    <a:pt x="502869" y="549659"/>
                    <a:pt x="506988" y="556961"/>
                    <a:pt x="506988" y="556961"/>
                  </a:cubicBezTo>
                  <a:cubicBezTo>
                    <a:pt x="500591" y="557024"/>
                    <a:pt x="495410" y="558678"/>
                    <a:pt x="480618" y="552998"/>
                  </a:cubicBezTo>
                  <a:cubicBezTo>
                    <a:pt x="468915" y="548504"/>
                    <a:pt x="461332" y="544822"/>
                    <a:pt x="445105" y="528750"/>
                  </a:cubicBezTo>
                  <a:cubicBezTo>
                    <a:pt x="425850" y="509683"/>
                    <a:pt x="420576" y="475730"/>
                    <a:pt x="419453" y="458379"/>
                  </a:cubicBezTo>
                  <a:cubicBezTo>
                    <a:pt x="418579" y="444991"/>
                    <a:pt x="417206" y="418153"/>
                    <a:pt x="415177" y="404921"/>
                  </a:cubicBezTo>
                  <a:cubicBezTo>
                    <a:pt x="414397" y="400022"/>
                    <a:pt x="413055" y="392095"/>
                    <a:pt x="411370" y="387320"/>
                  </a:cubicBezTo>
                  <a:cubicBezTo>
                    <a:pt x="410683" y="385448"/>
                    <a:pt x="408000" y="380611"/>
                    <a:pt x="403943" y="376648"/>
                  </a:cubicBezTo>
                  <a:cubicBezTo>
                    <a:pt x="400666" y="373433"/>
                    <a:pt x="394549" y="369876"/>
                    <a:pt x="390399" y="367535"/>
                  </a:cubicBezTo>
                  <a:cubicBezTo>
                    <a:pt x="387559" y="365912"/>
                    <a:pt x="382566" y="362823"/>
                    <a:pt x="379632" y="362729"/>
                  </a:cubicBezTo>
                  <a:cubicBezTo>
                    <a:pt x="376668" y="362636"/>
                    <a:pt x="374858" y="365288"/>
                    <a:pt x="374577" y="366381"/>
                  </a:cubicBezTo>
                  <a:cubicBezTo>
                    <a:pt x="373734" y="369626"/>
                    <a:pt x="376949" y="376180"/>
                    <a:pt x="385468" y="380829"/>
                  </a:cubicBezTo>
                  <a:cubicBezTo>
                    <a:pt x="392490" y="384637"/>
                    <a:pt x="396235" y="388225"/>
                    <a:pt x="397795" y="392906"/>
                  </a:cubicBezTo>
                  <a:cubicBezTo>
                    <a:pt x="398606" y="395247"/>
                    <a:pt x="399324" y="402019"/>
                    <a:pt x="398263" y="406169"/>
                  </a:cubicBezTo>
                  <a:cubicBezTo>
                    <a:pt x="397233" y="410320"/>
                    <a:pt x="394331" y="411256"/>
                    <a:pt x="392396" y="411974"/>
                  </a:cubicBezTo>
                  <a:cubicBezTo>
                    <a:pt x="390368" y="412754"/>
                    <a:pt x="385936" y="413971"/>
                    <a:pt x="377947" y="414096"/>
                  </a:cubicBezTo>
                  <a:cubicBezTo>
                    <a:pt x="364466" y="414314"/>
                    <a:pt x="351484" y="409789"/>
                    <a:pt x="343744" y="406263"/>
                  </a:cubicBezTo>
                  <a:cubicBezTo>
                    <a:pt x="333540" y="401613"/>
                    <a:pt x="326237" y="394217"/>
                    <a:pt x="319653" y="388257"/>
                  </a:cubicBezTo>
                  <a:cubicBezTo>
                    <a:pt x="313255" y="382483"/>
                    <a:pt x="305766" y="378208"/>
                    <a:pt x="294781" y="376180"/>
                  </a:cubicBezTo>
                  <a:cubicBezTo>
                    <a:pt x="282641" y="373964"/>
                    <a:pt x="263262" y="378177"/>
                    <a:pt x="263262" y="378177"/>
                  </a:cubicBezTo>
                  <a:cubicBezTo>
                    <a:pt x="258175" y="376211"/>
                    <a:pt x="243289" y="353492"/>
                    <a:pt x="237922" y="344692"/>
                  </a:cubicBezTo>
                  <a:cubicBezTo>
                    <a:pt x="234083" y="338388"/>
                    <a:pt x="222880" y="319352"/>
                    <a:pt x="222880" y="319352"/>
                  </a:cubicBezTo>
                  <a:lnTo>
                    <a:pt x="214048" y="324532"/>
                  </a:lnTo>
                  <a:cubicBezTo>
                    <a:pt x="216046" y="334643"/>
                    <a:pt x="225595" y="351620"/>
                    <a:pt x="230931" y="359827"/>
                  </a:cubicBezTo>
                  <a:cubicBezTo>
                    <a:pt x="235581" y="366942"/>
                    <a:pt x="248688" y="384605"/>
                    <a:pt x="250810" y="387414"/>
                  </a:cubicBezTo>
                  <a:cubicBezTo>
                    <a:pt x="252339" y="389411"/>
                    <a:pt x="265290" y="408011"/>
                    <a:pt x="269503" y="415251"/>
                  </a:cubicBezTo>
                  <a:cubicBezTo>
                    <a:pt x="272842" y="421055"/>
                    <a:pt x="275557" y="427296"/>
                    <a:pt x="280550" y="439561"/>
                  </a:cubicBezTo>
                  <a:cubicBezTo>
                    <a:pt x="285575" y="451856"/>
                    <a:pt x="284982" y="458816"/>
                    <a:pt x="284951" y="461406"/>
                  </a:cubicBezTo>
                  <a:cubicBezTo>
                    <a:pt x="284919" y="465244"/>
                    <a:pt x="282454" y="469863"/>
                    <a:pt x="277898" y="475480"/>
                  </a:cubicBezTo>
                  <a:cubicBezTo>
                    <a:pt x="272749" y="481846"/>
                    <a:pt x="263699" y="489648"/>
                    <a:pt x="263699" y="489648"/>
                  </a:cubicBezTo>
                  <a:cubicBezTo>
                    <a:pt x="263699" y="489648"/>
                    <a:pt x="270096" y="498885"/>
                    <a:pt x="271781" y="501132"/>
                  </a:cubicBezTo>
                  <a:cubicBezTo>
                    <a:pt x="275776" y="506468"/>
                    <a:pt x="282641" y="514457"/>
                    <a:pt x="287010" y="519513"/>
                  </a:cubicBezTo>
                  <a:cubicBezTo>
                    <a:pt x="290880" y="523944"/>
                    <a:pt x="298963" y="532495"/>
                    <a:pt x="303800" y="534118"/>
                  </a:cubicBezTo>
                  <a:cubicBezTo>
                    <a:pt x="308886" y="535834"/>
                    <a:pt x="312818" y="531372"/>
                    <a:pt x="319715" y="529530"/>
                  </a:cubicBezTo>
                  <a:cubicBezTo>
                    <a:pt x="328453" y="527221"/>
                    <a:pt x="333883" y="529187"/>
                    <a:pt x="337690" y="532245"/>
                  </a:cubicBezTo>
                  <a:cubicBezTo>
                    <a:pt x="341778" y="535491"/>
                    <a:pt x="343308" y="538456"/>
                    <a:pt x="344556" y="542481"/>
                  </a:cubicBezTo>
                  <a:cubicBezTo>
                    <a:pt x="346241" y="547943"/>
                    <a:pt x="343620" y="556400"/>
                    <a:pt x="343620" y="556400"/>
                  </a:cubicBezTo>
                  <a:cubicBezTo>
                    <a:pt x="338595" y="557273"/>
                    <a:pt x="334445" y="556119"/>
                    <a:pt x="332073" y="554371"/>
                  </a:cubicBezTo>
                  <a:cubicBezTo>
                    <a:pt x="321026" y="546320"/>
                    <a:pt x="315752" y="543792"/>
                    <a:pt x="311976" y="543948"/>
                  </a:cubicBezTo>
                  <a:cubicBezTo>
                    <a:pt x="308169" y="544104"/>
                    <a:pt x="305266" y="546164"/>
                    <a:pt x="304143" y="549284"/>
                  </a:cubicBezTo>
                  <a:cubicBezTo>
                    <a:pt x="302520" y="553778"/>
                    <a:pt x="306546" y="560113"/>
                    <a:pt x="306546" y="560113"/>
                  </a:cubicBezTo>
                  <a:cubicBezTo>
                    <a:pt x="306546" y="560113"/>
                    <a:pt x="283796" y="559864"/>
                    <a:pt x="272717" y="557024"/>
                  </a:cubicBezTo>
                  <a:cubicBezTo>
                    <a:pt x="261670" y="554184"/>
                    <a:pt x="246878" y="546632"/>
                    <a:pt x="232211" y="533681"/>
                  </a:cubicBezTo>
                  <a:cubicBezTo>
                    <a:pt x="217512" y="520730"/>
                    <a:pt x="212457" y="506968"/>
                    <a:pt x="212457" y="506968"/>
                  </a:cubicBezTo>
                  <a:cubicBezTo>
                    <a:pt x="221975" y="497262"/>
                    <a:pt x="225876" y="488493"/>
                    <a:pt x="224596" y="474263"/>
                  </a:cubicBezTo>
                  <a:cubicBezTo>
                    <a:pt x="223161" y="457879"/>
                    <a:pt x="211614" y="444055"/>
                    <a:pt x="205310" y="437688"/>
                  </a:cubicBezTo>
                  <a:cubicBezTo>
                    <a:pt x="194357" y="426610"/>
                    <a:pt x="184246" y="422959"/>
                    <a:pt x="178785" y="418309"/>
                  </a:cubicBezTo>
                  <a:cubicBezTo>
                    <a:pt x="161527" y="403735"/>
                    <a:pt x="153538" y="384574"/>
                    <a:pt x="144644" y="366661"/>
                  </a:cubicBezTo>
                  <a:cubicBezTo>
                    <a:pt x="135501" y="348156"/>
                    <a:pt x="129914" y="336172"/>
                    <a:pt x="121957" y="327559"/>
                  </a:cubicBezTo>
                  <a:cubicBezTo>
                    <a:pt x="118149" y="323502"/>
                    <a:pt x="110660" y="321474"/>
                    <a:pt x="99300" y="323658"/>
                  </a:cubicBezTo>
                  <a:cubicBezTo>
                    <a:pt x="89189" y="325624"/>
                    <a:pt x="77050" y="331179"/>
                    <a:pt x="71058" y="336828"/>
                  </a:cubicBezTo>
                  <a:cubicBezTo>
                    <a:pt x="65223" y="342351"/>
                    <a:pt x="61696" y="348780"/>
                    <a:pt x="60573" y="353523"/>
                  </a:cubicBezTo>
                  <a:cubicBezTo>
                    <a:pt x="59012" y="359921"/>
                    <a:pt x="58451" y="370406"/>
                    <a:pt x="63350" y="378208"/>
                  </a:cubicBezTo>
                  <a:cubicBezTo>
                    <a:pt x="69092" y="387320"/>
                    <a:pt x="81575" y="394061"/>
                    <a:pt x="89033" y="396682"/>
                  </a:cubicBezTo>
                  <a:cubicBezTo>
                    <a:pt x="98271" y="399897"/>
                    <a:pt x="115154" y="405389"/>
                    <a:pt x="126482" y="407886"/>
                  </a:cubicBezTo>
                  <a:cubicBezTo>
                    <a:pt x="139152" y="410694"/>
                    <a:pt x="157345" y="422085"/>
                    <a:pt x="159748" y="438219"/>
                  </a:cubicBezTo>
                  <a:cubicBezTo>
                    <a:pt x="161340" y="448704"/>
                    <a:pt x="159218" y="454696"/>
                    <a:pt x="158469" y="457973"/>
                  </a:cubicBezTo>
                  <a:cubicBezTo>
                    <a:pt x="157377" y="462779"/>
                    <a:pt x="149325" y="479069"/>
                    <a:pt x="141024" y="487120"/>
                  </a:cubicBezTo>
                  <a:cubicBezTo>
                    <a:pt x="136281" y="491739"/>
                    <a:pt x="135157" y="493112"/>
                    <a:pt x="120428" y="500976"/>
                  </a:cubicBezTo>
                  <a:cubicBezTo>
                    <a:pt x="106540" y="508372"/>
                    <a:pt x="91436" y="509496"/>
                    <a:pt x="85819" y="508435"/>
                  </a:cubicBezTo>
                  <a:cubicBezTo>
                    <a:pt x="78080" y="506968"/>
                    <a:pt x="72899" y="499228"/>
                    <a:pt x="72899" y="499228"/>
                  </a:cubicBezTo>
                  <a:cubicBezTo>
                    <a:pt x="68374" y="492706"/>
                    <a:pt x="70028" y="473888"/>
                    <a:pt x="70028" y="473888"/>
                  </a:cubicBezTo>
                  <a:cubicBezTo>
                    <a:pt x="71994" y="474357"/>
                    <a:pt x="81232" y="472453"/>
                    <a:pt x="82792" y="471642"/>
                  </a:cubicBezTo>
                  <a:cubicBezTo>
                    <a:pt x="87442" y="469301"/>
                    <a:pt x="91093" y="465587"/>
                    <a:pt x="94463" y="461562"/>
                  </a:cubicBezTo>
                  <a:cubicBezTo>
                    <a:pt x="98427" y="456849"/>
                    <a:pt x="101516" y="454072"/>
                    <a:pt x="109037" y="450858"/>
                  </a:cubicBezTo>
                  <a:cubicBezTo>
                    <a:pt x="115372" y="448143"/>
                    <a:pt x="118337" y="450390"/>
                    <a:pt x="119367" y="452293"/>
                  </a:cubicBezTo>
                  <a:cubicBezTo>
                    <a:pt x="124360" y="461499"/>
                    <a:pt x="110504" y="482595"/>
                    <a:pt x="109755" y="483719"/>
                  </a:cubicBezTo>
                  <a:cubicBezTo>
                    <a:pt x="120740" y="480192"/>
                    <a:pt x="127543" y="472016"/>
                    <a:pt x="131256" y="466149"/>
                  </a:cubicBezTo>
                  <a:cubicBezTo>
                    <a:pt x="133410" y="462748"/>
                    <a:pt x="136998" y="455383"/>
                    <a:pt x="137903" y="451451"/>
                  </a:cubicBezTo>
                  <a:cubicBezTo>
                    <a:pt x="138434" y="449173"/>
                    <a:pt x="139495" y="444086"/>
                    <a:pt x="137186" y="439280"/>
                  </a:cubicBezTo>
                  <a:cubicBezTo>
                    <a:pt x="133909" y="432446"/>
                    <a:pt x="129259" y="430417"/>
                    <a:pt x="125702" y="428857"/>
                  </a:cubicBezTo>
                  <a:cubicBezTo>
                    <a:pt x="116995" y="425050"/>
                    <a:pt x="89096" y="418559"/>
                    <a:pt x="89096" y="418559"/>
                  </a:cubicBezTo>
                  <a:cubicBezTo>
                    <a:pt x="89096" y="418559"/>
                    <a:pt x="64037" y="413846"/>
                    <a:pt x="49525" y="400459"/>
                  </a:cubicBezTo>
                  <a:cubicBezTo>
                    <a:pt x="42847" y="394248"/>
                    <a:pt x="39602" y="387664"/>
                    <a:pt x="36169" y="375587"/>
                  </a:cubicBezTo>
                  <a:cubicBezTo>
                    <a:pt x="32736" y="363510"/>
                    <a:pt x="37011" y="348156"/>
                    <a:pt x="38541" y="342913"/>
                  </a:cubicBezTo>
                  <a:cubicBezTo>
                    <a:pt x="40288" y="336984"/>
                    <a:pt x="45531" y="327434"/>
                    <a:pt x="48870" y="323970"/>
                  </a:cubicBezTo>
                  <a:cubicBezTo>
                    <a:pt x="52958" y="319757"/>
                    <a:pt x="57670" y="317729"/>
                    <a:pt x="63506" y="314452"/>
                  </a:cubicBezTo>
                  <a:cubicBezTo>
                    <a:pt x="74678" y="308148"/>
                    <a:pt x="98832" y="300284"/>
                    <a:pt x="111003" y="296789"/>
                  </a:cubicBezTo>
                  <a:cubicBezTo>
                    <a:pt x="125046" y="292763"/>
                    <a:pt x="153382" y="285586"/>
                    <a:pt x="167612" y="282247"/>
                  </a:cubicBezTo>
                  <a:cubicBezTo>
                    <a:pt x="183029" y="278595"/>
                    <a:pt x="214111" y="272229"/>
                    <a:pt x="229683" y="269327"/>
                  </a:cubicBezTo>
                  <a:cubicBezTo>
                    <a:pt x="243008" y="266830"/>
                    <a:pt x="277336" y="261494"/>
                    <a:pt x="283328" y="261276"/>
                  </a:cubicBezTo>
                  <a:cubicBezTo>
                    <a:pt x="287603" y="261120"/>
                    <a:pt x="290318" y="263866"/>
                    <a:pt x="291036" y="266019"/>
                  </a:cubicBezTo>
                  <a:cubicBezTo>
                    <a:pt x="294625" y="276910"/>
                    <a:pt x="296154" y="278658"/>
                    <a:pt x="299743" y="283932"/>
                  </a:cubicBezTo>
                  <a:cubicBezTo>
                    <a:pt x="305703" y="292701"/>
                    <a:pt x="318560" y="303779"/>
                    <a:pt x="326269" y="308460"/>
                  </a:cubicBezTo>
                  <a:cubicBezTo>
                    <a:pt x="332354" y="312112"/>
                    <a:pt x="340312" y="317167"/>
                    <a:pt x="351265" y="321879"/>
                  </a:cubicBezTo>
                  <a:cubicBezTo>
                    <a:pt x="360752" y="325968"/>
                    <a:pt x="372954" y="329588"/>
                    <a:pt x="380506" y="330836"/>
                  </a:cubicBezTo>
                  <a:cubicBezTo>
                    <a:pt x="391928" y="332771"/>
                    <a:pt x="409966" y="334862"/>
                    <a:pt x="426474" y="336859"/>
                  </a:cubicBezTo>
                  <a:cubicBezTo>
                    <a:pt x="442983" y="338856"/>
                    <a:pt x="456901" y="344068"/>
                    <a:pt x="461894" y="346627"/>
                  </a:cubicBezTo>
                  <a:cubicBezTo>
                    <a:pt x="466825" y="349186"/>
                    <a:pt x="473316" y="354553"/>
                    <a:pt x="479682" y="363603"/>
                  </a:cubicBezTo>
                  <a:cubicBezTo>
                    <a:pt x="486048" y="372684"/>
                    <a:pt x="483645" y="397556"/>
                    <a:pt x="483552" y="407106"/>
                  </a:cubicBezTo>
                  <a:cubicBezTo>
                    <a:pt x="483458" y="416655"/>
                    <a:pt x="481554" y="440372"/>
                    <a:pt x="481554" y="440372"/>
                  </a:cubicBezTo>
                  <a:cubicBezTo>
                    <a:pt x="481554" y="440372"/>
                    <a:pt x="480088" y="460906"/>
                    <a:pt x="479994" y="468989"/>
                  </a:cubicBezTo>
                  <a:cubicBezTo>
                    <a:pt x="479900" y="477228"/>
                    <a:pt x="480368" y="495858"/>
                    <a:pt x="484176" y="508091"/>
                  </a:cubicBezTo>
                  <a:cubicBezTo>
                    <a:pt x="486610" y="515893"/>
                    <a:pt x="488669" y="521011"/>
                    <a:pt x="494380" y="523320"/>
                  </a:cubicBezTo>
                  <a:cubicBezTo>
                    <a:pt x="498687" y="525068"/>
                    <a:pt x="505053" y="523757"/>
                    <a:pt x="510920" y="523788"/>
                  </a:cubicBezTo>
                  <a:cubicBezTo>
                    <a:pt x="521156" y="523851"/>
                    <a:pt x="531579" y="522384"/>
                    <a:pt x="541347" y="533119"/>
                  </a:cubicBezTo>
                  <a:cubicBezTo>
                    <a:pt x="551427" y="544354"/>
                    <a:pt x="550553" y="558116"/>
                    <a:pt x="550553" y="558116"/>
                  </a:cubicBezTo>
                  <a:moveTo>
                    <a:pt x="143552" y="398992"/>
                  </a:moveTo>
                  <a:cubicBezTo>
                    <a:pt x="143552" y="398992"/>
                    <a:pt x="125826" y="396090"/>
                    <a:pt x="118337" y="393655"/>
                  </a:cubicBezTo>
                  <a:cubicBezTo>
                    <a:pt x="108319" y="390379"/>
                    <a:pt x="99300" y="387601"/>
                    <a:pt x="91155" y="383201"/>
                  </a:cubicBezTo>
                  <a:cubicBezTo>
                    <a:pt x="87379" y="381173"/>
                    <a:pt x="75926" y="375743"/>
                    <a:pt x="74553" y="367504"/>
                  </a:cubicBezTo>
                  <a:cubicBezTo>
                    <a:pt x="73336" y="360264"/>
                    <a:pt x="76270" y="354772"/>
                    <a:pt x="77424" y="352587"/>
                  </a:cubicBezTo>
                  <a:cubicBezTo>
                    <a:pt x="79110" y="349466"/>
                    <a:pt x="86412" y="341914"/>
                    <a:pt x="99332" y="338388"/>
                  </a:cubicBezTo>
                  <a:cubicBezTo>
                    <a:pt x="115653" y="333925"/>
                    <a:pt x="119554" y="348343"/>
                    <a:pt x="122643" y="354772"/>
                  </a:cubicBezTo>
                  <a:cubicBezTo>
                    <a:pt x="126138" y="362105"/>
                    <a:pt x="131537" y="374338"/>
                    <a:pt x="133753" y="379175"/>
                  </a:cubicBezTo>
                  <a:cubicBezTo>
                    <a:pt x="135563" y="383076"/>
                    <a:pt x="140182" y="392157"/>
                    <a:pt x="143552" y="398992"/>
                  </a:cubicBezTo>
                </a:path>
              </a:pathLst>
            </a:custGeom>
            <a:solidFill>
              <a:schemeClr val="bg2">
                <a:lumMod val="50000"/>
                <a:lumOff val="50000"/>
              </a:schemeClr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1FC2511-4840-A338-598A-E5AB94AFD8CE}"/>
                </a:ext>
              </a:extLst>
            </p:cNvPr>
            <p:cNvSpPr/>
            <p:nvPr/>
          </p:nvSpPr>
          <p:spPr>
            <a:xfrm>
              <a:off x="2450576" y="1328227"/>
              <a:ext cx="81184" cy="222292"/>
            </a:xfrm>
            <a:custGeom>
              <a:avLst/>
              <a:gdLst>
                <a:gd name="connsiteX0" fmla="*/ 47996 w 81184"/>
                <a:gd name="connsiteY0" fmla="*/ 443 h 222292"/>
                <a:gd name="connsiteX1" fmla="*/ 73180 w 81184"/>
                <a:gd name="connsiteY1" fmla="*/ 18636 h 222292"/>
                <a:gd name="connsiteX2" fmla="*/ 78173 w 81184"/>
                <a:gd name="connsiteY2" fmla="*/ 55741 h 222292"/>
                <a:gd name="connsiteX3" fmla="*/ 77705 w 81184"/>
                <a:gd name="connsiteY3" fmla="*/ 72687 h 222292"/>
                <a:gd name="connsiteX4" fmla="*/ 74335 w 81184"/>
                <a:gd name="connsiteY4" fmla="*/ 87510 h 222292"/>
                <a:gd name="connsiteX5" fmla="*/ 69685 w 81184"/>
                <a:gd name="connsiteY5" fmla="*/ 96622 h 222292"/>
                <a:gd name="connsiteX6" fmla="*/ 62289 w 81184"/>
                <a:gd name="connsiteY6" fmla="*/ 104611 h 222292"/>
                <a:gd name="connsiteX7" fmla="*/ 62289 w 81184"/>
                <a:gd name="connsiteY7" fmla="*/ 105236 h 222292"/>
                <a:gd name="connsiteX8" fmla="*/ 71526 w 81184"/>
                <a:gd name="connsiteY8" fmla="*/ 113256 h 222292"/>
                <a:gd name="connsiteX9" fmla="*/ 77736 w 81184"/>
                <a:gd name="connsiteY9" fmla="*/ 125083 h 222292"/>
                <a:gd name="connsiteX10" fmla="*/ 80826 w 81184"/>
                <a:gd name="connsiteY10" fmla="*/ 140343 h 222292"/>
                <a:gd name="connsiteX11" fmla="*/ 81169 w 81184"/>
                <a:gd name="connsiteY11" fmla="*/ 157850 h 222292"/>
                <a:gd name="connsiteX12" fmla="*/ 79546 w 81184"/>
                <a:gd name="connsiteY12" fmla="*/ 183128 h 222292"/>
                <a:gd name="connsiteX13" fmla="*/ 72463 w 81184"/>
                <a:gd name="connsiteY13" fmla="*/ 203881 h 222292"/>
                <a:gd name="connsiteX14" fmla="*/ 60573 w 81184"/>
                <a:gd name="connsiteY14" fmla="*/ 216676 h 222292"/>
                <a:gd name="connsiteX15" fmla="*/ 41786 w 81184"/>
                <a:gd name="connsiteY15" fmla="*/ 222293 h 222292"/>
                <a:gd name="connsiteX16" fmla="*/ 0 w 81184"/>
                <a:gd name="connsiteY16" fmla="*/ 222293 h 222292"/>
                <a:gd name="connsiteX17" fmla="*/ 0 w 81184"/>
                <a:gd name="connsiteY17" fmla="*/ 474 h 222292"/>
                <a:gd name="connsiteX18" fmla="*/ 47996 w 81184"/>
                <a:gd name="connsiteY18" fmla="*/ 443 h 222292"/>
                <a:gd name="connsiteX19" fmla="*/ 39758 w 81184"/>
                <a:gd name="connsiteY19" fmla="*/ 87073 h 222292"/>
                <a:gd name="connsiteX20" fmla="*/ 45905 w 81184"/>
                <a:gd name="connsiteY20" fmla="*/ 80738 h 222292"/>
                <a:gd name="connsiteX21" fmla="*/ 47871 w 81184"/>
                <a:gd name="connsiteY21" fmla="*/ 61546 h 222292"/>
                <a:gd name="connsiteX22" fmla="*/ 46280 w 81184"/>
                <a:gd name="connsiteY22" fmla="*/ 45818 h 222292"/>
                <a:gd name="connsiteX23" fmla="*/ 40725 w 81184"/>
                <a:gd name="connsiteY23" fmla="*/ 39920 h 222292"/>
                <a:gd name="connsiteX24" fmla="*/ 31145 w 81184"/>
                <a:gd name="connsiteY24" fmla="*/ 38297 h 222292"/>
                <a:gd name="connsiteX25" fmla="*/ 31145 w 81184"/>
                <a:gd name="connsiteY25" fmla="*/ 88633 h 222292"/>
                <a:gd name="connsiteX26" fmla="*/ 39758 w 81184"/>
                <a:gd name="connsiteY26" fmla="*/ 87073 h 222292"/>
                <a:gd name="connsiteX27" fmla="*/ 39882 w 81184"/>
                <a:gd name="connsiteY27" fmla="*/ 184564 h 222292"/>
                <a:gd name="connsiteX28" fmla="*/ 47060 w 81184"/>
                <a:gd name="connsiteY28" fmla="*/ 178385 h 222292"/>
                <a:gd name="connsiteX29" fmla="*/ 49151 w 81184"/>
                <a:gd name="connsiteY29" fmla="*/ 150860 h 222292"/>
                <a:gd name="connsiteX30" fmla="*/ 46748 w 81184"/>
                <a:gd name="connsiteY30" fmla="*/ 133072 h 222292"/>
                <a:gd name="connsiteX31" fmla="*/ 39789 w 81184"/>
                <a:gd name="connsiteY31" fmla="*/ 125614 h 222292"/>
                <a:gd name="connsiteX32" fmla="*/ 31020 w 81184"/>
                <a:gd name="connsiteY32" fmla="*/ 124334 h 222292"/>
                <a:gd name="connsiteX33" fmla="*/ 31020 w 81184"/>
                <a:gd name="connsiteY33" fmla="*/ 185687 h 222292"/>
                <a:gd name="connsiteX34" fmla="*/ 39882 w 81184"/>
                <a:gd name="connsiteY34" fmla="*/ 184564 h 222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81184" h="222292">
                  <a:moveTo>
                    <a:pt x="47996" y="443"/>
                  </a:moveTo>
                  <a:cubicBezTo>
                    <a:pt x="61228" y="1535"/>
                    <a:pt x="69904" y="11677"/>
                    <a:pt x="73180" y="18636"/>
                  </a:cubicBezTo>
                  <a:cubicBezTo>
                    <a:pt x="78049" y="28966"/>
                    <a:pt x="78173" y="38983"/>
                    <a:pt x="78173" y="55741"/>
                  </a:cubicBezTo>
                  <a:cubicBezTo>
                    <a:pt x="78173" y="61546"/>
                    <a:pt x="78173" y="66633"/>
                    <a:pt x="77705" y="72687"/>
                  </a:cubicBezTo>
                  <a:cubicBezTo>
                    <a:pt x="77268" y="78210"/>
                    <a:pt x="75895" y="83047"/>
                    <a:pt x="74335" y="87510"/>
                  </a:cubicBezTo>
                  <a:cubicBezTo>
                    <a:pt x="72806" y="91973"/>
                    <a:pt x="72057" y="93502"/>
                    <a:pt x="69685" y="96622"/>
                  </a:cubicBezTo>
                  <a:cubicBezTo>
                    <a:pt x="67282" y="99712"/>
                    <a:pt x="67282" y="100898"/>
                    <a:pt x="62289" y="104611"/>
                  </a:cubicBezTo>
                  <a:lnTo>
                    <a:pt x="62289" y="105236"/>
                  </a:lnTo>
                  <a:cubicBezTo>
                    <a:pt x="66096" y="107108"/>
                    <a:pt x="69061" y="109761"/>
                    <a:pt x="71526" y="113256"/>
                  </a:cubicBezTo>
                  <a:cubicBezTo>
                    <a:pt x="74116" y="116876"/>
                    <a:pt x="75895" y="120309"/>
                    <a:pt x="77736" y="125083"/>
                  </a:cubicBezTo>
                  <a:cubicBezTo>
                    <a:pt x="79546" y="129858"/>
                    <a:pt x="80358" y="134664"/>
                    <a:pt x="80826" y="140343"/>
                  </a:cubicBezTo>
                  <a:cubicBezTo>
                    <a:pt x="81294" y="146085"/>
                    <a:pt x="81169" y="152077"/>
                    <a:pt x="81169" y="157850"/>
                  </a:cubicBezTo>
                  <a:cubicBezTo>
                    <a:pt x="81169" y="167369"/>
                    <a:pt x="80920" y="175077"/>
                    <a:pt x="79546" y="183128"/>
                  </a:cubicBezTo>
                  <a:cubicBezTo>
                    <a:pt x="78173" y="191211"/>
                    <a:pt x="75365" y="198076"/>
                    <a:pt x="72463" y="203881"/>
                  </a:cubicBezTo>
                  <a:cubicBezTo>
                    <a:pt x="69560" y="209685"/>
                    <a:pt x="65223" y="213492"/>
                    <a:pt x="60573" y="216676"/>
                  </a:cubicBezTo>
                  <a:cubicBezTo>
                    <a:pt x="55892" y="219890"/>
                    <a:pt x="48371" y="222293"/>
                    <a:pt x="41786" y="222293"/>
                  </a:cubicBezTo>
                  <a:lnTo>
                    <a:pt x="0" y="222293"/>
                  </a:lnTo>
                  <a:lnTo>
                    <a:pt x="0" y="474"/>
                  </a:lnTo>
                  <a:cubicBezTo>
                    <a:pt x="0" y="443"/>
                    <a:pt x="36044" y="-556"/>
                    <a:pt x="47996" y="443"/>
                  </a:cubicBezTo>
                  <a:moveTo>
                    <a:pt x="39758" y="87073"/>
                  </a:moveTo>
                  <a:cubicBezTo>
                    <a:pt x="42785" y="85731"/>
                    <a:pt x="44189" y="85201"/>
                    <a:pt x="45905" y="80738"/>
                  </a:cubicBezTo>
                  <a:cubicBezTo>
                    <a:pt x="47622" y="76276"/>
                    <a:pt x="47871" y="67538"/>
                    <a:pt x="47871" y="61546"/>
                  </a:cubicBezTo>
                  <a:cubicBezTo>
                    <a:pt x="47871" y="55336"/>
                    <a:pt x="47778" y="50467"/>
                    <a:pt x="46280" y="45818"/>
                  </a:cubicBezTo>
                  <a:cubicBezTo>
                    <a:pt x="45281" y="42697"/>
                    <a:pt x="43034" y="40575"/>
                    <a:pt x="40725" y="39920"/>
                  </a:cubicBezTo>
                  <a:cubicBezTo>
                    <a:pt x="38385" y="39264"/>
                    <a:pt x="31145" y="38297"/>
                    <a:pt x="31145" y="38297"/>
                  </a:cubicBezTo>
                  <a:lnTo>
                    <a:pt x="31145" y="88633"/>
                  </a:lnTo>
                  <a:cubicBezTo>
                    <a:pt x="31113" y="88665"/>
                    <a:pt x="37480" y="88072"/>
                    <a:pt x="39758" y="87073"/>
                  </a:cubicBezTo>
                  <a:moveTo>
                    <a:pt x="39882" y="184564"/>
                  </a:moveTo>
                  <a:cubicBezTo>
                    <a:pt x="42691" y="183659"/>
                    <a:pt x="44782" y="182816"/>
                    <a:pt x="47060" y="178385"/>
                  </a:cubicBezTo>
                  <a:cubicBezTo>
                    <a:pt x="49338" y="173922"/>
                    <a:pt x="49151" y="160160"/>
                    <a:pt x="49151" y="150860"/>
                  </a:cubicBezTo>
                  <a:cubicBezTo>
                    <a:pt x="49151" y="142153"/>
                    <a:pt x="49026" y="137628"/>
                    <a:pt x="46748" y="133072"/>
                  </a:cubicBezTo>
                  <a:cubicBezTo>
                    <a:pt x="44470" y="128516"/>
                    <a:pt x="42566" y="126644"/>
                    <a:pt x="39789" y="125614"/>
                  </a:cubicBezTo>
                  <a:cubicBezTo>
                    <a:pt x="37511" y="124771"/>
                    <a:pt x="31020" y="124334"/>
                    <a:pt x="31020" y="124334"/>
                  </a:cubicBezTo>
                  <a:lnTo>
                    <a:pt x="31020" y="185687"/>
                  </a:lnTo>
                  <a:cubicBezTo>
                    <a:pt x="31020" y="185687"/>
                    <a:pt x="37792" y="185219"/>
                    <a:pt x="39882" y="184564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6256F47-49BB-6871-2836-6BAE99BED1AD}"/>
                </a:ext>
              </a:extLst>
            </p:cNvPr>
            <p:cNvSpPr/>
            <p:nvPr/>
          </p:nvSpPr>
          <p:spPr>
            <a:xfrm>
              <a:off x="2537550" y="1328669"/>
              <a:ext cx="92278" cy="221818"/>
            </a:xfrm>
            <a:custGeom>
              <a:avLst/>
              <a:gdLst>
                <a:gd name="connsiteX0" fmla="*/ 67657 w 92278"/>
                <a:gd name="connsiteY0" fmla="*/ 0 h 221818"/>
                <a:gd name="connsiteX1" fmla="*/ 92279 w 92278"/>
                <a:gd name="connsiteY1" fmla="*/ 221819 h 221818"/>
                <a:gd name="connsiteX2" fmla="*/ 60729 w 92278"/>
                <a:gd name="connsiteY2" fmla="*/ 221819 h 221818"/>
                <a:gd name="connsiteX3" fmla="*/ 57702 w 92278"/>
                <a:gd name="connsiteY3" fmla="*/ 182998 h 221818"/>
                <a:gd name="connsiteX4" fmla="*/ 34109 w 92278"/>
                <a:gd name="connsiteY4" fmla="*/ 182998 h 221818"/>
                <a:gd name="connsiteX5" fmla="*/ 31082 w 92278"/>
                <a:gd name="connsiteY5" fmla="*/ 221819 h 221818"/>
                <a:gd name="connsiteX6" fmla="*/ 0 w 92278"/>
                <a:gd name="connsiteY6" fmla="*/ 221819 h 221818"/>
                <a:gd name="connsiteX7" fmla="*/ 24154 w 92278"/>
                <a:gd name="connsiteY7" fmla="*/ 0 h 221818"/>
                <a:gd name="connsiteX8" fmla="*/ 67657 w 92278"/>
                <a:gd name="connsiteY8" fmla="*/ 0 h 221818"/>
                <a:gd name="connsiteX9" fmla="*/ 45718 w 92278"/>
                <a:gd name="connsiteY9" fmla="*/ 39102 h 221818"/>
                <a:gd name="connsiteX10" fmla="*/ 38353 w 92278"/>
                <a:gd name="connsiteY10" fmla="*/ 141867 h 221818"/>
                <a:gd name="connsiteX11" fmla="*/ 53270 w 92278"/>
                <a:gd name="connsiteY11" fmla="*/ 141867 h 221818"/>
                <a:gd name="connsiteX12" fmla="*/ 46030 w 92278"/>
                <a:gd name="connsiteY12" fmla="*/ 39102 h 221818"/>
                <a:gd name="connsiteX13" fmla="*/ 45718 w 92278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278" h="221818">
                  <a:moveTo>
                    <a:pt x="67657" y="0"/>
                  </a:moveTo>
                  <a:lnTo>
                    <a:pt x="92279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57" y="0"/>
                  </a:lnTo>
                  <a:close/>
                  <a:moveTo>
                    <a:pt x="45718" y="39102"/>
                  </a:moveTo>
                  <a:lnTo>
                    <a:pt x="38353" y="141867"/>
                  </a:lnTo>
                  <a:lnTo>
                    <a:pt x="53270" y="141867"/>
                  </a:lnTo>
                  <a:lnTo>
                    <a:pt x="46030" y="39102"/>
                  </a:lnTo>
                  <a:lnTo>
                    <a:pt x="45718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235C03C-655D-D32F-AB53-3F657315D6A7}"/>
                </a:ext>
              </a:extLst>
            </p:cNvPr>
            <p:cNvSpPr/>
            <p:nvPr/>
          </p:nvSpPr>
          <p:spPr>
            <a:xfrm>
              <a:off x="2828960" y="1328201"/>
              <a:ext cx="92310" cy="221818"/>
            </a:xfrm>
            <a:custGeom>
              <a:avLst/>
              <a:gdLst>
                <a:gd name="connsiteX0" fmla="*/ 67688 w 92310"/>
                <a:gd name="connsiteY0" fmla="*/ 0 h 221818"/>
                <a:gd name="connsiteX1" fmla="*/ 92310 w 92310"/>
                <a:gd name="connsiteY1" fmla="*/ 221819 h 221818"/>
                <a:gd name="connsiteX2" fmla="*/ 60729 w 92310"/>
                <a:gd name="connsiteY2" fmla="*/ 221819 h 221818"/>
                <a:gd name="connsiteX3" fmla="*/ 57702 w 92310"/>
                <a:gd name="connsiteY3" fmla="*/ 182998 h 221818"/>
                <a:gd name="connsiteX4" fmla="*/ 34109 w 92310"/>
                <a:gd name="connsiteY4" fmla="*/ 182998 h 221818"/>
                <a:gd name="connsiteX5" fmla="*/ 31082 w 92310"/>
                <a:gd name="connsiteY5" fmla="*/ 221819 h 221818"/>
                <a:gd name="connsiteX6" fmla="*/ 0 w 92310"/>
                <a:gd name="connsiteY6" fmla="*/ 221819 h 221818"/>
                <a:gd name="connsiteX7" fmla="*/ 24154 w 92310"/>
                <a:gd name="connsiteY7" fmla="*/ 0 h 221818"/>
                <a:gd name="connsiteX8" fmla="*/ 67688 w 92310"/>
                <a:gd name="connsiteY8" fmla="*/ 0 h 221818"/>
                <a:gd name="connsiteX9" fmla="*/ 45749 w 92310"/>
                <a:gd name="connsiteY9" fmla="*/ 39102 h 221818"/>
                <a:gd name="connsiteX10" fmla="*/ 38385 w 92310"/>
                <a:gd name="connsiteY10" fmla="*/ 141867 h 221818"/>
                <a:gd name="connsiteX11" fmla="*/ 53301 w 92310"/>
                <a:gd name="connsiteY11" fmla="*/ 141867 h 221818"/>
                <a:gd name="connsiteX12" fmla="*/ 46061 w 92310"/>
                <a:gd name="connsiteY12" fmla="*/ 39102 h 221818"/>
                <a:gd name="connsiteX13" fmla="*/ 45749 w 92310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310" h="221818">
                  <a:moveTo>
                    <a:pt x="67688" y="0"/>
                  </a:moveTo>
                  <a:lnTo>
                    <a:pt x="92310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88" y="0"/>
                  </a:lnTo>
                  <a:close/>
                  <a:moveTo>
                    <a:pt x="45749" y="39102"/>
                  </a:moveTo>
                  <a:lnTo>
                    <a:pt x="38385" y="141867"/>
                  </a:lnTo>
                  <a:lnTo>
                    <a:pt x="53301" y="141867"/>
                  </a:lnTo>
                  <a:lnTo>
                    <a:pt x="46061" y="39102"/>
                  </a:lnTo>
                  <a:lnTo>
                    <a:pt x="45749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64A95FF-2270-4898-1BE3-81A88A9B5F76}"/>
                </a:ext>
              </a:extLst>
            </p:cNvPr>
            <p:cNvSpPr/>
            <p:nvPr/>
          </p:nvSpPr>
          <p:spPr>
            <a:xfrm>
              <a:off x="2639159" y="1328669"/>
              <a:ext cx="89376" cy="221818"/>
            </a:xfrm>
            <a:custGeom>
              <a:avLst/>
              <a:gdLst>
                <a:gd name="connsiteX0" fmla="*/ 34952 w 89376"/>
                <a:gd name="connsiteY0" fmla="*/ 0 h 221818"/>
                <a:gd name="connsiteX1" fmla="*/ 61103 w 89376"/>
                <a:gd name="connsiteY1" fmla="*/ 152290 h 221818"/>
                <a:gd name="connsiteX2" fmla="*/ 61478 w 89376"/>
                <a:gd name="connsiteY2" fmla="*/ 152290 h 221818"/>
                <a:gd name="connsiteX3" fmla="*/ 58513 w 89376"/>
                <a:gd name="connsiteY3" fmla="*/ 0 h 221818"/>
                <a:gd name="connsiteX4" fmla="*/ 89377 w 89376"/>
                <a:gd name="connsiteY4" fmla="*/ 0 h 221818"/>
                <a:gd name="connsiteX5" fmla="*/ 89377 w 89376"/>
                <a:gd name="connsiteY5" fmla="*/ 221819 h 221818"/>
                <a:gd name="connsiteX6" fmla="*/ 55049 w 89376"/>
                <a:gd name="connsiteY6" fmla="*/ 221819 h 221818"/>
                <a:gd name="connsiteX7" fmla="*/ 28086 w 89376"/>
                <a:gd name="connsiteY7" fmla="*/ 62976 h 221818"/>
                <a:gd name="connsiteX8" fmla="*/ 27743 w 89376"/>
                <a:gd name="connsiteY8" fmla="*/ 62976 h 221818"/>
                <a:gd name="connsiteX9" fmla="*/ 30864 w 89376"/>
                <a:gd name="connsiteY9" fmla="*/ 221819 h 221818"/>
                <a:gd name="connsiteX10" fmla="*/ 0 w 89376"/>
                <a:gd name="connsiteY10" fmla="*/ 221819 h 221818"/>
                <a:gd name="connsiteX11" fmla="*/ 0 w 89376"/>
                <a:gd name="connsiteY11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376" h="221818">
                  <a:moveTo>
                    <a:pt x="34952" y="0"/>
                  </a:moveTo>
                  <a:lnTo>
                    <a:pt x="61103" y="152290"/>
                  </a:lnTo>
                  <a:lnTo>
                    <a:pt x="61478" y="152290"/>
                  </a:lnTo>
                  <a:lnTo>
                    <a:pt x="58513" y="0"/>
                  </a:lnTo>
                  <a:lnTo>
                    <a:pt x="89377" y="0"/>
                  </a:lnTo>
                  <a:lnTo>
                    <a:pt x="89377" y="221819"/>
                  </a:lnTo>
                  <a:lnTo>
                    <a:pt x="55049" y="221819"/>
                  </a:lnTo>
                  <a:lnTo>
                    <a:pt x="28086" y="62976"/>
                  </a:lnTo>
                  <a:lnTo>
                    <a:pt x="27743" y="62976"/>
                  </a:lnTo>
                  <a:lnTo>
                    <a:pt x="30864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7BC5989-29E2-161A-F874-DF23EE50B1FC}"/>
                </a:ext>
              </a:extLst>
            </p:cNvPr>
            <p:cNvSpPr/>
            <p:nvPr/>
          </p:nvSpPr>
          <p:spPr>
            <a:xfrm>
              <a:off x="2744888" y="1328669"/>
              <a:ext cx="86412" cy="221818"/>
            </a:xfrm>
            <a:custGeom>
              <a:avLst/>
              <a:gdLst>
                <a:gd name="connsiteX0" fmla="*/ 30364 w 86412"/>
                <a:gd name="connsiteY0" fmla="*/ 0 h 221818"/>
                <a:gd name="connsiteX1" fmla="*/ 31113 w 86412"/>
                <a:gd name="connsiteY1" fmla="*/ 91624 h 221818"/>
                <a:gd name="connsiteX2" fmla="*/ 31425 w 86412"/>
                <a:gd name="connsiteY2" fmla="*/ 91624 h 221818"/>
                <a:gd name="connsiteX3" fmla="*/ 51772 w 86412"/>
                <a:gd name="connsiteY3" fmla="*/ 0 h 221818"/>
                <a:gd name="connsiteX4" fmla="*/ 85569 w 86412"/>
                <a:gd name="connsiteY4" fmla="*/ 0 h 221818"/>
                <a:gd name="connsiteX5" fmla="*/ 57358 w 86412"/>
                <a:gd name="connsiteY5" fmla="*/ 93028 h 221818"/>
                <a:gd name="connsiteX6" fmla="*/ 86412 w 86412"/>
                <a:gd name="connsiteY6" fmla="*/ 221819 h 221818"/>
                <a:gd name="connsiteX7" fmla="*/ 52240 w 86412"/>
                <a:gd name="connsiteY7" fmla="*/ 221819 h 221818"/>
                <a:gd name="connsiteX8" fmla="*/ 37604 w 86412"/>
                <a:gd name="connsiteY8" fmla="*/ 140182 h 221818"/>
                <a:gd name="connsiteX9" fmla="*/ 30957 w 86412"/>
                <a:gd name="connsiteY9" fmla="*/ 159967 h 221818"/>
                <a:gd name="connsiteX10" fmla="*/ 30957 w 86412"/>
                <a:gd name="connsiteY10" fmla="*/ 221819 h 221818"/>
                <a:gd name="connsiteX11" fmla="*/ 0 w 86412"/>
                <a:gd name="connsiteY11" fmla="*/ 221819 h 221818"/>
                <a:gd name="connsiteX12" fmla="*/ 0 w 86412"/>
                <a:gd name="connsiteY12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6412" h="221818">
                  <a:moveTo>
                    <a:pt x="30364" y="0"/>
                  </a:moveTo>
                  <a:lnTo>
                    <a:pt x="31113" y="91624"/>
                  </a:lnTo>
                  <a:lnTo>
                    <a:pt x="31425" y="91624"/>
                  </a:lnTo>
                  <a:lnTo>
                    <a:pt x="51772" y="0"/>
                  </a:lnTo>
                  <a:lnTo>
                    <a:pt x="85569" y="0"/>
                  </a:lnTo>
                  <a:lnTo>
                    <a:pt x="57358" y="93028"/>
                  </a:lnTo>
                  <a:lnTo>
                    <a:pt x="86412" y="221819"/>
                  </a:lnTo>
                  <a:lnTo>
                    <a:pt x="52240" y="221819"/>
                  </a:lnTo>
                  <a:lnTo>
                    <a:pt x="37604" y="140182"/>
                  </a:lnTo>
                  <a:lnTo>
                    <a:pt x="30957" y="159967"/>
                  </a:lnTo>
                  <a:lnTo>
                    <a:pt x="30957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2A33143-AF0A-6C52-83D1-502A4870C7D5}"/>
                </a:ext>
              </a:extLst>
            </p:cNvPr>
            <p:cNvSpPr/>
            <p:nvPr/>
          </p:nvSpPr>
          <p:spPr>
            <a:xfrm>
              <a:off x="2928947" y="1325767"/>
              <a:ext cx="83166" cy="228122"/>
            </a:xfrm>
            <a:custGeom>
              <a:avLst/>
              <a:gdLst>
                <a:gd name="connsiteX0" fmla="*/ 51647 w 83166"/>
                <a:gd name="connsiteY0" fmla="*/ 62664 h 228122"/>
                <a:gd name="connsiteX1" fmla="*/ 50212 w 83166"/>
                <a:gd name="connsiteY1" fmla="*/ 46530 h 228122"/>
                <a:gd name="connsiteX2" fmla="*/ 42379 w 83166"/>
                <a:gd name="connsiteY2" fmla="*/ 38416 h 228122"/>
                <a:gd name="connsiteX3" fmla="*/ 34359 w 83166"/>
                <a:gd name="connsiteY3" fmla="*/ 44751 h 228122"/>
                <a:gd name="connsiteX4" fmla="*/ 32486 w 83166"/>
                <a:gd name="connsiteY4" fmla="*/ 56391 h 228122"/>
                <a:gd name="connsiteX5" fmla="*/ 38509 w 83166"/>
                <a:gd name="connsiteY5" fmla="*/ 74304 h 228122"/>
                <a:gd name="connsiteX6" fmla="*/ 47060 w 83166"/>
                <a:gd name="connsiteY6" fmla="*/ 86069 h 228122"/>
                <a:gd name="connsiteX7" fmla="*/ 55330 w 83166"/>
                <a:gd name="connsiteY7" fmla="*/ 97553 h 228122"/>
                <a:gd name="connsiteX8" fmla="*/ 65503 w 83166"/>
                <a:gd name="connsiteY8" fmla="*/ 111222 h 228122"/>
                <a:gd name="connsiteX9" fmla="*/ 78236 w 83166"/>
                <a:gd name="connsiteY9" fmla="*/ 133254 h 228122"/>
                <a:gd name="connsiteX10" fmla="*/ 83166 w 83166"/>
                <a:gd name="connsiteY10" fmla="*/ 162588 h 228122"/>
                <a:gd name="connsiteX11" fmla="*/ 72057 w 83166"/>
                <a:gd name="connsiteY11" fmla="*/ 212270 h 228122"/>
                <a:gd name="connsiteX12" fmla="*/ 41692 w 83166"/>
                <a:gd name="connsiteY12" fmla="*/ 228123 h 228122"/>
                <a:gd name="connsiteX13" fmla="*/ 24185 w 83166"/>
                <a:gd name="connsiteY13" fmla="*/ 225189 h 228122"/>
                <a:gd name="connsiteX14" fmla="*/ 11391 w 83166"/>
                <a:gd name="connsiteY14" fmla="*/ 215016 h 228122"/>
                <a:gd name="connsiteX15" fmla="*/ 2933 w 83166"/>
                <a:gd name="connsiteY15" fmla="*/ 195917 h 228122"/>
                <a:gd name="connsiteX16" fmla="*/ 0 w 83166"/>
                <a:gd name="connsiteY16" fmla="*/ 156160 h 228122"/>
                <a:gd name="connsiteX17" fmla="*/ 0 w 83166"/>
                <a:gd name="connsiteY17" fmla="*/ 148451 h 228122"/>
                <a:gd name="connsiteX18" fmla="*/ 30739 w 83166"/>
                <a:gd name="connsiteY18" fmla="*/ 148451 h 228122"/>
                <a:gd name="connsiteX19" fmla="*/ 30739 w 83166"/>
                <a:gd name="connsiteY19" fmla="*/ 153694 h 228122"/>
                <a:gd name="connsiteX20" fmla="*/ 34016 w 83166"/>
                <a:gd name="connsiteY20" fmla="*/ 182904 h 228122"/>
                <a:gd name="connsiteX21" fmla="*/ 41536 w 83166"/>
                <a:gd name="connsiteY21" fmla="*/ 188615 h 228122"/>
                <a:gd name="connsiteX22" fmla="*/ 49120 w 83166"/>
                <a:gd name="connsiteY22" fmla="*/ 182436 h 228122"/>
                <a:gd name="connsiteX23" fmla="*/ 51616 w 83166"/>
                <a:gd name="connsiteY23" fmla="*/ 168892 h 228122"/>
                <a:gd name="connsiteX24" fmla="*/ 47091 w 83166"/>
                <a:gd name="connsiteY24" fmla="*/ 152633 h 228122"/>
                <a:gd name="connsiteX25" fmla="*/ 39196 w 83166"/>
                <a:gd name="connsiteY25" fmla="*/ 140931 h 228122"/>
                <a:gd name="connsiteX26" fmla="*/ 29647 w 83166"/>
                <a:gd name="connsiteY26" fmla="*/ 129072 h 228122"/>
                <a:gd name="connsiteX27" fmla="*/ 19036 w 83166"/>
                <a:gd name="connsiteY27" fmla="*/ 115965 h 228122"/>
                <a:gd name="connsiteX28" fmla="*/ 8395 w 83166"/>
                <a:gd name="connsiteY28" fmla="*/ 97584 h 228122"/>
                <a:gd name="connsiteX29" fmla="*/ 1685 w 83166"/>
                <a:gd name="connsiteY29" fmla="*/ 69061 h 228122"/>
                <a:gd name="connsiteX30" fmla="*/ 10548 w 83166"/>
                <a:gd name="connsiteY30" fmla="*/ 17975 h 228122"/>
                <a:gd name="connsiteX31" fmla="*/ 42161 w 83166"/>
                <a:gd name="connsiteY31" fmla="*/ 0 h 228122"/>
                <a:gd name="connsiteX32" fmla="*/ 72306 w 83166"/>
                <a:gd name="connsiteY32" fmla="*/ 16196 h 228122"/>
                <a:gd name="connsiteX33" fmla="*/ 81669 w 83166"/>
                <a:gd name="connsiteY33" fmla="*/ 74834 h 228122"/>
                <a:gd name="connsiteX34" fmla="*/ 51647 w 83166"/>
                <a:gd name="connsiteY34" fmla="*/ 74834 h 228122"/>
                <a:gd name="connsiteX35" fmla="*/ 51647 w 83166"/>
                <a:gd name="connsiteY35" fmla="*/ 62664 h 2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3166" h="228122">
                  <a:moveTo>
                    <a:pt x="51647" y="62664"/>
                  </a:moveTo>
                  <a:cubicBezTo>
                    <a:pt x="51647" y="56079"/>
                    <a:pt x="51710" y="51148"/>
                    <a:pt x="50212" y="46530"/>
                  </a:cubicBezTo>
                  <a:cubicBezTo>
                    <a:pt x="48714" y="41911"/>
                    <a:pt x="45437" y="38416"/>
                    <a:pt x="42379" y="38416"/>
                  </a:cubicBezTo>
                  <a:cubicBezTo>
                    <a:pt x="38946" y="38416"/>
                    <a:pt x="35950" y="40756"/>
                    <a:pt x="34359" y="44751"/>
                  </a:cubicBezTo>
                  <a:cubicBezTo>
                    <a:pt x="32767" y="48776"/>
                    <a:pt x="32549" y="53582"/>
                    <a:pt x="32486" y="56391"/>
                  </a:cubicBezTo>
                  <a:cubicBezTo>
                    <a:pt x="32362" y="62133"/>
                    <a:pt x="35919" y="70091"/>
                    <a:pt x="38509" y="74304"/>
                  </a:cubicBezTo>
                  <a:cubicBezTo>
                    <a:pt x="41068" y="78517"/>
                    <a:pt x="43752" y="81887"/>
                    <a:pt x="47060" y="86069"/>
                  </a:cubicBezTo>
                  <a:cubicBezTo>
                    <a:pt x="50243" y="90094"/>
                    <a:pt x="52178" y="93059"/>
                    <a:pt x="55330" y="97553"/>
                  </a:cubicBezTo>
                  <a:cubicBezTo>
                    <a:pt x="58482" y="102047"/>
                    <a:pt x="61603" y="106072"/>
                    <a:pt x="65503" y="111222"/>
                  </a:cubicBezTo>
                  <a:cubicBezTo>
                    <a:pt x="69373" y="116371"/>
                    <a:pt x="76207" y="127730"/>
                    <a:pt x="78236" y="133254"/>
                  </a:cubicBezTo>
                  <a:cubicBezTo>
                    <a:pt x="81575" y="142272"/>
                    <a:pt x="83166" y="153507"/>
                    <a:pt x="83166" y="162588"/>
                  </a:cubicBezTo>
                  <a:cubicBezTo>
                    <a:pt x="83166" y="186056"/>
                    <a:pt x="79453" y="201659"/>
                    <a:pt x="72057" y="212270"/>
                  </a:cubicBezTo>
                  <a:cubicBezTo>
                    <a:pt x="64661" y="222880"/>
                    <a:pt x="55704" y="228123"/>
                    <a:pt x="41692" y="228123"/>
                  </a:cubicBezTo>
                  <a:cubicBezTo>
                    <a:pt x="35077" y="228123"/>
                    <a:pt x="29241" y="227155"/>
                    <a:pt x="24185" y="225189"/>
                  </a:cubicBezTo>
                  <a:cubicBezTo>
                    <a:pt x="19130" y="223223"/>
                    <a:pt x="14854" y="219853"/>
                    <a:pt x="11391" y="215016"/>
                  </a:cubicBezTo>
                  <a:cubicBezTo>
                    <a:pt x="7927" y="210179"/>
                    <a:pt x="4743" y="203719"/>
                    <a:pt x="2933" y="195917"/>
                  </a:cubicBezTo>
                  <a:cubicBezTo>
                    <a:pt x="1123" y="188115"/>
                    <a:pt x="0" y="167675"/>
                    <a:pt x="0" y="156160"/>
                  </a:cubicBezTo>
                  <a:lnTo>
                    <a:pt x="0" y="148451"/>
                  </a:lnTo>
                  <a:lnTo>
                    <a:pt x="30739" y="148451"/>
                  </a:lnTo>
                  <a:lnTo>
                    <a:pt x="30739" y="153694"/>
                  </a:lnTo>
                  <a:cubicBezTo>
                    <a:pt x="30739" y="163150"/>
                    <a:pt x="30895" y="175914"/>
                    <a:pt x="34016" y="182904"/>
                  </a:cubicBezTo>
                  <a:cubicBezTo>
                    <a:pt x="35763" y="186805"/>
                    <a:pt x="38447" y="188615"/>
                    <a:pt x="41536" y="188615"/>
                  </a:cubicBezTo>
                  <a:cubicBezTo>
                    <a:pt x="44844" y="188615"/>
                    <a:pt x="47372" y="186555"/>
                    <a:pt x="49120" y="182436"/>
                  </a:cubicBezTo>
                  <a:cubicBezTo>
                    <a:pt x="50899" y="178316"/>
                    <a:pt x="52053" y="174852"/>
                    <a:pt x="51616" y="168892"/>
                  </a:cubicBezTo>
                  <a:cubicBezTo>
                    <a:pt x="51055" y="160903"/>
                    <a:pt x="49557" y="156877"/>
                    <a:pt x="47091" y="152633"/>
                  </a:cubicBezTo>
                  <a:cubicBezTo>
                    <a:pt x="44657" y="148420"/>
                    <a:pt x="42223" y="144551"/>
                    <a:pt x="39196" y="140931"/>
                  </a:cubicBezTo>
                  <a:cubicBezTo>
                    <a:pt x="35857" y="136936"/>
                    <a:pt x="33048" y="133160"/>
                    <a:pt x="29647" y="129072"/>
                  </a:cubicBezTo>
                  <a:cubicBezTo>
                    <a:pt x="25028" y="123517"/>
                    <a:pt x="22719" y="120896"/>
                    <a:pt x="19036" y="115965"/>
                  </a:cubicBezTo>
                  <a:cubicBezTo>
                    <a:pt x="15323" y="111034"/>
                    <a:pt x="11235" y="105480"/>
                    <a:pt x="8395" y="97584"/>
                  </a:cubicBezTo>
                  <a:cubicBezTo>
                    <a:pt x="5617" y="89845"/>
                    <a:pt x="2684" y="81981"/>
                    <a:pt x="1685" y="69061"/>
                  </a:cubicBezTo>
                  <a:cubicBezTo>
                    <a:pt x="-62" y="46561"/>
                    <a:pt x="3963" y="29678"/>
                    <a:pt x="10548" y="17975"/>
                  </a:cubicBezTo>
                  <a:cubicBezTo>
                    <a:pt x="17164" y="6241"/>
                    <a:pt x="28742" y="0"/>
                    <a:pt x="42161" y="0"/>
                  </a:cubicBezTo>
                  <a:cubicBezTo>
                    <a:pt x="56048" y="0"/>
                    <a:pt x="65659" y="5680"/>
                    <a:pt x="72306" y="16196"/>
                  </a:cubicBezTo>
                  <a:cubicBezTo>
                    <a:pt x="78922" y="26682"/>
                    <a:pt x="82542" y="38978"/>
                    <a:pt x="81669" y="74834"/>
                  </a:cubicBezTo>
                  <a:lnTo>
                    <a:pt x="51647" y="74834"/>
                  </a:lnTo>
                  <a:lnTo>
                    <a:pt x="51647" y="62664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2D0EA0-6C10-CC1E-AC19-4890CED5BB58}"/>
                </a:ext>
              </a:extLst>
            </p:cNvPr>
            <p:cNvSpPr/>
            <p:nvPr/>
          </p:nvSpPr>
          <p:spPr>
            <a:xfrm>
              <a:off x="2445583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49 w 96023"/>
                <a:gd name="connsiteY6" fmla="*/ 309198 h 309229"/>
                <a:gd name="connsiteX7" fmla="*/ 27649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49" y="309198"/>
                  </a:lnTo>
                  <a:lnTo>
                    <a:pt x="27649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0F904CF-6535-3AAE-F0FE-280A48F5D013}"/>
                </a:ext>
              </a:extLst>
            </p:cNvPr>
            <p:cNvSpPr/>
            <p:nvPr/>
          </p:nvSpPr>
          <p:spPr>
            <a:xfrm>
              <a:off x="2796661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18 w 96023"/>
                <a:gd name="connsiteY6" fmla="*/ 309198 h 309229"/>
                <a:gd name="connsiteX7" fmla="*/ 27618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18" y="309198"/>
                  </a:lnTo>
                  <a:lnTo>
                    <a:pt x="27618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AFD544-F08B-5AF6-B562-8F60249A1E2B}"/>
                </a:ext>
              </a:extLst>
            </p:cNvPr>
            <p:cNvSpPr/>
            <p:nvPr/>
          </p:nvSpPr>
          <p:spPr>
            <a:xfrm>
              <a:off x="2551811" y="993320"/>
              <a:ext cx="108412" cy="311258"/>
            </a:xfrm>
            <a:custGeom>
              <a:avLst/>
              <a:gdLst>
                <a:gd name="connsiteX0" fmla="*/ 41661 w 108412"/>
                <a:gd name="connsiteY0" fmla="*/ 221101 h 311258"/>
                <a:gd name="connsiteX1" fmla="*/ 45032 w 108412"/>
                <a:gd name="connsiteY1" fmla="*/ 247814 h 311258"/>
                <a:gd name="connsiteX2" fmla="*/ 54206 w 108412"/>
                <a:gd name="connsiteY2" fmla="*/ 255335 h 311258"/>
                <a:gd name="connsiteX3" fmla="*/ 63381 w 108412"/>
                <a:gd name="connsiteY3" fmla="*/ 247814 h 311258"/>
                <a:gd name="connsiteX4" fmla="*/ 66752 w 108412"/>
                <a:gd name="connsiteY4" fmla="*/ 221101 h 311258"/>
                <a:gd name="connsiteX5" fmla="*/ 66752 w 108412"/>
                <a:gd name="connsiteY5" fmla="*/ 0 h 311258"/>
                <a:gd name="connsiteX6" fmla="*/ 108413 w 108412"/>
                <a:gd name="connsiteY6" fmla="*/ 0 h 311258"/>
                <a:gd name="connsiteX7" fmla="*/ 108413 w 108412"/>
                <a:gd name="connsiteY7" fmla="*/ 200910 h 311258"/>
                <a:gd name="connsiteX8" fmla="*/ 104824 w 108412"/>
                <a:gd name="connsiteY8" fmla="*/ 254586 h 311258"/>
                <a:gd name="connsiteX9" fmla="*/ 94401 w 108412"/>
                <a:gd name="connsiteY9" fmla="*/ 288945 h 311258"/>
                <a:gd name="connsiteX10" fmla="*/ 77487 w 108412"/>
                <a:gd name="connsiteY10" fmla="*/ 306546 h 311258"/>
                <a:gd name="connsiteX11" fmla="*/ 54206 w 108412"/>
                <a:gd name="connsiteY11" fmla="*/ 311258 h 311258"/>
                <a:gd name="connsiteX12" fmla="*/ 31020 w 108412"/>
                <a:gd name="connsiteY12" fmla="*/ 306546 h 311258"/>
                <a:gd name="connsiteX13" fmla="*/ 14012 w 108412"/>
                <a:gd name="connsiteY13" fmla="*/ 288945 h 311258"/>
                <a:gd name="connsiteX14" fmla="*/ 3589 w 108412"/>
                <a:gd name="connsiteY14" fmla="*/ 254586 h 311258"/>
                <a:gd name="connsiteX15" fmla="*/ 0 w 108412"/>
                <a:gd name="connsiteY15" fmla="*/ 200910 h 311258"/>
                <a:gd name="connsiteX16" fmla="*/ 0 w 108412"/>
                <a:gd name="connsiteY16" fmla="*/ 0 h 311258"/>
                <a:gd name="connsiteX17" fmla="*/ 41661 w 108412"/>
                <a:gd name="connsiteY17" fmla="*/ 0 h 311258"/>
                <a:gd name="connsiteX18" fmla="*/ 41661 w 108412"/>
                <a:gd name="connsiteY18" fmla="*/ 221101 h 311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8412" h="311258">
                  <a:moveTo>
                    <a:pt x="41661" y="221101"/>
                  </a:moveTo>
                  <a:cubicBezTo>
                    <a:pt x="41661" y="235987"/>
                    <a:pt x="42785" y="242821"/>
                    <a:pt x="45032" y="247814"/>
                  </a:cubicBezTo>
                  <a:cubicBezTo>
                    <a:pt x="47279" y="252807"/>
                    <a:pt x="50337" y="255335"/>
                    <a:pt x="54206" y="255335"/>
                  </a:cubicBezTo>
                  <a:cubicBezTo>
                    <a:pt x="58076" y="255335"/>
                    <a:pt x="61134" y="252839"/>
                    <a:pt x="63381" y="247814"/>
                  </a:cubicBezTo>
                  <a:cubicBezTo>
                    <a:pt x="65628" y="242821"/>
                    <a:pt x="66752" y="235987"/>
                    <a:pt x="66752" y="221101"/>
                  </a:cubicBezTo>
                  <a:lnTo>
                    <a:pt x="66752" y="0"/>
                  </a:lnTo>
                  <a:lnTo>
                    <a:pt x="108413" y="0"/>
                  </a:lnTo>
                  <a:lnTo>
                    <a:pt x="108413" y="200910"/>
                  </a:lnTo>
                  <a:cubicBezTo>
                    <a:pt x="108413" y="222381"/>
                    <a:pt x="107227" y="240262"/>
                    <a:pt x="104824" y="254586"/>
                  </a:cubicBezTo>
                  <a:cubicBezTo>
                    <a:pt x="102452" y="268910"/>
                    <a:pt x="98957" y="280332"/>
                    <a:pt x="94401" y="288945"/>
                  </a:cubicBezTo>
                  <a:cubicBezTo>
                    <a:pt x="89845" y="297527"/>
                    <a:pt x="84228" y="303394"/>
                    <a:pt x="77487" y="306546"/>
                  </a:cubicBezTo>
                  <a:cubicBezTo>
                    <a:pt x="70777" y="309698"/>
                    <a:pt x="63007" y="311258"/>
                    <a:pt x="54206" y="311258"/>
                  </a:cubicBezTo>
                  <a:cubicBezTo>
                    <a:pt x="45531" y="311258"/>
                    <a:pt x="37823" y="309666"/>
                    <a:pt x="31020" y="306546"/>
                  </a:cubicBezTo>
                  <a:cubicBezTo>
                    <a:pt x="24217" y="303394"/>
                    <a:pt x="18568" y="297527"/>
                    <a:pt x="14012" y="288945"/>
                  </a:cubicBezTo>
                  <a:cubicBezTo>
                    <a:pt x="9456" y="280363"/>
                    <a:pt x="5992" y="268910"/>
                    <a:pt x="3589" y="254586"/>
                  </a:cubicBezTo>
                  <a:cubicBezTo>
                    <a:pt x="1186" y="240262"/>
                    <a:pt x="0" y="222381"/>
                    <a:pt x="0" y="200910"/>
                  </a:cubicBezTo>
                  <a:lnTo>
                    <a:pt x="0" y="0"/>
                  </a:lnTo>
                  <a:lnTo>
                    <a:pt x="41661" y="0"/>
                  </a:lnTo>
                  <a:lnTo>
                    <a:pt x="41661" y="221101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5ABAFF9-5055-8E0C-5C92-47F23D8C32CF}"/>
                </a:ext>
              </a:extLst>
            </p:cNvPr>
            <p:cNvSpPr/>
            <p:nvPr/>
          </p:nvSpPr>
          <p:spPr>
            <a:xfrm>
              <a:off x="2680290" y="993257"/>
              <a:ext cx="109317" cy="309167"/>
            </a:xfrm>
            <a:custGeom>
              <a:avLst/>
              <a:gdLst>
                <a:gd name="connsiteX0" fmla="*/ 63912 w 109317"/>
                <a:gd name="connsiteY0" fmla="*/ 62 h 309167"/>
                <a:gd name="connsiteX1" fmla="*/ 84352 w 109317"/>
                <a:gd name="connsiteY1" fmla="*/ 7677 h 309167"/>
                <a:gd name="connsiteX2" fmla="*/ 97178 w 109317"/>
                <a:gd name="connsiteY2" fmla="*/ 23218 h 309167"/>
                <a:gd name="connsiteX3" fmla="*/ 104637 w 109317"/>
                <a:gd name="connsiteY3" fmla="*/ 49401 h 309167"/>
                <a:gd name="connsiteX4" fmla="*/ 106946 w 109317"/>
                <a:gd name="connsiteY4" fmla="*/ 82293 h 309167"/>
                <a:gd name="connsiteX5" fmla="*/ 100642 w 109317"/>
                <a:gd name="connsiteY5" fmla="*/ 124547 h 309167"/>
                <a:gd name="connsiteX6" fmla="*/ 83291 w 109317"/>
                <a:gd name="connsiteY6" fmla="*/ 146548 h 309167"/>
                <a:gd name="connsiteX7" fmla="*/ 83291 w 109317"/>
                <a:gd name="connsiteY7" fmla="*/ 147422 h 309167"/>
                <a:gd name="connsiteX8" fmla="*/ 101891 w 109317"/>
                <a:gd name="connsiteY8" fmla="*/ 166271 h 309167"/>
                <a:gd name="connsiteX9" fmla="*/ 105854 w 109317"/>
                <a:gd name="connsiteY9" fmla="*/ 226063 h 309167"/>
                <a:gd name="connsiteX10" fmla="*/ 105854 w 109317"/>
                <a:gd name="connsiteY10" fmla="*/ 252464 h 309167"/>
                <a:gd name="connsiteX11" fmla="*/ 105854 w 109317"/>
                <a:gd name="connsiteY11" fmla="*/ 265009 h 309167"/>
                <a:gd name="connsiteX12" fmla="*/ 106072 w 109317"/>
                <a:gd name="connsiteY12" fmla="*/ 277336 h 309167"/>
                <a:gd name="connsiteX13" fmla="*/ 106728 w 109317"/>
                <a:gd name="connsiteY13" fmla="*/ 287946 h 309167"/>
                <a:gd name="connsiteX14" fmla="*/ 107882 w 109317"/>
                <a:gd name="connsiteY14" fmla="*/ 300304 h 309167"/>
                <a:gd name="connsiteX15" fmla="*/ 109318 w 109317"/>
                <a:gd name="connsiteY15" fmla="*/ 309167 h 309167"/>
                <a:gd name="connsiteX16" fmla="*/ 68967 w 109317"/>
                <a:gd name="connsiteY16" fmla="*/ 309167 h 309167"/>
                <a:gd name="connsiteX17" fmla="*/ 66658 w 109317"/>
                <a:gd name="connsiteY17" fmla="*/ 294874 h 309167"/>
                <a:gd name="connsiteX18" fmla="*/ 65566 w 109317"/>
                <a:gd name="connsiteY18" fmla="*/ 278428 h 309167"/>
                <a:gd name="connsiteX19" fmla="*/ 65129 w 109317"/>
                <a:gd name="connsiteY19" fmla="*/ 262606 h 309167"/>
                <a:gd name="connsiteX20" fmla="*/ 65004 w 109317"/>
                <a:gd name="connsiteY20" fmla="*/ 250280 h 309167"/>
                <a:gd name="connsiteX21" fmla="*/ 65004 w 109317"/>
                <a:gd name="connsiteY21" fmla="*/ 229496 h 309167"/>
                <a:gd name="connsiteX22" fmla="*/ 64349 w 109317"/>
                <a:gd name="connsiteY22" fmla="*/ 207838 h 309167"/>
                <a:gd name="connsiteX23" fmla="*/ 63475 w 109317"/>
                <a:gd name="connsiteY23" fmla="*/ 194170 h 309167"/>
                <a:gd name="connsiteX24" fmla="*/ 61353 w 109317"/>
                <a:gd name="connsiteY24" fmla="*/ 183684 h 309167"/>
                <a:gd name="connsiteX25" fmla="*/ 53239 w 109317"/>
                <a:gd name="connsiteY25" fmla="*/ 175633 h 309167"/>
                <a:gd name="connsiteX26" fmla="*/ 40819 w 109317"/>
                <a:gd name="connsiteY26" fmla="*/ 172855 h 309167"/>
                <a:gd name="connsiteX27" fmla="*/ 40819 w 109317"/>
                <a:gd name="connsiteY27" fmla="*/ 309167 h 309167"/>
                <a:gd name="connsiteX28" fmla="*/ 0 w 109317"/>
                <a:gd name="connsiteY28" fmla="*/ 309167 h 309167"/>
                <a:gd name="connsiteX29" fmla="*/ 0 w 109317"/>
                <a:gd name="connsiteY29" fmla="*/ 0 h 309167"/>
                <a:gd name="connsiteX30" fmla="*/ 63912 w 109317"/>
                <a:gd name="connsiteY30" fmla="*/ 0 h 309167"/>
                <a:gd name="connsiteX31" fmla="*/ 48964 w 109317"/>
                <a:gd name="connsiteY31" fmla="*/ 124609 h 309167"/>
                <a:gd name="connsiteX32" fmla="*/ 61915 w 109317"/>
                <a:gd name="connsiteY32" fmla="*/ 114436 h 309167"/>
                <a:gd name="connsiteX33" fmla="*/ 66096 w 109317"/>
                <a:gd name="connsiteY33" fmla="*/ 87816 h 309167"/>
                <a:gd name="connsiteX34" fmla="*/ 62039 w 109317"/>
                <a:gd name="connsiteY34" fmla="*/ 60105 h 309167"/>
                <a:gd name="connsiteX35" fmla="*/ 48745 w 109317"/>
                <a:gd name="connsiteY35" fmla="*/ 51866 h 309167"/>
                <a:gd name="connsiteX36" fmla="*/ 40850 w 109317"/>
                <a:gd name="connsiteY36" fmla="*/ 51866 h 309167"/>
                <a:gd name="connsiteX37" fmla="*/ 40850 w 109317"/>
                <a:gd name="connsiteY37" fmla="*/ 124609 h 309167"/>
                <a:gd name="connsiteX38" fmla="*/ 48964 w 109317"/>
                <a:gd name="connsiteY38" fmla="*/ 124609 h 309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9317" h="309167">
                  <a:moveTo>
                    <a:pt x="63912" y="62"/>
                  </a:moveTo>
                  <a:cubicBezTo>
                    <a:pt x="71682" y="62"/>
                    <a:pt x="79172" y="3277"/>
                    <a:pt x="84352" y="7677"/>
                  </a:cubicBezTo>
                  <a:cubicBezTo>
                    <a:pt x="89845" y="12358"/>
                    <a:pt x="93746" y="15853"/>
                    <a:pt x="97178" y="23218"/>
                  </a:cubicBezTo>
                  <a:cubicBezTo>
                    <a:pt x="100611" y="30583"/>
                    <a:pt x="103108" y="39321"/>
                    <a:pt x="104637" y="49401"/>
                  </a:cubicBezTo>
                  <a:cubicBezTo>
                    <a:pt x="106166" y="59512"/>
                    <a:pt x="106946" y="70465"/>
                    <a:pt x="106946" y="82293"/>
                  </a:cubicBezTo>
                  <a:cubicBezTo>
                    <a:pt x="106946" y="103077"/>
                    <a:pt x="103607" y="117681"/>
                    <a:pt x="100642" y="124547"/>
                  </a:cubicBezTo>
                  <a:cubicBezTo>
                    <a:pt x="98052" y="130507"/>
                    <a:pt x="92653" y="143646"/>
                    <a:pt x="83291" y="146548"/>
                  </a:cubicBezTo>
                  <a:lnTo>
                    <a:pt x="83291" y="147422"/>
                  </a:lnTo>
                  <a:cubicBezTo>
                    <a:pt x="89314" y="148514"/>
                    <a:pt x="98708" y="155192"/>
                    <a:pt x="101891" y="166271"/>
                  </a:cubicBezTo>
                  <a:cubicBezTo>
                    <a:pt x="105323" y="178192"/>
                    <a:pt x="105854" y="205279"/>
                    <a:pt x="105854" y="226063"/>
                  </a:cubicBezTo>
                  <a:lnTo>
                    <a:pt x="105854" y="252464"/>
                  </a:lnTo>
                  <a:lnTo>
                    <a:pt x="105854" y="265009"/>
                  </a:lnTo>
                  <a:cubicBezTo>
                    <a:pt x="105854" y="269347"/>
                    <a:pt x="105916" y="273466"/>
                    <a:pt x="106072" y="277336"/>
                  </a:cubicBezTo>
                  <a:cubicBezTo>
                    <a:pt x="106228" y="281237"/>
                    <a:pt x="106447" y="284763"/>
                    <a:pt x="106728" y="287946"/>
                  </a:cubicBezTo>
                  <a:cubicBezTo>
                    <a:pt x="107009" y="291130"/>
                    <a:pt x="107539" y="298557"/>
                    <a:pt x="107882" y="300304"/>
                  </a:cubicBezTo>
                  <a:cubicBezTo>
                    <a:pt x="108194" y="301958"/>
                    <a:pt x="109318" y="309167"/>
                    <a:pt x="109318" y="309167"/>
                  </a:cubicBezTo>
                  <a:lnTo>
                    <a:pt x="68967" y="309167"/>
                  </a:lnTo>
                  <a:cubicBezTo>
                    <a:pt x="67938" y="305141"/>
                    <a:pt x="67189" y="300367"/>
                    <a:pt x="66658" y="294874"/>
                  </a:cubicBezTo>
                  <a:cubicBezTo>
                    <a:pt x="66159" y="289382"/>
                    <a:pt x="65784" y="283921"/>
                    <a:pt x="65566" y="278428"/>
                  </a:cubicBezTo>
                  <a:cubicBezTo>
                    <a:pt x="65347" y="272936"/>
                    <a:pt x="65191" y="267662"/>
                    <a:pt x="65129" y="262606"/>
                  </a:cubicBezTo>
                  <a:cubicBezTo>
                    <a:pt x="65035" y="257551"/>
                    <a:pt x="65004" y="253463"/>
                    <a:pt x="65004" y="250280"/>
                  </a:cubicBezTo>
                  <a:lnTo>
                    <a:pt x="65004" y="229496"/>
                  </a:lnTo>
                  <a:cubicBezTo>
                    <a:pt x="65004" y="220820"/>
                    <a:pt x="64786" y="213611"/>
                    <a:pt x="64349" y="207838"/>
                  </a:cubicBezTo>
                  <a:cubicBezTo>
                    <a:pt x="63912" y="202065"/>
                    <a:pt x="63881" y="197665"/>
                    <a:pt x="63475" y="194170"/>
                  </a:cubicBezTo>
                  <a:cubicBezTo>
                    <a:pt x="63038" y="190394"/>
                    <a:pt x="62133" y="185650"/>
                    <a:pt x="61353" y="183684"/>
                  </a:cubicBezTo>
                  <a:cubicBezTo>
                    <a:pt x="59949" y="180002"/>
                    <a:pt x="55517" y="176662"/>
                    <a:pt x="53239" y="175633"/>
                  </a:cubicBezTo>
                  <a:cubicBezTo>
                    <a:pt x="49151" y="173760"/>
                    <a:pt x="40819" y="172855"/>
                    <a:pt x="40819" y="172855"/>
                  </a:cubicBezTo>
                  <a:lnTo>
                    <a:pt x="40819" y="309167"/>
                  </a:lnTo>
                  <a:lnTo>
                    <a:pt x="0" y="309167"/>
                  </a:lnTo>
                  <a:lnTo>
                    <a:pt x="0" y="0"/>
                  </a:lnTo>
                  <a:lnTo>
                    <a:pt x="63912" y="0"/>
                  </a:lnTo>
                  <a:close/>
                  <a:moveTo>
                    <a:pt x="48964" y="124609"/>
                  </a:moveTo>
                  <a:cubicBezTo>
                    <a:pt x="54831" y="124609"/>
                    <a:pt x="59137" y="121208"/>
                    <a:pt x="61915" y="114436"/>
                  </a:cubicBezTo>
                  <a:cubicBezTo>
                    <a:pt x="64692" y="107664"/>
                    <a:pt x="66096" y="98770"/>
                    <a:pt x="66096" y="87816"/>
                  </a:cubicBezTo>
                  <a:cubicBezTo>
                    <a:pt x="66096" y="74834"/>
                    <a:pt x="64754" y="65597"/>
                    <a:pt x="62039" y="60105"/>
                  </a:cubicBezTo>
                  <a:cubicBezTo>
                    <a:pt x="59324" y="54612"/>
                    <a:pt x="54893" y="51866"/>
                    <a:pt x="48745" y="51866"/>
                  </a:cubicBezTo>
                  <a:lnTo>
                    <a:pt x="40850" y="51866"/>
                  </a:lnTo>
                  <a:lnTo>
                    <a:pt x="40850" y="124609"/>
                  </a:lnTo>
                  <a:lnTo>
                    <a:pt x="48964" y="124609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F90C9EA-85EA-BC67-5468-3EC18BA0AA5B}"/>
                </a:ext>
              </a:extLst>
            </p:cNvPr>
            <p:cNvSpPr/>
            <p:nvPr/>
          </p:nvSpPr>
          <p:spPr>
            <a:xfrm>
              <a:off x="2900267" y="990948"/>
              <a:ext cx="112248" cy="313941"/>
            </a:xfrm>
            <a:custGeom>
              <a:avLst/>
              <a:gdLst>
                <a:gd name="connsiteX0" fmla="*/ 1374 w 112248"/>
                <a:gd name="connsiteY0" fmla="*/ 84259 h 313941"/>
                <a:gd name="connsiteX1" fmla="*/ 9831 w 112248"/>
                <a:gd name="connsiteY1" fmla="*/ 35888 h 313941"/>
                <a:gd name="connsiteX2" fmla="*/ 27900 w 112248"/>
                <a:gd name="connsiteY2" fmla="*/ 9081 h 313941"/>
                <a:gd name="connsiteX3" fmla="*/ 55955 w 112248"/>
                <a:gd name="connsiteY3" fmla="*/ 0 h 313941"/>
                <a:gd name="connsiteX4" fmla="*/ 84166 w 112248"/>
                <a:gd name="connsiteY4" fmla="*/ 9081 h 313941"/>
                <a:gd name="connsiteX5" fmla="*/ 102235 w 112248"/>
                <a:gd name="connsiteY5" fmla="*/ 35420 h 313941"/>
                <a:gd name="connsiteX6" fmla="*/ 111971 w 112248"/>
                <a:gd name="connsiteY6" fmla="*/ 84789 h 313941"/>
                <a:gd name="connsiteX7" fmla="*/ 111971 w 112248"/>
                <a:gd name="connsiteY7" fmla="*/ 157595 h 313941"/>
                <a:gd name="connsiteX8" fmla="*/ 111066 w 112248"/>
                <a:gd name="connsiteY8" fmla="*/ 231836 h 313941"/>
                <a:gd name="connsiteX9" fmla="*/ 101486 w 112248"/>
                <a:gd name="connsiteY9" fmla="*/ 280519 h 313941"/>
                <a:gd name="connsiteX10" fmla="*/ 82294 w 112248"/>
                <a:gd name="connsiteY10" fmla="*/ 305859 h 313941"/>
                <a:gd name="connsiteX11" fmla="*/ 55955 w 112248"/>
                <a:gd name="connsiteY11" fmla="*/ 313942 h 313941"/>
                <a:gd name="connsiteX12" fmla="*/ 29616 w 112248"/>
                <a:gd name="connsiteY12" fmla="*/ 305859 h 313941"/>
                <a:gd name="connsiteX13" fmla="*/ 9831 w 112248"/>
                <a:gd name="connsiteY13" fmla="*/ 278959 h 313941"/>
                <a:gd name="connsiteX14" fmla="*/ 1655 w 112248"/>
                <a:gd name="connsiteY14" fmla="*/ 233303 h 313941"/>
                <a:gd name="connsiteX15" fmla="*/ 1 w 112248"/>
                <a:gd name="connsiteY15" fmla="*/ 157595 h 313941"/>
                <a:gd name="connsiteX16" fmla="*/ 1374 w 112248"/>
                <a:gd name="connsiteY16" fmla="*/ 84259 h 313941"/>
                <a:gd name="connsiteX17" fmla="*/ 42567 w 112248"/>
                <a:gd name="connsiteY17" fmla="*/ 208369 h 313941"/>
                <a:gd name="connsiteX18" fmla="*/ 44440 w 112248"/>
                <a:gd name="connsiteY18" fmla="*/ 240449 h 313941"/>
                <a:gd name="connsiteX19" fmla="*/ 48621 w 112248"/>
                <a:gd name="connsiteY19" fmla="*/ 253369 h 313941"/>
                <a:gd name="connsiteX20" fmla="*/ 55986 w 112248"/>
                <a:gd name="connsiteY20" fmla="*/ 258050 h 313941"/>
                <a:gd name="connsiteX21" fmla="*/ 63351 w 112248"/>
                <a:gd name="connsiteY21" fmla="*/ 253369 h 313941"/>
                <a:gd name="connsiteX22" fmla="*/ 67533 w 112248"/>
                <a:gd name="connsiteY22" fmla="*/ 240449 h 313941"/>
                <a:gd name="connsiteX23" fmla="*/ 69405 w 112248"/>
                <a:gd name="connsiteY23" fmla="*/ 208369 h 313941"/>
                <a:gd name="connsiteX24" fmla="*/ 69842 w 112248"/>
                <a:gd name="connsiteY24" fmla="*/ 157595 h 313941"/>
                <a:gd name="connsiteX25" fmla="*/ 69405 w 112248"/>
                <a:gd name="connsiteY25" fmla="*/ 106821 h 313941"/>
                <a:gd name="connsiteX26" fmla="*/ 67533 w 112248"/>
                <a:gd name="connsiteY26" fmla="*/ 74741 h 313941"/>
                <a:gd name="connsiteX27" fmla="*/ 63351 w 112248"/>
                <a:gd name="connsiteY27" fmla="*/ 59605 h 313941"/>
                <a:gd name="connsiteX28" fmla="*/ 55986 w 112248"/>
                <a:gd name="connsiteY28" fmla="*/ 54924 h 313941"/>
                <a:gd name="connsiteX29" fmla="*/ 48621 w 112248"/>
                <a:gd name="connsiteY29" fmla="*/ 59605 h 313941"/>
                <a:gd name="connsiteX30" fmla="*/ 44440 w 112248"/>
                <a:gd name="connsiteY30" fmla="*/ 74741 h 313941"/>
                <a:gd name="connsiteX31" fmla="*/ 42567 w 112248"/>
                <a:gd name="connsiteY31" fmla="*/ 106821 h 313941"/>
                <a:gd name="connsiteX32" fmla="*/ 42130 w 112248"/>
                <a:gd name="connsiteY32" fmla="*/ 157595 h 313941"/>
                <a:gd name="connsiteX33" fmla="*/ 42567 w 112248"/>
                <a:gd name="connsiteY33" fmla="*/ 208369 h 313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2248" h="313941">
                  <a:moveTo>
                    <a:pt x="1374" y="84259"/>
                  </a:moveTo>
                  <a:cubicBezTo>
                    <a:pt x="2029" y="64099"/>
                    <a:pt x="5431" y="48496"/>
                    <a:pt x="9831" y="35888"/>
                  </a:cubicBezTo>
                  <a:cubicBezTo>
                    <a:pt x="14231" y="23280"/>
                    <a:pt x="20722" y="14886"/>
                    <a:pt x="27900" y="9081"/>
                  </a:cubicBezTo>
                  <a:cubicBezTo>
                    <a:pt x="35078" y="3277"/>
                    <a:pt x="45563" y="0"/>
                    <a:pt x="55955" y="0"/>
                  </a:cubicBezTo>
                  <a:cubicBezTo>
                    <a:pt x="66347" y="0"/>
                    <a:pt x="76988" y="3277"/>
                    <a:pt x="84166" y="9081"/>
                  </a:cubicBezTo>
                  <a:cubicBezTo>
                    <a:pt x="91344" y="14886"/>
                    <a:pt x="97835" y="22812"/>
                    <a:pt x="102235" y="35420"/>
                  </a:cubicBezTo>
                  <a:cubicBezTo>
                    <a:pt x="106635" y="48027"/>
                    <a:pt x="111347" y="65347"/>
                    <a:pt x="111971" y="84789"/>
                  </a:cubicBezTo>
                  <a:cubicBezTo>
                    <a:pt x="112596" y="104824"/>
                    <a:pt x="111971" y="129290"/>
                    <a:pt x="111971" y="157595"/>
                  </a:cubicBezTo>
                  <a:cubicBezTo>
                    <a:pt x="111971" y="185931"/>
                    <a:pt x="112127" y="211677"/>
                    <a:pt x="111066" y="231836"/>
                  </a:cubicBezTo>
                  <a:cubicBezTo>
                    <a:pt x="110037" y="251871"/>
                    <a:pt x="105886" y="267912"/>
                    <a:pt x="101486" y="280519"/>
                  </a:cubicBezTo>
                  <a:cubicBezTo>
                    <a:pt x="97086" y="293127"/>
                    <a:pt x="89471" y="300460"/>
                    <a:pt x="82294" y="305859"/>
                  </a:cubicBezTo>
                  <a:cubicBezTo>
                    <a:pt x="75116" y="311227"/>
                    <a:pt x="66347" y="313942"/>
                    <a:pt x="55955" y="313942"/>
                  </a:cubicBezTo>
                  <a:cubicBezTo>
                    <a:pt x="45563" y="313942"/>
                    <a:pt x="36763" y="311258"/>
                    <a:pt x="29616" y="305859"/>
                  </a:cubicBezTo>
                  <a:cubicBezTo>
                    <a:pt x="22439" y="300492"/>
                    <a:pt x="14231" y="291566"/>
                    <a:pt x="9831" y="278959"/>
                  </a:cubicBezTo>
                  <a:cubicBezTo>
                    <a:pt x="5431" y="266351"/>
                    <a:pt x="2841" y="253338"/>
                    <a:pt x="1655" y="233303"/>
                  </a:cubicBezTo>
                  <a:cubicBezTo>
                    <a:pt x="438" y="212925"/>
                    <a:pt x="1" y="185931"/>
                    <a:pt x="1" y="157595"/>
                  </a:cubicBezTo>
                  <a:cubicBezTo>
                    <a:pt x="-30" y="129290"/>
                    <a:pt x="750" y="104294"/>
                    <a:pt x="1374" y="84259"/>
                  </a:cubicBezTo>
                  <a:moveTo>
                    <a:pt x="42567" y="208369"/>
                  </a:moveTo>
                  <a:cubicBezTo>
                    <a:pt x="42848" y="221819"/>
                    <a:pt x="43472" y="232523"/>
                    <a:pt x="44440" y="240449"/>
                  </a:cubicBezTo>
                  <a:cubicBezTo>
                    <a:pt x="45376" y="248376"/>
                    <a:pt x="46780" y="250280"/>
                    <a:pt x="48621" y="253369"/>
                  </a:cubicBezTo>
                  <a:cubicBezTo>
                    <a:pt x="50463" y="256490"/>
                    <a:pt x="52897" y="258050"/>
                    <a:pt x="55986" y="258050"/>
                  </a:cubicBezTo>
                  <a:cubicBezTo>
                    <a:pt x="59076" y="258050"/>
                    <a:pt x="61510" y="256490"/>
                    <a:pt x="63351" y="253369"/>
                  </a:cubicBezTo>
                  <a:cubicBezTo>
                    <a:pt x="65192" y="250248"/>
                    <a:pt x="66565" y="248376"/>
                    <a:pt x="67533" y="240449"/>
                  </a:cubicBezTo>
                  <a:cubicBezTo>
                    <a:pt x="68500" y="232523"/>
                    <a:pt x="69093" y="221850"/>
                    <a:pt x="69405" y="208369"/>
                  </a:cubicBezTo>
                  <a:cubicBezTo>
                    <a:pt x="69686" y="194919"/>
                    <a:pt x="69842" y="178004"/>
                    <a:pt x="69842" y="157595"/>
                  </a:cubicBezTo>
                  <a:cubicBezTo>
                    <a:pt x="69842" y="137186"/>
                    <a:pt x="69686" y="120272"/>
                    <a:pt x="69405" y="106821"/>
                  </a:cubicBezTo>
                  <a:cubicBezTo>
                    <a:pt x="69093" y="93371"/>
                    <a:pt x="68500" y="82667"/>
                    <a:pt x="67533" y="74741"/>
                  </a:cubicBezTo>
                  <a:cubicBezTo>
                    <a:pt x="66597" y="66814"/>
                    <a:pt x="65192" y="62726"/>
                    <a:pt x="63351" y="59605"/>
                  </a:cubicBezTo>
                  <a:cubicBezTo>
                    <a:pt x="61510" y="56485"/>
                    <a:pt x="59076" y="54924"/>
                    <a:pt x="55986" y="54924"/>
                  </a:cubicBezTo>
                  <a:cubicBezTo>
                    <a:pt x="52928" y="54924"/>
                    <a:pt x="50463" y="56485"/>
                    <a:pt x="48621" y="59605"/>
                  </a:cubicBezTo>
                  <a:cubicBezTo>
                    <a:pt x="46780" y="62726"/>
                    <a:pt x="45407" y="66814"/>
                    <a:pt x="44440" y="74741"/>
                  </a:cubicBezTo>
                  <a:cubicBezTo>
                    <a:pt x="43472" y="82667"/>
                    <a:pt x="42848" y="93371"/>
                    <a:pt x="42567" y="106821"/>
                  </a:cubicBezTo>
                  <a:cubicBezTo>
                    <a:pt x="42286" y="120272"/>
                    <a:pt x="42130" y="137186"/>
                    <a:pt x="42130" y="157595"/>
                  </a:cubicBezTo>
                  <a:cubicBezTo>
                    <a:pt x="42130" y="178004"/>
                    <a:pt x="42286" y="194919"/>
                    <a:pt x="42567" y="208369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0988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tam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ject 47">
            <a:extLst>
              <a:ext uri="{FF2B5EF4-FFF2-40B4-BE49-F238E27FC236}">
                <a16:creationId xmlns:a16="http://schemas.microsoft.com/office/drawing/2014/main" id="{E94917D5-07D9-2FBC-F62E-D358BF302F59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46580AC-8D35-F176-CB96-6CDFB7CA64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F775C-F7D2-1D69-DE09-70AE520C3160}"/>
              </a:ext>
            </a:extLst>
          </p:cNvPr>
          <p:cNvSpPr txBox="1">
            <a:spLocks/>
          </p:cNvSpPr>
          <p:nvPr userDrawn="1"/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4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B98DB72-CF4A-49EF-93E7-06E05F8BEC3E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8BCB046-7266-DE0B-B4C8-A65A07514944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71F018E5-CB89-69FF-FBC3-85C3BC94E9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05398"/>
            <a:ext cx="9722591" cy="1522761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04190A08-CAED-1243-E94D-944820B068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76447" y="2286000"/>
            <a:ext cx="9722591" cy="390931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E9F6524B-EED3-826C-9A83-3724DB6C4BB3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7017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tamsi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0BF6A610-29A2-8C5A-AE6B-D7E795CB72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505398"/>
            <a:ext cx="9722591" cy="1611637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5A867B8B-C38E-6BF0-D242-C8C0312FAA91}"/>
              </a:ext>
            </a:extLst>
          </p:cNvPr>
          <p:cNvSpPr/>
          <p:nvPr userDrawn="1"/>
        </p:nvSpPr>
        <p:spPr>
          <a:xfrm rot="10800000">
            <a:off x="0" y="5604007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473039A-C8D8-6E37-2B63-3C8E919D3C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86254"/>
            <a:ext cx="400310" cy="808588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C2A159DA-12BB-55FE-E5FA-81E8093EC588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FAA35342-863C-B613-4202-977E7ADB9F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9D97372-7B6E-47BB-F190-93F1CC72413D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B2D99143-6CDF-DF21-D0AE-88BEA50877EA}"/>
              </a:ext>
            </a:extLst>
          </p:cNvPr>
          <p:cNvSpPr txBox="1">
            <a:spLocks/>
          </p:cNvSpPr>
          <p:nvPr userDrawn="1"/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4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B98DB72-CF4A-49EF-93E7-06E05F8BEC3E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087219F-DD43-060F-6DFA-58A0525A1D9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8">
            <a:extLst>
              <a:ext uri="{FF2B5EF4-FFF2-40B4-BE49-F238E27FC236}">
                <a16:creationId xmlns:a16="http://schemas.microsoft.com/office/drawing/2014/main" id="{8F94D013-3D2D-833C-11E6-2171930325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34705" y="2286000"/>
            <a:ext cx="9722591" cy="3235911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23925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tamsi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ject 3">
            <a:extLst>
              <a:ext uri="{FF2B5EF4-FFF2-40B4-BE49-F238E27FC236}">
                <a16:creationId xmlns:a16="http://schemas.microsoft.com/office/drawing/2014/main" id="{3A240885-E9D9-A697-C559-729FB84E5C0B}"/>
              </a:ext>
            </a:extLst>
          </p:cNvPr>
          <p:cNvPicPr/>
          <p:nvPr userDrawn="1"/>
        </p:nvPicPr>
        <p:blipFill rotWithShape="1">
          <a:blip r:embed="rId2" cstate="print">
            <a:alphaModFix am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14737"/>
          <a:stretch/>
        </p:blipFill>
        <p:spPr>
          <a:xfrm>
            <a:off x="1" y="4908882"/>
            <a:ext cx="12192000" cy="1949118"/>
          </a:xfrm>
          <a:prstGeom prst="rect">
            <a:avLst/>
          </a:prstGeom>
        </p:spPr>
      </p:pic>
      <p:sp>
        <p:nvSpPr>
          <p:cNvPr id="5" name="object 47">
            <a:extLst>
              <a:ext uri="{FF2B5EF4-FFF2-40B4-BE49-F238E27FC236}">
                <a16:creationId xmlns:a16="http://schemas.microsoft.com/office/drawing/2014/main" id="{572119EA-7460-3E4B-52C5-86306B957939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F4CBDF7C-4F56-6B00-FB8C-412B4B9F31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97125329-614E-E669-A526-64442890EB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505398"/>
            <a:ext cx="9722591" cy="135321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5AB630D2-0E34-1647-0BBD-49554D926D8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34705" y="2057400"/>
            <a:ext cx="9722591" cy="3081132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77807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tamsi 4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C0BDCBA-1EAC-8C93-4494-26C905A499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1857375"/>
            <a:ext cx="12184264" cy="5000625"/>
          </a:xfrm>
          <a:prstGeom prst="rect">
            <a:avLst/>
          </a:prstGeom>
        </p:spPr>
      </p:pic>
      <p:sp>
        <p:nvSpPr>
          <p:cNvPr id="5" name="object 47">
            <a:extLst>
              <a:ext uri="{FF2B5EF4-FFF2-40B4-BE49-F238E27FC236}">
                <a16:creationId xmlns:a16="http://schemas.microsoft.com/office/drawing/2014/main" id="{9CA12A89-4624-1EAD-AA0B-0A405CE3D242}"/>
              </a:ext>
            </a:extLst>
          </p:cNvPr>
          <p:cNvSpPr/>
          <p:nvPr userDrawn="1"/>
        </p:nvSpPr>
        <p:spPr>
          <a:xfrm rot="10800000">
            <a:off x="0" y="5604007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701421F0-C706-05BF-9D7A-5D02FF87E17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86254"/>
            <a:ext cx="400310" cy="808588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BA254FE0-15B1-B40C-B781-3ACA5C46BE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505398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BA9698C3-1F4B-F394-70B3-23FD0541C5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06CC7F-33EF-EC25-3644-4C158EA0A78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06B06E97-F0C8-AE6A-34B4-0EC9F87F75F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30836" y="1474204"/>
            <a:ext cx="9722591" cy="4129803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27751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 tam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38EA9E99-819D-934A-6B8A-72333FC4E7A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01721" y="1164278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7DF79A-A4F8-CDE9-4D55-A0A3E13B4E32}"/>
              </a:ext>
            </a:extLst>
          </p:cNvPr>
          <p:cNvSpPr txBox="1"/>
          <p:nvPr userDrawn="1"/>
        </p:nvSpPr>
        <p:spPr>
          <a:xfrm>
            <a:off x="636233" y="934389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>
                <a:solidFill>
                  <a:schemeClr val="accent1"/>
                </a:solidFill>
                <a:latin typeface="Lexend "/>
              </a:rPr>
              <a:t>1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AFE1001-9985-24D0-5342-79F993E8A170}"/>
              </a:ext>
            </a:extLst>
          </p:cNvPr>
          <p:cNvCxnSpPr/>
          <p:nvPr userDrawn="1"/>
        </p:nvCxnSpPr>
        <p:spPr>
          <a:xfrm>
            <a:off x="1091088" y="1605522"/>
            <a:ext cx="215184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0AD0C4D7-CCC1-DA1E-BE28-4122F098C58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91087" y="1703830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AA5F6BD5-4827-3FE8-1282-5E6940F61B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837293" y="1164278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8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E842EC-7C79-3FD6-6943-7A41A207B53B}"/>
              </a:ext>
            </a:extLst>
          </p:cNvPr>
          <p:cNvSpPr txBox="1"/>
          <p:nvPr userDrawn="1"/>
        </p:nvSpPr>
        <p:spPr>
          <a:xfrm>
            <a:off x="4371805" y="934389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2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BA9594C-569B-51D5-A0AA-F4A3A29AA029}"/>
              </a:ext>
            </a:extLst>
          </p:cNvPr>
          <p:cNvCxnSpPr/>
          <p:nvPr userDrawn="1"/>
        </p:nvCxnSpPr>
        <p:spPr>
          <a:xfrm>
            <a:off x="4826660" y="1605522"/>
            <a:ext cx="215184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2A02A257-A7A5-BA03-961E-DAF3851E9E4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826659" y="1703830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5DFFAB5B-6DC7-F8AA-2078-B6C2CDA48F0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572865" y="1164278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8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2B4DF5-BFC3-1471-2337-5DC4088E2342}"/>
              </a:ext>
            </a:extLst>
          </p:cNvPr>
          <p:cNvSpPr txBox="1"/>
          <p:nvPr userDrawn="1"/>
        </p:nvSpPr>
        <p:spPr>
          <a:xfrm>
            <a:off x="8107377" y="934389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3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4D3C06-FEAF-5D42-CBC5-2C932545D761}"/>
              </a:ext>
            </a:extLst>
          </p:cNvPr>
          <p:cNvCxnSpPr/>
          <p:nvPr userDrawn="1"/>
        </p:nvCxnSpPr>
        <p:spPr>
          <a:xfrm>
            <a:off x="8562232" y="1605522"/>
            <a:ext cx="215184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41272FE-BA2E-7047-4977-36869EAB6CB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562231" y="1703830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812A186A-C168-0A60-BBF9-F9D7C53C989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91086" y="3511460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8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08812D8-17A1-0C35-44A2-AC084941F137}"/>
              </a:ext>
            </a:extLst>
          </p:cNvPr>
          <p:cNvSpPr txBox="1"/>
          <p:nvPr userDrawn="1"/>
        </p:nvSpPr>
        <p:spPr>
          <a:xfrm>
            <a:off x="625598" y="3281571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4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74FC96-3892-8E43-D1F9-2ED8AB222047}"/>
              </a:ext>
            </a:extLst>
          </p:cNvPr>
          <p:cNvCxnSpPr/>
          <p:nvPr userDrawn="1"/>
        </p:nvCxnSpPr>
        <p:spPr>
          <a:xfrm>
            <a:off x="1080453" y="3952704"/>
            <a:ext cx="215184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1434E03C-1B2E-C1BE-BDF6-E7C2D9F8A1C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80452" y="4051012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E0C5D3D3-8C8E-9A45-1E71-7CB60C94FBE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826658" y="3511460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8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11A7F1-ACE7-AB99-57AD-D11153AA1D71}"/>
              </a:ext>
            </a:extLst>
          </p:cNvPr>
          <p:cNvSpPr txBox="1"/>
          <p:nvPr userDrawn="1"/>
        </p:nvSpPr>
        <p:spPr>
          <a:xfrm>
            <a:off x="4361170" y="3281571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5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9EDF6DB-FCB5-9204-739A-6DF8E1FA8005}"/>
              </a:ext>
            </a:extLst>
          </p:cNvPr>
          <p:cNvCxnSpPr/>
          <p:nvPr userDrawn="1"/>
        </p:nvCxnSpPr>
        <p:spPr>
          <a:xfrm>
            <a:off x="4816025" y="3952704"/>
            <a:ext cx="215184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D7D46135-1009-7B3B-E3E4-573B69AF3C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816024" y="4051012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5DE48A32-A2C6-BFCC-99C5-0140286089A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562230" y="3511460"/>
            <a:ext cx="2651572" cy="309664"/>
          </a:xfrm>
        </p:spPr>
        <p:txBody>
          <a:bodyPr>
            <a:noAutofit/>
          </a:bodyPr>
          <a:lstStyle>
            <a:lvl1pPr marL="0" indent="0">
              <a:buNone/>
              <a:defRPr lang="en-US" sz="18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Temos pavadinimas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3B7653-6AEF-190B-EA6B-E2C78BCD5BC3}"/>
              </a:ext>
            </a:extLst>
          </p:cNvPr>
          <p:cNvSpPr txBox="1"/>
          <p:nvPr userDrawn="1"/>
        </p:nvSpPr>
        <p:spPr>
          <a:xfrm>
            <a:off x="8096742" y="3281571"/>
            <a:ext cx="542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>
                <a:solidFill>
                  <a:schemeClr val="accent1"/>
                </a:solidFill>
                <a:latin typeface="Lexend "/>
              </a:rPr>
              <a:t>6</a:t>
            </a:r>
            <a:endParaRPr lang="en-US" sz="4400">
              <a:solidFill>
                <a:schemeClr val="accent1"/>
              </a:solidFill>
              <a:latin typeface="Lexend "/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306A58B-CC64-EA08-AB27-4A1D3E2CDB23}"/>
              </a:ext>
            </a:extLst>
          </p:cNvPr>
          <p:cNvCxnSpPr/>
          <p:nvPr userDrawn="1"/>
        </p:nvCxnSpPr>
        <p:spPr>
          <a:xfrm>
            <a:off x="8551597" y="3952704"/>
            <a:ext cx="215184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9ADA59E6-48F3-ABBD-9968-3B1255AB45A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51596" y="4051012"/>
            <a:ext cx="2651571" cy="1400883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A687986D-AF50-CD20-C825-5AF9855679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24008" y="189719"/>
            <a:ext cx="10143985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C683A76-B727-7D54-70AB-71496575F9CF}"/>
              </a:ext>
            </a:extLst>
          </p:cNvPr>
          <p:cNvGrpSpPr/>
          <p:nvPr userDrawn="1"/>
        </p:nvGrpSpPr>
        <p:grpSpPr>
          <a:xfrm>
            <a:off x="0" y="5620047"/>
            <a:ext cx="1804086" cy="1253993"/>
            <a:chOff x="0" y="5604005"/>
            <a:chExt cx="1804086" cy="1253993"/>
          </a:xfrm>
        </p:grpSpPr>
        <p:sp>
          <p:nvSpPr>
            <p:cNvPr id="30" name="object 47">
              <a:extLst>
                <a:ext uri="{FF2B5EF4-FFF2-40B4-BE49-F238E27FC236}">
                  <a16:creationId xmlns:a16="http://schemas.microsoft.com/office/drawing/2014/main" id="{ECFF0C80-349C-780C-A5D2-9823ED9CC077}"/>
                </a:ext>
              </a:extLst>
            </p:cNvPr>
            <p:cNvSpPr/>
            <p:nvPr/>
          </p:nvSpPr>
          <p:spPr>
            <a:xfrm rot="10800000">
              <a:off x="0" y="5604005"/>
              <a:ext cx="1804086" cy="1253993"/>
            </a:xfrm>
            <a:custGeom>
              <a:avLst/>
              <a:gdLst/>
              <a:ahLst/>
              <a:cxnLst/>
              <a:rect l="l" t="t" r="r" b="b"/>
              <a:pathLst>
                <a:path w="1266190" h="880110">
                  <a:moveTo>
                    <a:pt x="1265643" y="0"/>
                  </a:moveTo>
                  <a:lnTo>
                    <a:pt x="0" y="0"/>
                  </a:lnTo>
                  <a:lnTo>
                    <a:pt x="139915" y="593851"/>
                  </a:lnTo>
                  <a:lnTo>
                    <a:pt x="153374" y="638503"/>
                  </a:lnTo>
                  <a:lnTo>
                    <a:pt x="171843" y="680199"/>
                  </a:lnTo>
                  <a:lnTo>
                    <a:pt x="194904" y="718682"/>
                  </a:lnTo>
                  <a:lnTo>
                    <a:pt x="222137" y="753694"/>
                  </a:lnTo>
                  <a:lnTo>
                    <a:pt x="253125" y="784976"/>
                  </a:lnTo>
                  <a:lnTo>
                    <a:pt x="287448" y="812270"/>
                  </a:lnTo>
                  <a:lnTo>
                    <a:pt x="324688" y="835317"/>
                  </a:lnTo>
                  <a:lnTo>
                    <a:pt x="364426" y="853859"/>
                  </a:lnTo>
                  <a:lnTo>
                    <a:pt x="406244" y="867638"/>
                  </a:lnTo>
                  <a:lnTo>
                    <a:pt x="449723" y="876394"/>
                  </a:lnTo>
                  <a:lnTo>
                    <a:pt x="494444" y="879871"/>
                  </a:lnTo>
                  <a:lnTo>
                    <a:pt x="539989" y="877809"/>
                  </a:lnTo>
                  <a:lnTo>
                    <a:pt x="585939" y="869950"/>
                  </a:lnTo>
                  <a:lnTo>
                    <a:pt x="1265643" y="709929"/>
                  </a:lnTo>
                  <a:lnTo>
                    <a:pt x="1265643" y="0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pic>
          <p:nvPicPr>
            <p:cNvPr id="31" name="Picture 21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1B17C85E-CE3C-226B-A9A1-24C44907E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351" y="5861180"/>
              <a:ext cx="400310" cy="808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69705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ščia + svarbus tekstas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ject 47">
            <a:extLst>
              <a:ext uri="{FF2B5EF4-FFF2-40B4-BE49-F238E27FC236}">
                <a16:creationId xmlns:a16="http://schemas.microsoft.com/office/drawing/2014/main" id="{4333B0B9-AE63-AB62-62A7-238C6E1C27DF}"/>
              </a:ext>
            </a:extLst>
          </p:cNvPr>
          <p:cNvSpPr/>
          <p:nvPr userDrawn="1"/>
        </p:nvSpPr>
        <p:spPr>
          <a:xfrm>
            <a:off x="6615314" y="1"/>
            <a:ext cx="5576685" cy="3775586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89204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chemeClr val="bg1"/>
              </a:solidFill>
            </a:endParaRPr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3AFAB98B-B1F4-8BAE-F04D-AE62E4E1A2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05398"/>
            <a:ext cx="5739227" cy="1305549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Antra</a:t>
            </a:r>
            <a:r>
              <a:rPr lang="lt-LT" err="1"/>
              <a:t>štė</a:t>
            </a:r>
            <a:endParaRPr lang="en-US"/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E8DD7975-F50F-975C-9F66-8599A91FC6D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16994" y="1225297"/>
            <a:ext cx="4475366" cy="814902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Svarbus tekstas</a:t>
            </a:r>
            <a:endParaRPr lang="en-US"/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9FB13B3E-91D6-C517-4509-B44D2C8FF0F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76448" y="1974105"/>
            <a:ext cx="5938866" cy="1070377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en-US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lt-LT"/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8077AF0-4EBE-CE53-4385-20CF3D9CCD0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76448" y="3182269"/>
            <a:ext cx="6463388" cy="1196235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lt-LT"/>
          </a:p>
          <a:p>
            <a:pPr lvl="0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2D096365-9BFE-66FA-AB7B-E8BB0F9AEE5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6447" y="4524396"/>
            <a:ext cx="11110543" cy="687089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476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ir 3 punktai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90DC211C-EEFA-8374-05BC-8C590877966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2409901"/>
            <a:ext cx="2703274" cy="4435644"/>
          </a:xfrm>
          <a:custGeom>
            <a:avLst/>
            <a:gdLst>
              <a:gd name="connsiteX0" fmla="*/ 0 w 2703274"/>
              <a:gd name="connsiteY0" fmla="*/ 0 h 4435644"/>
              <a:gd name="connsiteX1" fmla="*/ 2703274 w 2703274"/>
              <a:gd name="connsiteY1" fmla="*/ 0 h 4435644"/>
              <a:gd name="connsiteX2" fmla="*/ 1985703 w 2703274"/>
              <a:gd name="connsiteY2" fmla="*/ 4435644 h 4435644"/>
              <a:gd name="connsiteX3" fmla="*/ 0 w 2703274"/>
              <a:gd name="connsiteY3" fmla="*/ 4435644 h 4435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3274" h="4435644">
                <a:moveTo>
                  <a:pt x="0" y="0"/>
                </a:moveTo>
                <a:lnTo>
                  <a:pt x="2703274" y="0"/>
                </a:lnTo>
                <a:lnTo>
                  <a:pt x="1985703" y="4435644"/>
                </a:lnTo>
                <a:lnTo>
                  <a:pt x="0" y="443564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3B871817-BF91-3582-BDDB-9A427A7C4EA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177351" y="2422357"/>
            <a:ext cx="3854481" cy="4435644"/>
          </a:xfrm>
          <a:custGeom>
            <a:avLst/>
            <a:gdLst>
              <a:gd name="connsiteX0" fmla="*/ 724253 w 3854481"/>
              <a:gd name="connsiteY0" fmla="*/ 0 h 4459705"/>
              <a:gd name="connsiteX1" fmla="*/ 3854481 w 3854481"/>
              <a:gd name="connsiteY1" fmla="*/ 0 h 4459705"/>
              <a:gd name="connsiteX2" fmla="*/ 3112168 w 3854481"/>
              <a:gd name="connsiteY2" fmla="*/ 4459705 h 4459705"/>
              <a:gd name="connsiteX3" fmla="*/ 0 w 3854481"/>
              <a:gd name="connsiteY3" fmla="*/ 4459705 h 4459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54481" h="4459705">
                <a:moveTo>
                  <a:pt x="724253" y="0"/>
                </a:moveTo>
                <a:lnTo>
                  <a:pt x="3854481" y="0"/>
                </a:lnTo>
                <a:lnTo>
                  <a:pt x="3112168" y="4459705"/>
                </a:lnTo>
                <a:lnTo>
                  <a:pt x="0" y="445970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6AEDAE5B-C93C-6C36-E72D-9CE91F7EEF1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90324" y="2422358"/>
            <a:ext cx="3853328" cy="4435642"/>
          </a:xfrm>
          <a:custGeom>
            <a:avLst/>
            <a:gdLst>
              <a:gd name="connsiteX0" fmla="*/ 723032 w 3853328"/>
              <a:gd name="connsiteY0" fmla="*/ 0 h 4435642"/>
              <a:gd name="connsiteX1" fmla="*/ 3853328 w 3853328"/>
              <a:gd name="connsiteY1" fmla="*/ 0 h 4435642"/>
              <a:gd name="connsiteX2" fmla="*/ 3112265 w 3853328"/>
              <a:gd name="connsiteY2" fmla="*/ 4435642 h 4435642"/>
              <a:gd name="connsiteX3" fmla="*/ 0 w 3853328"/>
              <a:gd name="connsiteY3" fmla="*/ 4435642 h 443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53328" h="4435642">
                <a:moveTo>
                  <a:pt x="723032" y="0"/>
                </a:moveTo>
                <a:lnTo>
                  <a:pt x="3853328" y="0"/>
                </a:lnTo>
                <a:lnTo>
                  <a:pt x="3112265" y="4435642"/>
                </a:lnTo>
                <a:lnTo>
                  <a:pt x="0" y="443564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84C17DB6-B19D-EE17-D010-C6DC4CE914F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694821" y="2414337"/>
            <a:ext cx="3497179" cy="4443663"/>
          </a:xfrm>
          <a:custGeom>
            <a:avLst/>
            <a:gdLst>
              <a:gd name="connsiteX0" fmla="*/ 770021 w 3497179"/>
              <a:gd name="connsiteY0" fmla="*/ 0 h 4443663"/>
              <a:gd name="connsiteX1" fmla="*/ 3497179 w 3497179"/>
              <a:gd name="connsiteY1" fmla="*/ 0 h 4443663"/>
              <a:gd name="connsiteX2" fmla="*/ 3497179 w 3497179"/>
              <a:gd name="connsiteY2" fmla="*/ 2229853 h 4443663"/>
              <a:gd name="connsiteX3" fmla="*/ 3096126 w 3497179"/>
              <a:gd name="connsiteY3" fmla="*/ 4443663 h 4443663"/>
              <a:gd name="connsiteX4" fmla="*/ 0 w 3497179"/>
              <a:gd name="connsiteY4" fmla="*/ 4443663 h 4443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7179" h="4443663">
                <a:moveTo>
                  <a:pt x="770021" y="0"/>
                </a:moveTo>
                <a:lnTo>
                  <a:pt x="3497179" y="0"/>
                </a:lnTo>
                <a:lnTo>
                  <a:pt x="3497179" y="2229853"/>
                </a:lnTo>
                <a:lnTo>
                  <a:pt x="3096126" y="4443663"/>
                </a:lnTo>
                <a:lnTo>
                  <a:pt x="0" y="444366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17AB257E-ED0C-75B7-4D86-87F4A34681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422358" y="159117"/>
            <a:ext cx="7347284" cy="1427726"/>
          </a:xfrm>
        </p:spPr>
        <p:txBody>
          <a:bodyPr anchor="ctr"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9AC2DB79-93C7-FCCA-2293-C126B6CDCBFC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F4C77E0C-5DD4-3B10-C14D-4D903F8016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83688F88-758C-9CB0-8212-9F56A56446F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7949" y="1709530"/>
            <a:ext cx="11587377" cy="590141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Projekto trumpas a</a:t>
            </a:r>
            <a:r>
              <a:rPr lang="lt-LT"/>
              <a:t>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63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foto ir aprašyma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>
            <a:extLst>
              <a:ext uri="{FF2B5EF4-FFF2-40B4-BE49-F238E27FC236}">
                <a16:creationId xmlns:a16="http://schemas.microsoft.com/office/drawing/2014/main" id="{9112D66B-8C89-A722-4510-7A6A461B2E8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158836"/>
            <a:ext cx="3740725" cy="2590664"/>
          </a:xfrm>
          <a:custGeom>
            <a:avLst/>
            <a:gdLst>
              <a:gd name="connsiteX0" fmla="*/ 346362 w 3740725"/>
              <a:gd name="connsiteY0" fmla="*/ 0 h 2590664"/>
              <a:gd name="connsiteX1" fmla="*/ 3740725 w 3740725"/>
              <a:gd name="connsiteY1" fmla="*/ 0 h 2590664"/>
              <a:gd name="connsiteX2" fmla="*/ 2798616 w 3740725"/>
              <a:gd name="connsiteY2" fmla="*/ 2576945 h 2590664"/>
              <a:gd name="connsiteX3" fmla="*/ 0 w 3740725"/>
              <a:gd name="connsiteY3" fmla="*/ 2590664 h 2590664"/>
              <a:gd name="connsiteX4" fmla="*/ 0 w 3740725"/>
              <a:gd name="connsiteY4" fmla="*/ 931594 h 2590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725" h="2590664">
                <a:moveTo>
                  <a:pt x="346362" y="0"/>
                </a:moveTo>
                <a:lnTo>
                  <a:pt x="3740725" y="0"/>
                </a:lnTo>
                <a:lnTo>
                  <a:pt x="2798616" y="2576945"/>
                </a:lnTo>
                <a:lnTo>
                  <a:pt x="0" y="2590664"/>
                </a:lnTo>
                <a:lnTo>
                  <a:pt x="0" y="93159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5" name="Picture Placeholder 13">
            <a:extLst>
              <a:ext uri="{FF2B5EF4-FFF2-40B4-BE49-F238E27FC236}">
                <a16:creationId xmlns:a16="http://schemas.microsoft.com/office/drawing/2014/main" id="{4056BBCA-2A12-3887-DB91-309E2A924C7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670871" y="2549168"/>
            <a:ext cx="4980433" cy="3810000"/>
          </a:xfrm>
          <a:custGeom>
            <a:avLst/>
            <a:gdLst>
              <a:gd name="connsiteX0" fmla="*/ 1383671 w 4980433"/>
              <a:gd name="connsiteY0" fmla="*/ 0 h 3810000"/>
              <a:gd name="connsiteX1" fmla="*/ 4980433 w 4980433"/>
              <a:gd name="connsiteY1" fmla="*/ 0 h 3810000"/>
              <a:gd name="connsiteX2" fmla="*/ 3643746 w 4980433"/>
              <a:gd name="connsiteY2" fmla="*/ 3810000 h 3810000"/>
              <a:gd name="connsiteX3" fmla="*/ 0 w 4980433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80433" h="3810000">
                <a:moveTo>
                  <a:pt x="1383671" y="0"/>
                </a:moveTo>
                <a:lnTo>
                  <a:pt x="4980433" y="0"/>
                </a:lnTo>
                <a:lnTo>
                  <a:pt x="3643746" y="3810000"/>
                </a:lnTo>
                <a:lnTo>
                  <a:pt x="0" y="3810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7D17378C-7EF4-A673-29EF-BAB61495842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53195" y="4128584"/>
            <a:ext cx="3131127" cy="1870364"/>
          </a:xfrm>
          <a:custGeom>
            <a:avLst/>
            <a:gdLst>
              <a:gd name="connsiteX0" fmla="*/ 3131127 w 3131127"/>
              <a:gd name="connsiteY0" fmla="*/ 0 h 1870364"/>
              <a:gd name="connsiteX1" fmla="*/ 2452254 w 3131127"/>
              <a:gd name="connsiteY1" fmla="*/ 1870364 h 1870364"/>
              <a:gd name="connsiteX2" fmla="*/ 0 w 3131127"/>
              <a:gd name="connsiteY2" fmla="*/ 1856509 h 1870364"/>
              <a:gd name="connsiteX3" fmla="*/ 678872 w 3131127"/>
              <a:gd name="connsiteY3" fmla="*/ 13855 h 18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31127" h="1870364">
                <a:moveTo>
                  <a:pt x="3131127" y="0"/>
                </a:moveTo>
                <a:lnTo>
                  <a:pt x="2452254" y="1870364"/>
                </a:lnTo>
                <a:lnTo>
                  <a:pt x="0" y="1856509"/>
                </a:lnTo>
                <a:lnTo>
                  <a:pt x="678872" y="1385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16">
            <a:extLst>
              <a:ext uri="{FF2B5EF4-FFF2-40B4-BE49-F238E27FC236}">
                <a16:creationId xmlns:a16="http://schemas.microsoft.com/office/drawing/2014/main" id="{0B76C60B-9240-5218-08A8-4FCD5A2F702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11962" y="4137242"/>
            <a:ext cx="3089563" cy="2092036"/>
          </a:xfrm>
          <a:custGeom>
            <a:avLst/>
            <a:gdLst>
              <a:gd name="connsiteX0" fmla="*/ 772391 w 3089563"/>
              <a:gd name="connsiteY0" fmla="*/ 0 h 2092036"/>
              <a:gd name="connsiteX1" fmla="*/ 3075770 w 3089563"/>
              <a:gd name="connsiteY1" fmla="*/ 27709 h 2092036"/>
              <a:gd name="connsiteX2" fmla="*/ 3089563 w 3089563"/>
              <a:gd name="connsiteY2" fmla="*/ 1066800 h 2092036"/>
              <a:gd name="connsiteX3" fmla="*/ 2717160 w 3089563"/>
              <a:gd name="connsiteY3" fmla="*/ 2092036 h 2092036"/>
              <a:gd name="connsiteX4" fmla="*/ 0 w 3089563"/>
              <a:gd name="connsiteY4" fmla="*/ 2092036 h 2092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9563" h="2092036">
                <a:moveTo>
                  <a:pt x="772391" y="0"/>
                </a:moveTo>
                <a:lnTo>
                  <a:pt x="3075770" y="27709"/>
                </a:lnTo>
                <a:lnTo>
                  <a:pt x="3089563" y="1066800"/>
                </a:lnTo>
                <a:lnTo>
                  <a:pt x="2717160" y="2092036"/>
                </a:lnTo>
                <a:lnTo>
                  <a:pt x="0" y="209203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C298648A-D396-DC28-9DA9-F21319152A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33357" y="383705"/>
            <a:ext cx="9295226" cy="148632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E142AA-9BD1-93C3-34D9-6DBF01AD0C38}"/>
              </a:ext>
            </a:extLst>
          </p:cNvPr>
          <p:cNvSpPr/>
          <p:nvPr userDrawn="1"/>
        </p:nvSpPr>
        <p:spPr>
          <a:xfrm>
            <a:off x="7322668" y="2230247"/>
            <a:ext cx="4799588" cy="1759192"/>
          </a:xfrm>
          <a:custGeom>
            <a:avLst/>
            <a:gdLst>
              <a:gd name="connsiteX0" fmla="*/ 692727 w 6109855"/>
              <a:gd name="connsiteY0" fmla="*/ 0 h 1884219"/>
              <a:gd name="connsiteX1" fmla="*/ 0 w 6109855"/>
              <a:gd name="connsiteY1" fmla="*/ 1884219 h 1884219"/>
              <a:gd name="connsiteX2" fmla="*/ 5514109 w 6109855"/>
              <a:gd name="connsiteY2" fmla="*/ 1884219 h 1884219"/>
              <a:gd name="connsiteX3" fmla="*/ 6109855 w 6109855"/>
              <a:gd name="connsiteY3" fmla="*/ 0 h 1884219"/>
              <a:gd name="connsiteX4" fmla="*/ 692727 w 6109855"/>
              <a:gd name="connsiteY4" fmla="*/ 0 h 1884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09855" h="1884219">
                <a:moveTo>
                  <a:pt x="692727" y="0"/>
                </a:moveTo>
                <a:lnTo>
                  <a:pt x="0" y="1884219"/>
                </a:lnTo>
                <a:lnTo>
                  <a:pt x="5514109" y="1884219"/>
                </a:lnTo>
                <a:lnTo>
                  <a:pt x="6109855" y="0"/>
                </a:lnTo>
                <a:lnTo>
                  <a:pt x="692727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1B9D0155-CA8A-19D3-BB2D-587FEA2C3B3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085D2DD-5679-B5C9-6059-0EB6A435AA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BE4132BA-2260-FBD7-0EE3-5BDC0E08F1A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19782" y="2325403"/>
            <a:ext cx="3605360" cy="397168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CB5F17F-4DB3-CA25-3251-EF05ABB5399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05927" y="2815294"/>
            <a:ext cx="3619215" cy="1047165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Apra</a:t>
            </a:r>
            <a:r>
              <a:rPr lang="lt-LT"/>
              <a:t>š</a:t>
            </a:r>
            <a:r>
              <a:rPr lang="en-US" err="1"/>
              <a:t>ymas</a:t>
            </a:r>
            <a:endParaRPr lang="en-US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AA5D3162-3C71-B140-22A9-DDCF499A2747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122314" y="6453159"/>
            <a:ext cx="5429250" cy="147446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/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  <p:sp>
        <p:nvSpPr>
          <p:cNvPr id="17" name="Slide Number Placeholder 2">
            <a:extLst>
              <a:ext uri="{FF2B5EF4-FFF2-40B4-BE49-F238E27FC236}">
                <a16:creationId xmlns:a16="http://schemas.microsoft.com/office/drawing/2014/main" id="{3F8F1A23-5500-A545-5EF9-C4E5EB84E8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233E5B6-009D-5EAB-5AED-836A41B7867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6386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+ tekstas 2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7">
            <a:extLst>
              <a:ext uri="{FF2B5EF4-FFF2-40B4-BE49-F238E27FC236}">
                <a16:creationId xmlns:a16="http://schemas.microsoft.com/office/drawing/2014/main" id="{5DE5F4CE-8C21-499A-CA92-DD7480E3A857}"/>
              </a:ext>
            </a:extLst>
          </p:cNvPr>
          <p:cNvSpPr/>
          <p:nvPr userDrawn="1"/>
        </p:nvSpPr>
        <p:spPr>
          <a:xfrm flipH="1">
            <a:off x="0" y="0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D402E9A-29AE-A8D0-B0F0-F16240716AD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04" y="157389"/>
            <a:ext cx="400310" cy="808588"/>
          </a:xfrm>
          <a:prstGeom prst="rect">
            <a:avLst/>
          </a:prstGeom>
        </p:spPr>
      </p:pic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60689EC3-F68F-C609-8B49-CF31667BF3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" y="1898074"/>
            <a:ext cx="4949061" cy="4959927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object 22">
            <a:extLst>
              <a:ext uri="{FF2B5EF4-FFF2-40B4-BE49-F238E27FC236}">
                <a16:creationId xmlns:a16="http://schemas.microsoft.com/office/drawing/2014/main" id="{CBFFF1C7-755B-9CE8-9E6E-E92818FFDDA7}"/>
              </a:ext>
            </a:extLst>
          </p:cNvPr>
          <p:cNvSpPr/>
          <p:nvPr userDrawn="1"/>
        </p:nvSpPr>
        <p:spPr>
          <a:xfrm>
            <a:off x="9150350" y="3809683"/>
            <a:ext cx="3041650" cy="3048318"/>
          </a:xfrm>
          <a:custGeom>
            <a:avLst/>
            <a:gdLst/>
            <a:ahLst/>
            <a:cxnLst/>
            <a:rect l="l" t="t" r="r" b="b"/>
            <a:pathLst>
              <a:path w="6083300" h="6096634">
                <a:moveTo>
                  <a:pt x="4848412" y="0"/>
                </a:moveTo>
                <a:lnTo>
                  <a:pt x="4735453" y="5739"/>
                </a:lnTo>
                <a:lnTo>
                  <a:pt x="4623150" y="20051"/>
                </a:lnTo>
                <a:lnTo>
                  <a:pt x="4512048" y="42930"/>
                </a:lnTo>
                <a:lnTo>
                  <a:pt x="4402695" y="74368"/>
                </a:lnTo>
                <a:lnTo>
                  <a:pt x="4295636" y="114359"/>
                </a:lnTo>
                <a:lnTo>
                  <a:pt x="4191416" y="162896"/>
                </a:lnTo>
                <a:lnTo>
                  <a:pt x="4090583" y="219970"/>
                </a:lnTo>
                <a:lnTo>
                  <a:pt x="3993682" y="285577"/>
                </a:lnTo>
                <a:lnTo>
                  <a:pt x="3901259" y="359707"/>
                </a:lnTo>
                <a:lnTo>
                  <a:pt x="3813860" y="442355"/>
                </a:lnTo>
                <a:lnTo>
                  <a:pt x="415690" y="3928793"/>
                </a:lnTo>
                <a:lnTo>
                  <a:pt x="335309" y="4018282"/>
                </a:lnTo>
                <a:lnTo>
                  <a:pt x="263572" y="4112574"/>
                </a:lnTo>
                <a:lnTo>
                  <a:pt x="200471" y="4211125"/>
                </a:lnTo>
                <a:lnTo>
                  <a:pt x="146000" y="4313388"/>
                </a:lnTo>
                <a:lnTo>
                  <a:pt x="100151" y="4418817"/>
                </a:lnTo>
                <a:lnTo>
                  <a:pt x="62918" y="4526866"/>
                </a:lnTo>
                <a:lnTo>
                  <a:pt x="34293" y="4636989"/>
                </a:lnTo>
                <a:lnTo>
                  <a:pt x="14270" y="4748640"/>
                </a:lnTo>
                <a:lnTo>
                  <a:pt x="2841" y="4861274"/>
                </a:lnTo>
                <a:lnTo>
                  <a:pt x="0" y="4974343"/>
                </a:lnTo>
                <a:lnTo>
                  <a:pt x="5739" y="5087302"/>
                </a:lnTo>
                <a:lnTo>
                  <a:pt x="20051" y="5199605"/>
                </a:lnTo>
                <a:lnTo>
                  <a:pt x="42930" y="5310707"/>
                </a:lnTo>
                <a:lnTo>
                  <a:pt x="74369" y="5420060"/>
                </a:lnTo>
                <a:lnTo>
                  <a:pt x="114360" y="5527119"/>
                </a:lnTo>
                <a:lnTo>
                  <a:pt x="162896" y="5631338"/>
                </a:lnTo>
                <a:lnTo>
                  <a:pt x="219971" y="5732172"/>
                </a:lnTo>
                <a:lnTo>
                  <a:pt x="285577" y="5829073"/>
                </a:lnTo>
                <a:lnTo>
                  <a:pt x="359708" y="5921496"/>
                </a:lnTo>
                <a:lnTo>
                  <a:pt x="442356" y="6008895"/>
                </a:lnTo>
                <a:lnTo>
                  <a:pt x="532381" y="6096641"/>
                </a:lnTo>
                <a:lnTo>
                  <a:pt x="6083278" y="6096641"/>
                </a:lnTo>
                <a:lnTo>
                  <a:pt x="6083278" y="600216"/>
                </a:lnTo>
                <a:lnTo>
                  <a:pt x="5893962" y="415690"/>
                </a:lnTo>
                <a:lnTo>
                  <a:pt x="5804473" y="335309"/>
                </a:lnTo>
                <a:lnTo>
                  <a:pt x="5710180" y="263572"/>
                </a:lnTo>
                <a:lnTo>
                  <a:pt x="5611630" y="200471"/>
                </a:lnTo>
                <a:lnTo>
                  <a:pt x="5509367" y="146000"/>
                </a:lnTo>
                <a:lnTo>
                  <a:pt x="5403938" y="100151"/>
                </a:lnTo>
                <a:lnTo>
                  <a:pt x="5295889" y="62918"/>
                </a:lnTo>
                <a:lnTo>
                  <a:pt x="5185766" y="34293"/>
                </a:lnTo>
                <a:lnTo>
                  <a:pt x="5074115" y="14270"/>
                </a:lnTo>
                <a:lnTo>
                  <a:pt x="4961481" y="2841"/>
                </a:lnTo>
                <a:lnTo>
                  <a:pt x="4848412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F5DF912D-C86A-D144-DAC1-15F210F462B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606540" y="1"/>
            <a:ext cx="3585459" cy="2492600"/>
          </a:xfrm>
          <a:custGeom>
            <a:avLst/>
            <a:gdLst>
              <a:gd name="connsiteX0" fmla="*/ 0 w 3764820"/>
              <a:gd name="connsiteY0" fmla="*/ 0 h 2617291"/>
              <a:gd name="connsiteX1" fmla="*/ 3764820 w 3764820"/>
              <a:gd name="connsiteY1" fmla="*/ 0 h 2617291"/>
              <a:gd name="connsiteX2" fmla="*/ 3764820 w 3764820"/>
              <a:gd name="connsiteY2" fmla="*/ 2111777 h 2617291"/>
              <a:gd name="connsiteX3" fmla="*/ 1742952 w 3764820"/>
              <a:gd name="connsiteY3" fmla="*/ 2587780 h 2617291"/>
              <a:gd name="connsiteX4" fmla="*/ 1606268 w 3764820"/>
              <a:gd name="connsiteY4" fmla="*/ 2611158 h 2617291"/>
              <a:gd name="connsiteX5" fmla="*/ 1470788 w 3764820"/>
              <a:gd name="connsiteY5" fmla="*/ 2617291 h 2617291"/>
              <a:gd name="connsiteX6" fmla="*/ 1337760 w 3764820"/>
              <a:gd name="connsiteY6" fmla="*/ 2606948 h 2617291"/>
              <a:gd name="connsiteX7" fmla="*/ 1208426 w 3764820"/>
              <a:gd name="connsiteY7" fmla="*/ 2580903 h 2617291"/>
              <a:gd name="connsiteX8" fmla="*/ 1084033 w 3764820"/>
              <a:gd name="connsiteY8" fmla="*/ 2539915 h 2617291"/>
              <a:gd name="connsiteX9" fmla="*/ 965827 w 3764820"/>
              <a:gd name="connsiteY9" fmla="*/ 2484760 h 2617291"/>
              <a:gd name="connsiteX10" fmla="*/ 855052 w 3764820"/>
              <a:gd name="connsiteY10" fmla="*/ 2416203 h 2617291"/>
              <a:gd name="connsiteX11" fmla="*/ 752953 w 3764820"/>
              <a:gd name="connsiteY11" fmla="*/ 2335014 h 2617291"/>
              <a:gd name="connsiteX12" fmla="*/ 660776 w 3764820"/>
              <a:gd name="connsiteY12" fmla="*/ 2241961 h 2617291"/>
              <a:gd name="connsiteX13" fmla="*/ 579768 w 3764820"/>
              <a:gd name="connsiteY13" fmla="*/ 2137813 h 2617291"/>
              <a:gd name="connsiteX14" fmla="*/ 511170 w 3764820"/>
              <a:gd name="connsiteY14" fmla="*/ 2023341 h 2617291"/>
              <a:gd name="connsiteX15" fmla="*/ 456231 w 3764820"/>
              <a:gd name="connsiteY15" fmla="*/ 1899311 h 2617291"/>
              <a:gd name="connsiteX16" fmla="*/ 416196 w 3764820"/>
              <a:gd name="connsiteY16" fmla="*/ 1766487 h 261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64820" h="2617291">
                <a:moveTo>
                  <a:pt x="0" y="0"/>
                </a:moveTo>
                <a:lnTo>
                  <a:pt x="3764820" y="0"/>
                </a:lnTo>
                <a:lnTo>
                  <a:pt x="3764820" y="2111777"/>
                </a:lnTo>
                <a:lnTo>
                  <a:pt x="1742952" y="2587780"/>
                </a:lnTo>
                <a:lnTo>
                  <a:pt x="1606268" y="2611158"/>
                </a:lnTo>
                <a:lnTo>
                  <a:pt x="1470788" y="2617291"/>
                </a:lnTo>
                <a:lnTo>
                  <a:pt x="1337760" y="2606948"/>
                </a:lnTo>
                <a:lnTo>
                  <a:pt x="1208426" y="2580903"/>
                </a:lnTo>
                <a:lnTo>
                  <a:pt x="1084033" y="2539915"/>
                </a:lnTo>
                <a:lnTo>
                  <a:pt x="965827" y="2484760"/>
                </a:lnTo>
                <a:lnTo>
                  <a:pt x="855052" y="2416203"/>
                </a:lnTo>
                <a:lnTo>
                  <a:pt x="752953" y="2335014"/>
                </a:lnTo>
                <a:lnTo>
                  <a:pt x="660776" y="2241961"/>
                </a:lnTo>
                <a:lnTo>
                  <a:pt x="579768" y="2137813"/>
                </a:lnTo>
                <a:lnTo>
                  <a:pt x="511170" y="2023341"/>
                </a:lnTo>
                <a:lnTo>
                  <a:pt x="456231" y="1899311"/>
                </a:lnTo>
                <a:lnTo>
                  <a:pt x="416196" y="17664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B9068D1C-50CD-D863-F400-EE7E286D70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38055" y="2047461"/>
            <a:ext cx="5915891" cy="1522397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C698260-C105-A065-DA98-6FCCC8ABA61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114799" y="3637541"/>
            <a:ext cx="3962401" cy="808230"/>
          </a:xfrm>
        </p:spPr>
        <p:txBody>
          <a:bodyPr>
            <a:normAutofit/>
          </a:bodyPr>
          <a:lstStyle>
            <a:lvl1pPr marL="0" indent="0" algn="ctr">
              <a:buNone/>
              <a:defRPr lang="lt-LT" sz="1600" b="0" kern="1200" noProof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lt-LT" noProof="0"/>
              <a:t>Trumpas tekstas</a:t>
            </a:r>
          </a:p>
        </p:txBody>
      </p:sp>
    </p:spTree>
    <p:extLst>
      <p:ext uri="{BB962C8B-B14F-4D97-AF65-F5344CB8AC3E}">
        <p14:creationId xmlns:p14="http://schemas.microsoft.com/office/powerpoint/2010/main" val="32140067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+ tekstas 3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50564C5A-23FC-D53D-2E95-3B772697151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" y="1898074"/>
            <a:ext cx="4949061" cy="4959927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5" name="object 47">
            <a:extLst>
              <a:ext uri="{FF2B5EF4-FFF2-40B4-BE49-F238E27FC236}">
                <a16:creationId xmlns:a16="http://schemas.microsoft.com/office/drawing/2014/main" id="{6608B853-054B-0F0E-02E3-61CAE40B6977}"/>
              </a:ext>
            </a:extLst>
          </p:cNvPr>
          <p:cNvSpPr/>
          <p:nvPr userDrawn="1"/>
        </p:nvSpPr>
        <p:spPr>
          <a:xfrm flipH="1">
            <a:off x="0" y="0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376A1D3-BE1B-DEB2-4507-1D89F15B6D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04" y="157389"/>
            <a:ext cx="400310" cy="808588"/>
          </a:xfrm>
          <a:prstGeom prst="rect">
            <a:avLst/>
          </a:prstGeom>
        </p:spPr>
      </p:pic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6AAC1ED0-F32B-31E0-6730-447264E6F4C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27163" y="0"/>
            <a:ext cx="3764820" cy="2617291"/>
          </a:xfrm>
          <a:custGeom>
            <a:avLst/>
            <a:gdLst>
              <a:gd name="connsiteX0" fmla="*/ 0 w 3764820"/>
              <a:gd name="connsiteY0" fmla="*/ 0 h 2617291"/>
              <a:gd name="connsiteX1" fmla="*/ 3764820 w 3764820"/>
              <a:gd name="connsiteY1" fmla="*/ 0 h 2617291"/>
              <a:gd name="connsiteX2" fmla="*/ 3764820 w 3764820"/>
              <a:gd name="connsiteY2" fmla="*/ 2111777 h 2617291"/>
              <a:gd name="connsiteX3" fmla="*/ 1742952 w 3764820"/>
              <a:gd name="connsiteY3" fmla="*/ 2587780 h 2617291"/>
              <a:gd name="connsiteX4" fmla="*/ 1606268 w 3764820"/>
              <a:gd name="connsiteY4" fmla="*/ 2611158 h 2617291"/>
              <a:gd name="connsiteX5" fmla="*/ 1470788 w 3764820"/>
              <a:gd name="connsiteY5" fmla="*/ 2617291 h 2617291"/>
              <a:gd name="connsiteX6" fmla="*/ 1337760 w 3764820"/>
              <a:gd name="connsiteY6" fmla="*/ 2606948 h 2617291"/>
              <a:gd name="connsiteX7" fmla="*/ 1208426 w 3764820"/>
              <a:gd name="connsiteY7" fmla="*/ 2580903 h 2617291"/>
              <a:gd name="connsiteX8" fmla="*/ 1084033 w 3764820"/>
              <a:gd name="connsiteY8" fmla="*/ 2539915 h 2617291"/>
              <a:gd name="connsiteX9" fmla="*/ 965827 w 3764820"/>
              <a:gd name="connsiteY9" fmla="*/ 2484760 h 2617291"/>
              <a:gd name="connsiteX10" fmla="*/ 855052 w 3764820"/>
              <a:gd name="connsiteY10" fmla="*/ 2416203 h 2617291"/>
              <a:gd name="connsiteX11" fmla="*/ 752953 w 3764820"/>
              <a:gd name="connsiteY11" fmla="*/ 2335014 h 2617291"/>
              <a:gd name="connsiteX12" fmla="*/ 660776 w 3764820"/>
              <a:gd name="connsiteY12" fmla="*/ 2241961 h 2617291"/>
              <a:gd name="connsiteX13" fmla="*/ 579768 w 3764820"/>
              <a:gd name="connsiteY13" fmla="*/ 2137813 h 2617291"/>
              <a:gd name="connsiteX14" fmla="*/ 511170 w 3764820"/>
              <a:gd name="connsiteY14" fmla="*/ 2023341 h 2617291"/>
              <a:gd name="connsiteX15" fmla="*/ 456231 w 3764820"/>
              <a:gd name="connsiteY15" fmla="*/ 1899311 h 2617291"/>
              <a:gd name="connsiteX16" fmla="*/ 416196 w 3764820"/>
              <a:gd name="connsiteY16" fmla="*/ 1766487 h 261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64820" h="2617291">
                <a:moveTo>
                  <a:pt x="0" y="0"/>
                </a:moveTo>
                <a:lnTo>
                  <a:pt x="3764820" y="0"/>
                </a:lnTo>
                <a:lnTo>
                  <a:pt x="3764820" y="2111777"/>
                </a:lnTo>
                <a:lnTo>
                  <a:pt x="1742952" y="2587780"/>
                </a:lnTo>
                <a:lnTo>
                  <a:pt x="1606268" y="2611158"/>
                </a:lnTo>
                <a:lnTo>
                  <a:pt x="1470788" y="2617291"/>
                </a:lnTo>
                <a:lnTo>
                  <a:pt x="1337760" y="2606948"/>
                </a:lnTo>
                <a:lnTo>
                  <a:pt x="1208426" y="2580903"/>
                </a:lnTo>
                <a:lnTo>
                  <a:pt x="1084033" y="2539915"/>
                </a:lnTo>
                <a:lnTo>
                  <a:pt x="965827" y="2484760"/>
                </a:lnTo>
                <a:lnTo>
                  <a:pt x="855052" y="2416203"/>
                </a:lnTo>
                <a:lnTo>
                  <a:pt x="752953" y="2335014"/>
                </a:lnTo>
                <a:lnTo>
                  <a:pt x="660776" y="2241961"/>
                </a:lnTo>
                <a:lnTo>
                  <a:pt x="579768" y="2137813"/>
                </a:lnTo>
                <a:lnTo>
                  <a:pt x="511170" y="2023341"/>
                </a:lnTo>
                <a:lnTo>
                  <a:pt x="456231" y="1899311"/>
                </a:lnTo>
                <a:lnTo>
                  <a:pt x="416196" y="17664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object 22">
            <a:extLst>
              <a:ext uri="{FF2B5EF4-FFF2-40B4-BE49-F238E27FC236}">
                <a16:creationId xmlns:a16="http://schemas.microsoft.com/office/drawing/2014/main" id="{4CEEB34C-D084-F6E4-F8D6-BB08FED17CB3}"/>
              </a:ext>
            </a:extLst>
          </p:cNvPr>
          <p:cNvSpPr/>
          <p:nvPr userDrawn="1"/>
        </p:nvSpPr>
        <p:spPr>
          <a:xfrm>
            <a:off x="9150350" y="3809683"/>
            <a:ext cx="3041650" cy="3048318"/>
          </a:xfrm>
          <a:custGeom>
            <a:avLst/>
            <a:gdLst/>
            <a:ahLst/>
            <a:cxnLst/>
            <a:rect l="l" t="t" r="r" b="b"/>
            <a:pathLst>
              <a:path w="6083300" h="6096634">
                <a:moveTo>
                  <a:pt x="4848412" y="0"/>
                </a:moveTo>
                <a:lnTo>
                  <a:pt x="4735453" y="5739"/>
                </a:lnTo>
                <a:lnTo>
                  <a:pt x="4623150" y="20051"/>
                </a:lnTo>
                <a:lnTo>
                  <a:pt x="4512048" y="42930"/>
                </a:lnTo>
                <a:lnTo>
                  <a:pt x="4402695" y="74368"/>
                </a:lnTo>
                <a:lnTo>
                  <a:pt x="4295636" y="114359"/>
                </a:lnTo>
                <a:lnTo>
                  <a:pt x="4191416" y="162896"/>
                </a:lnTo>
                <a:lnTo>
                  <a:pt x="4090583" y="219970"/>
                </a:lnTo>
                <a:lnTo>
                  <a:pt x="3993682" y="285577"/>
                </a:lnTo>
                <a:lnTo>
                  <a:pt x="3901259" y="359707"/>
                </a:lnTo>
                <a:lnTo>
                  <a:pt x="3813860" y="442355"/>
                </a:lnTo>
                <a:lnTo>
                  <a:pt x="415690" y="3928793"/>
                </a:lnTo>
                <a:lnTo>
                  <a:pt x="335309" y="4018282"/>
                </a:lnTo>
                <a:lnTo>
                  <a:pt x="263572" y="4112574"/>
                </a:lnTo>
                <a:lnTo>
                  <a:pt x="200471" y="4211125"/>
                </a:lnTo>
                <a:lnTo>
                  <a:pt x="146000" y="4313388"/>
                </a:lnTo>
                <a:lnTo>
                  <a:pt x="100151" y="4418817"/>
                </a:lnTo>
                <a:lnTo>
                  <a:pt x="62918" y="4526866"/>
                </a:lnTo>
                <a:lnTo>
                  <a:pt x="34293" y="4636989"/>
                </a:lnTo>
                <a:lnTo>
                  <a:pt x="14270" y="4748640"/>
                </a:lnTo>
                <a:lnTo>
                  <a:pt x="2841" y="4861274"/>
                </a:lnTo>
                <a:lnTo>
                  <a:pt x="0" y="4974343"/>
                </a:lnTo>
                <a:lnTo>
                  <a:pt x="5739" y="5087302"/>
                </a:lnTo>
                <a:lnTo>
                  <a:pt x="20051" y="5199605"/>
                </a:lnTo>
                <a:lnTo>
                  <a:pt x="42930" y="5310707"/>
                </a:lnTo>
                <a:lnTo>
                  <a:pt x="74369" y="5420060"/>
                </a:lnTo>
                <a:lnTo>
                  <a:pt x="114360" y="5527119"/>
                </a:lnTo>
                <a:lnTo>
                  <a:pt x="162896" y="5631338"/>
                </a:lnTo>
                <a:lnTo>
                  <a:pt x="219971" y="5732172"/>
                </a:lnTo>
                <a:lnTo>
                  <a:pt x="285577" y="5829073"/>
                </a:lnTo>
                <a:lnTo>
                  <a:pt x="359708" y="5921496"/>
                </a:lnTo>
                <a:lnTo>
                  <a:pt x="442356" y="6008895"/>
                </a:lnTo>
                <a:lnTo>
                  <a:pt x="532381" y="6096641"/>
                </a:lnTo>
                <a:lnTo>
                  <a:pt x="6083278" y="6096641"/>
                </a:lnTo>
                <a:lnTo>
                  <a:pt x="6083278" y="600216"/>
                </a:lnTo>
                <a:lnTo>
                  <a:pt x="5893962" y="415690"/>
                </a:lnTo>
                <a:lnTo>
                  <a:pt x="5804473" y="335309"/>
                </a:lnTo>
                <a:lnTo>
                  <a:pt x="5710180" y="263572"/>
                </a:lnTo>
                <a:lnTo>
                  <a:pt x="5611630" y="200471"/>
                </a:lnTo>
                <a:lnTo>
                  <a:pt x="5509367" y="146000"/>
                </a:lnTo>
                <a:lnTo>
                  <a:pt x="5403938" y="100151"/>
                </a:lnTo>
                <a:lnTo>
                  <a:pt x="5295889" y="62918"/>
                </a:lnTo>
                <a:lnTo>
                  <a:pt x="5185766" y="34293"/>
                </a:lnTo>
                <a:lnTo>
                  <a:pt x="5074115" y="14270"/>
                </a:lnTo>
                <a:lnTo>
                  <a:pt x="4961481" y="2841"/>
                </a:lnTo>
                <a:lnTo>
                  <a:pt x="484841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6DF4DB3-3E76-2044-23DD-CBA91FE0F6D9}"/>
              </a:ext>
            </a:extLst>
          </p:cNvPr>
          <p:cNvSpPr txBox="1">
            <a:spLocks/>
          </p:cNvSpPr>
          <p:nvPr userDrawn="1"/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400" kern="1200">
                <a:solidFill>
                  <a:schemeClr val="bg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86871A4-373A-79D0-03A7-F29146FCA7DF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767F69FA-D3C3-463C-E291-B9DC2EF2E3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38055" y="1769165"/>
            <a:ext cx="5915891" cy="1800693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1C737B42-F777-BDFC-3525-AADC98BE755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114799" y="3637541"/>
            <a:ext cx="3962401" cy="808230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 noProof="0"/>
              <a:t>Trumpas tekstas</a:t>
            </a:r>
          </a:p>
        </p:txBody>
      </p:sp>
    </p:spTree>
    <p:extLst>
      <p:ext uri="{BB962C8B-B14F-4D97-AF65-F5344CB8AC3E}">
        <p14:creationId xmlns:p14="http://schemas.microsoft.com/office/powerpoint/2010/main" val="195532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3C509AA-F6CE-C783-C7CA-CD872EA9AC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187F00-F660-2DEC-3EDD-D1033A5178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52903C8C-34F9-D84A-846C-6390C029BD3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50549" y="952755"/>
            <a:ext cx="8841451" cy="5905245"/>
          </a:xfrm>
          <a:custGeom>
            <a:avLst/>
            <a:gdLst>
              <a:gd name="connsiteX0" fmla="*/ 6986751 w 8841451"/>
              <a:gd name="connsiteY0" fmla="*/ 0 h 5905245"/>
              <a:gd name="connsiteX1" fmla="*/ 7131362 w 8841451"/>
              <a:gd name="connsiteY1" fmla="*/ 1361 h 5905245"/>
              <a:gd name="connsiteX2" fmla="*/ 7275167 w 8841451"/>
              <a:gd name="connsiteY2" fmla="*/ 13722 h 5905245"/>
              <a:gd name="connsiteX3" fmla="*/ 7417485 w 8841451"/>
              <a:gd name="connsiteY3" fmla="*/ 36945 h 5905245"/>
              <a:gd name="connsiteX4" fmla="*/ 7557632 w 8841451"/>
              <a:gd name="connsiteY4" fmla="*/ 70889 h 5905245"/>
              <a:gd name="connsiteX5" fmla="*/ 7694927 w 8841451"/>
              <a:gd name="connsiteY5" fmla="*/ 115419 h 5905245"/>
              <a:gd name="connsiteX6" fmla="*/ 7828687 w 8841451"/>
              <a:gd name="connsiteY6" fmla="*/ 170396 h 5905245"/>
              <a:gd name="connsiteX7" fmla="*/ 7958229 w 8841451"/>
              <a:gd name="connsiteY7" fmla="*/ 235680 h 5905245"/>
              <a:gd name="connsiteX8" fmla="*/ 8082873 w 8841451"/>
              <a:gd name="connsiteY8" fmla="*/ 311135 h 5905245"/>
              <a:gd name="connsiteX9" fmla="*/ 8201934 w 8841451"/>
              <a:gd name="connsiteY9" fmla="*/ 396623 h 5905245"/>
              <a:gd name="connsiteX10" fmla="*/ 8314732 w 8841451"/>
              <a:gd name="connsiteY10" fmla="*/ 492004 h 5905245"/>
              <a:gd name="connsiteX11" fmla="*/ 8420582 w 8841451"/>
              <a:gd name="connsiteY11" fmla="*/ 597143 h 5905245"/>
              <a:gd name="connsiteX12" fmla="*/ 8518804 w 8841451"/>
              <a:gd name="connsiteY12" fmla="*/ 711899 h 5905245"/>
              <a:gd name="connsiteX13" fmla="*/ 8608714 w 8841451"/>
              <a:gd name="connsiteY13" fmla="*/ 836134 h 5905245"/>
              <a:gd name="connsiteX14" fmla="*/ 8841451 w 8841451"/>
              <a:gd name="connsiteY14" fmla="*/ 1186984 h 5905245"/>
              <a:gd name="connsiteX15" fmla="*/ 8841451 w 8841451"/>
              <a:gd name="connsiteY15" fmla="*/ 5905245 h 5905245"/>
              <a:gd name="connsiteX16" fmla="*/ 97439 w 8841451"/>
              <a:gd name="connsiteY16" fmla="*/ 5905245 h 5905245"/>
              <a:gd name="connsiteX17" fmla="*/ 61865 w 8841451"/>
              <a:gd name="connsiteY17" fmla="*/ 5786669 h 5905245"/>
              <a:gd name="connsiteX18" fmla="*/ 34415 w 8841451"/>
              <a:gd name="connsiteY18" fmla="*/ 5666768 h 5905245"/>
              <a:gd name="connsiteX19" fmla="*/ 15010 w 8841451"/>
              <a:gd name="connsiteY19" fmla="*/ 5545944 h 5905245"/>
              <a:gd name="connsiteX20" fmla="*/ 3564 w 8841451"/>
              <a:gd name="connsiteY20" fmla="*/ 5424600 h 5905245"/>
              <a:gd name="connsiteX21" fmla="*/ 0 w 8841451"/>
              <a:gd name="connsiteY21" fmla="*/ 5303138 h 5905245"/>
              <a:gd name="connsiteX22" fmla="*/ 4234 w 8841451"/>
              <a:gd name="connsiteY22" fmla="*/ 5181963 h 5905245"/>
              <a:gd name="connsiteX23" fmla="*/ 16186 w 8841451"/>
              <a:gd name="connsiteY23" fmla="*/ 5061477 h 5905245"/>
              <a:gd name="connsiteX24" fmla="*/ 35774 w 8841451"/>
              <a:gd name="connsiteY24" fmla="*/ 4942083 h 5905245"/>
              <a:gd name="connsiteX25" fmla="*/ 62916 w 8841451"/>
              <a:gd name="connsiteY25" fmla="*/ 4824183 h 5905245"/>
              <a:gd name="connsiteX26" fmla="*/ 97532 w 8841451"/>
              <a:gd name="connsiteY26" fmla="*/ 4708182 h 5905245"/>
              <a:gd name="connsiteX27" fmla="*/ 139539 w 8841451"/>
              <a:gd name="connsiteY27" fmla="*/ 4594482 h 5905245"/>
              <a:gd name="connsiteX28" fmla="*/ 188858 w 8841451"/>
              <a:gd name="connsiteY28" fmla="*/ 4483486 h 5905245"/>
              <a:gd name="connsiteX29" fmla="*/ 245405 w 8841451"/>
              <a:gd name="connsiteY29" fmla="*/ 4375596 h 5905245"/>
              <a:gd name="connsiteX30" fmla="*/ 309099 w 8841451"/>
              <a:gd name="connsiteY30" fmla="*/ 4271217 h 5905245"/>
              <a:gd name="connsiteX31" fmla="*/ 379861 w 8841451"/>
              <a:gd name="connsiteY31" fmla="*/ 4170750 h 5905245"/>
              <a:gd name="connsiteX32" fmla="*/ 457607 w 8841451"/>
              <a:gd name="connsiteY32" fmla="*/ 4074600 h 5905245"/>
              <a:gd name="connsiteX33" fmla="*/ 542257 w 8841451"/>
              <a:gd name="connsiteY33" fmla="*/ 3983168 h 5905245"/>
              <a:gd name="connsiteX34" fmla="*/ 633729 w 8841451"/>
              <a:gd name="connsiteY34" fmla="*/ 3896858 h 5905245"/>
              <a:gd name="connsiteX35" fmla="*/ 731943 w 8841451"/>
              <a:gd name="connsiteY35" fmla="*/ 3816073 h 5905245"/>
              <a:gd name="connsiteX36" fmla="*/ 836815 w 8841451"/>
              <a:gd name="connsiteY36" fmla="*/ 3741215 h 5905245"/>
              <a:gd name="connsiteX37" fmla="*/ 6009239 w 8841451"/>
              <a:gd name="connsiteY37" fmla="*/ 310042 h 5905245"/>
              <a:gd name="connsiteX38" fmla="*/ 6140383 w 8841451"/>
              <a:gd name="connsiteY38" fmla="*/ 230543 h 5905245"/>
              <a:gd name="connsiteX39" fmla="*/ 6275498 w 8841451"/>
              <a:gd name="connsiteY39" fmla="*/ 163009 h 5905245"/>
              <a:gd name="connsiteX40" fmla="*/ 6413899 w 8841451"/>
              <a:gd name="connsiteY40" fmla="*/ 107304 h 5905245"/>
              <a:gd name="connsiteX41" fmla="*/ 6554909 w 8841451"/>
              <a:gd name="connsiteY41" fmla="*/ 63289 h 5905245"/>
              <a:gd name="connsiteX42" fmla="*/ 6697842 w 8841451"/>
              <a:gd name="connsiteY42" fmla="*/ 30825 h 5905245"/>
              <a:gd name="connsiteX43" fmla="*/ 6842017 w 8841451"/>
              <a:gd name="connsiteY43" fmla="*/ 9775 h 5905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8841451" h="5905245">
                <a:moveTo>
                  <a:pt x="6986751" y="0"/>
                </a:moveTo>
                <a:lnTo>
                  <a:pt x="7131362" y="1361"/>
                </a:lnTo>
                <a:lnTo>
                  <a:pt x="7275167" y="13722"/>
                </a:lnTo>
                <a:lnTo>
                  <a:pt x="7417485" y="36945"/>
                </a:lnTo>
                <a:lnTo>
                  <a:pt x="7557632" y="70889"/>
                </a:lnTo>
                <a:lnTo>
                  <a:pt x="7694927" y="115419"/>
                </a:lnTo>
                <a:lnTo>
                  <a:pt x="7828687" y="170396"/>
                </a:lnTo>
                <a:lnTo>
                  <a:pt x="7958229" y="235680"/>
                </a:lnTo>
                <a:lnTo>
                  <a:pt x="8082873" y="311135"/>
                </a:lnTo>
                <a:lnTo>
                  <a:pt x="8201934" y="396623"/>
                </a:lnTo>
                <a:lnTo>
                  <a:pt x="8314732" y="492004"/>
                </a:lnTo>
                <a:lnTo>
                  <a:pt x="8420582" y="597143"/>
                </a:lnTo>
                <a:lnTo>
                  <a:pt x="8518804" y="711899"/>
                </a:lnTo>
                <a:lnTo>
                  <a:pt x="8608714" y="836134"/>
                </a:lnTo>
                <a:lnTo>
                  <a:pt x="8841451" y="1186984"/>
                </a:lnTo>
                <a:lnTo>
                  <a:pt x="8841451" y="5905245"/>
                </a:lnTo>
                <a:lnTo>
                  <a:pt x="97439" y="5905245"/>
                </a:lnTo>
                <a:lnTo>
                  <a:pt x="61865" y="5786669"/>
                </a:lnTo>
                <a:lnTo>
                  <a:pt x="34415" y="5666768"/>
                </a:lnTo>
                <a:lnTo>
                  <a:pt x="15010" y="5545944"/>
                </a:lnTo>
                <a:lnTo>
                  <a:pt x="3564" y="5424600"/>
                </a:lnTo>
                <a:lnTo>
                  <a:pt x="0" y="5303138"/>
                </a:lnTo>
                <a:lnTo>
                  <a:pt x="4234" y="5181963"/>
                </a:lnTo>
                <a:lnTo>
                  <a:pt x="16186" y="5061477"/>
                </a:lnTo>
                <a:lnTo>
                  <a:pt x="35774" y="4942083"/>
                </a:lnTo>
                <a:lnTo>
                  <a:pt x="62916" y="4824183"/>
                </a:lnTo>
                <a:lnTo>
                  <a:pt x="97532" y="4708182"/>
                </a:lnTo>
                <a:lnTo>
                  <a:pt x="139539" y="4594482"/>
                </a:lnTo>
                <a:lnTo>
                  <a:pt x="188858" y="4483486"/>
                </a:lnTo>
                <a:lnTo>
                  <a:pt x="245405" y="4375596"/>
                </a:lnTo>
                <a:lnTo>
                  <a:pt x="309099" y="4271217"/>
                </a:lnTo>
                <a:lnTo>
                  <a:pt x="379861" y="4170750"/>
                </a:lnTo>
                <a:lnTo>
                  <a:pt x="457607" y="4074600"/>
                </a:lnTo>
                <a:lnTo>
                  <a:pt x="542257" y="3983168"/>
                </a:lnTo>
                <a:lnTo>
                  <a:pt x="633729" y="3896858"/>
                </a:lnTo>
                <a:lnTo>
                  <a:pt x="731943" y="3816073"/>
                </a:lnTo>
                <a:lnTo>
                  <a:pt x="836815" y="3741215"/>
                </a:lnTo>
                <a:lnTo>
                  <a:pt x="6009239" y="310042"/>
                </a:lnTo>
                <a:lnTo>
                  <a:pt x="6140383" y="230543"/>
                </a:lnTo>
                <a:lnTo>
                  <a:pt x="6275498" y="163009"/>
                </a:lnTo>
                <a:lnTo>
                  <a:pt x="6413899" y="107304"/>
                </a:lnTo>
                <a:lnTo>
                  <a:pt x="6554909" y="63289"/>
                </a:lnTo>
                <a:lnTo>
                  <a:pt x="6697842" y="30825"/>
                </a:lnTo>
                <a:lnTo>
                  <a:pt x="6842017" y="977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just">
              <a:buNone/>
              <a:defRPr/>
            </a:lvl1pPr>
          </a:lstStyle>
          <a:p>
            <a:endParaRPr lang="en-US"/>
          </a:p>
        </p:txBody>
      </p:sp>
      <p:sp>
        <p:nvSpPr>
          <p:cNvPr id="5" name="object 17">
            <a:extLst>
              <a:ext uri="{FF2B5EF4-FFF2-40B4-BE49-F238E27FC236}">
                <a16:creationId xmlns:a16="http://schemas.microsoft.com/office/drawing/2014/main" id="{ECCF5CAE-E67A-14E6-C999-6E82C2166451}"/>
              </a:ext>
            </a:extLst>
          </p:cNvPr>
          <p:cNvSpPr/>
          <p:nvPr userDrawn="1"/>
        </p:nvSpPr>
        <p:spPr>
          <a:xfrm>
            <a:off x="0" y="1"/>
            <a:ext cx="1233545" cy="3428999"/>
          </a:xfrm>
          <a:custGeom>
            <a:avLst/>
            <a:gdLst/>
            <a:ahLst/>
            <a:cxnLst/>
            <a:rect l="l" t="t" r="r" b="b"/>
            <a:pathLst>
              <a:path w="2941320" h="8176259">
                <a:moveTo>
                  <a:pt x="0" y="0"/>
                </a:moveTo>
                <a:lnTo>
                  <a:pt x="0" y="8175783"/>
                </a:lnTo>
                <a:lnTo>
                  <a:pt x="2729800" y="2954455"/>
                </a:lnTo>
                <a:lnTo>
                  <a:pt x="2794987" y="2816344"/>
                </a:lnTo>
                <a:lnTo>
                  <a:pt x="2847911" y="2675536"/>
                </a:lnTo>
                <a:lnTo>
                  <a:pt x="2888781" y="2532693"/>
                </a:lnTo>
                <a:lnTo>
                  <a:pt x="2917802" y="2388477"/>
                </a:lnTo>
                <a:lnTo>
                  <a:pt x="2935184" y="2243549"/>
                </a:lnTo>
                <a:lnTo>
                  <a:pt x="2941133" y="2098571"/>
                </a:lnTo>
                <a:lnTo>
                  <a:pt x="2935855" y="1954205"/>
                </a:lnTo>
                <a:lnTo>
                  <a:pt x="2919560" y="1811112"/>
                </a:lnTo>
                <a:lnTo>
                  <a:pt x="2892453" y="1669953"/>
                </a:lnTo>
                <a:lnTo>
                  <a:pt x="2854742" y="1531391"/>
                </a:lnTo>
                <a:lnTo>
                  <a:pt x="2806635" y="1396086"/>
                </a:lnTo>
                <a:lnTo>
                  <a:pt x="2748339" y="1264701"/>
                </a:lnTo>
                <a:lnTo>
                  <a:pt x="2680061" y="1137896"/>
                </a:lnTo>
                <a:lnTo>
                  <a:pt x="2602009" y="1016335"/>
                </a:lnTo>
                <a:lnTo>
                  <a:pt x="2514389" y="900677"/>
                </a:lnTo>
                <a:lnTo>
                  <a:pt x="2417409" y="791585"/>
                </a:lnTo>
                <a:lnTo>
                  <a:pt x="2311276" y="689720"/>
                </a:lnTo>
                <a:lnTo>
                  <a:pt x="2196199" y="595745"/>
                </a:lnTo>
                <a:lnTo>
                  <a:pt x="2072383" y="510319"/>
                </a:lnTo>
                <a:lnTo>
                  <a:pt x="1940036" y="434106"/>
                </a:lnTo>
                <a:lnTo>
                  <a:pt x="1109718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3B6CBBEC-FDFF-52BD-692D-1CABC58CD6D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7812" y="2142770"/>
            <a:ext cx="5451162" cy="1762607"/>
          </a:xfrm>
        </p:spPr>
        <p:txBody>
          <a:bodyPr>
            <a:normAutofit/>
          </a:bodyPr>
          <a:lstStyle>
            <a:lvl1pPr marL="0" indent="0" algn="l">
              <a:buNone/>
              <a:defRPr sz="4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grpSp>
        <p:nvGrpSpPr>
          <p:cNvPr id="8" name="Graphic 9">
            <a:extLst>
              <a:ext uri="{FF2B5EF4-FFF2-40B4-BE49-F238E27FC236}">
                <a16:creationId xmlns:a16="http://schemas.microsoft.com/office/drawing/2014/main" id="{61FD1D6D-60CB-16AB-2938-CFD7217FD304}"/>
              </a:ext>
            </a:extLst>
          </p:cNvPr>
          <p:cNvGrpSpPr/>
          <p:nvPr userDrawn="1"/>
        </p:nvGrpSpPr>
        <p:grpSpPr>
          <a:xfrm>
            <a:off x="11535124" y="168344"/>
            <a:ext cx="426179" cy="860346"/>
            <a:chOff x="2444803" y="403029"/>
            <a:chExt cx="570088" cy="1150860"/>
          </a:xfrm>
          <a:solidFill>
            <a:schemeClr val="bg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2A8647E-5C53-C93F-88E5-EC511EA61F00}"/>
                </a:ext>
              </a:extLst>
            </p:cNvPr>
            <p:cNvSpPr/>
            <p:nvPr/>
          </p:nvSpPr>
          <p:spPr>
            <a:xfrm>
              <a:off x="2444803" y="403029"/>
              <a:ext cx="570088" cy="575022"/>
            </a:xfrm>
            <a:custGeom>
              <a:avLst/>
              <a:gdLst>
                <a:gd name="connsiteX0" fmla="*/ 538632 w 570088"/>
                <a:gd name="connsiteY0" fmla="*/ 514676 h 575022"/>
                <a:gd name="connsiteX1" fmla="*/ 500591 w 570088"/>
                <a:gd name="connsiteY1" fmla="*/ 508934 h 575022"/>
                <a:gd name="connsiteX2" fmla="*/ 494412 w 570088"/>
                <a:gd name="connsiteY2" fmla="*/ 459502 h 575022"/>
                <a:gd name="connsiteX3" fmla="*/ 497220 w 570088"/>
                <a:gd name="connsiteY3" fmla="*/ 415750 h 575022"/>
                <a:gd name="connsiteX4" fmla="*/ 496471 w 570088"/>
                <a:gd name="connsiteY4" fmla="*/ 366225 h 575022"/>
                <a:gd name="connsiteX5" fmla="*/ 526648 w 570088"/>
                <a:gd name="connsiteY5" fmla="*/ 297975 h 575022"/>
                <a:gd name="connsiteX6" fmla="*/ 509048 w 570088"/>
                <a:gd name="connsiteY6" fmla="*/ 192714 h 575022"/>
                <a:gd name="connsiteX7" fmla="*/ 503992 w 570088"/>
                <a:gd name="connsiteY7" fmla="*/ 179045 h 575022"/>
                <a:gd name="connsiteX8" fmla="*/ 518878 w 570088"/>
                <a:gd name="connsiteY8" fmla="*/ 169933 h 575022"/>
                <a:gd name="connsiteX9" fmla="*/ 527897 w 570088"/>
                <a:gd name="connsiteY9" fmla="*/ 158667 h 575022"/>
                <a:gd name="connsiteX10" fmla="*/ 519283 w 570088"/>
                <a:gd name="connsiteY10" fmla="*/ 154610 h 575022"/>
                <a:gd name="connsiteX11" fmla="*/ 514384 w 570088"/>
                <a:gd name="connsiteY11" fmla="*/ 134607 h 575022"/>
                <a:gd name="connsiteX12" fmla="*/ 554547 w 570088"/>
                <a:gd name="connsiteY12" fmla="*/ 122093 h 575022"/>
                <a:gd name="connsiteX13" fmla="*/ 568091 w 570088"/>
                <a:gd name="connsiteY13" fmla="*/ 124527 h 575022"/>
                <a:gd name="connsiteX14" fmla="*/ 568310 w 570088"/>
                <a:gd name="connsiteY14" fmla="*/ 98407 h 575022"/>
                <a:gd name="connsiteX15" fmla="*/ 559166 w 570088"/>
                <a:gd name="connsiteY15" fmla="*/ 76967 h 575022"/>
                <a:gd name="connsiteX16" fmla="*/ 535324 w 570088"/>
                <a:gd name="connsiteY16" fmla="*/ 66888 h 575022"/>
                <a:gd name="connsiteX17" fmla="*/ 514228 w 570088"/>
                <a:gd name="connsiteY17" fmla="*/ 58274 h 575022"/>
                <a:gd name="connsiteX18" fmla="*/ 507612 w 570088"/>
                <a:gd name="connsiteY18" fmla="*/ 50254 h 575022"/>
                <a:gd name="connsiteX19" fmla="*/ 459897 w 570088"/>
                <a:gd name="connsiteY19" fmla="*/ 39925 h 575022"/>
                <a:gd name="connsiteX20" fmla="*/ 425475 w 570088"/>
                <a:gd name="connsiteY20" fmla="*/ 22230 h 575022"/>
                <a:gd name="connsiteX21" fmla="*/ 420888 w 570088"/>
                <a:gd name="connsiteY21" fmla="*/ 5660 h 575022"/>
                <a:gd name="connsiteX22" fmla="*/ 415177 w 570088"/>
                <a:gd name="connsiteY22" fmla="*/ 261 h 575022"/>
                <a:gd name="connsiteX23" fmla="*/ 393582 w 570088"/>
                <a:gd name="connsiteY23" fmla="*/ 20889 h 575022"/>
                <a:gd name="connsiteX24" fmla="*/ 391741 w 570088"/>
                <a:gd name="connsiteY24" fmla="*/ 122810 h 575022"/>
                <a:gd name="connsiteX25" fmla="*/ 387465 w 570088"/>
                <a:gd name="connsiteY25" fmla="*/ 207350 h 575022"/>
                <a:gd name="connsiteX26" fmla="*/ 383908 w 570088"/>
                <a:gd name="connsiteY26" fmla="*/ 216182 h 575022"/>
                <a:gd name="connsiteX27" fmla="*/ 365152 w 570088"/>
                <a:gd name="connsiteY27" fmla="*/ 153019 h 575022"/>
                <a:gd name="connsiteX28" fmla="*/ 362063 w 570088"/>
                <a:gd name="connsiteY28" fmla="*/ 82273 h 575022"/>
                <a:gd name="connsiteX29" fmla="*/ 353075 w 570088"/>
                <a:gd name="connsiteY29" fmla="*/ 33652 h 575022"/>
                <a:gd name="connsiteX30" fmla="*/ 323429 w 570088"/>
                <a:gd name="connsiteY30" fmla="*/ 20732 h 575022"/>
                <a:gd name="connsiteX31" fmla="*/ 302520 w 570088"/>
                <a:gd name="connsiteY31" fmla="*/ 26350 h 575022"/>
                <a:gd name="connsiteX32" fmla="*/ 286449 w 570088"/>
                <a:gd name="connsiteY32" fmla="*/ 25726 h 575022"/>
                <a:gd name="connsiteX33" fmla="*/ 265727 w 570088"/>
                <a:gd name="connsiteY33" fmla="*/ 20452 h 575022"/>
                <a:gd name="connsiteX34" fmla="*/ 140088 w 570088"/>
                <a:gd name="connsiteY34" fmla="*/ 30594 h 575022"/>
                <a:gd name="connsiteX35" fmla="*/ 22188 w 570088"/>
                <a:gd name="connsiteY35" fmla="*/ 4037 h 575022"/>
                <a:gd name="connsiteX36" fmla="*/ 4775 w 570088"/>
                <a:gd name="connsiteY36" fmla="*/ 94506 h 575022"/>
                <a:gd name="connsiteX37" fmla="*/ 24092 w 570088"/>
                <a:gd name="connsiteY37" fmla="*/ 155297 h 575022"/>
                <a:gd name="connsiteX38" fmla="*/ 70122 w 570088"/>
                <a:gd name="connsiteY38" fmla="*/ 179513 h 575022"/>
                <a:gd name="connsiteX39" fmla="*/ 97241 w 570088"/>
                <a:gd name="connsiteY39" fmla="*/ 222204 h 575022"/>
                <a:gd name="connsiteX40" fmla="*/ 184901 w 570088"/>
                <a:gd name="connsiteY40" fmla="*/ 244580 h 575022"/>
                <a:gd name="connsiteX41" fmla="*/ 269722 w 570088"/>
                <a:gd name="connsiteY41" fmla="*/ 230630 h 575022"/>
                <a:gd name="connsiteX42" fmla="*/ 282080 w 570088"/>
                <a:gd name="connsiteY42" fmla="*/ 236404 h 575022"/>
                <a:gd name="connsiteX43" fmla="*/ 278522 w 570088"/>
                <a:gd name="connsiteY43" fmla="*/ 247388 h 575022"/>
                <a:gd name="connsiteX44" fmla="*/ 154942 w 570088"/>
                <a:gd name="connsiteY44" fmla="*/ 272791 h 575022"/>
                <a:gd name="connsiteX45" fmla="*/ 78673 w 570088"/>
                <a:gd name="connsiteY45" fmla="*/ 294698 h 575022"/>
                <a:gd name="connsiteX46" fmla="*/ 34016 w 570088"/>
                <a:gd name="connsiteY46" fmla="*/ 320943 h 575022"/>
                <a:gd name="connsiteX47" fmla="*/ 20565 w 570088"/>
                <a:gd name="connsiteY47" fmla="*/ 367036 h 575022"/>
                <a:gd name="connsiteX48" fmla="*/ 36450 w 570088"/>
                <a:gd name="connsiteY48" fmla="*/ 410476 h 575022"/>
                <a:gd name="connsiteX49" fmla="*/ 16665 w 570088"/>
                <a:gd name="connsiteY49" fmla="*/ 417810 h 575022"/>
                <a:gd name="connsiteX50" fmla="*/ 0 w 570088"/>
                <a:gd name="connsiteY50" fmla="*/ 419089 h 575022"/>
                <a:gd name="connsiteX51" fmla="*/ 593 w 570088"/>
                <a:gd name="connsiteY51" fmla="*/ 507498 h 575022"/>
                <a:gd name="connsiteX52" fmla="*/ 8020 w 570088"/>
                <a:gd name="connsiteY52" fmla="*/ 544884 h 575022"/>
                <a:gd name="connsiteX53" fmla="*/ 62102 w 570088"/>
                <a:gd name="connsiteY53" fmla="*/ 569413 h 575022"/>
                <a:gd name="connsiteX54" fmla="*/ 139620 w 570088"/>
                <a:gd name="connsiteY54" fmla="*/ 568445 h 575022"/>
                <a:gd name="connsiteX55" fmla="*/ 124141 w 570088"/>
                <a:gd name="connsiteY55" fmla="*/ 518421 h 575022"/>
                <a:gd name="connsiteX56" fmla="*/ 123018 w 570088"/>
                <a:gd name="connsiteY56" fmla="*/ 514270 h 575022"/>
                <a:gd name="connsiteX57" fmla="*/ 149388 w 570088"/>
                <a:gd name="connsiteY57" fmla="*/ 497949 h 575022"/>
                <a:gd name="connsiteX58" fmla="*/ 170983 w 570088"/>
                <a:gd name="connsiteY58" fmla="*/ 462997 h 575022"/>
                <a:gd name="connsiteX59" fmla="*/ 175289 w 570088"/>
                <a:gd name="connsiteY59" fmla="*/ 432976 h 575022"/>
                <a:gd name="connsiteX60" fmla="*/ 206652 w 570088"/>
                <a:gd name="connsiteY60" fmla="*/ 464339 h 575022"/>
                <a:gd name="connsiteX61" fmla="*/ 206465 w 570088"/>
                <a:gd name="connsiteY61" fmla="*/ 492394 h 575022"/>
                <a:gd name="connsiteX62" fmla="*/ 192079 w 570088"/>
                <a:gd name="connsiteY62" fmla="*/ 506375 h 575022"/>
                <a:gd name="connsiteX63" fmla="*/ 225813 w 570088"/>
                <a:gd name="connsiteY63" fmla="*/ 548629 h 575022"/>
                <a:gd name="connsiteX64" fmla="*/ 281268 w 570088"/>
                <a:gd name="connsiteY64" fmla="*/ 571504 h 575022"/>
                <a:gd name="connsiteX65" fmla="*/ 360253 w 570088"/>
                <a:gd name="connsiteY65" fmla="*/ 571129 h 575022"/>
                <a:gd name="connsiteX66" fmla="*/ 353637 w 570088"/>
                <a:gd name="connsiteY66" fmla="*/ 529125 h 575022"/>
                <a:gd name="connsiteX67" fmla="*/ 328141 w 570088"/>
                <a:gd name="connsiteY67" fmla="*/ 515175 h 575022"/>
                <a:gd name="connsiteX68" fmla="*/ 308293 w 570088"/>
                <a:gd name="connsiteY68" fmla="*/ 519544 h 575022"/>
                <a:gd name="connsiteX69" fmla="*/ 286636 w 570088"/>
                <a:gd name="connsiteY69" fmla="*/ 495827 h 575022"/>
                <a:gd name="connsiteX70" fmla="*/ 286948 w 570088"/>
                <a:gd name="connsiteY70" fmla="*/ 488244 h 575022"/>
                <a:gd name="connsiteX71" fmla="*/ 296965 w 570088"/>
                <a:gd name="connsiteY71" fmla="*/ 476822 h 575022"/>
                <a:gd name="connsiteX72" fmla="*/ 297589 w 570088"/>
                <a:gd name="connsiteY72" fmla="*/ 437376 h 575022"/>
                <a:gd name="connsiteX73" fmla="*/ 274247 w 570088"/>
                <a:gd name="connsiteY73" fmla="*/ 393999 h 575022"/>
                <a:gd name="connsiteX74" fmla="*/ 294188 w 570088"/>
                <a:gd name="connsiteY74" fmla="*/ 390160 h 575022"/>
                <a:gd name="connsiteX75" fmla="*/ 316657 w 570088"/>
                <a:gd name="connsiteY75" fmla="*/ 403049 h 575022"/>
                <a:gd name="connsiteX76" fmla="*/ 360877 w 570088"/>
                <a:gd name="connsiteY76" fmla="*/ 425174 h 575022"/>
                <a:gd name="connsiteX77" fmla="*/ 402819 w 570088"/>
                <a:gd name="connsiteY77" fmla="*/ 421742 h 575022"/>
                <a:gd name="connsiteX78" fmla="*/ 409185 w 570088"/>
                <a:gd name="connsiteY78" fmla="*/ 491895 h 575022"/>
                <a:gd name="connsiteX79" fmla="*/ 488763 w 570088"/>
                <a:gd name="connsiteY79" fmla="*/ 570068 h 575022"/>
                <a:gd name="connsiteX80" fmla="*/ 570088 w 570088"/>
                <a:gd name="connsiteY80" fmla="*/ 570599 h 575022"/>
                <a:gd name="connsiteX81" fmla="*/ 538632 w 570088"/>
                <a:gd name="connsiteY81" fmla="*/ 514676 h 575022"/>
                <a:gd name="connsiteX82" fmla="*/ 515851 w 570088"/>
                <a:gd name="connsiteY82" fmla="*/ 79339 h 575022"/>
                <a:gd name="connsiteX83" fmla="*/ 550678 w 570088"/>
                <a:gd name="connsiteY83" fmla="*/ 86454 h 575022"/>
                <a:gd name="connsiteX84" fmla="*/ 556139 w 570088"/>
                <a:gd name="connsiteY84" fmla="*/ 108174 h 575022"/>
                <a:gd name="connsiteX85" fmla="*/ 547651 w 570088"/>
                <a:gd name="connsiteY85" fmla="*/ 109547 h 575022"/>
                <a:gd name="connsiteX86" fmla="*/ 520875 w 570088"/>
                <a:gd name="connsiteY86" fmla="*/ 115414 h 575022"/>
                <a:gd name="connsiteX87" fmla="*/ 503368 w 570088"/>
                <a:gd name="connsiteY87" fmla="*/ 128615 h 575022"/>
                <a:gd name="connsiteX88" fmla="*/ 497595 w 570088"/>
                <a:gd name="connsiteY88" fmla="*/ 142627 h 575022"/>
                <a:gd name="connsiteX89" fmla="*/ 501995 w 570088"/>
                <a:gd name="connsiteY89" fmla="*/ 156202 h 575022"/>
                <a:gd name="connsiteX90" fmla="*/ 509547 w 570088"/>
                <a:gd name="connsiteY90" fmla="*/ 160883 h 575022"/>
                <a:gd name="connsiteX91" fmla="*/ 496097 w 570088"/>
                <a:gd name="connsiteY91" fmla="*/ 166999 h 575022"/>
                <a:gd name="connsiteX92" fmla="*/ 476249 w 570088"/>
                <a:gd name="connsiteY92" fmla="*/ 166687 h 575022"/>
                <a:gd name="connsiteX93" fmla="*/ 455590 w 570088"/>
                <a:gd name="connsiteY93" fmla="*/ 147027 h 575022"/>
                <a:gd name="connsiteX94" fmla="*/ 463423 w 570088"/>
                <a:gd name="connsiteY94" fmla="*/ 129052 h 575022"/>
                <a:gd name="connsiteX95" fmla="*/ 500403 w 570088"/>
                <a:gd name="connsiteY95" fmla="*/ 106489 h 575022"/>
                <a:gd name="connsiteX96" fmla="*/ 515851 w 570088"/>
                <a:gd name="connsiteY96" fmla="*/ 79339 h 575022"/>
                <a:gd name="connsiteX97" fmla="*/ 403131 w 570088"/>
                <a:gd name="connsiteY97" fmla="*/ 29845 h 575022"/>
                <a:gd name="connsiteX98" fmla="*/ 407781 w 570088"/>
                <a:gd name="connsiteY98" fmla="*/ 19235 h 575022"/>
                <a:gd name="connsiteX99" fmla="*/ 412088 w 570088"/>
                <a:gd name="connsiteY99" fmla="*/ 19796 h 575022"/>
                <a:gd name="connsiteX100" fmla="*/ 419609 w 570088"/>
                <a:gd name="connsiteY100" fmla="*/ 36118 h 575022"/>
                <a:gd name="connsiteX101" fmla="*/ 452282 w 570088"/>
                <a:gd name="connsiteY101" fmla="*/ 51721 h 575022"/>
                <a:gd name="connsiteX102" fmla="*/ 487640 w 570088"/>
                <a:gd name="connsiteY102" fmla="*/ 56184 h 575022"/>
                <a:gd name="connsiteX103" fmla="*/ 501308 w 570088"/>
                <a:gd name="connsiteY103" fmla="*/ 68136 h 575022"/>
                <a:gd name="connsiteX104" fmla="*/ 501308 w 570088"/>
                <a:gd name="connsiteY104" fmla="*/ 80868 h 575022"/>
                <a:gd name="connsiteX105" fmla="*/ 492040 w 570088"/>
                <a:gd name="connsiteY105" fmla="*/ 94381 h 575022"/>
                <a:gd name="connsiteX106" fmla="*/ 471880 w 570088"/>
                <a:gd name="connsiteY106" fmla="*/ 70757 h 575022"/>
                <a:gd name="connsiteX107" fmla="*/ 465296 w 570088"/>
                <a:gd name="connsiteY107" fmla="*/ 68323 h 575022"/>
                <a:gd name="connsiteX108" fmla="*/ 449942 w 570088"/>
                <a:gd name="connsiteY108" fmla="*/ 88046 h 575022"/>
                <a:gd name="connsiteX109" fmla="*/ 453156 w 570088"/>
                <a:gd name="connsiteY109" fmla="*/ 92165 h 575022"/>
                <a:gd name="connsiteX110" fmla="*/ 470757 w 570088"/>
                <a:gd name="connsiteY110" fmla="*/ 95473 h 575022"/>
                <a:gd name="connsiteX111" fmla="*/ 480306 w 570088"/>
                <a:gd name="connsiteY111" fmla="*/ 103930 h 575022"/>
                <a:gd name="connsiteX112" fmla="*/ 465795 w 570088"/>
                <a:gd name="connsiteY112" fmla="*/ 110140 h 575022"/>
                <a:gd name="connsiteX113" fmla="*/ 446384 w 570088"/>
                <a:gd name="connsiteY113" fmla="*/ 128552 h 575022"/>
                <a:gd name="connsiteX114" fmla="*/ 444012 w 570088"/>
                <a:gd name="connsiteY114" fmla="*/ 160352 h 575022"/>
                <a:gd name="connsiteX115" fmla="*/ 463735 w 570088"/>
                <a:gd name="connsiteY115" fmla="*/ 178359 h 575022"/>
                <a:gd name="connsiteX116" fmla="*/ 427598 w 570088"/>
                <a:gd name="connsiteY116" fmla="*/ 168060 h 575022"/>
                <a:gd name="connsiteX117" fmla="*/ 410184 w 570088"/>
                <a:gd name="connsiteY117" fmla="*/ 123435 h 575022"/>
                <a:gd name="connsiteX118" fmla="*/ 412493 w 570088"/>
                <a:gd name="connsiteY118" fmla="*/ 77342 h 575022"/>
                <a:gd name="connsiteX119" fmla="*/ 413929 w 570088"/>
                <a:gd name="connsiteY119" fmla="*/ 71163 h 575022"/>
                <a:gd name="connsiteX120" fmla="*/ 407375 w 570088"/>
                <a:gd name="connsiteY120" fmla="*/ 57245 h 575022"/>
                <a:gd name="connsiteX121" fmla="*/ 403131 w 570088"/>
                <a:gd name="connsiteY121" fmla="*/ 29845 h 575022"/>
                <a:gd name="connsiteX122" fmla="*/ 304268 w 570088"/>
                <a:gd name="connsiteY122" fmla="*/ 40143 h 575022"/>
                <a:gd name="connsiteX123" fmla="*/ 331324 w 570088"/>
                <a:gd name="connsiteY123" fmla="*/ 34900 h 575022"/>
                <a:gd name="connsiteX124" fmla="*/ 347833 w 570088"/>
                <a:gd name="connsiteY124" fmla="*/ 58430 h 575022"/>
                <a:gd name="connsiteX125" fmla="*/ 351359 w 570088"/>
                <a:gd name="connsiteY125" fmla="*/ 96628 h 575022"/>
                <a:gd name="connsiteX126" fmla="*/ 353387 w 570088"/>
                <a:gd name="connsiteY126" fmla="*/ 155266 h 575022"/>
                <a:gd name="connsiteX127" fmla="*/ 359785 w 570088"/>
                <a:gd name="connsiteY127" fmla="*/ 196740 h 575022"/>
                <a:gd name="connsiteX128" fmla="*/ 373204 w 570088"/>
                <a:gd name="connsiteY128" fmla="*/ 223359 h 575022"/>
                <a:gd name="connsiteX129" fmla="*/ 378821 w 570088"/>
                <a:gd name="connsiteY129" fmla="*/ 234126 h 575022"/>
                <a:gd name="connsiteX130" fmla="*/ 369927 w 570088"/>
                <a:gd name="connsiteY130" fmla="*/ 241210 h 575022"/>
                <a:gd name="connsiteX131" fmla="*/ 359036 w 570088"/>
                <a:gd name="connsiteY131" fmla="*/ 232128 h 575022"/>
                <a:gd name="connsiteX132" fmla="*/ 339688 w 570088"/>
                <a:gd name="connsiteY132" fmla="*/ 191871 h 575022"/>
                <a:gd name="connsiteX133" fmla="*/ 325395 w 570088"/>
                <a:gd name="connsiteY133" fmla="*/ 129177 h 575022"/>
                <a:gd name="connsiteX134" fmla="*/ 318155 w 570088"/>
                <a:gd name="connsiteY134" fmla="*/ 91042 h 575022"/>
                <a:gd name="connsiteX135" fmla="*/ 304205 w 570088"/>
                <a:gd name="connsiteY135" fmla="*/ 45105 h 575022"/>
                <a:gd name="connsiteX136" fmla="*/ 304268 w 570088"/>
                <a:gd name="connsiteY136" fmla="*/ 40143 h 575022"/>
                <a:gd name="connsiteX137" fmla="*/ 242322 w 570088"/>
                <a:gd name="connsiteY137" fmla="*/ 224264 h 575022"/>
                <a:gd name="connsiteX138" fmla="*/ 173074 w 570088"/>
                <a:gd name="connsiteY138" fmla="*/ 233408 h 575022"/>
                <a:gd name="connsiteX139" fmla="*/ 113656 w 570088"/>
                <a:gd name="connsiteY139" fmla="*/ 216119 h 575022"/>
                <a:gd name="connsiteX140" fmla="*/ 88378 w 570088"/>
                <a:gd name="connsiteY140" fmla="*/ 183695 h 575022"/>
                <a:gd name="connsiteX141" fmla="*/ 122768 w 570088"/>
                <a:gd name="connsiteY141" fmla="*/ 182853 h 575022"/>
                <a:gd name="connsiteX142" fmla="*/ 166801 w 570088"/>
                <a:gd name="connsiteY142" fmla="*/ 173771 h 575022"/>
                <a:gd name="connsiteX143" fmla="*/ 223036 w 570088"/>
                <a:gd name="connsiteY143" fmla="*/ 160103 h 575022"/>
                <a:gd name="connsiteX144" fmla="*/ 250623 w 570088"/>
                <a:gd name="connsiteY144" fmla="*/ 161694 h 575022"/>
                <a:gd name="connsiteX145" fmla="*/ 262263 w 570088"/>
                <a:gd name="connsiteY145" fmla="*/ 195959 h 575022"/>
                <a:gd name="connsiteX146" fmla="*/ 271188 w 570088"/>
                <a:gd name="connsiteY146" fmla="*/ 174832 h 575022"/>
                <a:gd name="connsiteX147" fmla="*/ 258862 w 570088"/>
                <a:gd name="connsiteY147" fmla="*/ 151053 h 575022"/>
                <a:gd name="connsiteX148" fmla="*/ 224472 w 570088"/>
                <a:gd name="connsiteY148" fmla="*/ 145654 h 575022"/>
                <a:gd name="connsiteX149" fmla="*/ 172980 w 570088"/>
                <a:gd name="connsiteY149" fmla="*/ 157356 h 575022"/>
                <a:gd name="connsiteX150" fmla="*/ 114155 w 570088"/>
                <a:gd name="connsiteY150" fmla="*/ 168529 h 575022"/>
                <a:gd name="connsiteX151" fmla="*/ 76956 w 570088"/>
                <a:gd name="connsiteY151" fmla="*/ 166999 h 575022"/>
                <a:gd name="connsiteX152" fmla="*/ 40850 w 570088"/>
                <a:gd name="connsiteY152" fmla="*/ 151614 h 575022"/>
                <a:gd name="connsiteX153" fmla="*/ 25340 w 570088"/>
                <a:gd name="connsiteY153" fmla="*/ 127803 h 575022"/>
                <a:gd name="connsiteX154" fmla="*/ 19598 w 570088"/>
                <a:gd name="connsiteY154" fmla="*/ 106926 h 575022"/>
                <a:gd name="connsiteX155" fmla="*/ 54331 w 570088"/>
                <a:gd name="connsiteY155" fmla="*/ 113074 h 575022"/>
                <a:gd name="connsiteX156" fmla="*/ 105479 w 570088"/>
                <a:gd name="connsiteY156" fmla="*/ 111732 h 575022"/>
                <a:gd name="connsiteX157" fmla="*/ 176070 w 570088"/>
                <a:gd name="connsiteY157" fmla="*/ 98313 h 575022"/>
                <a:gd name="connsiteX158" fmla="*/ 217606 w 570088"/>
                <a:gd name="connsiteY158" fmla="*/ 88483 h 575022"/>
                <a:gd name="connsiteX159" fmla="*/ 245474 w 570088"/>
                <a:gd name="connsiteY159" fmla="*/ 87110 h 575022"/>
                <a:gd name="connsiteX160" fmla="*/ 258737 w 570088"/>
                <a:gd name="connsiteY160" fmla="*/ 119346 h 575022"/>
                <a:gd name="connsiteX161" fmla="*/ 265259 w 570088"/>
                <a:gd name="connsiteY161" fmla="*/ 104180 h 575022"/>
                <a:gd name="connsiteX162" fmla="*/ 261670 w 570088"/>
                <a:gd name="connsiteY162" fmla="*/ 84738 h 575022"/>
                <a:gd name="connsiteX163" fmla="*/ 246660 w 570088"/>
                <a:gd name="connsiteY163" fmla="*/ 72567 h 575022"/>
                <a:gd name="connsiteX164" fmla="*/ 212457 w 570088"/>
                <a:gd name="connsiteY164" fmla="*/ 74783 h 575022"/>
                <a:gd name="connsiteX165" fmla="*/ 161964 w 570088"/>
                <a:gd name="connsiteY165" fmla="*/ 86267 h 575022"/>
                <a:gd name="connsiteX166" fmla="*/ 104574 w 570088"/>
                <a:gd name="connsiteY166" fmla="*/ 97938 h 575022"/>
                <a:gd name="connsiteX167" fmla="*/ 68343 w 570088"/>
                <a:gd name="connsiteY167" fmla="*/ 99842 h 575022"/>
                <a:gd name="connsiteX168" fmla="*/ 35794 w 570088"/>
                <a:gd name="connsiteY168" fmla="*/ 96222 h 575022"/>
                <a:gd name="connsiteX169" fmla="*/ 14823 w 570088"/>
                <a:gd name="connsiteY169" fmla="*/ 76374 h 575022"/>
                <a:gd name="connsiteX170" fmla="*/ 25871 w 570088"/>
                <a:gd name="connsiteY170" fmla="*/ 20889 h 575022"/>
                <a:gd name="connsiteX171" fmla="*/ 64005 w 570088"/>
                <a:gd name="connsiteY171" fmla="*/ 34838 h 575022"/>
                <a:gd name="connsiteX172" fmla="*/ 144644 w 570088"/>
                <a:gd name="connsiteY172" fmla="*/ 43763 h 575022"/>
                <a:gd name="connsiteX173" fmla="*/ 224315 w 570088"/>
                <a:gd name="connsiteY173" fmla="*/ 39394 h 575022"/>
                <a:gd name="connsiteX174" fmla="*/ 266539 w 570088"/>
                <a:gd name="connsiteY174" fmla="*/ 34713 h 575022"/>
                <a:gd name="connsiteX175" fmla="*/ 286480 w 570088"/>
                <a:gd name="connsiteY175" fmla="*/ 41516 h 575022"/>
                <a:gd name="connsiteX176" fmla="*/ 297745 w 570088"/>
                <a:gd name="connsiteY176" fmla="*/ 62082 h 575022"/>
                <a:gd name="connsiteX177" fmla="*/ 316532 w 570088"/>
                <a:gd name="connsiteY177" fmla="*/ 150116 h 575022"/>
                <a:gd name="connsiteX178" fmla="*/ 352326 w 570088"/>
                <a:gd name="connsiteY178" fmla="*/ 248793 h 575022"/>
                <a:gd name="connsiteX179" fmla="*/ 373703 w 570088"/>
                <a:gd name="connsiteY179" fmla="*/ 255814 h 575022"/>
                <a:gd name="connsiteX180" fmla="*/ 395517 w 570088"/>
                <a:gd name="connsiteY180" fmla="*/ 228259 h 575022"/>
                <a:gd name="connsiteX181" fmla="*/ 400541 w 570088"/>
                <a:gd name="connsiteY181" fmla="*/ 184101 h 575022"/>
                <a:gd name="connsiteX182" fmla="*/ 400572 w 570088"/>
                <a:gd name="connsiteY182" fmla="*/ 140661 h 575022"/>
                <a:gd name="connsiteX183" fmla="*/ 420045 w 570088"/>
                <a:gd name="connsiteY183" fmla="*/ 179201 h 575022"/>
                <a:gd name="connsiteX184" fmla="*/ 453530 w 570088"/>
                <a:gd name="connsiteY184" fmla="*/ 191840 h 575022"/>
                <a:gd name="connsiteX185" fmla="*/ 486485 w 570088"/>
                <a:gd name="connsiteY185" fmla="*/ 183383 h 575022"/>
                <a:gd name="connsiteX186" fmla="*/ 491353 w 570088"/>
                <a:gd name="connsiteY186" fmla="*/ 185224 h 575022"/>
                <a:gd name="connsiteX187" fmla="*/ 511763 w 570088"/>
                <a:gd name="connsiteY187" fmla="*/ 246796 h 575022"/>
                <a:gd name="connsiteX188" fmla="*/ 514727 w 570088"/>
                <a:gd name="connsiteY188" fmla="*/ 291172 h 575022"/>
                <a:gd name="connsiteX189" fmla="*/ 504585 w 570088"/>
                <a:gd name="connsiteY189" fmla="*/ 330711 h 575022"/>
                <a:gd name="connsiteX190" fmla="*/ 487328 w 570088"/>
                <a:gd name="connsiteY190" fmla="*/ 349092 h 575022"/>
                <a:gd name="connsiteX191" fmla="*/ 460739 w 570088"/>
                <a:gd name="connsiteY191" fmla="*/ 330711 h 575022"/>
                <a:gd name="connsiteX192" fmla="*/ 418267 w 570088"/>
                <a:gd name="connsiteY192" fmla="*/ 320382 h 575022"/>
                <a:gd name="connsiteX193" fmla="*/ 365621 w 570088"/>
                <a:gd name="connsiteY193" fmla="*/ 311581 h 575022"/>
                <a:gd name="connsiteX194" fmla="*/ 329608 w 570088"/>
                <a:gd name="connsiteY194" fmla="*/ 294261 h 575022"/>
                <a:gd name="connsiteX195" fmla="*/ 305173 w 570088"/>
                <a:gd name="connsiteY195" fmla="*/ 262430 h 575022"/>
                <a:gd name="connsiteX196" fmla="*/ 289413 w 570088"/>
                <a:gd name="connsiteY196" fmla="*/ 216650 h 575022"/>
                <a:gd name="connsiteX197" fmla="*/ 242322 w 570088"/>
                <a:gd name="connsiteY197" fmla="*/ 224264 h 575022"/>
                <a:gd name="connsiteX198" fmla="*/ 123798 w 570088"/>
                <a:gd name="connsiteY198" fmla="*/ 557149 h 575022"/>
                <a:gd name="connsiteX199" fmla="*/ 116776 w 570088"/>
                <a:gd name="connsiteY199" fmla="*/ 556961 h 575022"/>
                <a:gd name="connsiteX200" fmla="*/ 103638 w 570088"/>
                <a:gd name="connsiteY200" fmla="*/ 541015 h 575022"/>
                <a:gd name="connsiteX201" fmla="*/ 92934 w 570088"/>
                <a:gd name="connsiteY201" fmla="*/ 541264 h 575022"/>
                <a:gd name="connsiteX202" fmla="*/ 89377 w 570088"/>
                <a:gd name="connsiteY202" fmla="*/ 551656 h 575022"/>
                <a:gd name="connsiteX203" fmla="*/ 91405 w 570088"/>
                <a:gd name="connsiteY203" fmla="*/ 557336 h 575022"/>
                <a:gd name="connsiteX204" fmla="*/ 74210 w 570088"/>
                <a:gd name="connsiteY204" fmla="*/ 558272 h 575022"/>
                <a:gd name="connsiteX205" fmla="*/ 33672 w 570088"/>
                <a:gd name="connsiteY205" fmla="*/ 550127 h 575022"/>
                <a:gd name="connsiteX206" fmla="*/ 22344 w 570088"/>
                <a:gd name="connsiteY206" fmla="*/ 542169 h 575022"/>
                <a:gd name="connsiteX207" fmla="*/ 13107 w 570088"/>
                <a:gd name="connsiteY207" fmla="*/ 508497 h 575022"/>
                <a:gd name="connsiteX208" fmla="*/ 12264 w 570088"/>
                <a:gd name="connsiteY208" fmla="*/ 469114 h 575022"/>
                <a:gd name="connsiteX209" fmla="*/ 11266 w 570088"/>
                <a:gd name="connsiteY209" fmla="*/ 430168 h 575022"/>
                <a:gd name="connsiteX210" fmla="*/ 34858 w 570088"/>
                <a:gd name="connsiteY210" fmla="*/ 426298 h 575022"/>
                <a:gd name="connsiteX211" fmla="*/ 46623 w 570088"/>
                <a:gd name="connsiteY211" fmla="*/ 419089 h 575022"/>
                <a:gd name="connsiteX212" fmla="*/ 76457 w 570088"/>
                <a:gd name="connsiteY212" fmla="*/ 430667 h 575022"/>
                <a:gd name="connsiteX213" fmla="*/ 107133 w 570088"/>
                <a:gd name="connsiteY213" fmla="*/ 438718 h 575022"/>
                <a:gd name="connsiteX214" fmla="*/ 93995 w 570088"/>
                <a:gd name="connsiteY214" fmla="*/ 445334 h 575022"/>
                <a:gd name="connsiteX215" fmla="*/ 83759 w 570088"/>
                <a:gd name="connsiteY215" fmla="*/ 453854 h 575022"/>
                <a:gd name="connsiteX216" fmla="*/ 69155 w 570088"/>
                <a:gd name="connsiteY216" fmla="*/ 460969 h 575022"/>
                <a:gd name="connsiteX217" fmla="*/ 54675 w 570088"/>
                <a:gd name="connsiteY217" fmla="*/ 460875 h 575022"/>
                <a:gd name="connsiteX218" fmla="*/ 54643 w 570088"/>
                <a:gd name="connsiteY218" fmla="*/ 496389 h 575022"/>
                <a:gd name="connsiteX219" fmla="*/ 72681 w 570088"/>
                <a:gd name="connsiteY219" fmla="*/ 519887 h 575022"/>
                <a:gd name="connsiteX220" fmla="*/ 92497 w 570088"/>
                <a:gd name="connsiteY220" fmla="*/ 521635 h 575022"/>
                <a:gd name="connsiteX221" fmla="*/ 109568 w 570088"/>
                <a:gd name="connsiteY221" fmla="*/ 524319 h 575022"/>
                <a:gd name="connsiteX222" fmla="*/ 119335 w 570088"/>
                <a:gd name="connsiteY222" fmla="*/ 541420 h 575022"/>
                <a:gd name="connsiteX223" fmla="*/ 123798 w 570088"/>
                <a:gd name="connsiteY223" fmla="*/ 557149 h 575022"/>
                <a:gd name="connsiteX224" fmla="*/ 550553 w 570088"/>
                <a:gd name="connsiteY224" fmla="*/ 558116 h 575022"/>
                <a:gd name="connsiteX225" fmla="*/ 535293 w 570088"/>
                <a:gd name="connsiteY225" fmla="*/ 559552 h 575022"/>
                <a:gd name="connsiteX226" fmla="*/ 516943 w 570088"/>
                <a:gd name="connsiteY226" fmla="*/ 548692 h 575022"/>
                <a:gd name="connsiteX227" fmla="*/ 506738 w 570088"/>
                <a:gd name="connsiteY227" fmla="*/ 546133 h 575022"/>
                <a:gd name="connsiteX228" fmla="*/ 506988 w 570088"/>
                <a:gd name="connsiteY228" fmla="*/ 556961 h 575022"/>
                <a:gd name="connsiteX229" fmla="*/ 480618 w 570088"/>
                <a:gd name="connsiteY229" fmla="*/ 552998 h 575022"/>
                <a:gd name="connsiteX230" fmla="*/ 445105 w 570088"/>
                <a:gd name="connsiteY230" fmla="*/ 528750 h 575022"/>
                <a:gd name="connsiteX231" fmla="*/ 419453 w 570088"/>
                <a:gd name="connsiteY231" fmla="*/ 458379 h 575022"/>
                <a:gd name="connsiteX232" fmla="*/ 415177 w 570088"/>
                <a:gd name="connsiteY232" fmla="*/ 404921 h 575022"/>
                <a:gd name="connsiteX233" fmla="*/ 411370 w 570088"/>
                <a:gd name="connsiteY233" fmla="*/ 387320 h 575022"/>
                <a:gd name="connsiteX234" fmla="*/ 403943 w 570088"/>
                <a:gd name="connsiteY234" fmla="*/ 376648 h 575022"/>
                <a:gd name="connsiteX235" fmla="*/ 390399 w 570088"/>
                <a:gd name="connsiteY235" fmla="*/ 367535 h 575022"/>
                <a:gd name="connsiteX236" fmla="*/ 379632 w 570088"/>
                <a:gd name="connsiteY236" fmla="*/ 362729 h 575022"/>
                <a:gd name="connsiteX237" fmla="*/ 374577 w 570088"/>
                <a:gd name="connsiteY237" fmla="*/ 366381 h 575022"/>
                <a:gd name="connsiteX238" fmla="*/ 385468 w 570088"/>
                <a:gd name="connsiteY238" fmla="*/ 380829 h 575022"/>
                <a:gd name="connsiteX239" fmla="*/ 397795 w 570088"/>
                <a:gd name="connsiteY239" fmla="*/ 392906 h 575022"/>
                <a:gd name="connsiteX240" fmla="*/ 398263 w 570088"/>
                <a:gd name="connsiteY240" fmla="*/ 406169 h 575022"/>
                <a:gd name="connsiteX241" fmla="*/ 392396 w 570088"/>
                <a:gd name="connsiteY241" fmla="*/ 411974 h 575022"/>
                <a:gd name="connsiteX242" fmla="*/ 377947 w 570088"/>
                <a:gd name="connsiteY242" fmla="*/ 414096 h 575022"/>
                <a:gd name="connsiteX243" fmla="*/ 343744 w 570088"/>
                <a:gd name="connsiteY243" fmla="*/ 406263 h 575022"/>
                <a:gd name="connsiteX244" fmla="*/ 319653 w 570088"/>
                <a:gd name="connsiteY244" fmla="*/ 388257 h 575022"/>
                <a:gd name="connsiteX245" fmla="*/ 294781 w 570088"/>
                <a:gd name="connsiteY245" fmla="*/ 376180 h 575022"/>
                <a:gd name="connsiteX246" fmla="*/ 263262 w 570088"/>
                <a:gd name="connsiteY246" fmla="*/ 378177 h 575022"/>
                <a:gd name="connsiteX247" fmla="*/ 237922 w 570088"/>
                <a:gd name="connsiteY247" fmla="*/ 344692 h 575022"/>
                <a:gd name="connsiteX248" fmla="*/ 222880 w 570088"/>
                <a:gd name="connsiteY248" fmla="*/ 319352 h 575022"/>
                <a:gd name="connsiteX249" fmla="*/ 214048 w 570088"/>
                <a:gd name="connsiteY249" fmla="*/ 324532 h 575022"/>
                <a:gd name="connsiteX250" fmla="*/ 230931 w 570088"/>
                <a:gd name="connsiteY250" fmla="*/ 359827 h 575022"/>
                <a:gd name="connsiteX251" fmla="*/ 250810 w 570088"/>
                <a:gd name="connsiteY251" fmla="*/ 387414 h 575022"/>
                <a:gd name="connsiteX252" fmla="*/ 269503 w 570088"/>
                <a:gd name="connsiteY252" fmla="*/ 415251 h 575022"/>
                <a:gd name="connsiteX253" fmla="*/ 280550 w 570088"/>
                <a:gd name="connsiteY253" fmla="*/ 439561 h 575022"/>
                <a:gd name="connsiteX254" fmla="*/ 284951 w 570088"/>
                <a:gd name="connsiteY254" fmla="*/ 461406 h 575022"/>
                <a:gd name="connsiteX255" fmla="*/ 277898 w 570088"/>
                <a:gd name="connsiteY255" fmla="*/ 475480 h 575022"/>
                <a:gd name="connsiteX256" fmla="*/ 263699 w 570088"/>
                <a:gd name="connsiteY256" fmla="*/ 489648 h 575022"/>
                <a:gd name="connsiteX257" fmla="*/ 271781 w 570088"/>
                <a:gd name="connsiteY257" fmla="*/ 501132 h 575022"/>
                <a:gd name="connsiteX258" fmla="*/ 287010 w 570088"/>
                <a:gd name="connsiteY258" fmla="*/ 519513 h 575022"/>
                <a:gd name="connsiteX259" fmla="*/ 303800 w 570088"/>
                <a:gd name="connsiteY259" fmla="*/ 534118 h 575022"/>
                <a:gd name="connsiteX260" fmla="*/ 319715 w 570088"/>
                <a:gd name="connsiteY260" fmla="*/ 529530 h 575022"/>
                <a:gd name="connsiteX261" fmla="*/ 337690 w 570088"/>
                <a:gd name="connsiteY261" fmla="*/ 532245 h 575022"/>
                <a:gd name="connsiteX262" fmla="*/ 344556 w 570088"/>
                <a:gd name="connsiteY262" fmla="*/ 542481 h 575022"/>
                <a:gd name="connsiteX263" fmla="*/ 343620 w 570088"/>
                <a:gd name="connsiteY263" fmla="*/ 556400 h 575022"/>
                <a:gd name="connsiteX264" fmla="*/ 332073 w 570088"/>
                <a:gd name="connsiteY264" fmla="*/ 554371 h 575022"/>
                <a:gd name="connsiteX265" fmla="*/ 311976 w 570088"/>
                <a:gd name="connsiteY265" fmla="*/ 543948 h 575022"/>
                <a:gd name="connsiteX266" fmla="*/ 304143 w 570088"/>
                <a:gd name="connsiteY266" fmla="*/ 549284 h 575022"/>
                <a:gd name="connsiteX267" fmla="*/ 306546 w 570088"/>
                <a:gd name="connsiteY267" fmla="*/ 560113 h 575022"/>
                <a:gd name="connsiteX268" fmla="*/ 272717 w 570088"/>
                <a:gd name="connsiteY268" fmla="*/ 557024 h 575022"/>
                <a:gd name="connsiteX269" fmla="*/ 232211 w 570088"/>
                <a:gd name="connsiteY269" fmla="*/ 533681 h 575022"/>
                <a:gd name="connsiteX270" fmla="*/ 212457 w 570088"/>
                <a:gd name="connsiteY270" fmla="*/ 506968 h 575022"/>
                <a:gd name="connsiteX271" fmla="*/ 224596 w 570088"/>
                <a:gd name="connsiteY271" fmla="*/ 474263 h 575022"/>
                <a:gd name="connsiteX272" fmla="*/ 205310 w 570088"/>
                <a:gd name="connsiteY272" fmla="*/ 437688 h 575022"/>
                <a:gd name="connsiteX273" fmla="*/ 178785 w 570088"/>
                <a:gd name="connsiteY273" fmla="*/ 418309 h 575022"/>
                <a:gd name="connsiteX274" fmla="*/ 144644 w 570088"/>
                <a:gd name="connsiteY274" fmla="*/ 366661 h 575022"/>
                <a:gd name="connsiteX275" fmla="*/ 121957 w 570088"/>
                <a:gd name="connsiteY275" fmla="*/ 327559 h 575022"/>
                <a:gd name="connsiteX276" fmla="*/ 99300 w 570088"/>
                <a:gd name="connsiteY276" fmla="*/ 323658 h 575022"/>
                <a:gd name="connsiteX277" fmla="*/ 71058 w 570088"/>
                <a:gd name="connsiteY277" fmla="*/ 336828 h 575022"/>
                <a:gd name="connsiteX278" fmla="*/ 60573 w 570088"/>
                <a:gd name="connsiteY278" fmla="*/ 353523 h 575022"/>
                <a:gd name="connsiteX279" fmla="*/ 63350 w 570088"/>
                <a:gd name="connsiteY279" fmla="*/ 378208 h 575022"/>
                <a:gd name="connsiteX280" fmla="*/ 89033 w 570088"/>
                <a:gd name="connsiteY280" fmla="*/ 396682 h 575022"/>
                <a:gd name="connsiteX281" fmla="*/ 126482 w 570088"/>
                <a:gd name="connsiteY281" fmla="*/ 407886 h 575022"/>
                <a:gd name="connsiteX282" fmla="*/ 159748 w 570088"/>
                <a:gd name="connsiteY282" fmla="*/ 438219 h 575022"/>
                <a:gd name="connsiteX283" fmla="*/ 158469 w 570088"/>
                <a:gd name="connsiteY283" fmla="*/ 457973 h 575022"/>
                <a:gd name="connsiteX284" fmla="*/ 141024 w 570088"/>
                <a:gd name="connsiteY284" fmla="*/ 487120 h 575022"/>
                <a:gd name="connsiteX285" fmla="*/ 120428 w 570088"/>
                <a:gd name="connsiteY285" fmla="*/ 500976 h 575022"/>
                <a:gd name="connsiteX286" fmla="*/ 85819 w 570088"/>
                <a:gd name="connsiteY286" fmla="*/ 508435 h 575022"/>
                <a:gd name="connsiteX287" fmla="*/ 72899 w 570088"/>
                <a:gd name="connsiteY287" fmla="*/ 499228 h 575022"/>
                <a:gd name="connsiteX288" fmla="*/ 70028 w 570088"/>
                <a:gd name="connsiteY288" fmla="*/ 473888 h 575022"/>
                <a:gd name="connsiteX289" fmla="*/ 82792 w 570088"/>
                <a:gd name="connsiteY289" fmla="*/ 471642 h 575022"/>
                <a:gd name="connsiteX290" fmla="*/ 94463 w 570088"/>
                <a:gd name="connsiteY290" fmla="*/ 461562 h 575022"/>
                <a:gd name="connsiteX291" fmla="*/ 109037 w 570088"/>
                <a:gd name="connsiteY291" fmla="*/ 450858 h 575022"/>
                <a:gd name="connsiteX292" fmla="*/ 119367 w 570088"/>
                <a:gd name="connsiteY292" fmla="*/ 452293 h 575022"/>
                <a:gd name="connsiteX293" fmla="*/ 109755 w 570088"/>
                <a:gd name="connsiteY293" fmla="*/ 483719 h 575022"/>
                <a:gd name="connsiteX294" fmla="*/ 131256 w 570088"/>
                <a:gd name="connsiteY294" fmla="*/ 466149 h 575022"/>
                <a:gd name="connsiteX295" fmla="*/ 137903 w 570088"/>
                <a:gd name="connsiteY295" fmla="*/ 451451 h 575022"/>
                <a:gd name="connsiteX296" fmla="*/ 137186 w 570088"/>
                <a:gd name="connsiteY296" fmla="*/ 439280 h 575022"/>
                <a:gd name="connsiteX297" fmla="*/ 125702 w 570088"/>
                <a:gd name="connsiteY297" fmla="*/ 428857 h 575022"/>
                <a:gd name="connsiteX298" fmla="*/ 89096 w 570088"/>
                <a:gd name="connsiteY298" fmla="*/ 418559 h 575022"/>
                <a:gd name="connsiteX299" fmla="*/ 49525 w 570088"/>
                <a:gd name="connsiteY299" fmla="*/ 400459 h 575022"/>
                <a:gd name="connsiteX300" fmla="*/ 36169 w 570088"/>
                <a:gd name="connsiteY300" fmla="*/ 375587 h 575022"/>
                <a:gd name="connsiteX301" fmla="*/ 38541 w 570088"/>
                <a:gd name="connsiteY301" fmla="*/ 342913 h 575022"/>
                <a:gd name="connsiteX302" fmla="*/ 48870 w 570088"/>
                <a:gd name="connsiteY302" fmla="*/ 323970 h 575022"/>
                <a:gd name="connsiteX303" fmla="*/ 63506 w 570088"/>
                <a:gd name="connsiteY303" fmla="*/ 314452 h 575022"/>
                <a:gd name="connsiteX304" fmla="*/ 111003 w 570088"/>
                <a:gd name="connsiteY304" fmla="*/ 296789 h 575022"/>
                <a:gd name="connsiteX305" fmla="*/ 167612 w 570088"/>
                <a:gd name="connsiteY305" fmla="*/ 282247 h 575022"/>
                <a:gd name="connsiteX306" fmla="*/ 229683 w 570088"/>
                <a:gd name="connsiteY306" fmla="*/ 269327 h 575022"/>
                <a:gd name="connsiteX307" fmla="*/ 283328 w 570088"/>
                <a:gd name="connsiteY307" fmla="*/ 261276 h 575022"/>
                <a:gd name="connsiteX308" fmla="*/ 291036 w 570088"/>
                <a:gd name="connsiteY308" fmla="*/ 266019 h 575022"/>
                <a:gd name="connsiteX309" fmla="*/ 299743 w 570088"/>
                <a:gd name="connsiteY309" fmla="*/ 283932 h 575022"/>
                <a:gd name="connsiteX310" fmla="*/ 326269 w 570088"/>
                <a:gd name="connsiteY310" fmla="*/ 308460 h 575022"/>
                <a:gd name="connsiteX311" fmla="*/ 351265 w 570088"/>
                <a:gd name="connsiteY311" fmla="*/ 321879 h 575022"/>
                <a:gd name="connsiteX312" fmla="*/ 380506 w 570088"/>
                <a:gd name="connsiteY312" fmla="*/ 330836 h 575022"/>
                <a:gd name="connsiteX313" fmla="*/ 426474 w 570088"/>
                <a:gd name="connsiteY313" fmla="*/ 336859 h 575022"/>
                <a:gd name="connsiteX314" fmla="*/ 461894 w 570088"/>
                <a:gd name="connsiteY314" fmla="*/ 346627 h 575022"/>
                <a:gd name="connsiteX315" fmla="*/ 479682 w 570088"/>
                <a:gd name="connsiteY315" fmla="*/ 363603 h 575022"/>
                <a:gd name="connsiteX316" fmla="*/ 483552 w 570088"/>
                <a:gd name="connsiteY316" fmla="*/ 407106 h 575022"/>
                <a:gd name="connsiteX317" fmla="*/ 481554 w 570088"/>
                <a:gd name="connsiteY317" fmla="*/ 440372 h 575022"/>
                <a:gd name="connsiteX318" fmla="*/ 479994 w 570088"/>
                <a:gd name="connsiteY318" fmla="*/ 468989 h 575022"/>
                <a:gd name="connsiteX319" fmla="*/ 484176 w 570088"/>
                <a:gd name="connsiteY319" fmla="*/ 508091 h 575022"/>
                <a:gd name="connsiteX320" fmla="*/ 494380 w 570088"/>
                <a:gd name="connsiteY320" fmla="*/ 523320 h 575022"/>
                <a:gd name="connsiteX321" fmla="*/ 510920 w 570088"/>
                <a:gd name="connsiteY321" fmla="*/ 523788 h 575022"/>
                <a:gd name="connsiteX322" fmla="*/ 541347 w 570088"/>
                <a:gd name="connsiteY322" fmla="*/ 533119 h 575022"/>
                <a:gd name="connsiteX323" fmla="*/ 550553 w 570088"/>
                <a:gd name="connsiteY323" fmla="*/ 558116 h 575022"/>
                <a:gd name="connsiteX324" fmla="*/ 143552 w 570088"/>
                <a:gd name="connsiteY324" fmla="*/ 398992 h 575022"/>
                <a:gd name="connsiteX325" fmla="*/ 118337 w 570088"/>
                <a:gd name="connsiteY325" fmla="*/ 393655 h 575022"/>
                <a:gd name="connsiteX326" fmla="*/ 91155 w 570088"/>
                <a:gd name="connsiteY326" fmla="*/ 383201 h 575022"/>
                <a:gd name="connsiteX327" fmla="*/ 74553 w 570088"/>
                <a:gd name="connsiteY327" fmla="*/ 367504 h 575022"/>
                <a:gd name="connsiteX328" fmla="*/ 77424 w 570088"/>
                <a:gd name="connsiteY328" fmla="*/ 352587 h 575022"/>
                <a:gd name="connsiteX329" fmla="*/ 99332 w 570088"/>
                <a:gd name="connsiteY329" fmla="*/ 338388 h 575022"/>
                <a:gd name="connsiteX330" fmla="*/ 122643 w 570088"/>
                <a:gd name="connsiteY330" fmla="*/ 354772 h 575022"/>
                <a:gd name="connsiteX331" fmla="*/ 133753 w 570088"/>
                <a:gd name="connsiteY331" fmla="*/ 379175 h 575022"/>
                <a:gd name="connsiteX332" fmla="*/ 143552 w 570088"/>
                <a:gd name="connsiteY332" fmla="*/ 398992 h 57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</a:cxnLst>
              <a:rect l="l" t="t" r="r" b="b"/>
              <a:pathLst>
                <a:path w="570088" h="575022">
                  <a:moveTo>
                    <a:pt x="538632" y="514676"/>
                  </a:moveTo>
                  <a:cubicBezTo>
                    <a:pt x="525057" y="508216"/>
                    <a:pt x="506208" y="516736"/>
                    <a:pt x="500591" y="508934"/>
                  </a:cubicBezTo>
                  <a:cubicBezTo>
                    <a:pt x="495535" y="501912"/>
                    <a:pt x="492914" y="479787"/>
                    <a:pt x="494412" y="459502"/>
                  </a:cubicBezTo>
                  <a:cubicBezTo>
                    <a:pt x="495223" y="448580"/>
                    <a:pt x="496034" y="429855"/>
                    <a:pt x="497220" y="415750"/>
                  </a:cubicBezTo>
                  <a:cubicBezTo>
                    <a:pt x="499592" y="387040"/>
                    <a:pt x="496471" y="366225"/>
                    <a:pt x="496471" y="366225"/>
                  </a:cubicBezTo>
                  <a:cubicBezTo>
                    <a:pt x="496471" y="366225"/>
                    <a:pt x="521281" y="349685"/>
                    <a:pt x="526648" y="297975"/>
                  </a:cubicBezTo>
                  <a:cubicBezTo>
                    <a:pt x="531080" y="255190"/>
                    <a:pt x="514758" y="208848"/>
                    <a:pt x="509048" y="192714"/>
                  </a:cubicBezTo>
                  <a:cubicBezTo>
                    <a:pt x="507831" y="189281"/>
                    <a:pt x="503992" y="179045"/>
                    <a:pt x="503992" y="179045"/>
                  </a:cubicBezTo>
                  <a:cubicBezTo>
                    <a:pt x="503992" y="179045"/>
                    <a:pt x="516100" y="172429"/>
                    <a:pt x="518878" y="169933"/>
                  </a:cubicBezTo>
                  <a:cubicBezTo>
                    <a:pt x="524370" y="165002"/>
                    <a:pt x="527897" y="158667"/>
                    <a:pt x="527897" y="158667"/>
                  </a:cubicBezTo>
                  <a:cubicBezTo>
                    <a:pt x="527897" y="158667"/>
                    <a:pt x="521562" y="156077"/>
                    <a:pt x="519283" y="154610"/>
                  </a:cubicBezTo>
                  <a:cubicBezTo>
                    <a:pt x="510421" y="148899"/>
                    <a:pt x="511482" y="138383"/>
                    <a:pt x="514384" y="134607"/>
                  </a:cubicBezTo>
                  <a:cubicBezTo>
                    <a:pt x="525868" y="119627"/>
                    <a:pt x="549367" y="121905"/>
                    <a:pt x="554547" y="122093"/>
                  </a:cubicBezTo>
                  <a:cubicBezTo>
                    <a:pt x="561413" y="122342"/>
                    <a:pt x="568091" y="124527"/>
                    <a:pt x="568091" y="124527"/>
                  </a:cubicBezTo>
                  <a:cubicBezTo>
                    <a:pt x="568091" y="124527"/>
                    <a:pt x="568809" y="118067"/>
                    <a:pt x="568310" y="98407"/>
                  </a:cubicBezTo>
                  <a:cubicBezTo>
                    <a:pt x="567904" y="83583"/>
                    <a:pt x="560133" y="77779"/>
                    <a:pt x="559166" y="76967"/>
                  </a:cubicBezTo>
                  <a:cubicBezTo>
                    <a:pt x="555827" y="74315"/>
                    <a:pt x="548306" y="69166"/>
                    <a:pt x="535324" y="66888"/>
                  </a:cubicBezTo>
                  <a:cubicBezTo>
                    <a:pt x="519408" y="64079"/>
                    <a:pt x="518378" y="62768"/>
                    <a:pt x="514228" y="58274"/>
                  </a:cubicBezTo>
                  <a:cubicBezTo>
                    <a:pt x="512262" y="56152"/>
                    <a:pt x="511638" y="54810"/>
                    <a:pt x="507612" y="50254"/>
                  </a:cubicBezTo>
                  <a:cubicBezTo>
                    <a:pt x="503618" y="45667"/>
                    <a:pt x="492758" y="40861"/>
                    <a:pt x="459897" y="39925"/>
                  </a:cubicBezTo>
                  <a:cubicBezTo>
                    <a:pt x="442452" y="39425"/>
                    <a:pt x="429938" y="29470"/>
                    <a:pt x="425475" y="22230"/>
                  </a:cubicBezTo>
                  <a:cubicBezTo>
                    <a:pt x="423197" y="18579"/>
                    <a:pt x="420607" y="13087"/>
                    <a:pt x="420888" y="5660"/>
                  </a:cubicBezTo>
                  <a:cubicBezTo>
                    <a:pt x="421169" y="-1799"/>
                    <a:pt x="415177" y="261"/>
                    <a:pt x="415177" y="261"/>
                  </a:cubicBezTo>
                  <a:cubicBezTo>
                    <a:pt x="400541" y="5566"/>
                    <a:pt x="395579" y="14335"/>
                    <a:pt x="393582" y="20889"/>
                  </a:cubicBezTo>
                  <a:cubicBezTo>
                    <a:pt x="385811" y="46291"/>
                    <a:pt x="392677" y="96284"/>
                    <a:pt x="391741" y="122810"/>
                  </a:cubicBezTo>
                  <a:cubicBezTo>
                    <a:pt x="390992" y="143969"/>
                    <a:pt x="387590" y="195210"/>
                    <a:pt x="387465" y="207350"/>
                  </a:cubicBezTo>
                  <a:cubicBezTo>
                    <a:pt x="387372" y="216681"/>
                    <a:pt x="385218" y="216213"/>
                    <a:pt x="383908" y="216182"/>
                  </a:cubicBezTo>
                  <a:cubicBezTo>
                    <a:pt x="377167" y="215994"/>
                    <a:pt x="366213" y="174364"/>
                    <a:pt x="365152" y="153019"/>
                  </a:cubicBezTo>
                  <a:cubicBezTo>
                    <a:pt x="364310" y="135324"/>
                    <a:pt x="362718" y="99967"/>
                    <a:pt x="362063" y="82273"/>
                  </a:cubicBezTo>
                  <a:cubicBezTo>
                    <a:pt x="361595" y="69915"/>
                    <a:pt x="358880" y="41672"/>
                    <a:pt x="353075" y="33652"/>
                  </a:cubicBezTo>
                  <a:cubicBezTo>
                    <a:pt x="343339" y="20140"/>
                    <a:pt x="327673" y="20545"/>
                    <a:pt x="323429" y="20732"/>
                  </a:cubicBezTo>
                  <a:cubicBezTo>
                    <a:pt x="319185" y="20951"/>
                    <a:pt x="309635" y="23167"/>
                    <a:pt x="302520" y="26350"/>
                  </a:cubicBezTo>
                  <a:cubicBezTo>
                    <a:pt x="294500" y="29939"/>
                    <a:pt x="292128" y="30968"/>
                    <a:pt x="286449" y="25726"/>
                  </a:cubicBezTo>
                  <a:cubicBezTo>
                    <a:pt x="278491" y="18361"/>
                    <a:pt x="270751" y="20077"/>
                    <a:pt x="265727" y="20452"/>
                  </a:cubicBezTo>
                  <a:cubicBezTo>
                    <a:pt x="235456" y="22823"/>
                    <a:pt x="189364" y="30656"/>
                    <a:pt x="140088" y="30594"/>
                  </a:cubicBezTo>
                  <a:cubicBezTo>
                    <a:pt x="64224" y="30531"/>
                    <a:pt x="22188" y="4037"/>
                    <a:pt x="22188" y="4037"/>
                  </a:cubicBezTo>
                  <a:cubicBezTo>
                    <a:pt x="5992" y="30875"/>
                    <a:pt x="2497" y="64235"/>
                    <a:pt x="4775" y="94506"/>
                  </a:cubicBezTo>
                  <a:cubicBezTo>
                    <a:pt x="6585" y="118254"/>
                    <a:pt x="15916" y="143282"/>
                    <a:pt x="24092" y="155297"/>
                  </a:cubicBezTo>
                  <a:cubicBezTo>
                    <a:pt x="40850" y="179888"/>
                    <a:pt x="70122" y="179513"/>
                    <a:pt x="70122" y="179513"/>
                  </a:cubicBezTo>
                  <a:cubicBezTo>
                    <a:pt x="75802" y="199049"/>
                    <a:pt x="89252" y="216119"/>
                    <a:pt x="97241" y="222204"/>
                  </a:cubicBezTo>
                  <a:cubicBezTo>
                    <a:pt x="104106" y="227416"/>
                    <a:pt x="131974" y="248356"/>
                    <a:pt x="184901" y="244580"/>
                  </a:cubicBezTo>
                  <a:cubicBezTo>
                    <a:pt x="225439" y="241678"/>
                    <a:pt x="247783" y="233595"/>
                    <a:pt x="269722" y="230630"/>
                  </a:cubicBezTo>
                  <a:cubicBezTo>
                    <a:pt x="273466" y="230100"/>
                    <a:pt x="279708" y="228727"/>
                    <a:pt x="282080" y="236404"/>
                  </a:cubicBezTo>
                  <a:cubicBezTo>
                    <a:pt x="284795" y="245173"/>
                    <a:pt x="281268" y="246796"/>
                    <a:pt x="278522" y="247388"/>
                  </a:cubicBezTo>
                  <a:cubicBezTo>
                    <a:pt x="243445" y="255159"/>
                    <a:pt x="175009" y="268079"/>
                    <a:pt x="154942" y="272791"/>
                  </a:cubicBezTo>
                  <a:cubicBezTo>
                    <a:pt x="135532" y="277347"/>
                    <a:pt x="91748" y="289143"/>
                    <a:pt x="78673" y="294698"/>
                  </a:cubicBezTo>
                  <a:cubicBezTo>
                    <a:pt x="65098" y="300471"/>
                    <a:pt x="47996" y="305652"/>
                    <a:pt x="34016" y="320943"/>
                  </a:cubicBezTo>
                  <a:cubicBezTo>
                    <a:pt x="26463" y="329182"/>
                    <a:pt x="20441" y="343163"/>
                    <a:pt x="20565" y="367036"/>
                  </a:cubicBezTo>
                  <a:cubicBezTo>
                    <a:pt x="20721" y="394404"/>
                    <a:pt x="36450" y="410476"/>
                    <a:pt x="36450" y="410476"/>
                  </a:cubicBezTo>
                  <a:cubicBezTo>
                    <a:pt x="29990" y="415812"/>
                    <a:pt x="16665" y="417810"/>
                    <a:pt x="16665" y="417810"/>
                  </a:cubicBezTo>
                  <a:cubicBezTo>
                    <a:pt x="9986" y="418933"/>
                    <a:pt x="0" y="419089"/>
                    <a:pt x="0" y="419089"/>
                  </a:cubicBezTo>
                  <a:lnTo>
                    <a:pt x="593" y="507498"/>
                  </a:lnTo>
                  <a:cubicBezTo>
                    <a:pt x="593" y="529780"/>
                    <a:pt x="3183" y="536396"/>
                    <a:pt x="8020" y="544884"/>
                  </a:cubicBezTo>
                  <a:cubicBezTo>
                    <a:pt x="16727" y="560113"/>
                    <a:pt x="46374" y="568133"/>
                    <a:pt x="62102" y="569413"/>
                  </a:cubicBezTo>
                  <a:cubicBezTo>
                    <a:pt x="86162" y="571379"/>
                    <a:pt x="139620" y="568445"/>
                    <a:pt x="139620" y="568445"/>
                  </a:cubicBezTo>
                  <a:cubicBezTo>
                    <a:pt x="141149" y="544603"/>
                    <a:pt x="131350" y="525130"/>
                    <a:pt x="124141" y="518421"/>
                  </a:cubicBezTo>
                  <a:cubicBezTo>
                    <a:pt x="121613" y="516049"/>
                    <a:pt x="121894" y="514894"/>
                    <a:pt x="123018" y="514270"/>
                  </a:cubicBezTo>
                  <a:cubicBezTo>
                    <a:pt x="129821" y="510619"/>
                    <a:pt x="137872" y="509027"/>
                    <a:pt x="149388" y="497949"/>
                  </a:cubicBezTo>
                  <a:cubicBezTo>
                    <a:pt x="163025" y="484842"/>
                    <a:pt x="166676" y="475480"/>
                    <a:pt x="170983" y="462997"/>
                  </a:cubicBezTo>
                  <a:cubicBezTo>
                    <a:pt x="175289" y="450483"/>
                    <a:pt x="175289" y="432976"/>
                    <a:pt x="175289" y="432976"/>
                  </a:cubicBezTo>
                  <a:cubicBezTo>
                    <a:pt x="175289" y="432976"/>
                    <a:pt x="199069" y="444960"/>
                    <a:pt x="206652" y="464339"/>
                  </a:cubicBezTo>
                  <a:cubicBezTo>
                    <a:pt x="212987" y="480536"/>
                    <a:pt x="210772" y="486871"/>
                    <a:pt x="206465" y="492394"/>
                  </a:cubicBezTo>
                  <a:cubicBezTo>
                    <a:pt x="203376" y="496357"/>
                    <a:pt x="192079" y="506375"/>
                    <a:pt x="192079" y="506375"/>
                  </a:cubicBezTo>
                  <a:cubicBezTo>
                    <a:pt x="192079" y="506375"/>
                    <a:pt x="214548" y="538768"/>
                    <a:pt x="225813" y="548629"/>
                  </a:cubicBezTo>
                  <a:cubicBezTo>
                    <a:pt x="243258" y="563858"/>
                    <a:pt x="258768" y="568789"/>
                    <a:pt x="281268" y="571504"/>
                  </a:cubicBezTo>
                  <a:cubicBezTo>
                    <a:pt x="303768" y="574250"/>
                    <a:pt x="360253" y="571129"/>
                    <a:pt x="360253" y="571129"/>
                  </a:cubicBezTo>
                  <a:cubicBezTo>
                    <a:pt x="362531" y="545914"/>
                    <a:pt x="357538" y="533650"/>
                    <a:pt x="353637" y="529125"/>
                  </a:cubicBezTo>
                  <a:cubicBezTo>
                    <a:pt x="344618" y="518639"/>
                    <a:pt x="336161" y="515144"/>
                    <a:pt x="328141" y="515175"/>
                  </a:cubicBezTo>
                  <a:cubicBezTo>
                    <a:pt x="319153" y="515206"/>
                    <a:pt x="313661" y="520948"/>
                    <a:pt x="308293" y="519544"/>
                  </a:cubicBezTo>
                  <a:cubicBezTo>
                    <a:pt x="302270" y="517953"/>
                    <a:pt x="289600" y="499478"/>
                    <a:pt x="286636" y="495827"/>
                  </a:cubicBezTo>
                  <a:cubicBezTo>
                    <a:pt x="283702" y="492207"/>
                    <a:pt x="285637" y="489648"/>
                    <a:pt x="286948" y="488244"/>
                  </a:cubicBezTo>
                  <a:cubicBezTo>
                    <a:pt x="289538" y="485466"/>
                    <a:pt x="295093" y="480598"/>
                    <a:pt x="296965" y="476822"/>
                  </a:cubicBezTo>
                  <a:cubicBezTo>
                    <a:pt x="303893" y="462935"/>
                    <a:pt x="300148" y="445272"/>
                    <a:pt x="297589" y="437376"/>
                  </a:cubicBezTo>
                  <a:cubicBezTo>
                    <a:pt x="293595" y="425206"/>
                    <a:pt x="274247" y="393999"/>
                    <a:pt x="274247" y="393999"/>
                  </a:cubicBezTo>
                  <a:cubicBezTo>
                    <a:pt x="278085" y="390347"/>
                    <a:pt x="289164" y="389630"/>
                    <a:pt x="294188" y="390160"/>
                  </a:cubicBezTo>
                  <a:cubicBezTo>
                    <a:pt x="297901" y="390566"/>
                    <a:pt x="306327" y="391565"/>
                    <a:pt x="316657" y="403049"/>
                  </a:cubicBezTo>
                  <a:cubicBezTo>
                    <a:pt x="330482" y="418371"/>
                    <a:pt x="353481" y="424488"/>
                    <a:pt x="360877" y="425174"/>
                  </a:cubicBezTo>
                  <a:cubicBezTo>
                    <a:pt x="393644" y="428202"/>
                    <a:pt x="402819" y="421742"/>
                    <a:pt x="402819" y="421742"/>
                  </a:cubicBezTo>
                  <a:cubicBezTo>
                    <a:pt x="401945" y="439062"/>
                    <a:pt x="405534" y="472609"/>
                    <a:pt x="409185" y="491895"/>
                  </a:cubicBezTo>
                  <a:cubicBezTo>
                    <a:pt x="414147" y="518109"/>
                    <a:pt x="435337" y="558709"/>
                    <a:pt x="488763" y="570068"/>
                  </a:cubicBezTo>
                  <a:cubicBezTo>
                    <a:pt x="539755" y="580897"/>
                    <a:pt x="570088" y="570599"/>
                    <a:pt x="570088" y="570599"/>
                  </a:cubicBezTo>
                  <a:cubicBezTo>
                    <a:pt x="566219" y="524038"/>
                    <a:pt x="542314" y="516423"/>
                    <a:pt x="538632" y="514676"/>
                  </a:cubicBezTo>
                  <a:moveTo>
                    <a:pt x="515851" y="79339"/>
                  </a:moveTo>
                  <a:cubicBezTo>
                    <a:pt x="517598" y="78278"/>
                    <a:pt x="538351" y="76125"/>
                    <a:pt x="550678" y="86454"/>
                  </a:cubicBezTo>
                  <a:cubicBezTo>
                    <a:pt x="557013" y="91759"/>
                    <a:pt x="557418" y="101465"/>
                    <a:pt x="556139" y="108174"/>
                  </a:cubicBezTo>
                  <a:cubicBezTo>
                    <a:pt x="555889" y="109454"/>
                    <a:pt x="554641" y="110765"/>
                    <a:pt x="547651" y="109547"/>
                  </a:cubicBezTo>
                  <a:cubicBezTo>
                    <a:pt x="541253" y="108424"/>
                    <a:pt x="531080" y="110390"/>
                    <a:pt x="520875" y="115414"/>
                  </a:cubicBezTo>
                  <a:cubicBezTo>
                    <a:pt x="514384" y="118629"/>
                    <a:pt x="506894" y="124433"/>
                    <a:pt x="503368" y="128615"/>
                  </a:cubicBezTo>
                  <a:cubicBezTo>
                    <a:pt x="500559" y="131923"/>
                    <a:pt x="497876" y="137509"/>
                    <a:pt x="497595" y="142627"/>
                  </a:cubicBezTo>
                  <a:cubicBezTo>
                    <a:pt x="497376" y="146559"/>
                    <a:pt x="498718" y="152519"/>
                    <a:pt x="501995" y="156202"/>
                  </a:cubicBezTo>
                  <a:cubicBezTo>
                    <a:pt x="504991" y="159572"/>
                    <a:pt x="509547" y="160883"/>
                    <a:pt x="509547" y="160883"/>
                  </a:cubicBezTo>
                  <a:cubicBezTo>
                    <a:pt x="509547" y="160883"/>
                    <a:pt x="506801" y="165096"/>
                    <a:pt x="496097" y="166999"/>
                  </a:cubicBezTo>
                  <a:cubicBezTo>
                    <a:pt x="485393" y="168903"/>
                    <a:pt x="481055" y="167873"/>
                    <a:pt x="476249" y="166687"/>
                  </a:cubicBezTo>
                  <a:cubicBezTo>
                    <a:pt x="469072" y="164940"/>
                    <a:pt x="459834" y="159572"/>
                    <a:pt x="455590" y="147027"/>
                  </a:cubicBezTo>
                  <a:cubicBezTo>
                    <a:pt x="454092" y="142533"/>
                    <a:pt x="456121" y="134669"/>
                    <a:pt x="463423" y="129052"/>
                  </a:cubicBezTo>
                  <a:cubicBezTo>
                    <a:pt x="471069" y="123154"/>
                    <a:pt x="480899" y="118910"/>
                    <a:pt x="500403" y="106489"/>
                  </a:cubicBezTo>
                  <a:cubicBezTo>
                    <a:pt x="518628" y="94818"/>
                    <a:pt x="513822" y="80587"/>
                    <a:pt x="515851" y="79339"/>
                  </a:cubicBezTo>
                  <a:moveTo>
                    <a:pt x="403131" y="29845"/>
                  </a:moveTo>
                  <a:cubicBezTo>
                    <a:pt x="403787" y="26974"/>
                    <a:pt x="405441" y="21794"/>
                    <a:pt x="407781" y="19235"/>
                  </a:cubicBezTo>
                  <a:cubicBezTo>
                    <a:pt x="409310" y="17549"/>
                    <a:pt x="411682" y="18298"/>
                    <a:pt x="412088" y="19796"/>
                  </a:cubicBezTo>
                  <a:cubicBezTo>
                    <a:pt x="413336" y="24103"/>
                    <a:pt x="412525" y="26911"/>
                    <a:pt x="419609" y="36118"/>
                  </a:cubicBezTo>
                  <a:cubicBezTo>
                    <a:pt x="426724" y="45324"/>
                    <a:pt x="443763" y="50535"/>
                    <a:pt x="452282" y="51721"/>
                  </a:cubicBezTo>
                  <a:cubicBezTo>
                    <a:pt x="461114" y="52938"/>
                    <a:pt x="474689" y="53937"/>
                    <a:pt x="487640" y="56184"/>
                  </a:cubicBezTo>
                  <a:cubicBezTo>
                    <a:pt x="494724" y="57401"/>
                    <a:pt x="499810" y="62893"/>
                    <a:pt x="501308" y="68136"/>
                  </a:cubicBezTo>
                  <a:cubicBezTo>
                    <a:pt x="502432" y="72193"/>
                    <a:pt x="501932" y="76718"/>
                    <a:pt x="501308" y="80868"/>
                  </a:cubicBezTo>
                  <a:cubicBezTo>
                    <a:pt x="499935" y="90043"/>
                    <a:pt x="492040" y="94381"/>
                    <a:pt x="492040" y="94381"/>
                  </a:cubicBezTo>
                  <a:cubicBezTo>
                    <a:pt x="492040" y="94381"/>
                    <a:pt x="481461" y="80338"/>
                    <a:pt x="471880" y="70757"/>
                  </a:cubicBezTo>
                  <a:cubicBezTo>
                    <a:pt x="469821" y="68729"/>
                    <a:pt x="466793" y="68136"/>
                    <a:pt x="465296" y="68323"/>
                  </a:cubicBezTo>
                  <a:cubicBezTo>
                    <a:pt x="459522" y="69041"/>
                    <a:pt x="449754" y="82741"/>
                    <a:pt x="449942" y="88046"/>
                  </a:cubicBezTo>
                  <a:cubicBezTo>
                    <a:pt x="449973" y="89357"/>
                    <a:pt x="450659" y="91572"/>
                    <a:pt x="453156" y="92165"/>
                  </a:cubicBezTo>
                  <a:cubicBezTo>
                    <a:pt x="457931" y="93320"/>
                    <a:pt x="464203" y="94631"/>
                    <a:pt x="470757" y="95473"/>
                  </a:cubicBezTo>
                  <a:cubicBezTo>
                    <a:pt x="477716" y="96409"/>
                    <a:pt x="480712" y="101496"/>
                    <a:pt x="480306" y="103930"/>
                  </a:cubicBezTo>
                  <a:cubicBezTo>
                    <a:pt x="479963" y="105865"/>
                    <a:pt x="475531" y="105147"/>
                    <a:pt x="465795" y="110140"/>
                  </a:cubicBezTo>
                  <a:cubicBezTo>
                    <a:pt x="456089" y="115133"/>
                    <a:pt x="451502" y="120688"/>
                    <a:pt x="446384" y="128552"/>
                  </a:cubicBezTo>
                  <a:cubicBezTo>
                    <a:pt x="441266" y="136448"/>
                    <a:pt x="439300" y="149180"/>
                    <a:pt x="444012" y="160352"/>
                  </a:cubicBezTo>
                  <a:cubicBezTo>
                    <a:pt x="448756" y="171524"/>
                    <a:pt x="463735" y="178359"/>
                    <a:pt x="463735" y="178359"/>
                  </a:cubicBezTo>
                  <a:cubicBezTo>
                    <a:pt x="463735" y="178359"/>
                    <a:pt x="445760" y="189468"/>
                    <a:pt x="427598" y="168060"/>
                  </a:cubicBezTo>
                  <a:cubicBezTo>
                    <a:pt x="413835" y="151864"/>
                    <a:pt x="412306" y="137665"/>
                    <a:pt x="410184" y="123435"/>
                  </a:cubicBezTo>
                  <a:cubicBezTo>
                    <a:pt x="406502" y="98781"/>
                    <a:pt x="412493" y="77342"/>
                    <a:pt x="412493" y="77342"/>
                  </a:cubicBezTo>
                  <a:lnTo>
                    <a:pt x="413929" y="71163"/>
                  </a:lnTo>
                  <a:cubicBezTo>
                    <a:pt x="413929" y="71163"/>
                    <a:pt x="412743" y="69821"/>
                    <a:pt x="407375" y="57245"/>
                  </a:cubicBezTo>
                  <a:cubicBezTo>
                    <a:pt x="403131" y="47290"/>
                    <a:pt x="401571" y="36586"/>
                    <a:pt x="403131" y="29845"/>
                  </a:cubicBezTo>
                  <a:moveTo>
                    <a:pt x="304268" y="40143"/>
                  </a:moveTo>
                  <a:cubicBezTo>
                    <a:pt x="311196" y="36336"/>
                    <a:pt x="324739" y="32654"/>
                    <a:pt x="331324" y="34900"/>
                  </a:cubicBezTo>
                  <a:cubicBezTo>
                    <a:pt x="342184" y="38614"/>
                    <a:pt x="346303" y="51877"/>
                    <a:pt x="347833" y="58430"/>
                  </a:cubicBezTo>
                  <a:cubicBezTo>
                    <a:pt x="350142" y="68229"/>
                    <a:pt x="350704" y="75095"/>
                    <a:pt x="351359" y="96628"/>
                  </a:cubicBezTo>
                  <a:cubicBezTo>
                    <a:pt x="351983" y="118161"/>
                    <a:pt x="352451" y="140630"/>
                    <a:pt x="353387" y="155266"/>
                  </a:cubicBezTo>
                  <a:cubicBezTo>
                    <a:pt x="354105" y="166719"/>
                    <a:pt x="356477" y="186504"/>
                    <a:pt x="359785" y="196740"/>
                  </a:cubicBezTo>
                  <a:cubicBezTo>
                    <a:pt x="363374" y="207787"/>
                    <a:pt x="367805" y="217711"/>
                    <a:pt x="373204" y="223359"/>
                  </a:cubicBezTo>
                  <a:cubicBezTo>
                    <a:pt x="377729" y="228071"/>
                    <a:pt x="378727" y="231254"/>
                    <a:pt x="378821" y="234126"/>
                  </a:cubicBezTo>
                  <a:cubicBezTo>
                    <a:pt x="378946" y="237121"/>
                    <a:pt x="375076" y="241116"/>
                    <a:pt x="369927" y="241210"/>
                  </a:cubicBezTo>
                  <a:cubicBezTo>
                    <a:pt x="366026" y="241272"/>
                    <a:pt x="363249" y="238245"/>
                    <a:pt x="359036" y="232128"/>
                  </a:cubicBezTo>
                  <a:cubicBezTo>
                    <a:pt x="351515" y="221237"/>
                    <a:pt x="343183" y="202450"/>
                    <a:pt x="339688" y="191871"/>
                  </a:cubicBezTo>
                  <a:cubicBezTo>
                    <a:pt x="334663" y="176611"/>
                    <a:pt x="328422" y="144967"/>
                    <a:pt x="325395" y="129177"/>
                  </a:cubicBezTo>
                  <a:cubicBezTo>
                    <a:pt x="323554" y="119658"/>
                    <a:pt x="320214" y="100529"/>
                    <a:pt x="318155" y="91042"/>
                  </a:cubicBezTo>
                  <a:cubicBezTo>
                    <a:pt x="315596" y="79277"/>
                    <a:pt x="308980" y="54904"/>
                    <a:pt x="304205" y="45105"/>
                  </a:cubicBezTo>
                  <a:cubicBezTo>
                    <a:pt x="303456" y="43545"/>
                    <a:pt x="302739" y="40986"/>
                    <a:pt x="304268" y="40143"/>
                  </a:cubicBezTo>
                  <a:moveTo>
                    <a:pt x="242322" y="224264"/>
                  </a:moveTo>
                  <a:cubicBezTo>
                    <a:pt x="225189" y="228227"/>
                    <a:pt x="211177" y="232784"/>
                    <a:pt x="173074" y="233408"/>
                  </a:cubicBezTo>
                  <a:cubicBezTo>
                    <a:pt x="147390" y="233813"/>
                    <a:pt x="124672" y="223266"/>
                    <a:pt x="113656" y="216119"/>
                  </a:cubicBezTo>
                  <a:cubicBezTo>
                    <a:pt x="102640" y="208942"/>
                    <a:pt x="94463" y="199143"/>
                    <a:pt x="88378" y="183695"/>
                  </a:cubicBezTo>
                  <a:cubicBezTo>
                    <a:pt x="88378" y="183695"/>
                    <a:pt x="103139" y="185973"/>
                    <a:pt x="122768" y="182853"/>
                  </a:cubicBezTo>
                  <a:cubicBezTo>
                    <a:pt x="142366" y="179732"/>
                    <a:pt x="156721" y="176361"/>
                    <a:pt x="166801" y="173771"/>
                  </a:cubicBezTo>
                  <a:cubicBezTo>
                    <a:pt x="180688" y="170183"/>
                    <a:pt x="202814" y="164222"/>
                    <a:pt x="223036" y="160103"/>
                  </a:cubicBezTo>
                  <a:cubicBezTo>
                    <a:pt x="238078" y="157013"/>
                    <a:pt x="246691" y="159447"/>
                    <a:pt x="250623" y="161694"/>
                  </a:cubicBezTo>
                  <a:cubicBezTo>
                    <a:pt x="265790" y="170370"/>
                    <a:pt x="262263" y="195959"/>
                    <a:pt x="262263" y="195959"/>
                  </a:cubicBezTo>
                  <a:cubicBezTo>
                    <a:pt x="262263" y="195959"/>
                    <a:pt x="272062" y="192152"/>
                    <a:pt x="271188" y="174832"/>
                  </a:cubicBezTo>
                  <a:cubicBezTo>
                    <a:pt x="270533" y="162412"/>
                    <a:pt x="264136" y="155172"/>
                    <a:pt x="258862" y="151053"/>
                  </a:cubicBezTo>
                  <a:cubicBezTo>
                    <a:pt x="251996" y="145716"/>
                    <a:pt x="240699" y="142440"/>
                    <a:pt x="224472" y="145654"/>
                  </a:cubicBezTo>
                  <a:cubicBezTo>
                    <a:pt x="197509" y="151021"/>
                    <a:pt x="189801" y="152769"/>
                    <a:pt x="172980" y="157356"/>
                  </a:cubicBezTo>
                  <a:cubicBezTo>
                    <a:pt x="161777" y="160415"/>
                    <a:pt x="127512" y="167967"/>
                    <a:pt x="114155" y="168529"/>
                  </a:cubicBezTo>
                  <a:cubicBezTo>
                    <a:pt x="100798" y="169090"/>
                    <a:pt x="85663" y="168622"/>
                    <a:pt x="76956" y="166999"/>
                  </a:cubicBezTo>
                  <a:cubicBezTo>
                    <a:pt x="67064" y="165158"/>
                    <a:pt x="52615" y="164066"/>
                    <a:pt x="40850" y="151614"/>
                  </a:cubicBezTo>
                  <a:cubicBezTo>
                    <a:pt x="33360" y="143688"/>
                    <a:pt x="28055" y="133514"/>
                    <a:pt x="25340" y="127803"/>
                  </a:cubicBezTo>
                  <a:cubicBezTo>
                    <a:pt x="22906" y="122717"/>
                    <a:pt x="19536" y="112824"/>
                    <a:pt x="19598" y="106926"/>
                  </a:cubicBezTo>
                  <a:cubicBezTo>
                    <a:pt x="19598" y="106926"/>
                    <a:pt x="38135" y="112512"/>
                    <a:pt x="54331" y="113074"/>
                  </a:cubicBezTo>
                  <a:cubicBezTo>
                    <a:pt x="70528" y="113636"/>
                    <a:pt x="94682" y="112824"/>
                    <a:pt x="105479" y="111732"/>
                  </a:cubicBezTo>
                  <a:cubicBezTo>
                    <a:pt x="123829" y="109891"/>
                    <a:pt x="159936" y="101714"/>
                    <a:pt x="176070" y="98313"/>
                  </a:cubicBezTo>
                  <a:cubicBezTo>
                    <a:pt x="188927" y="95567"/>
                    <a:pt x="205966" y="91104"/>
                    <a:pt x="217606" y="88483"/>
                  </a:cubicBezTo>
                  <a:cubicBezTo>
                    <a:pt x="228466" y="86049"/>
                    <a:pt x="237048" y="84301"/>
                    <a:pt x="245474" y="87110"/>
                  </a:cubicBezTo>
                  <a:cubicBezTo>
                    <a:pt x="252027" y="89294"/>
                    <a:pt x="261795" y="102713"/>
                    <a:pt x="258737" y="119346"/>
                  </a:cubicBezTo>
                  <a:cubicBezTo>
                    <a:pt x="258737" y="119346"/>
                    <a:pt x="263792" y="115477"/>
                    <a:pt x="265259" y="104180"/>
                  </a:cubicBezTo>
                  <a:cubicBezTo>
                    <a:pt x="266258" y="96628"/>
                    <a:pt x="264167" y="89013"/>
                    <a:pt x="261670" y="84738"/>
                  </a:cubicBezTo>
                  <a:cubicBezTo>
                    <a:pt x="259860" y="81648"/>
                    <a:pt x="254430" y="74908"/>
                    <a:pt x="246660" y="72567"/>
                  </a:cubicBezTo>
                  <a:cubicBezTo>
                    <a:pt x="233584" y="68604"/>
                    <a:pt x="219229" y="73441"/>
                    <a:pt x="212457" y="74783"/>
                  </a:cubicBezTo>
                  <a:cubicBezTo>
                    <a:pt x="198258" y="77654"/>
                    <a:pt x="175757" y="83115"/>
                    <a:pt x="161964" y="86267"/>
                  </a:cubicBezTo>
                  <a:cubicBezTo>
                    <a:pt x="147702" y="89544"/>
                    <a:pt x="117931" y="96503"/>
                    <a:pt x="104574" y="97938"/>
                  </a:cubicBezTo>
                  <a:cubicBezTo>
                    <a:pt x="95150" y="98968"/>
                    <a:pt x="77112" y="99967"/>
                    <a:pt x="68343" y="99842"/>
                  </a:cubicBezTo>
                  <a:cubicBezTo>
                    <a:pt x="59824" y="99717"/>
                    <a:pt x="41880" y="97876"/>
                    <a:pt x="35794" y="96222"/>
                  </a:cubicBezTo>
                  <a:cubicBezTo>
                    <a:pt x="26932" y="93788"/>
                    <a:pt x="15666" y="87796"/>
                    <a:pt x="14823" y="76374"/>
                  </a:cubicBezTo>
                  <a:cubicBezTo>
                    <a:pt x="12764" y="48788"/>
                    <a:pt x="25871" y="20889"/>
                    <a:pt x="25871" y="20889"/>
                  </a:cubicBezTo>
                  <a:cubicBezTo>
                    <a:pt x="25871" y="20889"/>
                    <a:pt x="46405" y="30719"/>
                    <a:pt x="64005" y="34838"/>
                  </a:cubicBezTo>
                  <a:cubicBezTo>
                    <a:pt x="81200" y="38864"/>
                    <a:pt x="104106" y="44481"/>
                    <a:pt x="144644" y="43763"/>
                  </a:cubicBezTo>
                  <a:cubicBezTo>
                    <a:pt x="185276" y="43045"/>
                    <a:pt x="206028" y="41391"/>
                    <a:pt x="224315" y="39394"/>
                  </a:cubicBezTo>
                  <a:cubicBezTo>
                    <a:pt x="235800" y="38177"/>
                    <a:pt x="256240" y="35462"/>
                    <a:pt x="266539" y="34713"/>
                  </a:cubicBezTo>
                  <a:cubicBezTo>
                    <a:pt x="271969" y="34339"/>
                    <a:pt x="281206" y="36648"/>
                    <a:pt x="286480" y="41516"/>
                  </a:cubicBezTo>
                  <a:cubicBezTo>
                    <a:pt x="293345" y="47883"/>
                    <a:pt x="296091" y="57213"/>
                    <a:pt x="297745" y="62082"/>
                  </a:cubicBezTo>
                  <a:cubicBezTo>
                    <a:pt x="307888" y="92103"/>
                    <a:pt x="308106" y="110265"/>
                    <a:pt x="316532" y="150116"/>
                  </a:cubicBezTo>
                  <a:cubicBezTo>
                    <a:pt x="321026" y="171212"/>
                    <a:pt x="332510" y="225356"/>
                    <a:pt x="352326" y="248793"/>
                  </a:cubicBezTo>
                  <a:cubicBezTo>
                    <a:pt x="359286" y="257000"/>
                    <a:pt x="368273" y="257219"/>
                    <a:pt x="373703" y="255814"/>
                  </a:cubicBezTo>
                  <a:cubicBezTo>
                    <a:pt x="382784" y="253474"/>
                    <a:pt x="390961" y="246390"/>
                    <a:pt x="395517" y="228259"/>
                  </a:cubicBezTo>
                  <a:cubicBezTo>
                    <a:pt x="400229" y="209566"/>
                    <a:pt x="400385" y="197239"/>
                    <a:pt x="400541" y="184101"/>
                  </a:cubicBezTo>
                  <a:cubicBezTo>
                    <a:pt x="400572" y="181885"/>
                    <a:pt x="400572" y="140661"/>
                    <a:pt x="400572" y="140661"/>
                  </a:cubicBezTo>
                  <a:cubicBezTo>
                    <a:pt x="400572" y="140661"/>
                    <a:pt x="407812" y="167436"/>
                    <a:pt x="420045" y="179201"/>
                  </a:cubicBezTo>
                  <a:cubicBezTo>
                    <a:pt x="429751" y="188501"/>
                    <a:pt x="441953" y="192558"/>
                    <a:pt x="453530" y="191840"/>
                  </a:cubicBezTo>
                  <a:cubicBezTo>
                    <a:pt x="463985" y="191154"/>
                    <a:pt x="470819" y="189063"/>
                    <a:pt x="486485" y="183383"/>
                  </a:cubicBezTo>
                  <a:cubicBezTo>
                    <a:pt x="487390" y="183071"/>
                    <a:pt x="489637" y="182197"/>
                    <a:pt x="491353" y="185224"/>
                  </a:cubicBezTo>
                  <a:cubicBezTo>
                    <a:pt x="493226" y="188532"/>
                    <a:pt x="505771" y="212593"/>
                    <a:pt x="511763" y="246796"/>
                  </a:cubicBezTo>
                  <a:cubicBezTo>
                    <a:pt x="514384" y="261837"/>
                    <a:pt x="516444" y="275506"/>
                    <a:pt x="514727" y="291172"/>
                  </a:cubicBezTo>
                  <a:cubicBezTo>
                    <a:pt x="511887" y="316886"/>
                    <a:pt x="507394" y="324532"/>
                    <a:pt x="504585" y="330711"/>
                  </a:cubicBezTo>
                  <a:cubicBezTo>
                    <a:pt x="501964" y="336453"/>
                    <a:pt x="494817" y="349092"/>
                    <a:pt x="487328" y="349092"/>
                  </a:cubicBezTo>
                  <a:cubicBezTo>
                    <a:pt x="487328" y="349092"/>
                    <a:pt x="481367" y="338731"/>
                    <a:pt x="460739" y="330711"/>
                  </a:cubicBezTo>
                  <a:cubicBezTo>
                    <a:pt x="446665" y="325250"/>
                    <a:pt x="436648" y="322972"/>
                    <a:pt x="418267" y="320382"/>
                  </a:cubicBezTo>
                  <a:cubicBezTo>
                    <a:pt x="386935" y="315981"/>
                    <a:pt x="378322" y="314296"/>
                    <a:pt x="365621" y="311581"/>
                  </a:cubicBezTo>
                  <a:cubicBezTo>
                    <a:pt x="354542" y="309209"/>
                    <a:pt x="341435" y="303561"/>
                    <a:pt x="329608" y="294261"/>
                  </a:cubicBezTo>
                  <a:cubicBezTo>
                    <a:pt x="316594" y="284057"/>
                    <a:pt x="309323" y="271543"/>
                    <a:pt x="305173" y="262430"/>
                  </a:cubicBezTo>
                  <a:cubicBezTo>
                    <a:pt x="299867" y="250728"/>
                    <a:pt x="295062" y="234500"/>
                    <a:pt x="289413" y="216650"/>
                  </a:cubicBezTo>
                  <a:cubicBezTo>
                    <a:pt x="289413" y="216681"/>
                    <a:pt x="265197" y="218959"/>
                    <a:pt x="242322" y="224264"/>
                  </a:cubicBezTo>
                  <a:moveTo>
                    <a:pt x="123798" y="557149"/>
                  </a:moveTo>
                  <a:cubicBezTo>
                    <a:pt x="123798" y="557149"/>
                    <a:pt x="118680" y="557773"/>
                    <a:pt x="116776" y="556961"/>
                  </a:cubicBezTo>
                  <a:cubicBezTo>
                    <a:pt x="111721" y="554746"/>
                    <a:pt x="106759" y="543324"/>
                    <a:pt x="103638" y="541015"/>
                  </a:cubicBezTo>
                  <a:cubicBezTo>
                    <a:pt x="100205" y="538456"/>
                    <a:pt x="95337" y="539454"/>
                    <a:pt x="92934" y="541264"/>
                  </a:cubicBezTo>
                  <a:cubicBezTo>
                    <a:pt x="91468" y="542356"/>
                    <a:pt x="87848" y="546226"/>
                    <a:pt x="89377" y="551656"/>
                  </a:cubicBezTo>
                  <a:cubicBezTo>
                    <a:pt x="89876" y="553435"/>
                    <a:pt x="91405" y="557336"/>
                    <a:pt x="91405" y="557336"/>
                  </a:cubicBezTo>
                  <a:cubicBezTo>
                    <a:pt x="91405" y="557336"/>
                    <a:pt x="89221" y="558771"/>
                    <a:pt x="74210" y="558272"/>
                  </a:cubicBezTo>
                  <a:cubicBezTo>
                    <a:pt x="54238" y="557585"/>
                    <a:pt x="43097" y="554371"/>
                    <a:pt x="33672" y="550127"/>
                  </a:cubicBezTo>
                  <a:cubicBezTo>
                    <a:pt x="30520" y="548692"/>
                    <a:pt x="26620" y="546226"/>
                    <a:pt x="22344" y="542169"/>
                  </a:cubicBezTo>
                  <a:cubicBezTo>
                    <a:pt x="18100" y="538081"/>
                    <a:pt x="13825" y="531746"/>
                    <a:pt x="13107" y="508497"/>
                  </a:cubicBezTo>
                  <a:cubicBezTo>
                    <a:pt x="12826" y="498636"/>
                    <a:pt x="12483" y="478975"/>
                    <a:pt x="12264" y="469114"/>
                  </a:cubicBezTo>
                  <a:cubicBezTo>
                    <a:pt x="12046" y="460189"/>
                    <a:pt x="11266" y="430168"/>
                    <a:pt x="11266" y="430168"/>
                  </a:cubicBezTo>
                  <a:cubicBezTo>
                    <a:pt x="11266" y="430168"/>
                    <a:pt x="26463" y="429450"/>
                    <a:pt x="34858" y="426298"/>
                  </a:cubicBezTo>
                  <a:cubicBezTo>
                    <a:pt x="43066" y="423208"/>
                    <a:pt x="46623" y="419089"/>
                    <a:pt x="46623" y="419089"/>
                  </a:cubicBezTo>
                  <a:cubicBezTo>
                    <a:pt x="46623" y="419089"/>
                    <a:pt x="66003" y="427296"/>
                    <a:pt x="76457" y="430667"/>
                  </a:cubicBezTo>
                  <a:cubicBezTo>
                    <a:pt x="83042" y="432789"/>
                    <a:pt x="107133" y="438718"/>
                    <a:pt x="107133" y="438718"/>
                  </a:cubicBezTo>
                  <a:cubicBezTo>
                    <a:pt x="107133" y="438718"/>
                    <a:pt x="97584" y="442900"/>
                    <a:pt x="93995" y="445334"/>
                  </a:cubicBezTo>
                  <a:cubicBezTo>
                    <a:pt x="91343" y="447144"/>
                    <a:pt x="87130" y="450234"/>
                    <a:pt x="83759" y="453854"/>
                  </a:cubicBezTo>
                  <a:cubicBezTo>
                    <a:pt x="81138" y="456693"/>
                    <a:pt x="77393" y="460438"/>
                    <a:pt x="69155" y="460969"/>
                  </a:cubicBezTo>
                  <a:cubicBezTo>
                    <a:pt x="60698" y="461499"/>
                    <a:pt x="54675" y="460875"/>
                    <a:pt x="54675" y="460875"/>
                  </a:cubicBezTo>
                  <a:cubicBezTo>
                    <a:pt x="54269" y="472827"/>
                    <a:pt x="52521" y="485653"/>
                    <a:pt x="54643" y="496389"/>
                  </a:cubicBezTo>
                  <a:cubicBezTo>
                    <a:pt x="57327" y="509932"/>
                    <a:pt x="67501" y="518077"/>
                    <a:pt x="72681" y="519887"/>
                  </a:cubicBezTo>
                  <a:cubicBezTo>
                    <a:pt x="79078" y="522134"/>
                    <a:pt x="81044" y="522415"/>
                    <a:pt x="92497" y="521635"/>
                  </a:cubicBezTo>
                  <a:cubicBezTo>
                    <a:pt x="104294" y="520792"/>
                    <a:pt x="107726" y="522727"/>
                    <a:pt x="109568" y="524319"/>
                  </a:cubicBezTo>
                  <a:cubicBezTo>
                    <a:pt x="111128" y="525661"/>
                    <a:pt x="115154" y="532308"/>
                    <a:pt x="119335" y="541420"/>
                  </a:cubicBezTo>
                  <a:cubicBezTo>
                    <a:pt x="123299" y="550033"/>
                    <a:pt x="123798" y="557149"/>
                    <a:pt x="123798" y="557149"/>
                  </a:cubicBezTo>
                  <a:moveTo>
                    <a:pt x="550553" y="558116"/>
                  </a:moveTo>
                  <a:cubicBezTo>
                    <a:pt x="545404" y="560394"/>
                    <a:pt x="541721" y="560519"/>
                    <a:pt x="535293" y="559552"/>
                  </a:cubicBezTo>
                  <a:cubicBezTo>
                    <a:pt x="526586" y="558272"/>
                    <a:pt x="520220" y="552031"/>
                    <a:pt x="516943" y="548692"/>
                  </a:cubicBezTo>
                  <a:cubicBezTo>
                    <a:pt x="515102" y="546819"/>
                    <a:pt x="510639" y="542575"/>
                    <a:pt x="506738" y="546133"/>
                  </a:cubicBezTo>
                  <a:cubicBezTo>
                    <a:pt x="502869" y="549659"/>
                    <a:pt x="506988" y="556961"/>
                    <a:pt x="506988" y="556961"/>
                  </a:cubicBezTo>
                  <a:cubicBezTo>
                    <a:pt x="500591" y="557024"/>
                    <a:pt x="495410" y="558678"/>
                    <a:pt x="480618" y="552998"/>
                  </a:cubicBezTo>
                  <a:cubicBezTo>
                    <a:pt x="468915" y="548504"/>
                    <a:pt x="461332" y="544822"/>
                    <a:pt x="445105" y="528750"/>
                  </a:cubicBezTo>
                  <a:cubicBezTo>
                    <a:pt x="425850" y="509683"/>
                    <a:pt x="420576" y="475730"/>
                    <a:pt x="419453" y="458379"/>
                  </a:cubicBezTo>
                  <a:cubicBezTo>
                    <a:pt x="418579" y="444991"/>
                    <a:pt x="417206" y="418153"/>
                    <a:pt x="415177" y="404921"/>
                  </a:cubicBezTo>
                  <a:cubicBezTo>
                    <a:pt x="414397" y="400022"/>
                    <a:pt x="413055" y="392095"/>
                    <a:pt x="411370" y="387320"/>
                  </a:cubicBezTo>
                  <a:cubicBezTo>
                    <a:pt x="410683" y="385448"/>
                    <a:pt x="408000" y="380611"/>
                    <a:pt x="403943" y="376648"/>
                  </a:cubicBezTo>
                  <a:cubicBezTo>
                    <a:pt x="400666" y="373433"/>
                    <a:pt x="394549" y="369876"/>
                    <a:pt x="390399" y="367535"/>
                  </a:cubicBezTo>
                  <a:cubicBezTo>
                    <a:pt x="387559" y="365912"/>
                    <a:pt x="382566" y="362823"/>
                    <a:pt x="379632" y="362729"/>
                  </a:cubicBezTo>
                  <a:cubicBezTo>
                    <a:pt x="376668" y="362636"/>
                    <a:pt x="374858" y="365288"/>
                    <a:pt x="374577" y="366381"/>
                  </a:cubicBezTo>
                  <a:cubicBezTo>
                    <a:pt x="373734" y="369626"/>
                    <a:pt x="376949" y="376180"/>
                    <a:pt x="385468" y="380829"/>
                  </a:cubicBezTo>
                  <a:cubicBezTo>
                    <a:pt x="392490" y="384637"/>
                    <a:pt x="396235" y="388225"/>
                    <a:pt x="397795" y="392906"/>
                  </a:cubicBezTo>
                  <a:cubicBezTo>
                    <a:pt x="398606" y="395247"/>
                    <a:pt x="399324" y="402019"/>
                    <a:pt x="398263" y="406169"/>
                  </a:cubicBezTo>
                  <a:cubicBezTo>
                    <a:pt x="397233" y="410320"/>
                    <a:pt x="394331" y="411256"/>
                    <a:pt x="392396" y="411974"/>
                  </a:cubicBezTo>
                  <a:cubicBezTo>
                    <a:pt x="390368" y="412754"/>
                    <a:pt x="385936" y="413971"/>
                    <a:pt x="377947" y="414096"/>
                  </a:cubicBezTo>
                  <a:cubicBezTo>
                    <a:pt x="364466" y="414314"/>
                    <a:pt x="351484" y="409789"/>
                    <a:pt x="343744" y="406263"/>
                  </a:cubicBezTo>
                  <a:cubicBezTo>
                    <a:pt x="333540" y="401613"/>
                    <a:pt x="326237" y="394217"/>
                    <a:pt x="319653" y="388257"/>
                  </a:cubicBezTo>
                  <a:cubicBezTo>
                    <a:pt x="313255" y="382483"/>
                    <a:pt x="305766" y="378208"/>
                    <a:pt x="294781" y="376180"/>
                  </a:cubicBezTo>
                  <a:cubicBezTo>
                    <a:pt x="282641" y="373964"/>
                    <a:pt x="263262" y="378177"/>
                    <a:pt x="263262" y="378177"/>
                  </a:cubicBezTo>
                  <a:cubicBezTo>
                    <a:pt x="258175" y="376211"/>
                    <a:pt x="243289" y="353492"/>
                    <a:pt x="237922" y="344692"/>
                  </a:cubicBezTo>
                  <a:cubicBezTo>
                    <a:pt x="234083" y="338388"/>
                    <a:pt x="222880" y="319352"/>
                    <a:pt x="222880" y="319352"/>
                  </a:cubicBezTo>
                  <a:lnTo>
                    <a:pt x="214048" y="324532"/>
                  </a:lnTo>
                  <a:cubicBezTo>
                    <a:pt x="216046" y="334643"/>
                    <a:pt x="225595" y="351620"/>
                    <a:pt x="230931" y="359827"/>
                  </a:cubicBezTo>
                  <a:cubicBezTo>
                    <a:pt x="235581" y="366942"/>
                    <a:pt x="248688" y="384605"/>
                    <a:pt x="250810" y="387414"/>
                  </a:cubicBezTo>
                  <a:cubicBezTo>
                    <a:pt x="252339" y="389411"/>
                    <a:pt x="265290" y="408011"/>
                    <a:pt x="269503" y="415251"/>
                  </a:cubicBezTo>
                  <a:cubicBezTo>
                    <a:pt x="272842" y="421055"/>
                    <a:pt x="275557" y="427296"/>
                    <a:pt x="280550" y="439561"/>
                  </a:cubicBezTo>
                  <a:cubicBezTo>
                    <a:pt x="285575" y="451856"/>
                    <a:pt x="284982" y="458816"/>
                    <a:pt x="284951" y="461406"/>
                  </a:cubicBezTo>
                  <a:cubicBezTo>
                    <a:pt x="284919" y="465244"/>
                    <a:pt x="282454" y="469863"/>
                    <a:pt x="277898" y="475480"/>
                  </a:cubicBezTo>
                  <a:cubicBezTo>
                    <a:pt x="272749" y="481846"/>
                    <a:pt x="263699" y="489648"/>
                    <a:pt x="263699" y="489648"/>
                  </a:cubicBezTo>
                  <a:cubicBezTo>
                    <a:pt x="263699" y="489648"/>
                    <a:pt x="270096" y="498885"/>
                    <a:pt x="271781" y="501132"/>
                  </a:cubicBezTo>
                  <a:cubicBezTo>
                    <a:pt x="275776" y="506468"/>
                    <a:pt x="282641" y="514457"/>
                    <a:pt x="287010" y="519513"/>
                  </a:cubicBezTo>
                  <a:cubicBezTo>
                    <a:pt x="290880" y="523944"/>
                    <a:pt x="298963" y="532495"/>
                    <a:pt x="303800" y="534118"/>
                  </a:cubicBezTo>
                  <a:cubicBezTo>
                    <a:pt x="308886" y="535834"/>
                    <a:pt x="312818" y="531372"/>
                    <a:pt x="319715" y="529530"/>
                  </a:cubicBezTo>
                  <a:cubicBezTo>
                    <a:pt x="328453" y="527221"/>
                    <a:pt x="333883" y="529187"/>
                    <a:pt x="337690" y="532245"/>
                  </a:cubicBezTo>
                  <a:cubicBezTo>
                    <a:pt x="341778" y="535491"/>
                    <a:pt x="343308" y="538456"/>
                    <a:pt x="344556" y="542481"/>
                  </a:cubicBezTo>
                  <a:cubicBezTo>
                    <a:pt x="346241" y="547943"/>
                    <a:pt x="343620" y="556400"/>
                    <a:pt x="343620" y="556400"/>
                  </a:cubicBezTo>
                  <a:cubicBezTo>
                    <a:pt x="338595" y="557273"/>
                    <a:pt x="334445" y="556119"/>
                    <a:pt x="332073" y="554371"/>
                  </a:cubicBezTo>
                  <a:cubicBezTo>
                    <a:pt x="321026" y="546320"/>
                    <a:pt x="315752" y="543792"/>
                    <a:pt x="311976" y="543948"/>
                  </a:cubicBezTo>
                  <a:cubicBezTo>
                    <a:pt x="308169" y="544104"/>
                    <a:pt x="305266" y="546164"/>
                    <a:pt x="304143" y="549284"/>
                  </a:cubicBezTo>
                  <a:cubicBezTo>
                    <a:pt x="302520" y="553778"/>
                    <a:pt x="306546" y="560113"/>
                    <a:pt x="306546" y="560113"/>
                  </a:cubicBezTo>
                  <a:cubicBezTo>
                    <a:pt x="306546" y="560113"/>
                    <a:pt x="283796" y="559864"/>
                    <a:pt x="272717" y="557024"/>
                  </a:cubicBezTo>
                  <a:cubicBezTo>
                    <a:pt x="261670" y="554184"/>
                    <a:pt x="246878" y="546632"/>
                    <a:pt x="232211" y="533681"/>
                  </a:cubicBezTo>
                  <a:cubicBezTo>
                    <a:pt x="217512" y="520730"/>
                    <a:pt x="212457" y="506968"/>
                    <a:pt x="212457" y="506968"/>
                  </a:cubicBezTo>
                  <a:cubicBezTo>
                    <a:pt x="221975" y="497262"/>
                    <a:pt x="225876" y="488493"/>
                    <a:pt x="224596" y="474263"/>
                  </a:cubicBezTo>
                  <a:cubicBezTo>
                    <a:pt x="223161" y="457879"/>
                    <a:pt x="211614" y="444055"/>
                    <a:pt x="205310" y="437688"/>
                  </a:cubicBezTo>
                  <a:cubicBezTo>
                    <a:pt x="194357" y="426610"/>
                    <a:pt x="184246" y="422959"/>
                    <a:pt x="178785" y="418309"/>
                  </a:cubicBezTo>
                  <a:cubicBezTo>
                    <a:pt x="161527" y="403735"/>
                    <a:pt x="153538" y="384574"/>
                    <a:pt x="144644" y="366661"/>
                  </a:cubicBezTo>
                  <a:cubicBezTo>
                    <a:pt x="135501" y="348156"/>
                    <a:pt x="129914" y="336172"/>
                    <a:pt x="121957" y="327559"/>
                  </a:cubicBezTo>
                  <a:cubicBezTo>
                    <a:pt x="118149" y="323502"/>
                    <a:pt x="110660" y="321474"/>
                    <a:pt x="99300" y="323658"/>
                  </a:cubicBezTo>
                  <a:cubicBezTo>
                    <a:pt x="89189" y="325624"/>
                    <a:pt x="77050" y="331179"/>
                    <a:pt x="71058" y="336828"/>
                  </a:cubicBezTo>
                  <a:cubicBezTo>
                    <a:pt x="65223" y="342351"/>
                    <a:pt x="61696" y="348780"/>
                    <a:pt x="60573" y="353523"/>
                  </a:cubicBezTo>
                  <a:cubicBezTo>
                    <a:pt x="59012" y="359921"/>
                    <a:pt x="58451" y="370406"/>
                    <a:pt x="63350" y="378208"/>
                  </a:cubicBezTo>
                  <a:cubicBezTo>
                    <a:pt x="69092" y="387320"/>
                    <a:pt x="81575" y="394061"/>
                    <a:pt x="89033" y="396682"/>
                  </a:cubicBezTo>
                  <a:cubicBezTo>
                    <a:pt x="98271" y="399897"/>
                    <a:pt x="115154" y="405389"/>
                    <a:pt x="126482" y="407886"/>
                  </a:cubicBezTo>
                  <a:cubicBezTo>
                    <a:pt x="139152" y="410694"/>
                    <a:pt x="157345" y="422085"/>
                    <a:pt x="159748" y="438219"/>
                  </a:cubicBezTo>
                  <a:cubicBezTo>
                    <a:pt x="161340" y="448704"/>
                    <a:pt x="159218" y="454696"/>
                    <a:pt x="158469" y="457973"/>
                  </a:cubicBezTo>
                  <a:cubicBezTo>
                    <a:pt x="157377" y="462779"/>
                    <a:pt x="149325" y="479069"/>
                    <a:pt x="141024" y="487120"/>
                  </a:cubicBezTo>
                  <a:cubicBezTo>
                    <a:pt x="136281" y="491739"/>
                    <a:pt x="135157" y="493112"/>
                    <a:pt x="120428" y="500976"/>
                  </a:cubicBezTo>
                  <a:cubicBezTo>
                    <a:pt x="106540" y="508372"/>
                    <a:pt x="91436" y="509496"/>
                    <a:pt x="85819" y="508435"/>
                  </a:cubicBezTo>
                  <a:cubicBezTo>
                    <a:pt x="78080" y="506968"/>
                    <a:pt x="72899" y="499228"/>
                    <a:pt x="72899" y="499228"/>
                  </a:cubicBezTo>
                  <a:cubicBezTo>
                    <a:pt x="68374" y="492706"/>
                    <a:pt x="70028" y="473888"/>
                    <a:pt x="70028" y="473888"/>
                  </a:cubicBezTo>
                  <a:cubicBezTo>
                    <a:pt x="71994" y="474357"/>
                    <a:pt x="81232" y="472453"/>
                    <a:pt x="82792" y="471642"/>
                  </a:cubicBezTo>
                  <a:cubicBezTo>
                    <a:pt x="87442" y="469301"/>
                    <a:pt x="91093" y="465587"/>
                    <a:pt x="94463" y="461562"/>
                  </a:cubicBezTo>
                  <a:cubicBezTo>
                    <a:pt x="98427" y="456849"/>
                    <a:pt x="101516" y="454072"/>
                    <a:pt x="109037" y="450858"/>
                  </a:cubicBezTo>
                  <a:cubicBezTo>
                    <a:pt x="115372" y="448143"/>
                    <a:pt x="118337" y="450390"/>
                    <a:pt x="119367" y="452293"/>
                  </a:cubicBezTo>
                  <a:cubicBezTo>
                    <a:pt x="124360" y="461499"/>
                    <a:pt x="110504" y="482595"/>
                    <a:pt x="109755" y="483719"/>
                  </a:cubicBezTo>
                  <a:cubicBezTo>
                    <a:pt x="120740" y="480192"/>
                    <a:pt x="127543" y="472016"/>
                    <a:pt x="131256" y="466149"/>
                  </a:cubicBezTo>
                  <a:cubicBezTo>
                    <a:pt x="133410" y="462748"/>
                    <a:pt x="136998" y="455383"/>
                    <a:pt x="137903" y="451451"/>
                  </a:cubicBezTo>
                  <a:cubicBezTo>
                    <a:pt x="138434" y="449173"/>
                    <a:pt x="139495" y="444086"/>
                    <a:pt x="137186" y="439280"/>
                  </a:cubicBezTo>
                  <a:cubicBezTo>
                    <a:pt x="133909" y="432446"/>
                    <a:pt x="129259" y="430417"/>
                    <a:pt x="125702" y="428857"/>
                  </a:cubicBezTo>
                  <a:cubicBezTo>
                    <a:pt x="116995" y="425050"/>
                    <a:pt x="89096" y="418559"/>
                    <a:pt x="89096" y="418559"/>
                  </a:cubicBezTo>
                  <a:cubicBezTo>
                    <a:pt x="89096" y="418559"/>
                    <a:pt x="64037" y="413846"/>
                    <a:pt x="49525" y="400459"/>
                  </a:cubicBezTo>
                  <a:cubicBezTo>
                    <a:pt x="42847" y="394248"/>
                    <a:pt x="39602" y="387664"/>
                    <a:pt x="36169" y="375587"/>
                  </a:cubicBezTo>
                  <a:cubicBezTo>
                    <a:pt x="32736" y="363510"/>
                    <a:pt x="37011" y="348156"/>
                    <a:pt x="38541" y="342913"/>
                  </a:cubicBezTo>
                  <a:cubicBezTo>
                    <a:pt x="40288" y="336984"/>
                    <a:pt x="45531" y="327434"/>
                    <a:pt x="48870" y="323970"/>
                  </a:cubicBezTo>
                  <a:cubicBezTo>
                    <a:pt x="52958" y="319757"/>
                    <a:pt x="57670" y="317729"/>
                    <a:pt x="63506" y="314452"/>
                  </a:cubicBezTo>
                  <a:cubicBezTo>
                    <a:pt x="74678" y="308148"/>
                    <a:pt x="98832" y="300284"/>
                    <a:pt x="111003" y="296789"/>
                  </a:cubicBezTo>
                  <a:cubicBezTo>
                    <a:pt x="125046" y="292763"/>
                    <a:pt x="153382" y="285586"/>
                    <a:pt x="167612" y="282247"/>
                  </a:cubicBezTo>
                  <a:cubicBezTo>
                    <a:pt x="183029" y="278595"/>
                    <a:pt x="214111" y="272229"/>
                    <a:pt x="229683" y="269327"/>
                  </a:cubicBezTo>
                  <a:cubicBezTo>
                    <a:pt x="243008" y="266830"/>
                    <a:pt x="277336" y="261494"/>
                    <a:pt x="283328" y="261276"/>
                  </a:cubicBezTo>
                  <a:cubicBezTo>
                    <a:pt x="287603" y="261120"/>
                    <a:pt x="290318" y="263866"/>
                    <a:pt x="291036" y="266019"/>
                  </a:cubicBezTo>
                  <a:cubicBezTo>
                    <a:pt x="294625" y="276910"/>
                    <a:pt x="296154" y="278658"/>
                    <a:pt x="299743" y="283932"/>
                  </a:cubicBezTo>
                  <a:cubicBezTo>
                    <a:pt x="305703" y="292701"/>
                    <a:pt x="318560" y="303779"/>
                    <a:pt x="326269" y="308460"/>
                  </a:cubicBezTo>
                  <a:cubicBezTo>
                    <a:pt x="332354" y="312112"/>
                    <a:pt x="340312" y="317167"/>
                    <a:pt x="351265" y="321879"/>
                  </a:cubicBezTo>
                  <a:cubicBezTo>
                    <a:pt x="360752" y="325968"/>
                    <a:pt x="372954" y="329588"/>
                    <a:pt x="380506" y="330836"/>
                  </a:cubicBezTo>
                  <a:cubicBezTo>
                    <a:pt x="391928" y="332771"/>
                    <a:pt x="409966" y="334862"/>
                    <a:pt x="426474" y="336859"/>
                  </a:cubicBezTo>
                  <a:cubicBezTo>
                    <a:pt x="442983" y="338856"/>
                    <a:pt x="456901" y="344068"/>
                    <a:pt x="461894" y="346627"/>
                  </a:cubicBezTo>
                  <a:cubicBezTo>
                    <a:pt x="466825" y="349186"/>
                    <a:pt x="473316" y="354553"/>
                    <a:pt x="479682" y="363603"/>
                  </a:cubicBezTo>
                  <a:cubicBezTo>
                    <a:pt x="486048" y="372684"/>
                    <a:pt x="483645" y="397556"/>
                    <a:pt x="483552" y="407106"/>
                  </a:cubicBezTo>
                  <a:cubicBezTo>
                    <a:pt x="483458" y="416655"/>
                    <a:pt x="481554" y="440372"/>
                    <a:pt x="481554" y="440372"/>
                  </a:cubicBezTo>
                  <a:cubicBezTo>
                    <a:pt x="481554" y="440372"/>
                    <a:pt x="480088" y="460906"/>
                    <a:pt x="479994" y="468989"/>
                  </a:cubicBezTo>
                  <a:cubicBezTo>
                    <a:pt x="479900" y="477228"/>
                    <a:pt x="480368" y="495858"/>
                    <a:pt x="484176" y="508091"/>
                  </a:cubicBezTo>
                  <a:cubicBezTo>
                    <a:pt x="486610" y="515893"/>
                    <a:pt x="488669" y="521011"/>
                    <a:pt x="494380" y="523320"/>
                  </a:cubicBezTo>
                  <a:cubicBezTo>
                    <a:pt x="498687" y="525068"/>
                    <a:pt x="505053" y="523757"/>
                    <a:pt x="510920" y="523788"/>
                  </a:cubicBezTo>
                  <a:cubicBezTo>
                    <a:pt x="521156" y="523851"/>
                    <a:pt x="531579" y="522384"/>
                    <a:pt x="541347" y="533119"/>
                  </a:cubicBezTo>
                  <a:cubicBezTo>
                    <a:pt x="551427" y="544354"/>
                    <a:pt x="550553" y="558116"/>
                    <a:pt x="550553" y="558116"/>
                  </a:cubicBezTo>
                  <a:moveTo>
                    <a:pt x="143552" y="398992"/>
                  </a:moveTo>
                  <a:cubicBezTo>
                    <a:pt x="143552" y="398992"/>
                    <a:pt x="125826" y="396090"/>
                    <a:pt x="118337" y="393655"/>
                  </a:cubicBezTo>
                  <a:cubicBezTo>
                    <a:pt x="108319" y="390379"/>
                    <a:pt x="99300" y="387601"/>
                    <a:pt x="91155" y="383201"/>
                  </a:cubicBezTo>
                  <a:cubicBezTo>
                    <a:pt x="87379" y="381173"/>
                    <a:pt x="75926" y="375743"/>
                    <a:pt x="74553" y="367504"/>
                  </a:cubicBezTo>
                  <a:cubicBezTo>
                    <a:pt x="73336" y="360264"/>
                    <a:pt x="76270" y="354772"/>
                    <a:pt x="77424" y="352587"/>
                  </a:cubicBezTo>
                  <a:cubicBezTo>
                    <a:pt x="79110" y="349466"/>
                    <a:pt x="86412" y="341914"/>
                    <a:pt x="99332" y="338388"/>
                  </a:cubicBezTo>
                  <a:cubicBezTo>
                    <a:pt x="115653" y="333925"/>
                    <a:pt x="119554" y="348343"/>
                    <a:pt x="122643" y="354772"/>
                  </a:cubicBezTo>
                  <a:cubicBezTo>
                    <a:pt x="126138" y="362105"/>
                    <a:pt x="131537" y="374338"/>
                    <a:pt x="133753" y="379175"/>
                  </a:cubicBezTo>
                  <a:cubicBezTo>
                    <a:pt x="135563" y="383076"/>
                    <a:pt x="140182" y="392157"/>
                    <a:pt x="143552" y="398992"/>
                  </a:cubicBezTo>
                </a:path>
              </a:pathLst>
            </a:custGeom>
            <a:solidFill>
              <a:schemeClr val="bg2">
                <a:lumMod val="50000"/>
                <a:lumOff val="50000"/>
              </a:schemeClr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FB71DFA6-8E55-A4DD-BF1F-A48BA442B4BD}"/>
                </a:ext>
              </a:extLst>
            </p:cNvPr>
            <p:cNvSpPr/>
            <p:nvPr/>
          </p:nvSpPr>
          <p:spPr>
            <a:xfrm>
              <a:off x="2450576" y="1328227"/>
              <a:ext cx="81184" cy="222292"/>
            </a:xfrm>
            <a:custGeom>
              <a:avLst/>
              <a:gdLst>
                <a:gd name="connsiteX0" fmla="*/ 47996 w 81184"/>
                <a:gd name="connsiteY0" fmla="*/ 443 h 222292"/>
                <a:gd name="connsiteX1" fmla="*/ 73180 w 81184"/>
                <a:gd name="connsiteY1" fmla="*/ 18636 h 222292"/>
                <a:gd name="connsiteX2" fmla="*/ 78173 w 81184"/>
                <a:gd name="connsiteY2" fmla="*/ 55741 h 222292"/>
                <a:gd name="connsiteX3" fmla="*/ 77705 w 81184"/>
                <a:gd name="connsiteY3" fmla="*/ 72687 h 222292"/>
                <a:gd name="connsiteX4" fmla="*/ 74335 w 81184"/>
                <a:gd name="connsiteY4" fmla="*/ 87510 h 222292"/>
                <a:gd name="connsiteX5" fmla="*/ 69685 w 81184"/>
                <a:gd name="connsiteY5" fmla="*/ 96622 h 222292"/>
                <a:gd name="connsiteX6" fmla="*/ 62289 w 81184"/>
                <a:gd name="connsiteY6" fmla="*/ 104611 h 222292"/>
                <a:gd name="connsiteX7" fmla="*/ 62289 w 81184"/>
                <a:gd name="connsiteY7" fmla="*/ 105236 h 222292"/>
                <a:gd name="connsiteX8" fmla="*/ 71526 w 81184"/>
                <a:gd name="connsiteY8" fmla="*/ 113256 h 222292"/>
                <a:gd name="connsiteX9" fmla="*/ 77736 w 81184"/>
                <a:gd name="connsiteY9" fmla="*/ 125083 h 222292"/>
                <a:gd name="connsiteX10" fmla="*/ 80826 w 81184"/>
                <a:gd name="connsiteY10" fmla="*/ 140343 h 222292"/>
                <a:gd name="connsiteX11" fmla="*/ 81169 w 81184"/>
                <a:gd name="connsiteY11" fmla="*/ 157850 h 222292"/>
                <a:gd name="connsiteX12" fmla="*/ 79546 w 81184"/>
                <a:gd name="connsiteY12" fmla="*/ 183128 h 222292"/>
                <a:gd name="connsiteX13" fmla="*/ 72463 w 81184"/>
                <a:gd name="connsiteY13" fmla="*/ 203881 h 222292"/>
                <a:gd name="connsiteX14" fmla="*/ 60573 w 81184"/>
                <a:gd name="connsiteY14" fmla="*/ 216676 h 222292"/>
                <a:gd name="connsiteX15" fmla="*/ 41786 w 81184"/>
                <a:gd name="connsiteY15" fmla="*/ 222293 h 222292"/>
                <a:gd name="connsiteX16" fmla="*/ 0 w 81184"/>
                <a:gd name="connsiteY16" fmla="*/ 222293 h 222292"/>
                <a:gd name="connsiteX17" fmla="*/ 0 w 81184"/>
                <a:gd name="connsiteY17" fmla="*/ 474 h 222292"/>
                <a:gd name="connsiteX18" fmla="*/ 47996 w 81184"/>
                <a:gd name="connsiteY18" fmla="*/ 443 h 222292"/>
                <a:gd name="connsiteX19" fmla="*/ 39758 w 81184"/>
                <a:gd name="connsiteY19" fmla="*/ 87073 h 222292"/>
                <a:gd name="connsiteX20" fmla="*/ 45905 w 81184"/>
                <a:gd name="connsiteY20" fmla="*/ 80738 h 222292"/>
                <a:gd name="connsiteX21" fmla="*/ 47871 w 81184"/>
                <a:gd name="connsiteY21" fmla="*/ 61546 h 222292"/>
                <a:gd name="connsiteX22" fmla="*/ 46280 w 81184"/>
                <a:gd name="connsiteY22" fmla="*/ 45818 h 222292"/>
                <a:gd name="connsiteX23" fmla="*/ 40725 w 81184"/>
                <a:gd name="connsiteY23" fmla="*/ 39920 h 222292"/>
                <a:gd name="connsiteX24" fmla="*/ 31145 w 81184"/>
                <a:gd name="connsiteY24" fmla="*/ 38297 h 222292"/>
                <a:gd name="connsiteX25" fmla="*/ 31145 w 81184"/>
                <a:gd name="connsiteY25" fmla="*/ 88633 h 222292"/>
                <a:gd name="connsiteX26" fmla="*/ 39758 w 81184"/>
                <a:gd name="connsiteY26" fmla="*/ 87073 h 222292"/>
                <a:gd name="connsiteX27" fmla="*/ 39882 w 81184"/>
                <a:gd name="connsiteY27" fmla="*/ 184564 h 222292"/>
                <a:gd name="connsiteX28" fmla="*/ 47060 w 81184"/>
                <a:gd name="connsiteY28" fmla="*/ 178385 h 222292"/>
                <a:gd name="connsiteX29" fmla="*/ 49151 w 81184"/>
                <a:gd name="connsiteY29" fmla="*/ 150860 h 222292"/>
                <a:gd name="connsiteX30" fmla="*/ 46748 w 81184"/>
                <a:gd name="connsiteY30" fmla="*/ 133072 h 222292"/>
                <a:gd name="connsiteX31" fmla="*/ 39789 w 81184"/>
                <a:gd name="connsiteY31" fmla="*/ 125614 h 222292"/>
                <a:gd name="connsiteX32" fmla="*/ 31020 w 81184"/>
                <a:gd name="connsiteY32" fmla="*/ 124334 h 222292"/>
                <a:gd name="connsiteX33" fmla="*/ 31020 w 81184"/>
                <a:gd name="connsiteY33" fmla="*/ 185687 h 222292"/>
                <a:gd name="connsiteX34" fmla="*/ 39882 w 81184"/>
                <a:gd name="connsiteY34" fmla="*/ 184564 h 222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81184" h="222292">
                  <a:moveTo>
                    <a:pt x="47996" y="443"/>
                  </a:moveTo>
                  <a:cubicBezTo>
                    <a:pt x="61228" y="1535"/>
                    <a:pt x="69904" y="11677"/>
                    <a:pt x="73180" y="18636"/>
                  </a:cubicBezTo>
                  <a:cubicBezTo>
                    <a:pt x="78049" y="28966"/>
                    <a:pt x="78173" y="38983"/>
                    <a:pt x="78173" y="55741"/>
                  </a:cubicBezTo>
                  <a:cubicBezTo>
                    <a:pt x="78173" y="61546"/>
                    <a:pt x="78173" y="66633"/>
                    <a:pt x="77705" y="72687"/>
                  </a:cubicBezTo>
                  <a:cubicBezTo>
                    <a:pt x="77268" y="78210"/>
                    <a:pt x="75895" y="83047"/>
                    <a:pt x="74335" y="87510"/>
                  </a:cubicBezTo>
                  <a:cubicBezTo>
                    <a:pt x="72806" y="91973"/>
                    <a:pt x="72057" y="93502"/>
                    <a:pt x="69685" y="96622"/>
                  </a:cubicBezTo>
                  <a:cubicBezTo>
                    <a:pt x="67282" y="99712"/>
                    <a:pt x="67282" y="100898"/>
                    <a:pt x="62289" y="104611"/>
                  </a:cubicBezTo>
                  <a:lnTo>
                    <a:pt x="62289" y="105236"/>
                  </a:lnTo>
                  <a:cubicBezTo>
                    <a:pt x="66096" y="107108"/>
                    <a:pt x="69061" y="109761"/>
                    <a:pt x="71526" y="113256"/>
                  </a:cubicBezTo>
                  <a:cubicBezTo>
                    <a:pt x="74116" y="116876"/>
                    <a:pt x="75895" y="120309"/>
                    <a:pt x="77736" y="125083"/>
                  </a:cubicBezTo>
                  <a:cubicBezTo>
                    <a:pt x="79546" y="129858"/>
                    <a:pt x="80358" y="134664"/>
                    <a:pt x="80826" y="140343"/>
                  </a:cubicBezTo>
                  <a:cubicBezTo>
                    <a:pt x="81294" y="146085"/>
                    <a:pt x="81169" y="152077"/>
                    <a:pt x="81169" y="157850"/>
                  </a:cubicBezTo>
                  <a:cubicBezTo>
                    <a:pt x="81169" y="167369"/>
                    <a:pt x="80920" y="175077"/>
                    <a:pt x="79546" y="183128"/>
                  </a:cubicBezTo>
                  <a:cubicBezTo>
                    <a:pt x="78173" y="191211"/>
                    <a:pt x="75365" y="198076"/>
                    <a:pt x="72463" y="203881"/>
                  </a:cubicBezTo>
                  <a:cubicBezTo>
                    <a:pt x="69560" y="209685"/>
                    <a:pt x="65223" y="213492"/>
                    <a:pt x="60573" y="216676"/>
                  </a:cubicBezTo>
                  <a:cubicBezTo>
                    <a:pt x="55892" y="219890"/>
                    <a:pt x="48371" y="222293"/>
                    <a:pt x="41786" y="222293"/>
                  </a:cubicBezTo>
                  <a:lnTo>
                    <a:pt x="0" y="222293"/>
                  </a:lnTo>
                  <a:lnTo>
                    <a:pt x="0" y="474"/>
                  </a:lnTo>
                  <a:cubicBezTo>
                    <a:pt x="0" y="443"/>
                    <a:pt x="36044" y="-556"/>
                    <a:pt x="47996" y="443"/>
                  </a:cubicBezTo>
                  <a:moveTo>
                    <a:pt x="39758" y="87073"/>
                  </a:moveTo>
                  <a:cubicBezTo>
                    <a:pt x="42785" y="85731"/>
                    <a:pt x="44189" y="85201"/>
                    <a:pt x="45905" y="80738"/>
                  </a:cubicBezTo>
                  <a:cubicBezTo>
                    <a:pt x="47622" y="76276"/>
                    <a:pt x="47871" y="67538"/>
                    <a:pt x="47871" y="61546"/>
                  </a:cubicBezTo>
                  <a:cubicBezTo>
                    <a:pt x="47871" y="55336"/>
                    <a:pt x="47778" y="50467"/>
                    <a:pt x="46280" y="45818"/>
                  </a:cubicBezTo>
                  <a:cubicBezTo>
                    <a:pt x="45281" y="42697"/>
                    <a:pt x="43034" y="40575"/>
                    <a:pt x="40725" y="39920"/>
                  </a:cubicBezTo>
                  <a:cubicBezTo>
                    <a:pt x="38385" y="39264"/>
                    <a:pt x="31145" y="38297"/>
                    <a:pt x="31145" y="38297"/>
                  </a:cubicBezTo>
                  <a:lnTo>
                    <a:pt x="31145" y="88633"/>
                  </a:lnTo>
                  <a:cubicBezTo>
                    <a:pt x="31113" y="88665"/>
                    <a:pt x="37480" y="88072"/>
                    <a:pt x="39758" y="87073"/>
                  </a:cubicBezTo>
                  <a:moveTo>
                    <a:pt x="39882" y="184564"/>
                  </a:moveTo>
                  <a:cubicBezTo>
                    <a:pt x="42691" y="183659"/>
                    <a:pt x="44782" y="182816"/>
                    <a:pt x="47060" y="178385"/>
                  </a:cubicBezTo>
                  <a:cubicBezTo>
                    <a:pt x="49338" y="173922"/>
                    <a:pt x="49151" y="160160"/>
                    <a:pt x="49151" y="150860"/>
                  </a:cubicBezTo>
                  <a:cubicBezTo>
                    <a:pt x="49151" y="142153"/>
                    <a:pt x="49026" y="137628"/>
                    <a:pt x="46748" y="133072"/>
                  </a:cubicBezTo>
                  <a:cubicBezTo>
                    <a:pt x="44470" y="128516"/>
                    <a:pt x="42566" y="126644"/>
                    <a:pt x="39789" y="125614"/>
                  </a:cubicBezTo>
                  <a:cubicBezTo>
                    <a:pt x="37511" y="124771"/>
                    <a:pt x="31020" y="124334"/>
                    <a:pt x="31020" y="124334"/>
                  </a:cubicBezTo>
                  <a:lnTo>
                    <a:pt x="31020" y="185687"/>
                  </a:lnTo>
                  <a:cubicBezTo>
                    <a:pt x="31020" y="185687"/>
                    <a:pt x="37792" y="185219"/>
                    <a:pt x="39882" y="184564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981B236-63A2-5775-C420-722A78018F1E}"/>
                </a:ext>
              </a:extLst>
            </p:cNvPr>
            <p:cNvSpPr/>
            <p:nvPr/>
          </p:nvSpPr>
          <p:spPr>
            <a:xfrm>
              <a:off x="2537550" y="1328669"/>
              <a:ext cx="92278" cy="221818"/>
            </a:xfrm>
            <a:custGeom>
              <a:avLst/>
              <a:gdLst>
                <a:gd name="connsiteX0" fmla="*/ 67657 w 92278"/>
                <a:gd name="connsiteY0" fmla="*/ 0 h 221818"/>
                <a:gd name="connsiteX1" fmla="*/ 92279 w 92278"/>
                <a:gd name="connsiteY1" fmla="*/ 221819 h 221818"/>
                <a:gd name="connsiteX2" fmla="*/ 60729 w 92278"/>
                <a:gd name="connsiteY2" fmla="*/ 221819 h 221818"/>
                <a:gd name="connsiteX3" fmla="*/ 57702 w 92278"/>
                <a:gd name="connsiteY3" fmla="*/ 182998 h 221818"/>
                <a:gd name="connsiteX4" fmla="*/ 34109 w 92278"/>
                <a:gd name="connsiteY4" fmla="*/ 182998 h 221818"/>
                <a:gd name="connsiteX5" fmla="*/ 31082 w 92278"/>
                <a:gd name="connsiteY5" fmla="*/ 221819 h 221818"/>
                <a:gd name="connsiteX6" fmla="*/ 0 w 92278"/>
                <a:gd name="connsiteY6" fmla="*/ 221819 h 221818"/>
                <a:gd name="connsiteX7" fmla="*/ 24154 w 92278"/>
                <a:gd name="connsiteY7" fmla="*/ 0 h 221818"/>
                <a:gd name="connsiteX8" fmla="*/ 67657 w 92278"/>
                <a:gd name="connsiteY8" fmla="*/ 0 h 221818"/>
                <a:gd name="connsiteX9" fmla="*/ 45718 w 92278"/>
                <a:gd name="connsiteY9" fmla="*/ 39102 h 221818"/>
                <a:gd name="connsiteX10" fmla="*/ 38353 w 92278"/>
                <a:gd name="connsiteY10" fmla="*/ 141867 h 221818"/>
                <a:gd name="connsiteX11" fmla="*/ 53270 w 92278"/>
                <a:gd name="connsiteY11" fmla="*/ 141867 h 221818"/>
                <a:gd name="connsiteX12" fmla="*/ 46030 w 92278"/>
                <a:gd name="connsiteY12" fmla="*/ 39102 h 221818"/>
                <a:gd name="connsiteX13" fmla="*/ 45718 w 92278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278" h="221818">
                  <a:moveTo>
                    <a:pt x="67657" y="0"/>
                  </a:moveTo>
                  <a:lnTo>
                    <a:pt x="92279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57" y="0"/>
                  </a:lnTo>
                  <a:close/>
                  <a:moveTo>
                    <a:pt x="45718" y="39102"/>
                  </a:moveTo>
                  <a:lnTo>
                    <a:pt x="38353" y="141867"/>
                  </a:lnTo>
                  <a:lnTo>
                    <a:pt x="53270" y="141867"/>
                  </a:lnTo>
                  <a:lnTo>
                    <a:pt x="46030" y="39102"/>
                  </a:lnTo>
                  <a:lnTo>
                    <a:pt x="45718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9B2DDC7-9D57-592B-0B34-5487E7CD9302}"/>
                </a:ext>
              </a:extLst>
            </p:cNvPr>
            <p:cNvSpPr/>
            <p:nvPr/>
          </p:nvSpPr>
          <p:spPr>
            <a:xfrm>
              <a:off x="2828960" y="1328201"/>
              <a:ext cx="92310" cy="221818"/>
            </a:xfrm>
            <a:custGeom>
              <a:avLst/>
              <a:gdLst>
                <a:gd name="connsiteX0" fmla="*/ 67688 w 92310"/>
                <a:gd name="connsiteY0" fmla="*/ 0 h 221818"/>
                <a:gd name="connsiteX1" fmla="*/ 92310 w 92310"/>
                <a:gd name="connsiteY1" fmla="*/ 221819 h 221818"/>
                <a:gd name="connsiteX2" fmla="*/ 60729 w 92310"/>
                <a:gd name="connsiteY2" fmla="*/ 221819 h 221818"/>
                <a:gd name="connsiteX3" fmla="*/ 57702 w 92310"/>
                <a:gd name="connsiteY3" fmla="*/ 182998 h 221818"/>
                <a:gd name="connsiteX4" fmla="*/ 34109 w 92310"/>
                <a:gd name="connsiteY4" fmla="*/ 182998 h 221818"/>
                <a:gd name="connsiteX5" fmla="*/ 31082 w 92310"/>
                <a:gd name="connsiteY5" fmla="*/ 221819 h 221818"/>
                <a:gd name="connsiteX6" fmla="*/ 0 w 92310"/>
                <a:gd name="connsiteY6" fmla="*/ 221819 h 221818"/>
                <a:gd name="connsiteX7" fmla="*/ 24154 w 92310"/>
                <a:gd name="connsiteY7" fmla="*/ 0 h 221818"/>
                <a:gd name="connsiteX8" fmla="*/ 67688 w 92310"/>
                <a:gd name="connsiteY8" fmla="*/ 0 h 221818"/>
                <a:gd name="connsiteX9" fmla="*/ 45749 w 92310"/>
                <a:gd name="connsiteY9" fmla="*/ 39102 h 221818"/>
                <a:gd name="connsiteX10" fmla="*/ 38385 w 92310"/>
                <a:gd name="connsiteY10" fmla="*/ 141867 h 221818"/>
                <a:gd name="connsiteX11" fmla="*/ 53301 w 92310"/>
                <a:gd name="connsiteY11" fmla="*/ 141867 h 221818"/>
                <a:gd name="connsiteX12" fmla="*/ 46061 w 92310"/>
                <a:gd name="connsiteY12" fmla="*/ 39102 h 221818"/>
                <a:gd name="connsiteX13" fmla="*/ 45749 w 92310"/>
                <a:gd name="connsiteY13" fmla="*/ 39102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2310" h="221818">
                  <a:moveTo>
                    <a:pt x="67688" y="0"/>
                  </a:moveTo>
                  <a:lnTo>
                    <a:pt x="92310" y="221819"/>
                  </a:lnTo>
                  <a:lnTo>
                    <a:pt x="60729" y="221819"/>
                  </a:lnTo>
                  <a:lnTo>
                    <a:pt x="57702" y="182998"/>
                  </a:lnTo>
                  <a:lnTo>
                    <a:pt x="34109" y="182998"/>
                  </a:lnTo>
                  <a:lnTo>
                    <a:pt x="31082" y="221819"/>
                  </a:lnTo>
                  <a:lnTo>
                    <a:pt x="0" y="221819"/>
                  </a:lnTo>
                  <a:lnTo>
                    <a:pt x="24154" y="0"/>
                  </a:lnTo>
                  <a:lnTo>
                    <a:pt x="67688" y="0"/>
                  </a:lnTo>
                  <a:close/>
                  <a:moveTo>
                    <a:pt x="45749" y="39102"/>
                  </a:moveTo>
                  <a:lnTo>
                    <a:pt x="38385" y="141867"/>
                  </a:lnTo>
                  <a:lnTo>
                    <a:pt x="53301" y="141867"/>
                  </a:lnTo>
                  <a:lnTo>
                    <a:pt x="46061" y="39102"/>
                  </a:lnTo>
                  <a:lnTo>
                    <a:pt x="45749" y="39102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3ACCB93-8198-9004-DA99-C3189F372D7F}"/>
                </a:ext>
              </a:extLst>
            </p:cNvPr>
            <p:cNvSpPr/>
            <p:nvPr/>
          </p:nvSpPr>
          <p:spPr>
            <a:xfrm>
              <a:off x="2639159" y="1328669"/>
              <a:ext cx="89376" cy="221818"/>
            </a:xfrm>
            <a:custGeom>
              <a:avLst/>
              <a:gdLst>
                <a:gd name="connsiteX0" fmla="*/ 34952 w 89376"/>
                <a:gd name="connsiteY0" fmla="*/ 0 h 221818"/>
                <a:gd name="connsiteX1" fmla="*/ 61103 w 89376"/>
                <a:gd name="connsiteY1" fmla="*/ 152290 h 221818"/>
                <a:gd name="connsiteX2" fmla="*/ 61478 w 89376"/>
                <a:gd name="connsiteY2" fmla="*/ 152290 h 221818"/>
                <a:gd name="connsiteX3" fmla="*/ 58513 w 89376"/>
                <a:gd name="connsiteY3" fmla="*/ 0 h 221818"/>
                <a:gd name="connsiteX4" fmla="*/ 89377 w 89376"/>
                <a:gd name="connsiteY4" fmla="*/ 0 h 221818"/>
                <a:gd name="connsiteX5" fmla="*/ 89377 w 89376"/>
                <a:gd name="connsiteY5" fmla="*/ 221819 h 221818"/>
                <a:gd name="connsiteX6" fmla="*/ 55049 w 89376"/>
                <a:gd name="connsiteY6" fmla="*/ 221819 h 221818"/>
                <a:gd name="connsiteX7" fmla="*/ 28086 w 89376"/>
                <a:gd name="connsiteY7" fmla="*/ 62976 h 221818"/>
                <a:gd name="connsiteX8" fmla="*/ 27743 w 89376"/>
                <a:gd name="connsiteY8" fmla="*/ 62976 h 221818"/>
                <a:gd name="connsiteX9" fmla="*/ 30864 w 89376"/>
                <a:gd name="connsiteY9" fmla="*/ 221819 h 221818"/>
                <a:gd name="connsiteX10" fmla="*/ 0 w 89376"/>
                <a:gd name="connsiteY10" fmla="*/ 221819 h 221818"/>
                <a:gd name="connsiteX11" fmla="*/ 0 w 89376"/>
                <a:gd name="connsiteY11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376" h="221818">
                  <a:moveTo>
                    <a:pt x="34952" y="0"/>
                  </a:moveTo>
                  <a:lnTo>
                    <a:pt x="61103" y="152290"/>
                  </a:lnTo>
                  <a:lnTo>
                    <a:pt x="61478" y="152290"/>
                  </a:lnTo>
                  <a:lnTo>
                    <a:pt x="58513" y="0"/>
                  </a:lnTo>
                  <a:lnTo>
                    <a:pt x="89377" y="0"/>
                  </a:lnTo>
                  <a:lnTo>
                    <a:pt x="89377" y="221819"/>
                  </a:lnTo>
                  <a:lnTo>
                    <a:pt x="55049" y="221819"/>
                  </a:lnTo>
                  <a:lnTo>
                    <a:pt x="28086" y="62976"/>
                  </a:lnTo>
                  <a:lnTo>
                    <a:pt x="27743" y="62976"/>
                  </a:lnTo>
                  <a:lnTo>
                    <a:pt x="30864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82491A4-6238-3D48-DEAF-0DB0E126EA59}"/>
                </a:ext>
              </a:extLst>
            </p:cNvPr>
            <p:cNvSpPr/>
            <p:nvPr/>
          </p:nvSpPr>
          <p:spPr>
            <a:xfrm>
              <a:off x="2744888" y="1328669"/>
              <a:ext cx="86412" cy="221818"/>
            </a:xfrm>
            <a:custGeom>
              <a:avLst/>
              <a:gdLst>
                <a:gd name="connsiteX0" fmla="*/ 30364 w 86412"/>
                <a:gd name="connsiteY0" fmla="*/ 0 h 221818"/>
                <a:gd name="connsiteX1" fmla="*/ 31113 w 86412"/>
                <a:gd name="connsiteY1" fmla="*/ 91624 h 221818"/>
                <a:gd name="connsiteX2" fmla="*/ 31425 w 86412"/>
                <a:gd name="connsiteY2" fmla="*/ 91624 h 221818"/>
                <a:gd name="connsiteX3" fmla="*/ 51772 w 86412"/>
                <a:gd name="connsiteY3" fmla="*/ 0 h 221818"/>
                <a:gd name="connsiteX4" fmla="*/ 85569 w 86412"/>
                <a:gd name="connsiteY4" fmla="*/ 0 h 221818"/>
                <a:gd name="connsiteX5" fmla="*/ 57358 w 86412"/>
                <a:gd name="connsiteY5" fmla="*/ 93028 h 221818"/>
                <a:gd name="connsiteX6" fmla="*/ 86412 w 86412"/>
                <a:gd name="connsiteY6" fmla="*/ 221819 h 221818"/>
                <a:gd name="connsiteX7" fmla="*/ 52240 w 86412"/>
                <a:gd name="connsiteY7" fmla="*/ 221819 h 221818"/>
                <a:gd name="connsiteX8" fmla="*/ 37604 w 86412"/>
                <a:gd name="connsiteY8" fmla="*/ 140182 h 221818"/>
                <a:gd name="connsiteX9" fmla="*/ 30957 w 86412"/>
                <a:gd name="connsiteY9" fmla="*/ 159967 h 221818"/>
                <a:gd name="connsiteX10" fmla="*/ 30957 w 86412"/>
                <a:gd name="connsiteY10" fmla="*/ 221819 h 221818"/>
                <a:gd name="connsiteX11" fmla="*/ 0 w 86412"/>
                <a:gd name="connsiteY11" fmla="*/ 221819 h 221818"/>
                <a:gd name="connsiteX12" fmla="*/ 0 w 86412"/>
                <a:gd name="connsiteY12" fmla="*/ 0 h 221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6412" h="221818">
                  <a:moveTo>
                    <a:pt x="30364" y="0"/>
                  </a:moveTo>
                  <a:lnTo>
                    <a:pt x="31113" y="91624"/>
                  </a:lnTo>
                  <a:lnTo>
                    <a:pt x="31425" y="91624"/>
                  </a:lnTo>
                  <a:lnTo>
                    <a:pt x="51772" y="0"/>
                  </a:lnTo>
                  <a:lnTo>
                    <a:pt x="85569" y="0"/>
                  </a:lnTo>
                  <a:lnTo>
                    <a:pt x="57358" y="93028"/>
                  </a:lnTo>
                  <a:lnTo>
                    <a:pt x="86412" y="221819"/>
                  </a:lnTo>
                  <a:lnTo>
                    <a:pt x="52240" y="221819"/>
                  </a:lnTo>
                  <a:lnTo>
                    <a:pt x="37604" y="140182"/>
                  </a:lnTo>
                  <a:lnTo>
                    <a:pt x="30957" y="159967"/>
                  </a:lnTo>
                  <a:lnTo>
                    <a:pt x="30957" y="221819"/>
                  </a:lnTo>
                  <a:lnTo>
                    <a:pt x="0" y="221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661DB08-EABB-6381-65B6-6BA1EEEB7E92}"/>
                </a:ext>
              </a:extLst>
            </p:cNvPr>
            <p:cNvSpPr/>
            <p:nvPr/>
          </p:nvSpPr>
          <p:spPr>
            <a:xfrm>
              <a:off x="2928947" y="1325767"/>
              <a:ext cx="83166" cy="228122"/>
            </a:xfrm>
            <a:custGeom>
              <a:avLst/>
              <a:gdLst>
                <a:gd name="connsiteX0" fmla="*/ 51647 w 83166"/>
                <a:gd name="connsiteY0" fmla="*/ 62664 h 228122"/>
                <a:gd name="connsiteX1" fmla="*/ 50212 w 83166"/>
                <a:gd name="connsiteY1" fmla="*/ 46530 h 228122"/>
                <a:gd name="connsiteX2" fmla="*/ 42379 w 83166"/>
                <a:gd name="connsiteY2" fmla="*/ 38416 h 228122"/>
                <a:gd name="connsiteX3" fmla="*/ 34359 w 83166"/>
                <a:gd name="connsiteY3" fmla="*/ 44751 h 228122"/>
                <a:gd name="connsiteX4" fmla="*/ 32486 w 83166"/>
                <a:gd name="connsiteY4" fmla="*/ 56391 h 228122"/>
                <a:gd name="connsiteX5" fmla="*/ 38509 w 83166"/>
                <a:gd name="connsiteY5" fmla="*/ 74304 h 228122"/>
                <a:gd name="connsiteX6" fmla="*/ 47060 w 83166"/>
                <a:gd name="connsiteY6" fmla="*/ 86069 h 228122"/>
                <a:gd name="connsiteX7" fmla="*/ 55330 w 83166"/>
                <a:gd name="connsiteY7" fmla="*/ 97553 h 228122"/>
                <a:gd name="connsiteX8" fmla="*/ 65503 w 83166"/>
                <a:gd name="connsiteY8" fmla="*/ 111222 h 228122"/>
                <a:gd name="connsiteX9" fmla="*/ 78236 w 83166"/>
                <a:gd name="connsiteY9" fmla="*/ 133254 h 228122"/>
                <a:gd name="connsiteX10" fmla="*/ 83166 w 83166"/>
                <a:gd name="connsiteY10" fmla="*/ 162588 h 228122"/>
                <a:gd name="connsiteX11" fmla="*/ 72057 w 83166"/>
                <a:gd name="connsiteY11" fmla="*/ 212270 h 228122"/>
                <a:gd name="connsiteX12" fmla="*/ 41692 w 83166"/>
                <a:gd name="connsiteY12" fmla="*/ 228123 h 228122"/>
                <a:gd name="connsiteX13" fmla="*/ 24185 w 83166"/>
                <a:gd name="connsiteY13" fmla="*/ 225189 h 228122"/>
                <a:gd name="connsiteX14" fmla="*/ 11391 w 83166"/>
                <a:gd name="connsiteY14" fmla="*/ 215016 h 228122"/>
                <a:gd name="connsiteX15" fmla="*/ 2933 w 83166"/>
                <a:gd name="connsiteY15" fmla="*/ 195917 h 228122"/>
                <a:gd name="connsiteX16" fmla="*/ 0 w 83166"/>
                <a:gd name="connsiteY16" fmla="*/ 156160 h 228122"/>
                <a:gd name="connsiteX17" fmla="*/ 0 w 83166"/>
                <a:gd name="connsiteY17" fmla="*/ 148451 h 228122"/>
                <a:gd name="connsiteX18" fmla="*/ 30739 w 83166"/>
                <a:gd name="connsiteY18" fmla="*/ 148451 h 228122"/>
                <a:gd name="connsiteX19" fmla="*/ 30739 w 83166"/>
                <a:gd name="connsiteY19" fmla="*/ 153694 h 228122"/>
                <a:gd name="connsiteX20" fmla="*/ 34016 w 83166"/>
                <a:gd name="connsiteY20" fmla="*/ 182904 h 228122"/>
                <a:gd name="connsiteX21" fmla="*/ 41536 w 83166"/>
                <a:gd name="connsiteY21" fmla="*/ 188615 h 228122"/>
                <a:gd name="connsiteX22" fmla="*/ 49120 w 83166"/>
                <a:gd name="connsiteY22" fmla="*/ 182436 h 228122"/>
                <a:gd name="connsiteX23" fmla="*/ 51616 w 83166"/>
                <a:gd name="connsiteY23" fmla="*/ 168892 h 228122"/>
                <a:gd name="connsiteX24" fmla="*/ 47091 w 83166"/>
                <a:gd name="connsiteY24" fmla="*/ 152633 h 228122"/>
                <a:gd name="connsiteX25" fmla="*/ 39196 w 83166"/>
                <a:gd name="connsiteY25" fmla="*/ 140931 h 228122"/>
                <a:gd name="connsiteX26" fmla="*/ 29647 w 83166"/>
                <a:gd name="connsiteY26" fmla="*/ 129072 h 228122"/>
                <a:gd name="connsiteX27" fmla="*/ 19036 w 83166"/>
                <a:gd name="connsiteY27" fmla="*/ 115965 h 228122"/>
                <a:gd name="connsiteX28" fmla="*/ 8395 w 83166"/>
                <a:gd name="connsiteY28" fmla="*/ 97584 h 228122"/>
                <a:gd name="connsiteX29" fmla="*/ 1685 w 83166"/>
                <a:gd name="connsiteY29" fmla="*/ 69061 h 228122"/>
                <a:gd name="connsiteX30" fmla="*/ 10548 w 83166"/>
                <a:gd name="connsiteY30" fmla="*/ 17975 h 228122"/>
                <a:gd name="connsiteX31" fmla="*/ 42161 w 83166"/>
                <a:gd name="connsiteY31" fmla="*/ 0 h 228122"/>
                <a:gd name="connsiteX32" fmla="*/ 72306 w 83166"/>
                <a:gd name="connsiteY32" fmla="*/ 16196 h 228122"/>
                <a:gd name="connsiteX33" fmla="*/ 81669 w 83166"/>
                <a:gd name="connsiteY33" fmla="*/ 74834 h 228122"/>
                <a:gd name="connsiteX34" fmla="*/ 51647 w 83166"/>
                <a:gd name="connsiteY34" fmla="*/ 74834 h 228122"/>
                <a:gd name="connsiteX35" fmla="*/ 51647 w 83166"/>
                <a:gd name="connsiteY35" fmla="*/ 62664 h 2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3166" h="228122">
                  <a:moveTo>
                    <a:pt x="51647" y="62664"/>
                  </a:moveTo>
                  <a:cubicBezTo>
                    <a:pt x="51647" y="56079"/>
                    <a:pt x="51710" y="51148"/>
                    <a:pt x="50212" y="46530"/>
                  </a:cubicBezTo>
                  <a:cubicBezTo>
                    <a:pt x="48714" y="41911"/>
                    <a:pt x="45437" y="38416"/>
                    <a:pt x="42379" y="38416"/>
                  </a:cubicBezTo>
                  <a:cubicBezTo>
                    <a:pt x="38946" y="38416"/>
                    <a:pt x="35950" y="40756"/>
                    <a:pt x="34359" y="44751"/>
                  </a:cubicBezTo>
                  <a:cubicBezTo>
                    <a:pt x="32767" y="48776"/>
                    <a:pt x="32549" y="53582"/>
                    <a:pt x="32486" y="56391"/>
                  </a:cubicBezTo>
                  <a:cubicBezTo>
                    <a:pt x="32362" y="62133"/>
                    <a:pt x="35919" y="70091"/>
                    <a:pt x="38509" y="74304"/>
                  </a:cubicBezTo>
                  <a:cubicBezTo>
                    <a:pt x="41068" y="78517"/>
                    <a:pt x="43752" y="81887"/>
                    <a:pt x="47060" y="86069"/>
                  </a:cubicBezTo>
                  <a:cubicBezTo>
                    <a:pt x="50243" y="90094"/>
                    <a:pt x="52178" y="93059"/>
                    <a:pt x="55330" y="97553"/>
                  </a:cubicBezTo>
                  <a:cubicBezTo>
                    <a:pt x="58482" y="102047"/>
                    <a:pt x="61603" y="106072"/>
                    <a:pt x="65503" y="111222"/>
                  </a:cubicBezTo>
                  <a:cubicBezTo>
                    <a:pt x="69373" y="116371"/>
                    <a:pt x="76207" y="127730"/>
                    <a:pt x="78236" y="133254"/>
                  </a:cubicBezTo>
                  <a:cubicBezTo>
                    <a:pt x="81575" y="142272"/>
                    <a:pt x="83166" y="153507"/>
                    <a:pt x="83166" y="162588"/>
                  </a:cubicBezTo>
                  <a:cubicBezTo>
                    <a:pt x="83166" y="186056"/>
                    <a:pt x="79453" y="201659"/>
                    <a:pt x="72057" y="212270"/>
                  </a:cubicBezTo>
                  <a:cubicBezTo>
                    <a:pt x="64661" y="222880"/>
                    <a:pt x="55704" y="228123"/>
                    <a:pt x="41692" y="228123"/>
                  </a:cubicBezTo>
                  <a:cubicBezTo>
                    <a:pt x="35077" y="228123"/>
                    <a:pt x="29241" y="227155"/>
                    <a:pt x="24185" y="225189"/>
                  </a:cubicBezTo>
                  <a:cubicBezTo>
                    <a:pt x="19130" y="223223"/>
                    <a:pt x="14854" y="219853"/>
                    <a:pt x="11391" y="215016"/>
                  </a:cubicBezTo>
                  <a:cubicBezTo>
                    <a:pt x="7927" y="210179"/>
                    <a:pt x="4743" y="203719"/>
                    <a:pt x="2933" y="195917"/>
                  </a:cubicBezTo>
                  <a:cubicBezTo>
                    <a:pt x="1123" y="188115"/>
                    <a:pt x="0" y="167675"/>
                    <a:pt x="0" y="156160"/>
                  </a:cubicBezTo>
                  <a:lnTo>
                    <a:pt x="0" y="148451"/>
                  </a:lnTo>
                  <a:lnTo>
                    <a:pt x="30739" y="148451"/>
                  </a:lnTo>
                  <a:lnTo>
                    <a:pt x="30739" y="153694"/>
                  </a:lnTo>
                  <a:cubicBezTo>
                    <a:pt x="30739" y="163150"/>
                    <a:pt x="30895" y="175914"/>
                    <a:pt x="34016" y="182904"/>
                  </a:cubicBezTo>
                  <a:cubicBezTo>
                    <a:pt x="35763" y="186805"/>
                    <a:pt x="38447" y="188615"/>
                    <a:pt x="41536" y="188615"/>
                  </a:cubicBezTo>
                  <a:cubicBezTo>
                    <a:pt x="44844" y="188615"/>
                    <a:pt x="47372" y="186555"/>
                    <a:pt x="49120" y="182436"/>
                  </a:cubicBezTo>
                  <a:cubicBezTo>
                    <a:pt x="50899" y="178316"/>
                    <a:pt x="52053" y="174852"/>
                    <a:pt x="51616" y="168892"/>
                  </a:cubicBezTo>
                  <a:cubicBezTo>
                    <a:pt x="51055" y="160903"/>
                    <a:pt x="49557" y="156877"/>
                    <a:pt x="47091" y="152633"/>
                  </a:cubicBezTo>
                  <a:cubicBezTo>
                    <a:pt x="44657" y="148420"/>
                    <a:pt x="42223" y="144551"/>
                    <a:pt x="39196" y="140931"/>
                  </a:cubicBezTo>
                  <a:cubicBezTo>
                    <a:pt x="35857" y="136936"/>
                    <a:pt x="33048" y="133160"/>
                    <a:pt x="29647" y="129072"/>
                  </a:cubicBezTo>
                  <a:cubicBezTo>
                    <a:pt x="25028" y="123517"/>
                    <a:pt x="22719" y="120896"/>
                    <a:pt x="19036" y="115965"/>
                  </a:cubicBezTo>
                  <a:cubicBezTo>
                    <a:pt x="15323" y="111034"/>
                    <a:pt x="11235" y="105480"/>
                    <a:pt x="8395" y="97584"/>
                  </a:cubicBezTo>
                  <a:cubicBezTo>
                    <a:pt x="5617" y="89845"/>
                    <a:pt x="2684" y="81981"/>
                    <a:pt x="1685" y="69061"/>
                  </a:cubicBezTo>
                  <a:cubicBezTo>
                    <a:pt x="-62" y="46561"/>
                    <a:pt x="3963" y="29678"/>
                    <a:pt x="10548" y="17975"/>
                  </a:cubicBezTo>
                  <a:cubicBezTo>
                    <a:pt x="17164" y="6241"/>
                    <a:pt x="28742" y="0"/>
                    <a:pt x="42161" y="0"/>
                  </a:cubicBezTo>
                  <a:cubicBezTo>
                    <a:pt x="56048" y="0"/>
                    <a:pt x="65659" y="5680"/>
                    <a:pt x="72306" y="16196"/>
                  </a:cubicBezTo>
                  <a:cubicBezTo>
                    <a:pt x="78922" y="26682"/>
                    <a:pt x="82542" y="38978"/>
                    <a:pt x="81669" y="74834"/>
                  </a:cubicBezTo>
                  <a:lnTo>
                    <a:pt x="51647" y="74834"/>
                  </a:lnTo>
                  <a:lnTo>
                    <a:pt x="51647" y="62664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A0FCD41-9914-6E77-B562-181928A1E5EA}"/>
                </a:ext>
              </a:extLst>
            </p:cNvPr>
            <p:cNvSpPr/>
            <p:nvPr/>
          </p:nvSpPr>
          <p:spPr>
            <a:xfrm>
              <a:off x="2445583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49 w 96023"/>
                <a:gd name="connsiteY6" fmla="*/ 309198 h 309229"/>
                <a:gd name="connsiteX7" fmla="*/ 27649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49" y="309198"/>
                  </a:lnTo>
                  <a:lnTo>
                    <a:pt x="27649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43069B2-AFC6-40B0-CD1C-03531E6FCA5D}"/>
                </a:ext>
              </a:extLst>
            </p:cNvPr>
            <p:cNvSpPr/>
            <p:nvPr/>
          </p:nvSpPr>
          <p:spPr>
            <a:xfrm>
              <a:off x="2796661" y="993320"/>
              <a:ext cx="96023" cy="309229"/>
            </a:xfrm>
            <a:custGeom>
              <a:avLst/>
              <a:gdLst>
                <a:gd name="connsiteX0" fmla="*/ 0 w 96023"/>
                <a:gd name="connsiteY0" fmla="*/ 59075 h 309229"/>
                <a:gd name="connsiteX1" fmla="*/ 0 w 96023"/>
                <a:gd name="connsiteY1" fmla="*/ 0 h 309229"/>
                <a:gd name="connsiteX2" fmla="*/ 96024 w 96023"/>
                <a:gd name="connsiteY2" fmla="*/ 0 h 309229"/>
                <a:gd name="connsiteX3" fmla="*/ 96024 w 96023"/>
                <a:gd name="connsiteY3" fmla="*/ 59075 h 309229"/>
                <a:gd name="connsiteX4" fmla="*/ 69092 w 96023"/>
                <a:gd name="connsiteY4" fmla="*/ 59106 h 309229"/>
                <a:gd name="connsiteX5" fmla="*/ 69092 w 96023"/>
                <a:gd name="connsiteY5" fmla="*/ 309230 h 309229"/>
                <a:gd name="connsiteX6" fmla="*/ 27618 w 96023"/>
                <a:gd name="connsiteY6" fmla="*/ 309198 h 309229"/>
                <a:gd name="connsiteX7" fmla="*/ 27618 w 96023"/>
                <a:gd name="connsiteY7" fmla="*/ 59075 h 309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023" h="309229">
                  <a:moveTo>
                    <a:pt x="0" y="59075"/>
                  </a:moveTo>
                  <a:lnTo>
                    <a:pt x="0" y="0"/>
                  </a:lnTo>
                  <a:lnTo>
                    <a:pt x="96024" y="0"/>
                  </a:lnTo>
                  <a:lnTo>
                    <a:pt x="96024" y="59075"/>
                  </a:lnTo>
                  <a:lnTo>
                    <a:pt x="69092" y="59106"/>
                  </a:lnTo>
                  <a:lnTo>
                    <a:pt x="69092" y="309230"/>
                  </a:lnTo>
                  <a:lnTo>
                    <a:pt x="27618" y="309198"/>
                  </a:lnTo>
                  <a:lnTo>
                    <a:pt x="27618" y="59075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FAE59AE-6A6A-D184-D309-7A2F9761CCE0}"/>
                </a:ext>
              </a:extLst>
            </p:cNvPr>
            <p:cNvSpPr/>
            <p:nvPr/>
          </p:nvSpPr>
          <p:spPr>
            <a:xfrm>
              <a:off x="2551811" y="993320"/>
              <a:ext cx="108412" cy="311258"/>
            </a:xfrm>
            <a:custGeom>
              <a:avLst/>
              <a:gdLst>
                <a:gd name="connsiteX0" fmla="*/ 41661 w 108412"/>
                <a:gd name="connsiteY0" fmla="*/ 221101 h 311258"/>
                <a:gd name="connsiteX1" fmla="*/ 45032 w 108412"/>
                <a:gd name="connsiteY1" fmla="*/ 247814 h 311258"/>
                <a:gd name="connsiteX2" fmla="*/ 54206 w 108412"/>
                <a:gd name="connsiteY2" fmla="*/ 255335 h 311258"/>
                <a:gd name="connsiteX3" fmla="*/ 63381 w 108412"/>
                <a:gd name="connsiteY3" fmla="*/ 247814 h 311258"/>
                <a:gd name="connsiteX4" fmla="*/ 66752 w 108412"/>
                <a:gd name="connsiteY4" fmla="*/ 221101 h 311258"/>
                <a:gd name="connsiteX5" fmla="*/ 66752 w 108412"/>
                <a:gd name="connsiteY5" fmla="*/ 0 h 311258"/>
                <a:gd name="connsiteX6" fmla="*/ 108413 w 108412"/>
                <a:gd name="connsiteY6" fmla="*/ 0 h 311258"/>
                <a:gd name="connsiteX7" fmla="*/ 108413 w 108412"/>
                <a:gd name="connsiteY7" fmla="*/ 200910 h 311258"/>
                <a:gd name="connsiteX8" fmla="*/ 104824 w 108412"/>
                <a:gd name="connsiteY8" fmla="*/ 254586 h 311258"/>
                <a:gd name="connsiteX9" fmla="*/ 94401 w 108412"/>
                <a:gd name="connsiteY9" fmla="*/ 288945 h 311258"/>
                <a:gd name="connsiteX10" fmla="*/ 77487 w 108412"/>
                <a:gd name="connsiteY10" fmla="*/ 306546 h 311258"/>
                <a:gd name="connsiteX11" fmla="*/ 54206 w 108412"/>
                <a:gd name="connsiteY11" fmla="*/ 311258 h 311258"/>
                <a:gd name="connsiteX12" fmla="*/ 31020 w 108412"/>
                <a:gd name="connsiteY12" fmla="*/ 306546 h 311258"/>
                <a:gd name="connsiteX13" fmla="*/ 14012 w 108412"/>
                <a:gd name="connsiteY13" fmla="*/ 288945 h 311258"/>
                <a:gd name="connsiteX14" fmla="*/ 3589 w 108412"/>
                <a:gd name="connsiteY14" fmla="*/ 254586 h 311258"/>
                <a:gd name="connsiteX15" fmla="*/ 0 w 108412"/>
                <a:gd name="connsiteY15" fmla="*/ 200910 h 311258"/>
                <a:gd name="connsiteX16" fmla="*/ 0 w 108412"/>
                <a:gd name="connsiteY16" fmla="*/ 0 h 311258"/>
                <a:gd name="connsiteX17" fmla="*/ 41661 w 108412"/>
                <a:gd name="connsiteY17" fmla="*/ 0 h 311258"/>
                <a:gd name="connsiteX18" fmla="*/ 41661 w 108412"/>
                <a:gd name="connsiteY18" fmla="*/ 221101 h 311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8412" h="311258">
                  <a:moveTo>
                    <a:pt x="41661" y="221101"/>
                  </a:moveTo>
                  <a:cubicBezTo>
                    <a:pt x="41661" y="235987"/>
                    <a:pt x="42785" y="242821"/>
                    <a:pt x="45032" y="247814"/>
                  </a:cubicBezTo>
                  <a:cubicBezTo>
                    <a:pt x="47279" y="252807"/>
                    <a:pt x="50337" y="255335"/>
                    <a:pt x="54206" y="255335"/>
                  </a:cubicBezTo>
                  <a:cubicBezTo>
                    <a:pt x="58076" y="255335"/>
                    <a:pt x="61134" y="252839"/>
                    <a:pt x="63381" y="247814"/>
                  </a:cubicBezTo>
                  <a:cubicBezTo>
                    <a:pt x="65628" y="242821"/>
                    <a:pt x="66752" y="235987"/>
                    <a:pt x="66752" y="221101"/>
                  </a:cubicBezTo>
                  <a:lnTo>
                    <a:pt x="66752" y="0"/>
                  </a:lnTo>
                  <a:lnTo>
                    <a:pt x="108413" y="0"/>
                  </a:lnTo>
                  <a:lnTo>
                    <a:pt x="108413" y="200910"/>
                  </a:lnTo>
                  <a:cubicBezTo>
                    <a:pt x="108413" y="222381"/>
                    <a:pt x="107227" y="240262"/>
                    <a:pt x="104824" y="254586"/>
                  </a:cubicBezTo>
                  <a:cubicBezTo>
                    <a:pt x="102452" y="268910"/>
                    <a:pt x="98957" y="280332"/>
                    <a:pt x="94401" y="288945"/>
                  </a:cubicBezTo>
                  <a:cubicBezTo>
                    <a:pt x="89845" y="297527"/>
                    <a:pt x="84228" y="303394"/>
                    <a:pt x="77487" y="306546"/>
                  </a:cubicBezTo>
                  <a:cubicBezTo>
                    <a:pt x="70777" y="309698"/>
                    <a:pt x="63007" y="311258"/>
                    <a:pt x="54206" y="311258"/>
                  </a:cubicBezTo>
                  <a:cubicBezTo>
                    <a:pt x="45531" y="311258"/>
                    <a:pt x="37823" y="309666"/>
                    <a:pt x="31020" y="306546"/>
                  </a:cubicBezTo>
                  <a:cubicBezTo>
                    <a:pt x="24217" y="303394"/>
                    <a:pt x="18568" y="297527"/>
                    <a:pt x="14012" y="288945"/>
                  </a:cubicBezTo>
                  <a:cubicBezTo>
                    <a:pt x="9456" y="280363"/>
                    <a:pt x="5992" y="268910"/>
                    <a:pt x="3589" y="254586"/>
                  </a:cubicBezTo>
                  <a:cubicBezTo>
                    <a:pt x="1186" y="240262"/>
                    <a:pt x="0" y="222381"/>
                    <a:pt x="0" y="200910"/>
                  </a:cubicBezTo>
                  <a:lnTo>
                    <a:pt x="0" y="0"/>
                  </a:lnTo>
                  <a:lnTo>
                    <a:pt x="41661" y="0"/>
                  </a:lnTo>
                  <a:lnTo>
                    <a:pt x="41661" y="221101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11EB2B-9095-22D9-FFF0-0E244DA5326F}"/>
                </a:ext>
              </a:extLst>
            </p:cNvPr>
            <p:cNvSpPr/>
            <p:nvPr/>
          </p:nvSpPr>
          <p:spPr>
            <a:xfrm>
              <a:off x="2680290" y="993257"/>
              <a:ext cx="109317" cy="309167"/>
            </a:xfrm>
            <a:custGeom>
              <a:avLst/>
              <a:gdLst>
                <a:gd name="connsiteX0" fmla="*/ 63912 w 109317"/>
                <a:gd name="connsiteY0" fmla="*/ 62 h 309167"/>
                <a:gd name="connsiteX1" fmla="*/ 84352 w 109317"/>
                <a:gd name="connsiteY1" fmla="*/ 7677 h 309167"/>
                <a:gd name="connsiteX2" fmla="*/ 97178 w 109317"/>
                <a:gd name="connsiteY2" fmla="*/ 23218 h 309167"/>
                <a:gd name="connsiteX3" fmla="*/ 104637 w 109317"/>
                <a:gd name="connsiteY3" fmla="*/ 49401 h 309167"/>
                <a:gd name="connsiteX4" fmla="*/ 106946 w 109317"/>
                <a:gd name="connsiteY4" fmla="*/ 82293 h 309167"/>
                <a:gd name="connsiteX5" fmla="*/ 100642 w 109317"/>
                <a:gd name="connsiteY5" fmla="*/ 124547 h 309167"/>
                <a:gd name="connsiteX6" fmla="*/ 83291 w 109317"/>
                <a:gd name="connsiteY6" fmla="*/ 146548 h 309167"/>
                <a:gd name="connsiteX7" fmla="*/ 83291 w 109317"/>
                <a:gd name="connsiteY7" fmla="*/ 147422 h 309167"/>
                <a:gd name="connsiteX8" fmla="*/ 101891 w 109317"/>
                <a:gd name="connsiteY8" fmla="*/ 166271 h 309167"/>
                <a:gd name="connsiteX9" fmla="*/ 105854 w 109317"/>
                <a:gd name="connsiteY9" fmla="*/ 226063 h 309167"/>
                <a:gd name="connsiteX10" fmla="*/ 105854 w 109317"/>
                <a:gd name="connsiteY10" fmla="*/ 252464 h 309167"/>
                <a:gd name="connsiteX11" fmla="*/ 105854 w 109317"/>
                <a:gd name="connsiteY11" fmla="*/ 265009 h 309167"/>
                <a:gd name="connsiteX12" fmla="*/ 106072 w 109317"/>
                <a:gd name="connsiteY12" fmla="*/ 277336 h 309167"/>
                <a:gd name="connsiteX13" fmla="*/ 106728 w 109317"/>
                <a:gd name="connsiteY13" fmla="*/ 287946 h 309167"/>
                <a:gd name="connsiteX14" fmla="*/ 107882 w 109317"/>
                <a:gd name="connsiteY14" fmla="*/ 300304 h 309167"/>
                <a:gd name="connsiteX15" fmla="*/ 109318 w 109317"/>
                <a:gd name="connsiteY15" fmla="*/ 309167 h 309167"/>
                <a:gd name="connsiteX16" fmla="*/ 68967 w 109317"/>
                <a:gd name="connsiteY16" fmla="*/ 309167 h 309167"/>
                <a:gd name="connsiteX17" fmla="*/ 66658 w 109317"/>
                <a:gd name="connsiteY17" fmla="*/ 294874 h 309167"/>
                <a:gd name="connsiteX18" fmla="*/ 65566 w 109317"/>
                <a:gd name="connsiteY18" fmla="*/ 278428 h 309167"/>
                <a:gd name="connsiteX19" fmla="*/ 65129 w 109317"/>
                <a:gd name="connsiteY19" fmla="*/ 262606 h 309167"/>
                <a:gd name="connsiteX20" fmla="*/ 65004 w 109317"/>
                <a:gd name="connsiteY20" fmla="*/ 250280 h 309167"/>
                <a:gd name="connsiteX21" fmla="*/ 65004 w 109317"/>
                <a:gd name="connsiteY21" fmla="*/ 229496 h 309167"/>
                <a:gd name="connsiteX22" fmla="*/ 64349 w 109317"/>
                <a:gd name="connsiteY22" fmla="*/ 207838 h 309167"/>
                <a:gd name="connsiteX23" fmla="*/ 63475 w 109317"/>
                <a:gd name="connsiteY23" fmla="*/ 194170 h 309167"/>
                <a:gd name="connsiteX24" fmla="*/ 61353 w 109317"/>
                <a:gd name="connsiteY24" fmla="*/ 183684 h 309167"/>
                <a:gd name="connsiteX25" fmla="*/ 53239 w 109317"/>
                <a:gd name="connsiteY25" fmla="*/ 175633 h 309167"/>
                <a:gd name="connsiteX26" fmla="*/ 40819 w 109317"/>
                <a:gd name="connsiteY26" fmla="*/ 172855 h 309167"/>
                <a:gd name="connsiteX27" fmla="*/ 40819 w 109317"/>
                <a:gd name="connsiteY27" fmla="*/ 309167 h 309167"/>
                <a:gd name="connsiteX28" fmla="*/ 0 w 109317"/>
                <a:gd name="connsiteY28" fmla="*/ 309167 h 309167"/>
                <a:gd name="connsiteX29" fmla="*/ 0 w 109317"/>
                <a:gd name="connsiteY29" fmla="*/ 0 h 309167"/>
                <a:gd name="connsiteX30" fmla="*/ 63912 w 109317"/>
                <a:gd name="connsiteY30" fmla="*/ 0 h 309167"/>
                <a:gd name="connsiteX31" fmla="*/ 48964 w 109317"/>
                <a:gd name="connsiteY31" fmla="*/ 124609 h 309167"/>
                <a:gd name="connsiteX32" fmla="*/ 61915 w 109317"/>
                <a:gd name="connsiteY32" fmla="*/ 114436 h 309167"/>
                <a:gd name="connsiteX33" fmla="*/ 66096 w 109317"/>
                <a:gd name="connsiteY33" fmla="*/ 87816 h 309167"/>
                <a:gd name="connsiteX34" fmla="*/ 62039 w 109317"/>
                <a:gd name="connsiteY34" fmla="*/ 60105 h 309167"/>
                <a:gd name="connsiteX35" fmla="*/ 48745 w 109317"/>
                <a:gd name="connsiteY35" fmla="*/ 51866 h 309167"/>
                <a:gd name="connsiteX36" fmla="*/ 40850 w 109317"/>
                <a:gd name="connsiteY36" fmla="*/ 51866 h 309167"/>
                <a:gd name="connsiteX37" fmla="*/ 40850 w 109317"/>
                <a:gd name="connsiteY37" fmla="*/ 124609 h 309167"/>
                <a:gd name="connsiteX38" fmla="*/ 48964 w 109317"/>
                <a:gd name="connsiteY38" fmla="*/ 124609 h 309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9317" h="309167">
                  <a:moveTo>
                    <a:pt x="63912" y="62"/>
                  </a:moveTo>
                  <a:cubicBezTo>
                    <a:pt x="71682" y="62"/>
                    <a:pt x="79172" y="3277"/>
                    <a:pt x="84352" y="7677"/>
                  </a:cubicBezTo>
                  <a:cubicBezTo>
                    <a:pt x="89845" y="12358"/>
                    <a:pt x="93746" y="15853"/>
                    <a:pt x="97178" y="23218"/>
                  </a:cubicBezTo>
                  <a:cubicBezTo>
                    <a:pt x="100611" y="30583"/>
                    <a:pt x="103108" y="39321"/>
                    <a:pt x="104637" y="49401"/>
                  </a:cubicBezTo>
                  <a:cubicBezTo>
                    <a:pt x="106166" y="59512"/>
                    <a:pt x="106946" y="70465"/>
                    <a:pt x="106946" y="82293"/>
                  </a:cubicBezTo>
                  <a:cubicBezTo>
                    <a:pt x="106946" y="103077"/>
                    <a:pt x="103607" y="117681"/>
                    <a:pt x="100642" y="124547"/>
                  </a:cubicBezTo>
                  <a:cubicBezTo>
                    <a:pt x="98052" y="130507"/>
                    <a:pt x="92653" y="143646"/>
                    <a:pt x="83291" y="146548"/>
                  </a:cubicBezTo>
                  <a:lnTo>
                    <a:pt x="83291" y="147422"/>
                  </a:lnTo>
                  <a:cubicBezTo>
                    <a:pt x="89314" y="148514"/>
                    <a:pt x="98708" y="155192"/>
                    <a:pt x="101891" y="166271"/>
                  </a:cubicBezTo>
                  <a:cubicBezTo>
                    <a:pt x="105323" y="178192"/>
                    <a:pt x="105854" y="205279"/>
                    <a:pt x="105854" y="226063"/>
                  </a:cubicBezTo>
                  <a:lnTo>
                    <a:pt x="105854" y="252464"/>
                  </a:lnTo>
                  <a:lnTo>
                    <a:pt x="105854" y="265009"/>
                  </a:lnTo>
                  <a:cubicBezTo>
                    <a:pt x="105854" y="269347"/>
                    <a:pt x="105916" y="273466"/>
                    <a:pt x="106072" y="277336"/>
                  </a:cubicBezTo>
                  <a:cubicBezTo>
                    <a:pt x="106228" y="281237"/>
                    <a:pt x="106447" y="284763"/>
                    <a:pt x="106728" y="287946"/>
                  </a:cubicBezTo>
                  <a:cubicBezTo>
                    <a:pt x="107009" y="291130"/>
                    <a:pt x="107539" y="298557"/>
                    <a:pt x="107882" y="300304"/>
                  </a:cubicBezTo>
                  <a:cubicBezTo>
                    <a:pt x="108194" y="301958"/>
                    <a:pt x="109318" y="309167"/>
                    <a:pt x="109318" y="309167"/>
                  </a:cubicBezTo>
                  <a:lnTo>
                    <a:pt x="68967" y="309167"/>
                  </a:lnTo>
                  <a:cubicBezTo>
                    <a:pt x="67938" y="305141"/>
                    <a:pt x="67189" y="300367"/>
                    <a:pt x="66658" y="294874"/>
                  </a:cubicBezTo>
                  <a:cubicBezTo>
                    <a:pt x="66159" y="289382"/>
                    <a:pt x="65784" y="283921"/>
                    <a:pt x="65566" y="278428"/>
                  </a:cubicBezTo>
                  <a:cubicBezTo>
                    <a:pt x="65347" y="272936"/>
                    <a:pt x="65191" y="267662"/>
                    <a:pt x="65129" y="262606"/>
                  </a:cubicBezTo>
                  <a:cubicBezTo>
                    <a:pt x="65035" y="257551"/>
                    <a:pt x="65004" y="253463"/>
                    <a:pt x="65004" y="250280"/>
                  </a:cubicBezTo>
                  <a:lnTo>
                    <a:pt x="65004" y="229496"/>
                  </a:lnTo>
                  <a:cubicBezTo>
                    <a:pt x="65004" y="220820"/>
                    <a:pt x="64786" y="213611"/>
                    <a:pt x="64349" y="207838"/>
                  </a:cubicBezTo>
                  <a:cubicBezTo>
                    <a:pt x="63912" y="202065"/>
                    <a:pt x="63881" y="197665"/>
                    <a:pt x="63475" y="194170"/>
                  </a:cubicBezTo>
                  <a:cubicBezTo>
                    <a:pt x="63038" y="190394"/>
                    <a:pt x="62133" y="185650"/>
                    <a:pt x="61353" y="183684"/>
                  </a:cubicBezTo>
                  <a:cubicBezTo>
                    <a:pt x="59949" y="180002"/>
                    <a:pt x="55517" y="176662"/>
                    <a:pt x="53239" y="175633"/>
                  </a:cubicBezTo>
                  <a:cubicBezTo>
                    <a:pt x="49151" y="173760"/>
                    <a:pt x="40819" y="172855"/>
                    <a:pt x="40819" y="172855"/>
                  </a:cubicBezTo>
                  <a:lnTo>
                    <a:pt x="40819" y="309167"/>
                  </a:lnTo>
                  <a:lnTo>
                    <a:pt x="0" y="309167"/>
                  </a:lnTo>
                  <a:lnTo>
                    <a:pt x="0" y="0"/>
                  </a:lnTo>
                  <a:lnTo>
                    <a:pt x="63912" y="0"/>
                  </a:lnTo>
                  <a:close/>
                  <a:moveTo>
                    <a:pt x="48964" y="124609"/>
                  </a:moveTo>
                  <a:cubicBezTo>
                    <a:pt x="54831" y="124609"/>
                    <a:pt x="59137" y="121208"/>
                    <a:pt x="61915" y="114436"/>
                  </a:cubicBezTo>
                  <a:cubicBezTo>
                    <a:pt x="64692" y="107664"/>
                    <a:pt x="66096" y="98770"/>
                    <a:pt x="66096" y="87816"/>
                  </a:cubicBezTo>
                  <a:cubicBezTo>
                    <a:pt x="66096" y="74834"/>
                    <a:pt x="64754" y="65597"/>
                    <a:pt x="62039" y="60105"/>
                  </a:cubicBezTo>
                  <a:cubicBezTo>
                    <a:pt x="59324" y="54612"/>
                    <a:pt x="54893" y="51866"/>
                    <a:pt x="48745" y="51866"/>
                  </a:cubicBezTo>
                  <a:lnTo>
                    <a:pt x="40850" y="51866"/>
                  </a:lnTo>
                  <a:lnTo>
                    <a:pt x="40850" y="124609"/>
                  </a:lnTo>
                  <a:lnTo>
                    <a:pt x="48964" y="124609"/>
                  </a:lnTo>
                  <a:close/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EBADF38-E96E-FBDF-2B66-47F5E03205FA}"/>
                </a:ext>
              </a:extLst>
            </p:cNvPr>
            <p:cNvSpPr/>
            <p:nvPr/>
          </p:nvSpPr>
          <p:spPr>
            <a:xfrm>
              <a:off x="2900267" y="990948"/>
              <a:ext cx="112248" cy="313941"/>
            </a:xfrm>
            <a:custGeom>
              <a:avLst/>
              <a:gdLst>
                <a:gd name="connsiteX0" fmla="*/ 1374 w 112248"/>
                <a:gd name="connsiteY0" fmla="*/ 84259 h 313941"/>
                <a:gd name="connsiteX1" fmla="*/ 9831 w 112248"/>
                <a:gd name="connsiteY1" fmla="*/ 35888 h 313941"/>
                <a:gd name="connsiteX2" fmla="*/ 27900 w 112248"/>
                <a:gd name="connsiteY2" fmla="*/ 9081 h 313941"/>
                <a:gd name="connsiteX3" fmla="*/ 55955 w 112248"/>
                <a:gd name="connsiteY3" fmla="*/ 0 h 313941"/>
                <a:gd name="connsiteX4" fmla="*/ 84166 w 112248"/>
                <a:gd name="connsiteY4" fmla="*/ 9081 h 313941"/>
                <a:gd name="connsiteX5" fmla="*/ 102235 w 112248"/>
                <a:gd name="connsiteY5" fmla="*/ 35420 h 313941"/>
                <a:gd name="connsiteX6" fmla="*/ 111971 w 112248"/>
                <a:gd name="connsiteY6" fmla="*/ 84789 h 313941"/>
                <a:gd name="connsiteX7" fmla="*/ 111971 w 112248"/>
                <a:gd name="connsiteY7" fmla="*/ 157595 h 313941"/>
                <a:gd name="connsiteX8" fmla="*/ 111066 w 112248"/>
                <a:gd name="connsiteY8" fmla="*/ 231836 h 313941"/>
                <a:gd name="connsiteX9" fmla="*/ 101486 w 112248"/>
                <a:gd name="connsiteY9" fmla="*/ 280519 h 313941"/>
                <a:gd name="connsiteX10" fmla="*/ 82294 w 112248"/>
                <a:gd name="connsiteY10" fmla="*/ 305859 h 313941"/>
                <a:gd name="connsiteX11" fmla="*/ 55955 w 112248"/>
                <a:gd name="connsiteY11" fmla="*/ 313942 h 313941"/>
                <a:gd name="connsiteX12" fmla="*/ 29616 w 112248"/>
                <a:gd name="connsiteY12" fmla="*/ 305859 h 313941"/>
                <a:gd name="connsiteX13" fmla="*/ 9831 w 112248"/>
                <a:gd name="connsiteY13" fmla="*/ 278959 h 313941"/>
                <a:gd name="connsiteX14" fmla="*/ 1655 w 112248"/>
                <a:gd name="connsiteY14" fmla="*/ 233303 h 313941"/>
                <a:gd name="connsiteX15" fmla="*/ 1 w 112248"/>
                <a:gd name="connsiteY15" fmla="*/ 157595 h 313941"/>
                <a:gd name="connsiteX16" fmla="*/ 1374 w 112248"/>
                <a:gd name="connsiteY16" fmla="*/ 84259 h 313941"/>
                <a:gd name="connsiteX17" fmla="*/ 42567 w 112248"/>
                <a:gd name="connsiteY17" fmla="*/ 208369 h 313941"/>
                <a:gd name="connsiteX18" fmla="*/ 44440 w 112248"/>
                <a:gd name="connsiteY18" fmla="*/ 240449 h 313941"/>
                <a:gd name="connsiteX19" fmla="*/ 48621 w 112248"/>
                <a:gd name="connsiteY19" fmla="*/ 253369 h 313941"/>
                <a:gd name="connsiteX20" fmla="*/ 55986 w 112248"/>
                <a:gd name="connsiteY20" fmla="*/ 258050 h 313941"/>
                <a:gd name="connsiteX21" fmla="*/ 63351 w 112248"/>
                <a:gd name="connsiteY21" fmla="*/ 253369 h 313941"/>
                <a:gd name="connsiteX22" fmla="*/ 67533 w 112248"/>
                <a:gd name="connsiteY22" fmla="*/ 240449 h 313941"/>
                <a:gd name="connsiteX23" fmla="*/ 69405 w 112248"/>
                <a:gd name="connsiteY23" fmla="*/ 208369 h 313941"/>
                <a:gd name="connsiteX24" fmla="*/ 69842 w 112248"/>
                <a:gd name="connsiteY24" fmla="*/ 157595 h 313941"/>
                <a:gd name="connsiteX25" fmla="*/ 69405 w 112248"/>
                <a:gd name="connsiteY25" fmla="*/ 106821 h 313941"/>
                <a:gd name="connsiteX26" fmla="*/ 67533 w 112248"/>
                <a:gd name="connsiteY26" fmla="*/ 74741 h 313941"/>
                <a:gd name="connsiteX27" fmla="*/ 63351 w 112248"/>
                <a:gd name="connsiteY27" fmla="*/ 59605 h 313941"/>
                <a:gd name="connsiteX28" fmla="*/ 55986 w 112248"/>
                <a:gd name="connsiteY28" fmla="*/ 54924 h 313941"/>
                <a:gd name="connsiteX29" fmla="*/ 48621 w 112248"/>
                <a:gd name="connsiteY29" fmla="*/ 59605 h 313941"/>
                <a:gd name="connsiteX30" fmla="*/ 44440 w 112248"/>
                <a:gd name="connsiteY30" fmla="*/ 74741 h 313941"/>
                <a:gd name="connsiteX31" fmla="*/ 42567 w 112248"/>
                <a:gd name="connsiteY31" fmla="*/ 106821 h 313941"/>
                <a:gd name="connsiteX32" fmla="*/ 42130 w 112248"/>
                <a:gd name="connsiteY32" fmla="*/ 157595 h 313941"/>
                <a:gd name="connsiteX33" fmla="*/ 42567 w 112248"/>
                <a:gd name="connsiteY33" fmla="*/ 208369 h 313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2248" h="313941">
                  <a:moveTo>
                    <a:pt x="1374" y="84259"/>
                  </a:moveTo>
                  <a:cubicBezTo>
                    <a:pt x="2029" y="64099"/>
                    <a:pt x="5431" y="48496"/>
                    <a:pt x="9831" y="35888"/>
                  </a:cubicBezTo>
                  <a:cubicBezTo>
                    <a:pt x="14231" y="23280"/>
                    <a:pt x="20722" y="14886"/>
                    <a:pt x="27900" y="9081"/>
                  </a:cubicBezTo>
                  <a:cubicBezTo>
                    <a:pt x="35078" y="3277"/>
                    <a:pt x="45563" y="0"/>
                    <a:pt x="55955" y="0"/>
                  </a:cubicBezTo>
                  <a:cubicBezTo>
                    <a:pt x="66347" y="0"/>
                    <a:pt x="76988" y="3277"/>
                    <a:pt x="84166" y="9081"/>
                  </a:cubicBezTo>
                  <a:cubicBezTo>
                    <a:pt x="91344" y="14886"/>
                    <a:pt x="97835" y="22812"/>
                    <a:pt x="102235" y="35420"/>
                  </a:cubicBezTo>
                  <a:cubicBezTo>
                    <a:pt x="106635" y="48027"/>
                    <a:pt x="111347" y="65347"/>
                    <a:pt x="111971" y="84789"/>
                  </a:cubicBezTo>
                  <a:cubicBezTo>
                    <a:pt x="112596" y="104824"/>
                    <a:pt x="111971" y="129290"/>
                    <a:pt x="111971" y="157595"/>
                  </a:cubicBezTo>
                  <a:cubicBezTo>
                    <a:pt x="111971" y="185931"/>
                    <a:pt x="112127" y="211677"/>
                    <a:pt x="111066" y="231836"/>
                  </a:cubicBezTo>
                  <a:cubicBezTo>
                    <a:pt x="110037" y="251871"/>
                    <a:pt x="105886" y="267912"/>
                    <a:pt x="101486" y="280519"/>
                  </a:cubicBezTo>
                  <a:cubicBezTo>
                    <a:pt x="97086" y="293127"/>
                    <a:pt x="89471" y="300460"/>
                    <a:pt x="82294" y="305859"/>
                  </a:cubicBezTo>
                  <a:cubicBezTo>
                    <a:pt x="75116" y="311227"/>
                    <a:pt x="66347" y="313942"/>
                    <a:pt x="55955" y="313942"/>
                  </a:cubicBezTo>
                  <a:cubicBezTo>
                    <a:pt x="45563" y="313942"/>
                    <a:pt x="36763" y="311258"/>
                    <a:pt x="29616" y="305859"/>
                  </a:cubicBezTo>
                  <a:cubicBezTo>
                    <a:pt x="22439" y="300492"/>
                    <a:pt x="14231" y="291566"/>
                    <a:pt x="9831" y="278959"/>
                  </a:cubicBezTo>
                  <a:cubicBezTo>
                    <a:pt x="5431" y="266351"/>
                    <a:pt x="2841" y="253338"/>
                    <a:pt x="1655" y="233303"/>
                  </a:cubicBezTo>
                  <a:cubicBezTo>
                    <a:pt x="438" y="212925"/>
                    <a:pt x="1" y="185931"/>
                    <a:pt x="1" y="157595"/>
                  </a:cubicBezTo>
                  <a:cubicBezTo>
                    <a:pt x="-30" y="129290"/>
                    <a:pt x="750" y="104294"/>
                    <a:pt x="1374" y="84259"/>
                  </a:cubicBezTo>
                  <a:moveTo>
                    <a:pt x="42567" y="208369"/>
                  </a:moveTo>
                  <a:cubicBezTo>
                    <a:pt x="42848" y="221819"/>
                    <a:pt x="43472" y="232523"/>
                    <a:pt x="44440" y="240449"/>
                  </a:cubicBezTo>
                  <a:cubicBezTo>
                    <a:pt x="45376" y="248376"/>
                    <a:pt x="46780" y="250280"/>
                    <a:pt x="48621" y="253369"/>
                  </a:cubicBezTo>
                  <a:cubicBezTo>
                    <a:pt x="50463" y="256490"/>
                    <a:pt x="52897" y="258050"/>
                    <a:pt x="55986" y="258050"/>
                  </a:cubicBezTo>
                  <a:cubicBezTo>
                    <a:pt x="59076" y="258050"/>
                    <a:pt x="61510" y="256490"/>
                    <a:pt x="63351" y="253369"/>
                  </a:cubicBezTo>
                  <a:cubicBezTo>
                    <a:pt x="65192" y="250248"/>
                    <a:pt x="66565" y="248376"/>
                    <a:pt x="67533" y="240449"/>
                  </a:cubicBezTo>
                  <a:cubicBezTo>
                    <a:pt x="68500" y="232523"/>
                    <a:pt x="69093" y="221850"/>
                    <a:pt x="69405" y="208369"/>
                  </a:cubicBezTo>
                  <a:cubicBezTo>
                    <a:pt x="69686" y="194919"/>
                    <a:pt x="69842" y="178004"/>
                    <a:pt x="69842" y="157595"/>
                  </a:cubicBezTo>
                  <a:cubicBezTo>
                    <a:pt x="69842" y="137186"/>
                    <a:pt x="69686" y="120272"/>
                    <a:pt x="69405" y="106821"/>
                  </a:cubicBezTo>
                  <a:cubicBezTo>
                    <a:pt x="69093" y="93371"/>
                    <a:pt x="68500" y="82667"/>
                    <a:pt x="67533" y="74741"/>
                  </a:cubicBezTo>
                  <a:cubicBezTo>
                    <a:pt x="66597" y="66814"/>
                    <a:pt x="65192" y="62726"/>
                    <a:pt x="63351" y="59605"/>
                  </a:cubicBezTo>
                  <a:cubicBezTo>
                    <a:pt x="61510" y="56485"/>
                    <a:pt x="59076" y="54924"/>
                    <a:pt x="55986" y="54924"/>
                  </a:cubicBezTo>
                  <a:cubicBezTo>
                    <a:pt x="52928" y="54924"/>
                    <a:pt x="50463" y="56485"/>
                    <a:pt x="48621" y="59605"/>
                  </a:cubicBezTo>
                  <a:cubicBezTo>
                    <a:pt x="46780" y="62726"/>
                    <a:pt x="45407" y="66814"/>
                    <a:pt x="44440" y="74741"/>
                  </a:cubicBezTo>
                  <a:cubicBezTo>
                    <a:pt x="43472" y="82667"/>
                    <a:pt x="42848" y="93371"/>
                    <a:pt x="42567" y="106821"/>
                  </a:cubicBezTo>
                  <a:cubicBezTo>
                    <a:pt x="42286" y="120272"/>
                    <a:pt x="42130" y="137186"/>
                    <a:pt x="42130" y="157595"/>
                  </a:cubicBezTo>
                  <a:cubicBezTo>
                    <a:pt x="42130" y="178004"/>
                    <a:pt x="42286" y="194919"/>
                    <a:pt x="42567" y="208369"/>
                  </a:cubicBezTo>
                </a:path>
              </a:pathLst>
            </a:custGeom>
            <a:solidFill>
              <a:schemeClr val="bg1"/>
            </a:solidFill>
            <a:ln w="307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3134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unktai + tekstas 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95E57467-1823-631D-CD53-DFB570FFFF3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14470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3446950 h 6858000"/>
              <a:gd name="connsiteX3" fmla="*/ 2478289 w 12192000"/>
              <a:gd name="connsiteY3" fmla="*/ 0 h 6858000"/>
              <a:gd name="connsiteX4" fmla="*/ 5356528 w 12192000"/>
              <a:gd name="connsiteY4" fmla="*/ 0 h 6858000"/>
              <a:gd name="connsiteX5" fmla="*/ 3924101 w 12192000"/>
              <a:gd name="connsiteY5" fmla="*/ 1586233 h 6858000"/>
              <a:gd name="connsiteX6" fmla="*/ 0 w 12192000"/>
              <a:gd name="connsiteY6" fmla="*/ 0 h 6858000"/>
              <a:gd name="connsiteX7" fmla="*/ 1959919 w 12192000"/>
              <a:gd name="connsiteY7" fmla="*/ 0 h 6858000"/>
              <a:gd name="connsiteX8" fmla="*/ 8212156 w 12192000"/>
              <a:gd name="connsiteY8" fmla="*/ 6858000 h 6858000"/>
              <a:gd name="connsiteX9" fmla="*/ 5678905 w 12192000"/>
              <a:gd name="connsiteY9" fmla="*/ 6858000 h 6858000"/>
              <a:gd name="connsiteX10" fmla="*/ 4042610 w 12192000"/>
              <a:gd name="connsiteY10" fmla="*/ 5141494 h 6858000"/>
              <a:gd name="connsiteX11" fmla="*/ 2406315 w 12192000"/>
              <a:gd name="connsiteY11" fmla="*/ 6858000 h 6858000"/>
              <a:gd name="connsiteX12" fmla="*/ 0 w 12192000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6858000">
                <a:moveTo>
                  <a:pt x="9144706" y="0"/>
                </a:moveTo>
                <a:lnTo>
                  <a:pt x="12192000" y="0"/>
                </a:lnTo>
                <a:lnTo>
                  <a:pt x="12192000" y="3446950"/>
                </a:lnTo>
                <a:close/>
                <a:moveTo>
                  <a:pt x="2478289" y="0"/>
                </a:moveTo>
                <a:lnTo>
                  <a:pt x="5356528" y="0"/>
                </a:lnTo>
                <a:lnTo>
                  <a:pt x="3924101" y="1586233"/>
                </a:lnTo>
                <a:close/>
                <a:moveTo>
                  <a:pt x="0" y="0"/>
                </a:moveTo>
                <a:lnTo>
                  <a:pt x="1959919" y="0"/>
                </a:lnTo>
                <a:lnTo>
                  <a:pt x="8212156" y="6858000"/>
                </a:lnTo>
                <a:lnTo>
                  <a:pt x="5678905" y="6858000"/>
                </a:lnTo>
                <a:lnTo>
                  <a:pt x="4042610" y="5141494"/>
                </a:lnTo>
                <a:lnTo>
                  <a:pt x="2406315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A3ED1F27-75D8-C47E-B223-4FB7C188B7D3}"/>
              </a:ext>
            </a:extLst>
          </p:cNvPr>
          <p:cNvSpPr/>
          <p:nvPr userDrawn="1"/>
        </p:nvSpPr>
        <p:spPr>
          <a:xfrm>
            <a:off x="2406315" y="5141494"/>
            <a:ext cx="3272590" cy="171650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A04AEAD5-0991-8B2B-E3C5-962E1A2099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58163" y="357809"/>
            <a:ext cx="4243646" cy="1653300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0F1B44C3-E00A-9C01-A869-A2107F00616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18146" y="2103512"/>
            <a:ext cx="3338150" cy="366971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7559F26B-5ABD-8CD0-6CFF-50A2A572E4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87220" y="3951367"/>
            <a:ext cx="3338150" cy="366971"/>
          </a:xfrm>
        </p:spPr>
        <p:txBody>
          <a:bodyPr>
            <a:noAutofit/>
          </a:bodyPr>
          <a:lstStyle>
            <a:lvl1pPr marL="0" indent="0">
              <a:buNone/>
              <a:defRPr lang="en-US" sz="1800" kern="1200" dirty="0">
                <a:solidFill>
                  <a:schemeClr val="tx2"/>
                </a:solidFill>
                <a:latin typeface="Lexend 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lt-LT"/>
              <a:t>P</a:t>
            </a:r>
            <a:r>
              <a:rPr lang="en-US"/>
              <a:t>avadinimas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B93504DC-7B5C-64ED-59B3-3E12B5E223A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18147" y="2518926"/>
            <a:ext cx="5007224" cy="1094222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712522B-F7CF-1305-3F9A-CC99209E04C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87220" y="4394171"/>
            <a:ext cx="4348105" cy="1541407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D1936E-F035-D483-E147-4C564CD0E544}"/>
              </a:ext>
            </a:extLst>
          </p:cNvPr>
          <p:cNvSpPr txBox="1"/>
          <p:nvPr userDrawn="1"/>
        </p:nvSpPr>
        <p:spPr>
          <a:xfrm>
            <a:off x="5258163" y="2086942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0D5578-9462-1F23-2DAC-5721979C40A7}"/>
              </a:ext>
            </a:extLst>
          </p:cNvPr>
          <p:cNvSpPr txBox="1"/>
          <p:nvPr userDrawn="1"/>
        </p:nvSpPr>
        <p:spPr>
          <a:xfrm>
            <a:off x="6917376" y="3927438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02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15" name="Slide Number Placeholder 2">
            <a:extLst>
              <a:ext uri="{FF2B5EF4-FFF2-40B4-BE49-F238E27FC236}">
                <a16:creationId xmlns:a16="http://schemas.microsoft.com/office/drawing/2014/main" id="{C29F9A39-77C9-AAA1-CED9-B3107B112B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0B9092B-CCCE-84DC-AF33-9AF9A025935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7300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kai su f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00A356A-ABDD-EB69-20AC-7B053C645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58BF26-8FFA-2946-048E-E080D38D44D5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ject 3">
            <a:extLst>
              <a:ext uri="{FF2B5EF4-FFF2-40B4-BE49-F238E27FC236}">
                <a16:creationId xmlns:a16="http://schemas.microsoft.com/office/drawing/2014/main" id="{05603FAD-AD2D-8FF3-D9DE-499F1C8FE691}"/>
              </a:ext>
            </a:extLst>
          </p:cNvPr>
          <p:cNvSpPr/>
          <p:nvPr userDrawn="1"/>
        </p:nvSpPr>
        <p:spPr>
          <a:xfrm>
            <a:off x="512070" y="1472771"/>
            <a:ext cx="3555979" cy="4856945"/>
          </a:xfrm>
          <a:prstGeom prst="roundRect">
            <a:avLst>
              <a:gd name="adj" fmla="val 7099"/>
            </a:avLst>
          </a:prstGeom>
          <a:solidFill>
            <a:srgbClr val="892043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6218985E-B065-1AAF-E250-E8AE84BDC9AD}"/>
              </a:ext>
            </a:extLst>
          </p:cNvPr>
          <p:cNvSpPr/>
          <p:nvPr userDrawn="1"/>
        </p:nvSpPr>
        <p:spPr>
          <a:xfrm>
            <a:off x="4318010" y="1462138"/>
            <a:ext cx="3555979" cy="4856945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84C0DA37-557F-DDDF-36FB-94044BFCE107}"/>
              </a:ext>
            </a:extLst>
          </p:cNvPr>
          <p:cNvSpPr/>
          <p:nvPr userDrawn="1"/>
        </p:nvSpPr>
        <p:spPr>
          <a:xfrm>
            <a:off x="8123951" y="1472772"/>
            <a:ext cx="3555979" cy="4898378"/>
          </a:xfrm>
          <a:prstGeom prst="roundRect">
            <a:avLst>
              <a:gd name="adj" fmla="val 8295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834E939-D65C-A7EB-E341-EDFE79304B52}"/>
              </a:ext>
            </a:extLst>
          </p:cNvPr>
          <p:cNvCxnSpPr/>
          <p:nvPr userDrawn="1"/>
        </p:nvCxnSpPr>
        <p:spPr>
          <a:xfrm>
            <a:off x="1774025" y="6056377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AB3A69C-AA8B-3C42-CF14-AA452A06E0D6}"/>
              </a:ext>
            </a:extLst>
          </p:cNvPr>
          <p:cNvCxnSpPr>
            <a:cxnSpLocks/>
          </p:cNvCxnSpPr>
          <p:nvPr userDrawn="1"/>
        </p:nvCxnSpPr>
        <p:spPr>
          <a:xfrm>
            <a:off x="5628400" y="6067010"/>
            <a:ext cx="93520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21A4492-F708-8AD3-ACA3-0AD81DFABA0F}"/>
              </a:ext>
            </a:extLst>
          </p:cNvPr>
          <p:cNvCxnSpPr>
            <a:cxnSpLocks/>
          </p:cNvCxnSpPr>
          <p:nvPr userDrawn="1"/>
        </p:nvCxnSpPr>
        <p:spPr>
          <a:xfrm>
            <a:off x="9626242" y="6067010"/>
            <a:ext cx="935200" cy="0"/>
          </a:xfrm>
          <a:prstGeom prst="line">
            <a:avLst/>
          </a:prstGeom>
          <a:ln>
            <a:solidFill>
              <a:srgbClr val="01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77DDB6E-6A8D-8767-7312-63CB96FCF448}"/>
              </a:ext>
            </a:extLst>
          </p:cNvPr>
          <p:cNvCxnSpPr>
            <a:cxnSpLocks/>
          </p:cNvCxnSpPr>
          <p:nvPr userDrawn="1"/>
        </p:nvCxnSpPr>
        <p:spPr>
          <a:xfrm>
            <a:off x="1886733" y="5975205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A8365F6D-AE13-46EC-F9B0-C470C42EE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9133" y="3604437"/>
            <a:ext cx="3001852" cy="398567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9F927267-949B-8259-10F7-AB04BB7CE48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9133" y="4100337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5" name="object 47">
            <a:extLst>
              <a:ext uri="{FF2B5EF4-FFF2-40B4-BE49-F238E27FC236}">
                <a16:creationId xmlns:a16="http://schemas.microsoft.com/office/drawing/2014/main" id="{B5D955FA-23FB-3254-3F2B-999253B96A83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3745EC7-EED2-722D-F139-E6426D4294E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9D7375D8-3952-4E8A-287A-0B6E64A5367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22147" y="3604438"/>
            <a:ext cx="300185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53AE6ED8-FFAB-9C5B-971F-C4D7833E229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22147" y="4115792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50864222-40C7-B800-8E99-BDD53A2055A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401015" y="3598968"/>
            <a:ext cx="300185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ECFDEAA1-389A-4D7F-0DB4-8C9F5C71EC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401015" y="4110322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1" name="Picture Placeholder 36">
            <a:extLst>
              <a:ext uri="{FF2B5EF4-FFF2-40B4-BE49-F238E27FC236}">
                <a16:creationId xmlns:a16="http://schemas.microsoft.com/office/drawing/2014/main" id="{A0459158-E751-BA4C-FB83-7A71D68CC8A5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12070" y="1472771"/>
            <a:ext cx="3555978" cy="1956229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22" name="Picture Placeholder 36">
            <a:extLst>
              <a:ext uri="{FF2B5EF4-FFF2-40B4-BE49-F238E27FC236}">
                <a16:creationId xmlns:a16="http://schemas.microsoft.com/office/drawing/2014/main" id="{CA36ED35-063D-5300-DB60-0987B8C0B16F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4318009" y="1463304"/>
            <a:ext cx="3555978" cy="1956229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23" name="Picture Placeholder 36">
            <a:extLst>
              <a:ext uri="{FF2B5EF4-FFF2-40B4-BE49-F238E27FC236}">
                <a16:creationId xmlns:a16="http://schemas.microsoft.com/office/drawing/2014/main" id="{52E9F02B-FAF7-3BF9-F283-9FBBEA07DB56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123952" y="1475240"/>
            <a:ext cx="3555978" cy="1956229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9066F500-521D-E0B5-9273-87B616B226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25" name="Content Placeholder 4">
            <a:extLst>
              <a:ext uri="{FF2B5EF4-FFF2-40B4-BE49-F238E27FC236}">
                <a16:creationId xmlns:a16="http://schemas.microsoft.com/office/drawing/2014/main" id="{7C051936-2799-D56B-B617-BB77B089C2CA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9101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+ f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47">
            <a:extLst>
              <a:ext uri="{FF2B5EF4-FFF2-40B4-BE49-F238E27FC236}">
                <a16:creationId xmlns:a16="http://schemas.microsoft.com/office/drawing/2014/main" id="{E59F6647-EB34-B743-3856-E418982E07B5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E0659469-C92D-4C8F-15B1-9C1888BB7F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BB6AA5BF-8EE0-9E52-E9C2-E33FD83A85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9C0F7E98-8C53-31B2-E29F-F00644CD6280}"/>
              </a:ext>
            </a:extLst>
          </p:cNvPr>
          <p:cNvSpPr/>
          <p:nvPr userDrawn="1"/>
        </p:nvSpPr>
        <p:spPr>
          <a:xfrm>
            <a:off x="318106" y="1682719"/>
            <a:ext cx="2868439" cy="4514771"/>
          </a:xfrm>
          <a:prstGeom prst="roundRect">
            <a:avLst>
              <a:gd name="adj" fmla="val 7099"/>
            </a:avLst>
          </a:prstGeom>
          <a:solidFill>
            <a:srgbClr val="892043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AF59B95A-03CA-75F5-450B-D6FB24EDD24B}"/>
              </a:ext>
            </a:extLst>
          </p:cNvPr>
          <p:cNvSpPr/>
          <p:nvPr userDrawn="1"/>
        </p:nvSpPr>
        <p:spPr>
          <a:xfrm>
            <a:off x="3260247" y="1697322"/>
            <a:ext cx="2868439" cy="4514771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1" name="object 3">
            <a:extLst>
              <a:ext uri="{FF2B5EF4-FFF2-40B4-BE49-F238E27FC236}">
                <a16:creationId xmlns:a16="http://schemas.microsoft.com/office/drawing/2014/main" id="{2FC8AE98-EB7B-EC83-7CF0-9B0420843095}"/>
              </a:ext>
            </a:extLst>
          </p:cNvPr>
          <p:cNvSpPr/>
          <p:nvPr userDrawn="1"/>
        </p:nvSpPr>
        <p:spPr>
          <a:xfrm>
            <a:off x="6202388" y="1697322"/>
            <a:ext cx="2868439" cy="4514771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2" name="object 3">
            <a:extLst>
              <a:ext uri="{FF2B5EF4-FFF2-40B4-BE49-F238E27FC236}">
                <a16:creationId xmlns:a16="http://schemas.microsoft.com/office/drawing/2014/main" id="{3ACE3638-4AF0-11FD-9F84-790B5F7FE192}"/>
              </a:ext>
            </a:extLst>
          </p:cNvPr>
          <p:cNvSpPr/>
          <p:nvPr userDrawn="1"/>
        </p:nvSpPr>
        <p:spPr>
          <a:xfrm>
            <a:off x="9142980" y="1682718"/>
            <a:ext cx="2868439" cy="4514771"/>
          </a:xfrm>
          <a:prstGeom prst="roundRect">
            <a:avLst>
              <a:gd name="adj" fmla="val 7099"/>
            </a:avLst>
          </a:prstGeom>
          <a:solidFill>
            <a:schemeClr val="bg1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3" name="Picture Placeholder 36">
            <a:extLst>
              <a:ext uri="{FF2B5EF4-FFF2-40B4-BE49-F238E27FC236}">
                <a16:creationId xmlns:a16="http://schemas.microsoft.com/office/drawing/2014/main" id="{CA1CBD16-D214-D556-6971-537A82BBD88B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18106" y="1676539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14" name="Picture Placeholder 36">
            <a:extLst>
              <a:ext uri="{FF2B5EF4-FFF2-40B4-BE49-F238E27FC236}">
                <a16:creationId xmlns:a16="http://schemas.microsoft.com/office/drawing/2014/main" id="{1B02634E-4039-AD1F-A4F1-D1D9CD392B32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3267174" y="1697322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15" name="Picture Placeholder 36">
            <a:extLst>
              <a:ext uri="{FF2B5EF4-FFF2-40B4-BE49-F238E27FC236}">
                <a16:creationId xmlns:a16="http://schemas.microsoft.com/office/drawing/2014/main" id="{672610E2-73E1-548A-39E7-51498D76534A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6216243" y="1697322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16" name="Picture Placeholder 36">
            <a:extLst>
              <a:ext uri="{FF2B5EF4-FFF2-40B4-BE49-F238E27FC236}">
                <a16:creationId xmlns:a16="http://schemas.microsoft.com/office/drawing/2014/main" id="{3FDDBEB9-C638-DC89-8108-B6EB3E8CD96D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9156835" y="1676539"/>
            <a:ext cx="2854584" cy="1752461"/>
          </a:xfrm>
          <a:prstGeom prst="roundRect">
            <a:avLst>
              <a:gd name="adj" fmla="val 11775"/>
            </a:avLst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7C14BE0-F088-0AD7-64A2-7E85A1C2F492}"/>
              </a:ext>
            </a:extLst>
          </p:cNvPr>
          <p:cNvCxnSpPr/>
          <p:nvPr userDrawn="1"/>
        </p:nvCxnSpPr>
        <p:spPr>
          <a:xfrm>
            <a:off x="1247546" y="6064109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8DF3659-8DC7-69FF-A7A5-9C6C6225F0BC}"/>
              </a:ext>
            </a:extLst>
          </p:cNvPr>
          <p:cNvCxnSpPr>
            <a:cxnSpLocks/>
          </p:cNvCxnSpPr>
          <p:nvPr userDrawn="1"/>
        </p:nvCxnSpPr>
        <p:spPr>
          <a:xfrm>
            <a:off x="1401819" y="5982937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283223BA-AA8F-9DDB-41A9-80346252DF5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6624" y="3612169"/>
            <a:ext cx="2563667" cy="398567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837264E1-504A-0BE2-5706-18C323EB015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56624" y="4108069"/>
            <a:ext cx="2563667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3DA410BF-95BB-FD31-0E98-A8BCF9BA338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25063" y="3596715"/>
            <a:ext cx="270952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BD527F16-62B9-76B7-3740-37EBEA43EF4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25063" y="4108069"/>
            <a:ext cx="270952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1E9A5E01-3FBB-9259-7D23-77A1BEC1BF46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  <p:sp>
        <p:nvSpPr>
          <p:cNvPr id="24" name="Slide Number Placeholder 2">
            <a:extLst>
              <a:ext uri="{FF2B5EF4-FFF2-40B4-BE49-F238E27FC236}">
                <a16:creationId xmlns:a16="http://schemas.microsoft.com/office/drawing/2014/main" id="{7E3C0942-AA32-C227-412E-60CE46ACC2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56382" y="6329717"/>
            <a:ext cx="45201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7B97FBD-F097-1348-DFC7-06124AC87BD5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4943521F-FB85-D851-17A4-0A933E4992A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281059" y="3602039"/>
            <a:ext cx="270952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679D0C33-67F2-9C19-2810-81A6D6CA3054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281059" y="4113393"/>
            <a:ext cx="270952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B39645A2-AE12-9112-0808-0217DC0FC5C2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244330" y="3596715"/>
            <a:ext cx="2709522" cy="404036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5D25EDBF-D929-0E01-A1DC-3014638B3F5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244330" y="4108069"/>
            <a:ext cx="270952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506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4 blokai 2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634AEB56-CD40-1B4F-BC6C-D34EA56DF7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1072192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5" name="object 47">
            <a:extLst>
              <a:ext uri="{FF2B5EF4-FFF2-40B4-BE49-F238E27FC236}">
                <a16:creationId xmlns:a16="http://schemas.microsoft.com/office/drawing/2014/main" id="{FC1530AE-B09E-10BB-3E07-31F6ABCDDAE3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3D379C6-3EAB-816A-DF63-B691440950B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ECAAA508-3070-BC68-4465-103070C669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1343444"/>
            <a:ext cx="8021746" cy="67449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4C50BD1-1BBA-B70D-96CF-66D629463878}"/>
              </a:ext>
            </a:extLst>
          </p:cNvPr>
          <p:cNvSpPr/>
          <p:nvPr userDrawn="1"/>
        </p:nvSpPr>
        <p:spPr>
          <a:xfrm>
            <a:off x="144255" y="2249653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89204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EEEE10F-801F-D894-5EE7-FD7DD1B2E3B5}"/>
              </a:ext>
            </a:extLst>
          </p:cNvPr>
          <p:cNvSpPr/>
          <p:nvPr userDrawn="1"/>
        </p:nvSpPr>
        <p:spPr>
          <a:xfrm>
            <a:off x="3142080" y="2124209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534F1D1-1E7D-FC3B-510A-27C78A4611D9}"/>
              </a:ext>
            </a:extLst>
          </p:cNvPr>
          <p:cNvSpPr/>
          <p:nvPr userDrawn="1"/>
        </p:nvSpPr>
        <p:spPr>
          <a:xfrm>
            <a:off x="6126762" y="2124208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EB035C6-656F-02E0-C454-817E2DC8E68E}"/>
              </a:ext>
            </a:extLst>
          </p:cNvPr>
          <p:cNvSpPr/>
          <p:nvPr userDrawn="1"/>
        </p:nvSpPr>
        <p:spPr>
          <a:xfrm>
            <a:off x="9111444" y="2235045"/>
            <a:ext cx="2917596" cy="4415779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87496A4-F35B-9CB4-359B-B3E84511F770}"/>
              </a:ext>
            </a:extLst>
          </p:cNvPr>
          <p:cNvCxnSpPr/>
          <p:nvPr userDrawn="1"/>
        </p:nvCxnSpPr>
        <p:spPr>
          <a:xfrm>
            <a:off x="1136072" y="6428516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F3A2D10-9C65-491E-1726-1C18D09B3A91}"/>
              </a:ext>
            </a:extLst>
          </p:cNvPr>
          <p:cNvCxnSpPr/>
          <p:nvPr userDrawn="1"/>
        </p:nvCxnSpPr>
        <p:spPr>
          <a:xfrm>
            <a:off x="4197925" y="63176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8A27BE-B0BC-7D3F-0B0B-C3A42337A18D}"/>
              </a:ext>
            </a:extLst>
          </p:cNvPr>
          <p:cNvCxnSpPr/>
          <p:nvPr userDrawn="1"/>
        </p:nvCxnSpPr>
        <p:spPr>
          <a:xfrm>
            <a:off x="7232075" y="630382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D89CE09-F92C-3CDE-07B2-7CE3E3ECAF85}"/>
              </a:ext>
            </a:extLst>
          </p:cNvPr>
          <p:cNvCxnSpPr/>
          <p:nvPr userDrawn="1"/>
        </p:nvCxnSpPr>
        <p:spPr>
          <a:xfrm>
            <a:off x="10205074" y="6428516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501B9312-F010-21AB-FD24-3F7E30C20D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3185" y="3299223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C1A0FEAD-69B6-B6C0-0F81-44AC4FF5F30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7040" y="4267861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D55DAE5C-63EB-5C17-A3F1-670D4BDBB94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24793" y="3299223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7E5D8B38-002C-2D27-F0F1-6250BFB79B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24794" y="4267861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33CF2A7D-D989-0ECE-D41F-6B69D8327EB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51366" y="3299223"/>
            <a:ext cx="2325881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ECB57226-A873-8180-9713-4248A313269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451367" y="4267861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D50D38B4-FBC3-92C1-FF91-F009A3D2969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385186" y="3306150"/>
            <a:ext cx="2339736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DFE562BA-2F8D-BFD3-1C75-B6C606B12DF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399041" y="4274788"/>
            <a:ext cx="2339736" cy="197915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97964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ug punktų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329D66C1-B153-ABBA-E15B-0281D2AD7D15}"/>
              </a:ext>
            </a:extLst>
          </p:cNvPr>
          <p:cNvGrpSpPr/>
          <p:nvPr userDrawn="1"/>
        </p:nvGrpSpPr>
        <p:grpSpPr>
          <a:xfrm>
            <a:off x="344129" y="1820676"/>
            <a:ext cx="11503742" cy="3480619"/>
            <a:chOff x="1232702" y="4183693"/>
            <a:chExt cx="19707983" cy="5420543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EA093B0E-D895-E281-C714-745F120661B0}"/>
                </a:ext>
              </a:extLst>
            </p:cNvPr>
            <p:cNvSpPr/>
            <p:nvPr/>
          </p:nvSpPr>
          <p:spPr>
            <a:xfrm>
              <a:off x="1232702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97209BDD-2738-3A56-9CBD-635D79327CE7}"/>
                </a:ext>
              </a:extLst>
            </p:cNvPr>
            <p:cNvSpPr/>
            <p:nvPr/>
          </p:nvSpPr>
          <p:spPr>
            <a:xfrm>
              <a:off x="4559831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6BD7C56-B220-D624-00BB-BBA3A43EBF42}"/>
                </a:ext>
              </a:extLst>
            </p:cNvPr>
            <p:cNvSpPr/>
            <p:nvPr/>
          </p:nvSpPr>
          <p:spPr>
            <a:xfrm>
              <a:off x="7886960" y="4212925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96E6A7D7-95D4-B8E7-A5D7-CD0A71925B53}"/>
                </a:ext>
              </a:extLst>
            </p:cNvPr>
            <p:cNvSpPr/>
            <p:nvPr/>
          </p:nvSpPr>
          <p:spPr>
            <a:xfrm>
              <a:off x="11214089" y="4183693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C6A071E-3E9A-5F7D-B52F-E0EAF04F203B}"/>
                </a:ext>
              </a:extLst>
            </p:cNvPr>
            <p:cNvSpPr/>
            <p:nvPr/>
          </p:nvSpPr>
          <p:spPr>
            <a:xfrm>
              <a:off x="14541218" y="4183693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F6E78D6-2D2D-CE94-304E-D0ABDEC4834C}"/>
                </a:ext>
              </a:extLst>
            </p:cNvPr>
            <p:cNvSpPr/>
            <p:nvPr/>
          </p:nvSpPr>
          <p:spPr>
            <a:xfrm>
              <a:off x="17868347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D682B1F-987B-8982-DBB8-8C4C4AFC8633}"/>
                </a:ext>
              </a:extLst>
            </p:cNvPr>
            <p:cNvSpPr/>
            <p:nvPr/>
          </p:nvSpPr>
          <p:spPr>
            <a:xfrm>
              <a:off x="1232702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F4A5D5AA-3ABA-C7D6-B2A3-CB60D6557815}"/>
                </a:ext>
              </a:extLst>
            </p:cNvPr>
            <p:cNvSpPr/>
            <p:nvPr/>
          </p:nvSpPr>
          <p:spPr>
            <a:xfrm>
              <a:off x="4559831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443A509B-5538-3F74-A866-3534F9D1A5F8}"/>
                </a:ext>
              </a:extLst>
            </p:cNvPr>
            <p:cNvSpPr/>
            <p:nvPr/>
          </p:nvSpPr>
          <p:spPr>
            <a:xfrm>
              <a:off x="7886960" y="7096250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1B9289C-4558-102D-7B36-96F65A9E81D5}"/>
                </a:ext>
              </a:extLst>
            </p:cNvPr>
            <p:cNvSpPr/>
            <p:nvPr/>
          </p:nvSpPr>
          <p:spPr>
            <a:xfrm>
              <a:off x="11214089" y="7067018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5147435-1719-21A2-ABB8-EF91CCD3D095}"/>
                </a:ext>
              </a:extLst>
            </p:cNvPr>
            <p:cNvSpPr/>
            <p:nvPr/>
          </p:nvSpPr>
          <p:spPr>
            <a:xfrm>
              <a:off x="14541218" y="7067018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50E81E3-D03A-D95E-ECD4-8B888163B330}"/>
                </a:ext>
              </a:extLst>
            </p:cNvPr>
            <p:cNvSpPr/>
            <p:nvPr/>
          </p:nvSpPr>
          <p:spPr>
            <a:xfrm>
              <a:off x="17868347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130" name="object 9">
            <a:extLst>
              <a:ext uri="{FF2B5EF4-FFF2-40B4-BE49-F238E27FC236}">
                <a16:creationId xmlns:a16="http://schemas.microsoft.com/office/drawing/2014/main" id="{4DF4B018-665E-22CA-6BED-82673429AEDC}"/>
              </a:ext>
            </a:extLst>
          </p:cNvPr>
          <p:cNvSpPr/>
          <p:nvPr userDrawn="1"/>
        </p:nvSpPr>
        <p:spPr>
          <a:xfrm>
            <a:off x="6095999" y="5586457"/>
            <a:ext cx="6096001" cy="1271543"/>
          </a:xfrm>
          <a:custGeom>
            <a:avLst/>
            <a:gdLst/>
            <a:ahLst/>
            <a:cxnLst/>
            <a:rect l="l" t="t" r="r" b="b"/>
            <a:pathLst>
              <a:path w="10647045" h="2910840">
                <a:moveTo>
                  <a:pt x="2128623" y="0"/>
                </a:moveTo>
                <a:lnTo>
                  <a:pt x="1963800" y="4541"/>
                </a:lnTo>
                <a:lnTo>
                  <a:pt x="1801488" y="22079"/>
                </a:lnTo>
                <a:lnTo>
                  <a:pt x="1642317" y="52172"/>
                </a:lnTo>
                <a:lnTo>
                  <a:pt x="1486917" y="94381"/>
                </a:lnTo>
                <a:lnTo>
                  <a:pt x="1335920" y="148263"/>
                </a:lnTo>
                <a:lnTo>
                  <a:pt x="1189957" y="213378"/>
                </a:lnTo>
                <a:lnTo>
                  <a:pt x="1049657" y="289286"/>
                </a:lnTo>
                <a:lnTo>
                  <a:pt x="915652" y="375546"/>
                </a:lnTo>
                <a:lnTo>
                  <a:pt x="788573" y="471717"/>
                </a:lnTo>
                <a:lnTo>
                  <a:pt x="669049" y="577359"/>
                </a:lnTo>
                <a:lnTo>
                  <a:pt x="557713" y="692030"/>
                </a:lnTo>
                <a:lnTo>
                  <a:pt x="455194" y="815291"/>
                </a:lnTo>
                <a:lnTo>
                  <a:pt x="362123" y="946700"/>
                </a:lnTo>
                <a:lnTo>
                  <a:pt x="279131" y="1085817"/>
                </a:lnTo>
                <a:lnTo>
                  <a:pt x="206848" y="1232201"/>
                </a:lnTo>
                <a:lnTo>
                  <a:pt x="145906" y="1385412"/>
                </a:lnTo>
                <a:lnTo>
                  <a:pt x="96935" y="1545008"/>
                </a:lnTo>
                <a:lnTo>
                  <a:pt x="60566" y="1710549"/>
                </a:lnTo>
                <a:lnTo>
                  <a:pt x="3" y="2052056"/>
                </a:lnTo>
                <a:lnTo>
                  <a:pt x="3" y="2910742"/>
                </a:lnTo>
                <a:lnTo>
                  <a:pt x="10646866" y="2910742"/>
                </a:lnTo>
                <a:lnTo>
                  <a:pt x="10623064" y="2784063"/>
                </a:lnTo>
                <a:lnTo>
                  <a:pt x="10591563" y="2659721"/>
                </a:lnTo>
                <a:lnTo>
                  <a:pt x="10552585" y="2538037"/>
                </a:lnTo>
                <a:lnTo>
                  <a:pt x="10506353" y="2419328"/>
                </a:lnTo>
                <a:lnTo>
                  <a:pt x="10453088" y="2303914"/>
                </a:lnTo>
                <a:lnTo>
                  <a:pt x="10393011" y="2192110"/>
                </a:lnTo>
                <a:lnTo>
                  <a:pt x="10326344" y="2084236"/>
                </a:lnTo>
                <a:lnTo>
                  <a:pt x="10253309" y="1980608"/>
                </a:lnTo>
                <a:lnTo>
                  <a:pt x="10174127" y="1881545"/>
                </a:lnTo>
                <a:lnTo>
                  <a:pt x="10089020" y="1787363"/>
                </a:lnTo>
                <a:lnTo>
                  <a:pt x="9998209" y="1698381"/>
                </a:lnTo>
                <a:lnTo>
                  <a:pt x="9901917" y="1614916"/>
                </a:lnTo>
                <a:lnTo>
                  <a:pt x="9800364" y="1537286"/>
                </a:lnTo>
                <a:lnTo>
                  <a:pt x="9693772" y="1465809"/>
                </a:lnTo>
                <a:lnTo>
                  <a:pt x="9582363" y="1400802"/>
                </a:lnTo>
                <a:lnTo>
                  <a:pt x="9466359" y="1342583"/>
                </a:lnTo>
                <a:lnTo>
                  <a:pt x="9345980" y="1291470"/>
                </a:lnTo>
                <a:lnTo>
                  <a:pt x="9221449" y="1247780"/>
                </a:lnTo>
                <a:lnTo>
                  <a:pt x="9092988" y="1211831"/>
                </a:lnTo>
                <a:lnTo>
                  <a:pt x="8960817" y="1183941"/>
                </a:lnTo>
                <a:lnTo>
                  <a:pt x="2463278" y="31667"/>
                </a:lnTo>
                <a:lnTo>
                  <a:pt x="2295326" y="8895"/>
                </a:lnTo>
                <a:lnTo>
                  <a:pt x="2128623" y="0"/>
                </a:lnTo>
              </a:path>
            </a:pathLst>
          </a:custGeom>
          <a:solidFill>
            <a:srgbClr val="8920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Text Placeholder 14">
            <a:extLst>
              <a:ext uri="{FF2B5EF4-FFF2-40B4-BE49-F238E27FC236}">
                <a16:creationId xmlns:a16="http://schemas.microsoft.com/office/drawing/2014/main" id="{D93F2A72-A71E-E2A9-A642-99C47C8B89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919535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32" name="object 47">
            <a:extLst>
              <a:ext uri="{FF2B5EF4-FFF2-40B4-BE49-F238E27FC236}">
                <a16:creationId xmlns:a16="http://schemas.microsoft.com/office/drawing/2014/main" id="{CE84471C-4BCE-513B-95C5-C5AE8A5C554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EBA4866-D00E-17B8-412A-F211E8C5BC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34" name="Text Placeholder 14">
            <a:extLst>
              <a:ext uri="{FF2B5EF4-FFF2-40B4-BE49-F238E27FC236}">
                <a16:creationId xmlns:a16="http://schemas.microsoft.com/office/drawing/2014/main" id="{8B531F93-C524-1C42-F947-31F7D36324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1306165"/>
            <a:ext cx="8021746" cy="307777"/>
          </a:xfrm>
        </p:spPr>
        <p:txBody>
          <a:bodyPr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5" name="Text Placeholder 14">
            <a:extLst>
              <a:ext uri="{FF2B5EF4-FFF2-40B4-BE49-F238E27FC236}">
                <a16:creationId xmlns:a16="http://schemas.microsoft.com/office/drawing/2014/main" id="{C97ECA19-C808-C9D1-0AF3-C46AFAFCB30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0948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6" name="Text Placeholder 14">
            <a:extLst>
              <a:ext uri="{FF2B5EF4-FFF2-40B4-BE49-F238E27FC236}">
                <a16:creationId xmlns:a16="http://schemas.microsoft.com/office/drawing/2014/main" id="{EB9586E4-0DC3-2A06-8A1E-6D0A346F4B9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0948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7" name="Text Placeholder 14">
            <a:extLst>
              <a:ext uri="{FF2B5EF4-FFF2-40B4-BE49-F238E27FC236}">
                <a16:creationId xmlns:a16="http://schemas.microsoft.com/office/drawing/2014/main" id="{EBE31024-4A6F-8105-18CA-2738376F3F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443025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8" name="Text Placeholder 14">
            <a:extLst>
              <a:ext uri="{FF2B5EF4-FFF2-40B4-BE49-F238E27FC236}">
                <a16:creationId xmlns:a16="http://schemas.microsoft.com/office/drawing/2014/main" id="{422F0C13-9104-68EA-2E20-6C155683697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43025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9" name="Text Placeholder 14">
            <a:extLst>
              <a:ext uri="{FF2B5EF4-FFF2-40B4-BE49-F238E27FC236}">
                <a16:creationId xmlns:a16="http://schemas.microsoft.com/office/drawing/2014/main" id="{EE4A8FDF-07C2-DCD1-F562-342863B5EA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85103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0" name="Text Placeholder 14">
            <a:extLst>
              <a:ext uri="{FF2B5EF4-FFF2-40B4-BE49-F238E27FC236}">
                <a16:creationId xmlns:a16="http://schemas.microsoft.com/office/drawing/2014/main" id="{5A0EADD1-F791-ED97-8FA8-0B31724F456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385103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1" name="Text Placeholder 14">
            <a:extLst>
              <a:ext uri="{FF2B5EF4-FFF2-40B4-BE49-F238E27FC236}">
                <a16:creationId xmlns:a16="http://schemas.microsoft.com/office/drawing/2014/main" id="{07C4B6CB-62AB-FF14-5B41-B9AABD49DC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27181" y="2584156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2" name="Text Placeholder 14">
            <a:extLst>
              <a:ext uri="{FF2B5EF4-FFF2-40B4-BE49-F238E27FC236}">
                <a16:creationId xmlns:a16="http://schemas.microsoft.com/office/drawing/2014/main" id="{DE2197E1-DE0F-B16B-7FA5-EE5E3DF10E9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327181" y="447558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3" name="Text Placeholder 14">
            <a:extLst>
              <a:ext uri="{FF2B5EF4-FFF2-40B4-BE49-F238E27FC236}">
                <a16:creationId xmlns:a16="http://schemas.microsoft.com/office/drawing/2014/main" id="{0A306665-3E70-8EEA-ACD6-B3716EBB014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269259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4" name="Text Placeholder 14">
            <a:extLst>
              <a:ext uri="{FF2B5EF4-FFF2-40B4-BE49-F238E27FC236}">
                <a16:creationId xmlns:a16="http://schemas.microsoft.com/office/drawing/2014/main" id="{A3F33B74-1D04-F3E3-F568-1697B3B35F7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69259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5" name="Text Placeholder 14">
            <a:extLst>
              <a:ext uri="{FF2B5EF4-FFF2-40B4-BE49-F238E27FC236}">
                <a16:creationId xmlns:a16="http://schemas.microsoft.com/office/drawing/2014/main" id="{0813FA0A-6D46-7B2D-6A2E-E1E05B6516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189316" y="2584156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6" name="Text Placeholder 14">
            <a:extLst>
              <a:ext uri="{FF2B5EF4-FFF2-40B4-BE49-F238E27FC236}">
                <a16:creationId xmlns:a16="http://schemas.microsoft.com/office/drawing/2014/main" id="{CABC6571-E496-4DF2-69CB-43CCE0B7BB4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0189316" y="447558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B01B9501-E65C-1279-C871-22E12561DF6F}"/>
              </a:ext>
            </a:extLst>
          </p:cNvPr>
          <p:cNvSpPr txBox="1"/>
          <p:nvPr userDrawn="1"/>
        </p:nvSpPr>
        <p:spPr>
          <a:xfrm>
            <a:off x="1634836" y="190958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1A4BB7C5-BF39-3F93-7FBA-26E868D3D18D}"/>
              </a:ext>
            </a:extLst>
          </p:cNvPr>
          <p:cNvSpPr txBox="1"/>
          <p:nvPr userDrawn="1"/>
        </p:nvSpPr>
        <p:spPr>
          <a:xfrm>
            <a:off x="3629269" y="1889579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02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C54E0884-81FA-9C12-54FE-2205DC6BA420}"/>
              </a:ext>
            </a:extLst>
          </p:cNvPr>
          <p:cNvSpPr txBox="1"/>
          <p:nvPr userDrawn="1"/>
        </p:nvSpPr>
        <p:spPr>
          <a:xfrm>
            <a:off x="5554641" y="190958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03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CE2C8230-DA1B-66AC-9058-4D93196F3E60}"/>
              </a:ext>
            </a:extLst>
          </p:cNvPr>
          <p:cNvSpPr txBox="1"/>
          <p:nvPr userDrawn="1"/>
        </p:nvSpPr>
        <p:spPr>
          <a:xfrm>
            <a:off x="7513425" y="189689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04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EE0B0B9A-1D40-6BEB-128F-8516EDDE3103}"/>
              </a:ext>
            </a:extLst>
          </p:cNvPr>
          <p:cNvSpPr txBox="1"/>
          <p:nvPr userDrawn="1"/>
        </p:nvSpPr>
        <p:spPr>
          <a:xfrm>
            <a:off x="9455502" y="1910746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05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9545D989-300E-3A8F-2E47-A558140161E7}"/>
              </a:ext>
            </a:extLst>
          </p:cNvPr>
          <p:cNvSpPr txBox="1"/>
          <p:nvPr userDrawn="1"/>
        </p:nvSpPr>
        <p:spPr>
          <a:xfrm>
            <a:off x="11315397" y="189689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06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14A9662A-1CE3-6240-4BB6-851AF3588236}"/>
              </a:ext>
            </a:extLst>
          </p:cNvPr>
          <p:cNvSpPr txBox="1"/>
          <p:nvPr userDrawn="1"/>
        </p:nvSpPr>
        <p:spPr>
          <a:xfrm>
            <a:off x="1634836" y="377965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07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9A60C175-EB59-9666-58CF-06ED5E2EAA44}"/>
              </a:ext>
            </a:extLst>
          </p:cNvPr>
          <p:cNvSpPr txBox="1"/>
          <p:nvPr userDrawn="1"/>
        </p:nvSpPr>
        <p:spPr>
          <a:xfrm>
            <a:off x="3629269" y="3759649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08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69157EC1-86CF-FCEA-109A-529CE39C01CA}"/>
              </a:ext>
            </a:extLst>
          </p:cNvPr>
          <p:cNvSpPr txBox="1"/>
          <p:nvPr userDrawn="1"/>
        </p:nvSpPr>
        <p:spPr>
          <a:xfrm>
            <a:off x="5554641" y="377965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09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507ACED-C686-8FAB-CBBC-6D050D64035D}"/>
              </a:ext>
            </a:extLst>
          </p:cNvPr>
          <p:cNvSpPr txBox="1"/>
          <p:nvPr userDrawn="1"/>
        </p:nvSpPr>
        <p:spPr>
          <a:xfrm>
            <a:off x="7513425" y="376696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10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5B513EE0-DBDE-4322-0D56-973C941E54D2}"/>
              </a:ext>
            </a:extLst>
          </p:cNvPr>
          <p:cNvSpPr txBox="1"/>
          <p:nvPr userDrawn="1"/>
        </p:nvSpPr>
        <p:spPr>
          <a:xfrm>
            <a:off x="9455502" y="3780816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11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757FDF8B-6422-5119-96CD-86E76514AC3B}"/>
              </a:ext>
            </a:extLst>
          </p:cNvPr>
          <p:cNvSpPr txBox="1"/>
          <p:nvPr userDrawn="1"/>
        </p:nvSpPr>
        <p:spPr>
          <a:xfrm>
            <a:off x="11315397" y="376696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12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</p:spTree>
    <p:extLst>
      <p:ext uri="{BB962C8B-B14F-4D97-AF65-F5344CB8AC3E}">
        <p14:creationId xmlns:p14="http://schemas.microsoft.com/office/powerpoint/2010/main" val="217839297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ug punktų t2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329D66C1-B153-ABBA-E15B-0281D2AD7D15}"/>
              </a:ext>
            </a:extLst>
          </p:cNvPr>
          <p:cNvGrpSpPr/>
          <p:nvPr userDrawn="1"/>
        </p:nvGrpSpPr>
        <p:grpSpPr>
          <a:xfrm>
            <a:off x="344129" y="1820676"/>
            <a:ext cx="11503742" cy="3480619"/>
            <a:chOff x="1232702" y="4183693"/>
            <a:chExt cx="19707983" cy="5420543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EA093B0E-D895-E281-C714-745F120661B0}"/>
                </a:ext>
              </a:extLst>
            </p:cNvPr>
            <p:cNvSpPr/>
            <p:nvPr/>
          </p:nvSpPr>
          <p:spPr>
            <a:xfrm>
              <a:off x="1232702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97209BDD-2738-3A56-9CBD-635D79327CE7}"/>
                </a:ext>
              </a:extLst>
            </p:cNvPr>
            <p:cNvSpPr/>
            <p:nvPr/>
          </p:nvSpPr>
          <p:spPr>
            <a:xfrm>
              <a:off x="4559831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6BD7C56-B220-D624-00BB-BBA3A43EBF42}"/>
                </a:ext>
              </a:extLst>
            </p:cNvPr>
            <p:cNvSpPr/>
            <p:nvPr/>
          </p:nvSpPr>
          <p:spPr>
            <a:xfrm>
              <a:off x="7886960" y="4212925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96E6A7D7-95D4-B8E7-A5D7-CD0A71925B53}"/>
                </a:ext>
              </a:extLst>
            </p:cNvPr>
            <p:cNvSpPr/>
            <p:nvPr/>
          </p:nvSpPr>
          <p:spPr>
            <a:xfrm>
              <a:off x="11214089" y="4183693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C6A071E-3E9A-5F7D-B52F-E0EAF04F203B}"/>
                </a:ext>
              </a:extLst>
            </p:cNvPr>
            <p:cNvSpPr/>
            <p:nvPr/>
          </p:nvSpPr>
          <p:spPr>
            <a:xfrm>
              <a:off x="14541218" y="4183693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F6E78D6-2D2D-CE94-304E-D0ABDEC4834C}"/>
                </a:ext>
              </a:extLst>
            </p:cNvPr>
            <p:cNvSpPr/>
            <p:nvPr/>
          </p:nvSpPr>
          <p:spPr>
            <a:xfrm>
              <a:off x="17868347" y="4198309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D682B1F-987B-8982-DBB8-8C4C4AFC8633}"/>
                </a:ext>
              </a:extLst>
            </p:cNvPr>
            <p:cNvSpPr/>
            <p:nvPr/>
          </p:nvSpPr>
          <p:spPr>
            <a:xfrm>
              <a:off x="1232702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F4A5D5AA-3ABA-C7D6-B2A3-CB60D6557815}"/>
                </a:ext>
              </a:extLst>
            </p:cNvPr>
            <p:cNvSpPr/>
            <p:nvPr/>
          </p:nvSpPr>
          <p:spPr>
            <a:xfrm>
              <a:off x="4559831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443A509B-5538-3F74-A866-3534F9D1A5F8}"/>
                </a:ext>
              </a:extLst>
            </p:cNvPr>
            <p:cNvSpPr/>
            <p:nvPr/>
          </p:nvSpPr>
          <p:spPr>
            <a:xfrm>
              <a:off x="7886960" y="7096250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1B9289C-4558-102D-7B36-96F65A9E81D5}"/>
                </a:ext>
              </a:extLst>
            </p:cNvPr>
            <p:cNvSpPr/>
            <p:nvPr/>
          </p:nvSpPr>
          <p:spPr>
            <a:xfrm>
              <a:off x="11214089" y="7067018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5147435-1719-21A2-ABB8-EF91CCD3D095}"/>
                </a:ext>
              </a:extLst>
            </p:cNvPr>
            <p:cNvSpPr/>
            <p:nvPr/>
          </p:nvSpPr>
          <p:spPr>
            <a:xfrm>
              <a:off x="14541218" y="7067018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50E81E3-D03A-D95E-ECD4-8B888163B330}"/>
                </a:ext>
              </a:extLst>
            </p:cNvPr>
            <p:cNvSpPr/>
            <p:nvPr/>
          </p:nvSpPr>
          <p:spPr>
            <a:xfrm>
              <a:off x="17868347" y="7081634"/>
              <a:ext cx="3072338" cy="2507986"/>
            </a:xfrm>
            <a:prstGeom prst="roundRect">
              <a:avLst>
                <a:gd name="adj" fmla="val 9831"/>
              </a:avLst>
            </a:prstGeom>
            <a:solidFill>
              <a:srgbClr val="F3F3F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130" name="object 9">
            <a:extLst>
              <a:ext uri="{FF2B5EF4-FFF2-40B4-BE49-F238E27FC236}">
                <a16:creationId xmlns:a16="http://schemas.microsoft.com/office/drawing/2014/main" id="{4DF4B018-665E-22CA-6BED-82673429AEDC}"/>
              </a:ext>
            </a:extLst>
          </p:cNvPr>
          <p:cNvSpPr/>
          <p:nvPr userDrawn="1"/>
        </p:nvSpPr>
        <p:spPr>
          <a:xfrm>
            <a:off x="6095999" y="5586457"/>
            <a:ext cx="6096001" cy="1271543"/>
          </a:xfrm>
          <a:custGeom>
            <a:avLst/>
            <a:gdLst/>
            <a:ahLst/>
            <a:cxnLst/>
            <a:rect l="l" t="t" r="r" b="b"/>
            <a:pathLst>
              <a:path w="10647045" h="2910840">
                <a:moveTo>
                  <a:pt x="2128623" y="0"/>
                </a:moveTo>
                <a:lnTo>
                  <a:pt x="1963800" y="4541"/>
                </a:lnTo>
                <a:lnTo>
                  <a:pt x="1801488" y="22079"/>
                </a:lnTo>
                <a:lnTo>
                  <a:pt x="1642317" y="52172"/>
                </a:lnTo>
                <a:lnTo>
                  <a:pt x="1486917" y="94381"/>
                </a:lnTo>
                <a:lnTo>
                  <a:pt x="1335920" y="148263"/>
                </a:lnTo>
                <a:lnTo>
                  <a:pt x="1189957" y="213378"/>
                </a:lnTo>
                <a:lnTo>
                  <a:pt x="1049657" y="289286"/>
                </a:lnTo>
                <a:lnTo>
                  <a:pt x="915652" y="375546"/>
                </a:lnTo>
                <a:lnTo>
                  <a:pt x="788573" y="471717"/>
                </a:lnTo>
                <a:lnTo>
                  <a:pt x="669049" y="577359"/>
                </a:lnTo>
                <a:lnTo>
                  <a:pt x="557713" y="692030"/>
                </a:lnTo>
                <a:lnTo>
                  <a:pt x="455194" y="815291"/>
                </a:lnTo>
                <a:lnTo>
                  <a:pt x="362123" y="946700"/>
                </a:lnTo>
                <a:lnTo>
                  <a:pt x="279131" y="1085817"/>
                </a:lnTo>
                <a:lnTo>
                  <a:pt x="206848" y="1232201"/>
                </a:lnTo>
                <a:lnTo>
                  <a:pt x="145906" y="1385412"/>
                </a:lnTo>
                <a:lnTo>
                  <a:pt x="96935" y="1545008"/>
                </a:lnTo>
                <a:lnTo>
                  <a:pt x="60566" y="1710549"/>
                </a:lnTo>
                <a:lnTo>
                  <a:pt x="3" y="2052056"/>
                </a:lnTo>
                <a:lnTo>
                  <a:pt x="3" y="2910742"/>
                </a:lnTo>
                <a:lnTo>
                  <a:pt x="10646866" y="2910742"/>
                </a:lnTo>
                <a:lnTo>
                  <a:pt x="10623064" y="2784063"/>
                </a:lnTo>
                <a:lnTo>
                  <a:pt x="10591563" y="2659721"/>
                </a:lnTo>
                <a:lnTo>
                  <a:pt x="10552585" y="2538037"/>
                </a:lnTo>
                <a:lnTo>
                  <a:pt x="10506353" y="2419328"/>
                </a:lnTo>
                <a:lnTo>
                  <a:pt x="10453088" y="2303914"/>
                </a:lnTo>
                <a:lnTo>
                  <a:pt x="10393011" y="2192110"/>
                </a:lnTo>
                <a:lnTo>
                  <a:pt x="10326344" y="2084236"/>
                </a:lnTo>
                <a:lnTo>
                  <a:pt x="10253309" y="1980608"/>
                </a:lnTo>
                <a:lnTo>
                  <a:pt x="10174127" y="1881545"/>
                </a:lnTo>
                <a:lnTo>
                  <a:pt x="10089020" y="1787363"/>
                </a:lnTo>
                <a:lnTo>
                  <a:pt x="9998209" y="1698381"/>
                </a:lnTo>
                <a:lnTo>
                  <a:pt x="9901917" y="1614916"/>
                </a:lnTo>
                <a:lnTo>
                  <a:pt x="9800364" y="1537286"/>
                </a:lnTo>
                <a:lnTo>
                  <a:pt x="9693772" y="1465809"/>
                </a:lnTo>
                <a:lnTo>
                  <a:pt x="9582363" y="1400802"/>
                </a:lnTo>
                <a:lnTo>
                  <a:pt x="9466359" y="1342583"/>
                </a:lnTo>
                <a:lnTo>
                  <a:pt x="9345980" y="1291470"/>
                </a:lnTo>
                <a:lnTo>
                  <a:pt x="9221449" y="1247780"/>
                </a:lnTo>
                <a:lnTo>
                  <a:pt x="9092988" y="1211831"/>
                </a:lnTo>
                <a:lnTo>
                  <a:pt x="8960817" y="1183941"/>
                </a:lnTo>
                <a:lnTo>
                  <a:pt x="2463278" y="31667"/>
                </a:lnTo>
                <a:lnTo>
                  <a:pt x="2295326" y="8895"/>
                </a:lnTo>
                <a:lnTo>
                  <a:pt x="2128623" y="0"/>
                </a:lnTo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Text Placeholder 14">
            <a:extLst>
              <a:ext uri="{FF2B5EF4-FFF2-40B4-BE49-F238E27FC236}">
                <a16:creationId xmlns:a16="http://schemas.microsoft.com/office/drawing/2014/main" id="{D93F2A72-A71E-E2A9-A642-99C47C8B89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928920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32" name="object 47">
            <a:extLst>
              <a:ext uri="{FF2B5EF4-FFF2-40B4-BE49-F238E27FC236}">
                <a16:creationId xmlns:a16="http://schemas.microsoft.com/office/drawing/2014/main" id="{CE84471C-4BCE-513B-95C5-C5AE8A5C554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EBA4866-D00E-17B8-412A-F211E8C5BC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34" name="Text Placeholder 14">
            <a:extLst>
              <a:ext uri="{FF2B5EF4-FFF2-40B4-BE49-F238E27FC236}">
                <a16:creationId xmlns:a16="http://schemas.microsoft.com/office/drawing/2014/main" id="{8B531F93-C524-1C42-F947-31F7D36324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1213497"/>
            <a:ext cx="8021746" cy="400445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5" name="Text Placeholder 14">
            <a:extLst>
              <a:ext uri="{FF2B5EF4-FFF2-40B4-BE49-F238E27FC236}">
                <a16:creationId xmlns:a16="http://schemas.microsoft.com/office/drawing/2014/main" id="{C97ECA19-C808-C9D1-0AF3-C46AFAFCB30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0948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6" name="Text Placeholder 14">
            <a:extLst>
              <a:ext uri="{FF2B5EF4-FFF2-40B4-BE49-F238E27FC236}">
                <a16:creationId xmlns:a16="http://schemas.microsoft.com/office/drawing/2014/main" id="{EB9586E4-0DC3-2A06-8A1E-6D0A346F4B9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0948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7" name="Text Placeholder 14">
            <a:extLst>
              <a:ext uri="{FF2B5EF4-FFF2-40B4-BE49-F238E27FC236}">
                <a16:creationId xmlns:a16="http://schemas.microsoft.com/office/drawing/2014/main" id="{EBE31024-4A6F-8105-18CA-2738376F3F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443025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8" name="Text Placeholder 14">
            <a:extLst>
              <a:ext uri="{FF2B5EF4-FFF2-40B4-BE49-F238E27FC236}">
                <a16:creationId xmlns:a16="http://schemas.microsoft.com/office/drawing/2014/main" id="{422F0C13-9104-68EA-2E20-6C155683697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43025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39" name="Text Placeholder 14">
            <a:extLst>
              <a:ext uri="{FF2B5EF4-FFF2-40B4-BE49-F238E27FC236}">
                <a16:creationId xmlns:a16="http://schemas.microsoft.com/office/drawing/2014/main" id="{EE4A8FDF-07C2-DCD1-F562-342863B5EA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85103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0" name="Text Placeholder 14">
            <a:extLst>
              <a:ext uri="{FF2B5EF4-FFF2-40B4-BE49-F238E27FC236}">
                <a16:creationId xmlns:a16="http://schemas.microsoft.com/office/drawing/2014/main" id="{5A0EADD1-F791-ED97-8FA8-0B31724F456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385103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1" name="Text Placeholder 14">
            <a:extLst>
              <a:ext uri="{FF2B5EF4-FFF2-40B4-BE49-F238E27FC236}">
                <a16:creationId xmlns:a16="http://schemas.microsoft.com/office/drawing/2014/main" id="{07C4B6CB-62AB-FF14-5B41-B9AABD49DC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27181" y="2584156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2" name="Text Placeholder 14">
            <a:extLst>
              <a:ext uri="{FF2B5EF4-FFF2-40B4-BE49-F238E27FC236}">
                <a16:creationId xmlns:a16="http://schemas.microsoft.com/office/drawing/2014/main" id="{DE2197E1-DE0F-B16B-7FA5-EE5E3DF10E9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327181" y="447558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3" name="Text Placeholder 14">
            <a:extLst>
              <a:ext uri="{FF2B5EF4-FFF2-40B4-BE49-F238E27FC236}">
                <a16:creationId xmlns:a16="http://schemas.microsoft.com/office/drawing/2014/main" id="{0A306665-3E70-8EEA-ACD6-B3716EBB014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269259" y="2604653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4" name="Text Placeholder 14">
            <a:extLst>
              <a:ext uri="{FF2B5EF4-FFF2-40B4-BE49-F238E27FC236}">
                <a16:creationId xmlns:a16="http://schemas.microsoft.com/office/drawing/2014/main" id="{A3F33B74-1D04-F3E3-F568-1697B3B35F7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69259" y="4496085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5" name="Text Placeholder 14">
            <a:extLst>
              <a:ext uri="{FF2B5EF4-FFF2-40B4-BE49-F238E27FC236}">
                <a16:creationId xmlns:a16="http://schemas.microsoft.com/office/drawing/2014/main" id="{0813FA0A-6D46-7B2D-6A2E-E1E05B6516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189316" y="2584156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6" name="Text Placeholder 14">
            <a:extLst>
              <a:ext uri="{FF2B5EF4-FFF2-40B4-BE49-F238E27FC236}">
                <a16:creationId xmlns:a16="http://schemas.microsoft.com/office/drawing/2014/main" id="{CABC6571-E496-4DF2-69CB-43CCE0B7BB4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0189316" y="4475588"/>
            <a:ext cx="1479716" cy="62363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B01B9501-E65C-1279-C871-22E12561DF6F}"/>
              </a:ext>
            </a:extLst>
          </p:cNvPr>
          <p:cNvSpPr txBox="1"/>
          <p:nvPr userDrawn="1"/>
        </p:nvSpPr>
        <p:spPr>
          <a:xfrm>
            <a:off x="1634836" y="190958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1A4BB7C5-BF39-3F93-7FBA-26E868D3D18D}"/>
              </a:ext>
            </a:extLst>
          </p:cNvPr>
          <p:cNvSpPr txBox="1"/>
          <p:nvPr userDrawn="1"/>
        </p:nvSpPr>
        <p:spPr>
          <a:xfrm>
            <a:off x="3629269" y="1889579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02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C54E0884-81FA-9C12-54FE-2205DC6BA420}"/>
              </a:ext>
            </a:extLst>
          </p:cNvPr>
          <p:cNvSpPr txBox="1"/>
          <p:nvPr userDrawn="1"/>
        </p:nvSpPr>
        <p:spPr>
          <a:xfrm>
            <a:off x="5554641" y="190958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03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CE2C8230-DA1B-66AC-9058-4D93196F3E60}"/>
              </a:ext>
            </a:extLst>
          </p:cNvPr>
          <p:cNvSpPr txBox="1"/>
          <p:nvPr userDrawn="1"/>
        </p:nvSpPr>
        <p:spPr>
          <a:xfrm>
            <a:off x="7513425" y="189689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04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EE0B0B9A-1D40-6BEB-128F-8516EDDE3103}"/>
              </a:ext>
            </a:extLst>
          </p:cNvPr>
          <p:cNvSpPr txBox="1"/>
          <p:nvPr userDrawn="1"/>
        </p:nvSpPr>
        <p:spPr>
          <a:xfrm>
            <a:off x="9455502" y="1910746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05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9545D989-300E-3A8F-2E47-A558140161E7}"/>
              </a:ext>
            </a:extLst>
          </p:cNvPr>
          <p:cNvSpPr txBox="1"/>
          <p:nvPr userDrawn="1"/>
        </p:nvSpPr>
        <p:spPr>
          <a:xfrm>
            <a:off x="11315397" y="189689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06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14A9662A-1CE3-6240-4BB6-851AF3588236}"/>
              </a:ext>
            </a:extLst>
          </p:cNvPr>
          <p:cNvSpPr txBox="1"/>
          <p:nvPr userDrawn="1"/>
        </p:nvSpPr>
        <p:spPr>
          <a:xfrm>
            <a:off x="1634836" y="377965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07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9A60C175-EB59-9666-58CF-06ED5E2EAA44}"/>
              </a:ext>
            </a:extLst>
          </p:cNvPr>
          <p:cNvSpPr txBox="1"/>
          <p:nvPr userDrawn="1"/>
        </p:nvSpPr>
        <p:spPr>
          <a:xfrm>
            <a:off x="3629269" y="3759649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08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69157EC1-86CF-FCEA-109A-529CE39C01CA}"/>
              </a:ext>
            </a:extLst>
          </p:cNvPr>
          <p:cNvSpPr txBox="1"/>
          <p:nvPr userDrawn="1"/>
        </p:nvSpPr>
        <p:spPr>
          <a:xfrm>
            <a:off x="5554641" y="3779650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09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507ACED-C686-8FAB-CBBC-6D050D64035D}"/>
              </a:ext>
            </a:extLst>
          </p:cNvPr>
          <p:cNvSpPr txBox="1"/>
          <p:nvPr userDrawn="1"/>
        </p:nvSpPr>
        <p:spPr>
          <a:xfrm>
            <a:off x="7513425" y="376696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10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5B513EE0-DBDE-4322-0D56-973C941E54D2}"/>
              </a:ext>
            </a:extLst>
          </p:cNvPr>
          <p:cNvSpPr txBox="1"/>
          <p:nvPr userDrawn="1"/>
        </p:nvSpPr>
        <p:spPr>
          <a:xfrm>
            <a:off x="9455502" y="3780816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11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757FDF8B-6422-5119-96CD-86E76514AC3B}"/>
              </a:ext>
            </a:extLst>
          </p:cNvPr>
          <p:cNvSpPr txBox="1"/>
          <p:nvPr userDrawn="1"/>
        </p:nvSpPr>
        <p:spPr>
          <a:xfrm>
            <a:off x="11315397" y="3766962"/>
            <a:ext cx="4502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828800" hangingPunct="1"/>
            <a:r>
              <a:rPr lang="lt-LT" sz="1400" kern="1200">
                <a:solidFill>
                  <a:srgbClr val="E7E6E6">
                    <a:lumMod val="25000"/>
                  </a:srgbClr>
                </a:solidFill>
                <a:latin typeface="Lexend "/>
                <a:cs typeface="Calibri" panose="020F0502020204030204" pitchFamily="34" charset="0"/>
              </a:rPr>
              <a:t>12</a:t>
            </a:r>
            <a:endParaRPr lang="en-US" sz="1100" kern="1200">
              <a:solidFill>
                <a:srgbClr val="E7E6E6">
                  <a:lumMod val="25000"/>
                </a:srgbClr>
              </a:solidFill>
              <a:latin typeface="Lexend "/>
            </a:endParaRPr>
          </a:p>
        </p:txBody>
      </p:sp>
    </p:spTree>
    <p:extLst>
      <p:ext uri="{BB962C8B-B14F-4D97-AF65-F5344CB8AC3E}">
        <p14:creationId xmlns:p14="http://schemas.microsoft.com/office/powerpoint/2010/main" val="28774318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ir blok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7">
            <a:extLst>
              <a:ext uri="{FF2B5EF4-FFF2-40B4-BE49-F238E27FC236}">
                <a16:creationId xmlns:a16="http://schemas.microsoft.com/office/drawing/2014/main" id="{453F4AE4-AECE-8221-DD4A-55605B8C8AE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A9C7FB9-239B-CE42-0E2C-FBD1B4AA26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A04FC-1751-3BBA-9A71-18F2491955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D2CB97B-9F7A-2E6D-E0A4-46E2DF75FBF8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9A10FA8-9208-C995-DCB2-827BC5E685E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82613" y="527050"/>
            <a:ext cx="4127500" cy="5791200"/>
          </a:xfrm>
          <a:custGeom>
            <a:avLst/>
            <a:gdLst>
              <a:gd name="connsiteX0" fmla="*/ 161468 w 4127500"/>
              <a:gd name="connsiteY0" fmla="*/ 0 h 5791200"/>
              <a:gd name="connsiteX1" fmla="*/ 3966032 w 4127500"/>
              <a:gd name="connsiteY1" fmla="*/ 0 h 5791200"/>
              <a:gd name="connsiteX2" fmla="*/ 4127500 w 4127500"/>
              <a:gd name="connsiteY2" fmla="*/ 161468 h 5791200"/>
              <a:gd name="connsiteX3" fmla="*/ 4127500 w 4127500"/>
              <a:gd name="connsiteY3" fmla="*/ 2645641 h 5791200"/>
              <a:gd name="connsiteX4" fmla="*/ 1935449 w 4127500"/>
              <a:gd name="connsiteY4" fmla="*/ 2645641 h 5791200"/>
              <a:gd name="connsiteX5" fmla="*/ 1728194 w 4127500"/>
              <a:gd name="connsiteY5" fmla="*/ 2852896 h 5791200"/>
              <a:gd name="connsiteX6" fmla="*/ 1728194 w 4127500"/>
              <a:gd name="connsiteY6" fmla="*/ 5056895 h 5791200"/>
              <a:gd name="connsiteX7" fmla="*/ 1935449 w 4127500"/>
              <a:gd name="connsiteY7" fmla="*/ 5264150 h 5791200"/>
              <a:gd name="connsiteX8" fmla="*/ 4127500 w 4127500"/>
              <a:gd name="connsiteY8" fmla="*/ 5264150 h 5791200"/>
              <a:gd name="connsiteX9" fmla="*/ 4127500 w 4127500"/>
              <a:gd name="connsiteY9" fmla="*/ 5629732 h 5791200"/>
              <a:gd name="connsiteX10" fmla="*/ 3966032 w 4127500"/>
              <a:gd name="connsiteY10" fmla="*/ 5791200 h 5791200"/>
              <a:gd name="connsiteX11" fmla="*/ 161468 w 4127500"/>
              <a:gd name="connsiteY11" fmla="*/ 5791200 h 5791200"/>
              <a:gd name="connsiteX12" fmla="*/ 0 w 4127500"/>
              <a:gd name="connsiteY12" fmla="*/ 5629732 h 5791200"/>
              <a:gd name="connsiteX13" fmla="*/ 0 w 4127500"/>
              <a:gd name="connsiteY13" fmla="*/ 161468 h 5791200"/>
              <a:gd name="connsiteX14" fmla="*/ 161468 w 4127500"/>
              <a:gd name="connsiteY14" fmla="*/ 0 h 57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27500" h="5791200">
                <a:moveTo>
                  <a:pt x="161468" y="0"/>
                </a:moveTo>
                <a:lnTo>
                  <a:pt x="3966032" y="0"/>
                </a:lnTo>
                <a:cubicBezTo>
                  <a:pt x="4055208" y="0"/>
                  <a:pt x="4127500" y="72292"/>
                  <a:pt x="4127500" y="161468"/>
                </a:cubicBezTo>
                <a:lnTo>
                  <a:pt x="4127500" y="2645641"/>
                </a:lnTo>
                <a:lnTo>
                  <a:pt x="1935449" y="2645641"/>
                </a:lnTo>
                <a:cubicBezTo>
                  <a:pt x="1820985" y="2645641"/>
                  <a:pt x="1728194" y="2738432"/>
                  <a:pt x="1728194" y="2852896"/>
                </a:cubicBezTo>
                <a:lnTo>
                  <a:pt x="1728194" y="5056895"/>
                </a:lnTo>
                <a:cubicBezTo>
                  <a:pt x="1728194" y="5171359"/>
                  <a:pt x="1820985" y="5264150"/>
                  <a:pt x="1935449" y="5264150"/>
                </a:cubicBezTo>
                <a:lnTo>
                  <a:pt x="4127500" y="5264150"/>
                </a:lnTo>
                <a:lnTo>
                  <a:pt x="4127500" y="5629732"/>
                </a:lnTo>
                <a:cubicBezTo>
                  <a:pt x="4127500" y="5718908"/>
                  <a:pt x="4055208" y="5791200"/>
                  <a:pt x="3966032" y="5791200"/>
                </a:cubicBezTo>
                <a:lnTo>
                  <a:pt x="161468" y="5791200"/>
                </a:lnTo>
                <a:cubicBezTo>
                  <a:pt x="72292" y="5791200"/>
                  <a:pt x="0" y="5718908"/>
                  <a:pt x="0" y="5629732"/>
                </a:cubicBezTo>
                <a:lnTo>
                  <a:pt x="0" y="161468"/>
                </a:lnTo>
                <a:cubicBezTo>
                  <a:pt x="0" y="72292"/>
                  <a:pt x="72292" y="0"/>
                  <a:pt x="16146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9B99811-DB6C-16F1-0139-79E5001550F9}"/>
              </a:ext>
            </a:extLst>
          </p:cNvPr>
          <p:cNvSpPr/>
          <p:nvPr userDrawn="1"/>
        </p:nvSpPr>
        <p:spPr>
          <a:xfrm>
            <a:off x="2258291" y="3135591"/>
            <a:ext cx="3025528" cy="2780300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B40C739-675A-FC87-7BB7-7DC45109FB5D}"/>
              </a:ext>
            </a:extLst>
          </p:cNvPr>
          <p:cNvSpPr/>
          <p:nvPr userDrawn="1"/>
        </p:nvSpPr>
        <p:spPr>
          <a:xfrm>
            <a:off x="5446733" y="3135591"/>
            <a:ext cx="3025528" cy="2780300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FF8C844-9EA8-8212-35BE-7795BCD3AAA5}"/>
              </a:ext>
            </a:extLst>
          </p:cNvPr>
          <p:cNvSpPr/>
          <p:nvPr userDrawn="1"/>
        </p:nvSpPr>
        <p:spPr>
          <a:xfrm>
            <a:off x="8667182" y="3135591"/>
            <a:ext cx="3025528" cy="2780300"/>
          </a:xfrm>
          <a:prstGeom prst="roundRect">
            <a:avLst>
              <a:gd name="adj" fmla="val 7915"/>
            </a:avLst>
          </a:prstGeom>
          <a:solidFill>
            <a:schemeClr val="tx2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DEDFCFE-02A9-1BF7-6154-7863C4614B0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05513" y="3292474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01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8703A1D2-0DA2-EAE9-0DEC-3C6C0F487BB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797414" y="3292474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02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38718ED-F0AF-23A4-9293-7D26D09A168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1008725" y="3292473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03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9E6BB2DC-3B0D-1900-B09A-66D10FFB5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70376" y="3640709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9980F8A0-C3CD-70F7-26AD-39DCFC4F2EE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59665" y="3640709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0B6A15EC-8BB1-DB2F-7027-C140C389BF7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80114" y="3640709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46BB4EC0-C698-AC1F-E41F-B0F60E82F91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370376" y="4364185"/>
            <a:ext cx="2811947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5A9EB970-4D87-1158-D295-0E7B9923345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559664" y="4364185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7EB53AFA-CAF2-98CE-3E1C-F1D65E3B97A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780114" y="4398820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4642BAEA-858F-5A58-55BC-DB94178B64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70039" y="527050"/>
            <a:ext cx="5878353" cy="1384878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A3BB9459-04AF-867B-56BC-435E1EF2B7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70039" y="1988792"/>
            <a:ext cx="5878353" cy="1034449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8DA146F8-C4C7-4434-10E2-C1CD45126BA1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2886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kai aprašimams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5379248-2EF7-B375-D4D6-B13A0921D1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" y="4475163"/>
            <a:ext cx="12191999" cy="2382837"/>
          </a:xfrm>
          <a:custGeom>
            <a:avLst/>
            <a:gdLst>
              <a:gd name="connsiteX0" fmla="*/ 0 w 12191999"/>
              <a:gd name="connsiteY0" fmla="*/ 0 h 2382837"/>
              <a:gd name="connsiteX1" fmla="*/ 1025233 w 12191999"/>
              <a:gd name="connsiteY1" fmla="*/ 0 h 2382837"/>
              <a:gd name="connsiteX2" fmla="*/ 1025233 w 12191999"/>
              <a:gd name="connsiteY2" fmla="*/ 773737 h 2382837"/>
              <a:gd name="connsiteX3" fmla="*/ 1221170 w 12191999"/>
              <a:gd name="connsiteY3" fmla="*/ 969673 h 2382837"/>
              <a:gd name="connsiteX4" fmla="*/ 3932718 w 12191999"/>
              <a:gd name="connsiteY4" fmla="*/ 969673 h 2382837"/>
              <a:gd name="connsiteX5" fmla="*/ 4128654 w 12191999"/>
              <a:gd name="connsiteY5" fmla="*/ 773737 h 2382837"/>
              <a:gd name="connsiteX6" fmla="*/ 4128654 w 12191999"/>
              <a:gd name="connsiteY6" fmla="*/ 0 h 2382837"/>
              <a:gd name="connsiteX7" fmla="*/ 4544288 w 12191999"/>
              <a:gd name="connsiteY7" fmla="*/ 0 h 2382837"/>
              <a:gd name="connsiteX8" fmla="*/ 4544288 w 12191999"/>
              <a:gd name="connsiteY8" fmla="*/ 773737 h 2382837"/>
              <a:gd name="connsiteX9" fmla="*/ 4740224 w 12191999"/>
              <a:gd name="connsiteY9" fmla="*/ 969673 h 2382837"/>
              <a:gd name="connsiteX10" fmla="*/ 7451772 w 12191999"/>
              <a:gd name="connsiteY10" fmla="*/ 969673 h 2382837"/>
              <a:gd name="connsiteX11" fmla="*/ 7647708 w 12191999"/>
              <a:gd name="connsiteY11" fmla="*/ 773737 h 2382837"/>
              <a:gd name="connsiteX12" fmla="*/ 7647708 w 12191999"/>
              <a:gd name="connsiteY12" fmla="*/ 0 h 2382837"/>
              <a:gd name="connsiteX13" fmla="*/ 8063343 w 12191999"/>
              <a:gd name="connsiteY13" fmla="*/ 0 h 2382837"/>
              <a:gd name="connsiteX14" fmla="*/ 8063343 w 12191999"/>
              <a:gd name="connsiteY14" fmla="*/ 773737 h 2382837"/>
              <a:gd name="connsiteX15" fmla="*/ 8259279 w 12191999"/>
              <a:gd name="connsiteY15" fmla="*/ 969673 h 2382837"/>
              <a:gd name="connsiteX16" fmla="*/ 10970827 w 12191999"/>
              <a:gd name="connsiteY16" fmla="*/ 969673 h 2382837"/>
              <a:gd name="connsiteX17" fmla="*/ 11166763 w 12191999"/>
              <a:gd name="connsiteY17" fmla="*/ 773737 h 2382837"/>
              <a:gd name="connsiteX18" fmla="*/ 11166763 w 12191999"/>
              <a:gd name="connsiteY18" fmla="*/ 0 h 2382837"/>
              <a:gd name="connsiteX19" fmla="*/ 12191999 w 12191999"/>
              <a:gd name="connsiteY19" fmla="*/ 0 h 2382837"/>
              <a:gd name="connsiteX20" fmla="*/ 12191999 w 12191999"/>
              <a:gd name="connsiteY20" fmla="*/ 2382837 h 2382837"/>
              <a:gd name="connsiteX21" fmla="*/ 0 w 12191999"/>
              <a:gd name="connsiteY21" fmla="*/ 2382837 h 23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191999" h="2382837">
                <a:moveTo>
                  <a:pt x="0" y="0"/>
                </a:moveTo>
                <a:lnTo>
                  <a:pt x="1025233" y="0"/>
                </a:lnTo>
                <a:lnTo>
                  <a:pt x="1025233" y="773737"/>
                </a:lnTo>
                <a:cubicBezTo>
                  <a:pt x="1025233" y="881949"/>
                  <a:pt x="1112958" y="969673"/>
                  <a:pt x="1221170" y="969673"/>
                </a:cubicBezTo>
                <a:lnTo>
                  <a:pt x="3932718" y="969673"/>
                </a:lnTo>
                <a:cubicBezTo>
                  <a:pt x="4040930" y="969673"/>
                  <a:pt x="4128654" y="881949"/>
                  <a:pt x="4128654" y="773737"/>
                </a:cubicBezTo>
                <a:lnTo>
                  <a:pt x="4128654" y="0"/>
                </a:lnTo>
                <a:lnTo>
                  <a:pt x="4544288" y="0"/>
                </a:lnTo>
                <a:lnTo>
                  <a:pt x="4544288" y="773737"/>
                </a:lnTo>
                <a:cubicBezTo>
                  <a:pt x="4544288" y="881949"/>
                  <a:pt x="4632012" y="969673"/>
                  <a:pt x="4740224" y="969673"/>
                </a:cubicBezTo>
                <a:lnTo>
                  <a:pt x="7451772" y="969673"/>
                </a:lnTo>
                <a:cubicBezTo>
                  <a:pt x="7559984" y="969673"/>
                  <a:pt x="7647708" y="881949"/>
                  <a:pt x="7647708" y="773737"/>
                </a:cubicBezTo>
                <a:lnTo>
                  <a:pt x="7647708" y="0"/>
                </a:lnTo>
                <a:lnTo>
                  <a:pt x="8063343" y="0"/>
                </a:lnTo>
                <a:lnTo>
                  <a:pt x="8063343" y="773737"/>
                </a:lnTo>
                <a:cubicBezTo>
                  <a:pt x="8063343" y="881949"/>
                  <a:pt x="8151067" y="969673"/>
                  <a:pt x="8259279" y="969673"/>
                </a:cubicBezTo>
                <a:lnTo>
                  <a:pt x="10970827" y="969673"/>
                </a:lnTo>
                <a:cubicBezTo>
                  <a:pt x="11079039" y="969673"/>
                  <a:pt x="11166763" y="881949"/>
                  <a:pt x="11166763" y="773737"/>
                </a:cubicBezTo>
                <a:lnTo>
                  <a:pt x="11166763" y="0"/>
                </a:lnTo>
                <a:lnTo>
                  <a:pt x="12191999" y="0"/>
                </a:lnTo>
                <a:lnTo>
                  <a:pt x="12191999" y="2382837"/>
                </a:lnTo>
                <a:lnTo>
                  <a:pt x="0" y="23828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623B42C-CD10-506D-DE75-A656D853EE1A}"/>
              </a:ext>
            </a:extLst>
          </p:cNvPr>
          <p:cNvSpPr/>
          <p:nvPr userDrawn="1"/>
        </p:nvSpPr>
        <p:spPr>
          <a:xfrm>
            <a:off x="1021333" y="2606784"/>
            <a:ext cx="3103420" cy="2838052"/>
          </a:xfrm>
          <a:prstGeom prst="roundRect">
            <a:avLst>
              <a:gd name="adj" fmla="val 7915"/>
            </a:avLst>
          </a:prstGeom>
          <a:solidFill>
            <a:schemeClr val="tx2"/>
          </a:solidFill>
          <a:ln w="76200">
            <a:noFill/>
          </a:ln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11C0D10-B744-CA85-BF44-95033DB5462C}"/>
              </a:ext>
            </a:extLst>
          </p:cNvPr>
          <p:cNvSpPr/>
          <p:nvPr userDrawn="1"/>
        </p:nvSpPr>
        <p:spPr>
          <a:xfrm>
            <a:off x="4563121" y="2606784"/>
            <a:ext cx="3103420" cy="2846930"/>
          </a:xfrm>
          <a:prstGeom prst="roundRect">
            <a:avLst>
              <a:gd name="adj" fmla="val 7915"/>
            </a:avLst>
          </a:prstGeom>
          <a:solidFill>
            <a:srgbClr val="F3F3F3"/>
          </a:solidFill>
          <a:ln w="76200">
            <a:noFill/>
          </a:ln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EDB3AC1-0ED9-435E-53DC-CF66BE031BF9}"/>
              </a:ext>
            </a:extLst>
          </p:cNvPr>
          <p:cNvSpPr/>
          <p:nvPr userDrawn="1"/>
        </p:nvSpPr>
        <p:spPr>
          <a:xfrm>
            <a:off x="8082176" y="2606784"/>
            <a:ext cx="3103420" cy="2838052"/>
          </a:xfrm>
          <a:prstGeom prst="roundRect">
            <a:avLst>
              <a:gd name="adj" fmla="val 7915"/>
            </a:avLst>
          </a:prstGeom>
          <a:solidFill>
            <a:srgbClr val="F3F3F3"/>
          </a:solidFill>
          <a:ln w="76200">
            <a:noFill/>
          </a:ln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04506DA9-CFFB-07E4-D404-966114801000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179F928B-64CD-D5F5-2F9F-6DDA792A90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2CD54EDA-80FB-90C5-BD54-F80FEBAA2F6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294331"/>
            <a:ext cx="9067784" cy="129578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E6D804E-7172-1321-4B59-97E7396816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3791" y="1749287"/>
            <a:ext cx="9557227" cy="698326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364FEEA2-1295-0DDE-9893-FD11CEAEF1A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13573" y="2825729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01</a:t>
            </a:r>
            <a:endParaRPr lang="en-US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957EE555-0233-68A2-D3F9-674AE3AF16D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78436" y="3173964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A9117505-6E29-BC57-6042-DD663A880F3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78436" y="3897440"/>
            <a:ext cx="2811947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A28FCCCB-7B79-5E09-979E-5597A845673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933918" y="2825729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02</a:t>
            </a:r>
            <a:endParaRPr lang="en-US"/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256AD713-5669-4052-A4FC-64B65B0DC2D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96169" y="3173964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6199D55D-C826-EB25-E69E-F82EA7BB15A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96168" y="3897440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2F73A963-5A4A-AD7F-FA15-3263489EC1D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448133" y="2825729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03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CBE61424-2971-3231-D88E-5287024073C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210384" y="3173964"/>
            <a:ext cx="2799663" cy="668056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6C0A3C87-C263-5924-1538-2A1F79F4EEE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10383" y="3897440"/>
            <a:ext cx="2799663" cy="1427015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04696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unktai ir foto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C4DA5A1-F9E9-A19A-6840-C081C377A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3E7E29-1BAD-6EC6-185A-477502B9AC46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05BDC2E-7650-CEF7-3BFD-021A5130CBDF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12069" y="648586"/>
            <a:ext cx="4570293" cy="5560828"/>
          </a:xfrm>
          <a:prstGeom prst="roundRect">
            <a:avLst>
              <a:gd name="adj" fmla="val 5733"/>
            </a:avLst>
          </a:prstGeom>
        </p:spPr>
        <p:txBody>
          <a:bodyPr wrap="square"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Nuotraukai</a:t>
            </a:r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A8B9B3A2-9E14-84B1-924F-EE6DB3882E5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99321" y="648586"/>
            <a:ext cx="6815469" cy="1286540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38599BD-A277-FDE4-28CA-C164A904FC0D}"/>
              </a:ext>
            </a:extLst>
          </p:cNvPr>
          <p:cNvSpPr/>
          <p:nvPr userDrawn="1"/>
        </p:nvSpPr>
        <p:spPr>
          <a:xfrm>
            <a:off x="5199321" y="2068144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0A2AFC-AB29-8E7D-6F79-9B0C60B6EBAA}"/>
              </a:ext>
            </a:extLst>
          </p:cNvPr>
          <p:cNvSpPr/>
          <p:nvPr userDrawn="1"/>
        </p:nvSpPr>
        <p:spPr>
          <a:xfrm>
            <a:off x="7442792" y="2068144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A7853C-C678-6C93-1718-4B013A9BB706}"/>
              </a:ext>
            </a:extLst>
          </p:cNvPr>
          <p:cNvSpPr/>
          <p:nvPr userDrawn="1"/>
        </p:nvSpPr>
        <p:spPr>
          <a:xfrm>
            <a:off x="9686263" y="2068143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3A85383-DDC0-DE06-3511-3FD12D8C0E99}"/>
              </a:ext>
            </a:extLst>
          </p:cNvPr>
          <p:cNvSpPr/>
          <p:nvPr userDrawn="1"/>
        </p:nvSpPr>
        <p:spPr>
          <a:xfrm>
            <a:off x="5199321" y="4098956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04E0E72-FE32-D8E4-5127-3FF7C99A4070}"/>
              </a:ext>
            </a:extLst>
          </p:cNvPr>
          <p:cNvSpPr/>
          <p:nvPr userDrawn="1"/>
        </p:nvSpPr>
        <p:spPr>
          <a:xfrm>
            <a:off x="7442792" y="4098956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50759F8-BCD4-7268-7D52-1B2F52D747DA}"/>
              </a:ext>
            </a:extLst>
          </p:cNvPr>
          <p:cNvSpPr/>
          <p:nvPr userDrawn="1"/>
        </p:nvSpPr>
        <p:spPr>
          <a:xfrm>
            <a:off x="9686263" y="4098955"/>
            <a:ext cx="2126512" cy="1887165"/>
          </a:xfrm>
          <a:prstGeom prst="roundRect">
            <a:avLst>
              <a:gd name="adj" fmla="val 7915"/>
            </a:avLst>
          </a:prstGeom>
          <a:solidFill>
            <a:srgbClr val="F3F3F3"/>
          </a:solidFill>
        </p:spPr>
        <p:txBody>
          <a:bodyPr wrap="square" lIns="0" tIns="0" rIns="0" bIns="0" rtlCol="0"/>
          <a:lstStyle/>
          <a:p>
            <a:pPr lvl="0" algn="ctr" defTabSz="1219169" hangingPunct="0"/>
            <a:endParaRPr lang="en-US"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16" name="object 47">
            <a:extLst>
              <a:ext uri="{FF2B5EF4-FFF2-40B4-BE49-F238E27FC236}">
                <a16:creationId xmlns:a16="http://schemas.microsoft.com/office/drawing/2014/main" id="{35380FF8-1483-2BB1-E792-AD9F7C3C4AF6}"/>
              </a:ext>
            </a:extLst>
          </p:cNvPr>
          <p:cNvSpPr/>
          <p:nvPr userDrawn="1"/>
        </p:nvSpPr>
        <p:spPr>
          <a:xfrm rot="10800000">
            <a:off x="1" y="5612884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818F920-4392-1CAF-6714-3198E2B316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B2ABE02D-C377-BCA2-B0A1-6B73A9B0BFD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88996" y="2174502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9F4BEFA2-4551-3DF4-B4B8-D35FF918875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632467" y="2174501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887EAFBD-F896-6A21-37F5-7561F1FEAF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849273" y="2174500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B3DB727C-3ACA-B625-445A-8E9F2F64D5A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388996" y="4194688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CD5AA953-7B09-94AB-FD50-DAA112C9A09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632466" y="4194687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8F931966-334E-79CF-5024-40284260CE6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849273" y="4194686"/>
            <a:ext cx="1747161" cy="526167"/>
          </a:xfrm>
        </p:spPr>
        <p:txBody>
          <a:bodyPr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6A319DE6-9679-7895-A2E9-5356F269315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388995" y="2801821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636FB937-01F9-54F7-FC70-56674213617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632466" y="2796399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680C13A8-9654-E1CE-A5F7-E64D4488103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849272" y="2796398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27BB7A19-471D-91B5-4267-70587F7F198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388994" y="4814015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C5A8AE31-6F85-255C-0F9C-BA5BD35FE2E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632466" y="4814014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D4A21EFD-B29E-6F1D-BF25-4888499F46C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849273" y="4814014"/>
            <a:ext cx="1747161" cy="1047165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D505B336-8FD5-17CC-5CB6-EB61B451FD69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10774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ašymas 3 blok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1A5905-3A0E-4575-BFA6-7305F2911AF5}"/>
              </a:ext>
            </a:extLst>
          </p:cNvPr>
          <p:cNvSpPr/>
          <p:nvPr userDrawn="1"/>
        </p:nvSpPr>
        <p:spPr>
          <a:xfrm>
            <a:off x="753857" y="2036618"/>
            <a:ext cx="3394399" cy="4537760"/>
          </a:xfrm>
          <a:prstGeom prst="roundRect">
            <a:avLst>
              <a:gd name="adj" fmla="val 7915"/>
            </a:avLst>
          </a:prstGeom>
          <a:solidFill>
            <a:srgbClr val="89204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BB0721A-6408-139B-8572-39F619394873}"/>
              </a:ext>
            </a:extLst>
          </p:cNvPr>
          <p:cNvSpPr/>
          <p:nvPr userDrawn="1"/>
        </p:nvSpPr>
        <p:spPr>
          <a:xfrm>
            <a:off x="4398801" y="2036616"/>
            <a:ext cx="3394399" cy="4537760"/>
          </a:xfrm>
          <a:prstGeom prst="roundRect">
            <a:avLst>
              <a:gd name="adj" fmla="val 7915"/>
            </a:avLst>
          </a:prstGeom>
          <a:solidFill>
            <a:schemeClr val="bg1">
              <a:lumMod val="95000"/>
            </a:schemeClr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620265-5AB2-2F54-1AF4-E6EA5748B5FE}"/>
              </a:ext>
            </a:extLst>
          </p:cNvPr>
          <p:cNvSpPr/>
          <p:nvPr userDrawn="1"/>
        </p:nvSpPr>
        <p:spPr>
          <a:xfrm>
            <a:off x="8043745" y="2036615"/>
            <a:ext cx="3394399" cy="4537760"/>
          </a:xfrm>
          <a:prstGeom prst="roundRect">
            <a:avLst>
              <a:gd name="adj" fmla="val 7915"/>
            </a:avLst>
          </a:prstGeom>
          <a:solidFill>
            <a:schemeClr val="bg1">
              <a:lumMod val="95000"/>
            </a:schemeClr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  <a:sym typeface="Helvetica Neue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69B138-C6BA-E280-6B64-F927FD207ABC}"/>
              </a:ext>
            </a:extLst>
          </p:cNvPr>
          <p:cNvCxnSpPr>
            <a:cxnSpLocks/>
          </p:cNvCxnSpPr>
          <p:nvPr userDrawn="1"/>
        </p:nvCxnSpPr>
        <p:spPr>
          <a:xfrm>
            <a:off x="2047730" y="6017735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484A1B-8FD1-7329-4498-DA243F15E611}"/>
              </a:ext>
            </a:extLst>
          </p:cNvPr>
          <p:cNvCxnSpPr>
            <a:cxnSpLocks/>
          </p:cNvCxnSpPr>
          <p:nvPr userDrawn="1"/>
        </p:nvCxnSpPr>
        <p:spPr>
          <a:xfrm>
            <a:off x="5692235" y="6054954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7ABAD86-C8A4-8924-B692-074ADA09C9A6}"/>
              </a:ext>
            </a:extLst>
          </p:cNvPr>
          <p:cNvCxnSpPr>
            <a:cxnSpLocks/>
          </p:cNvCxnSpPr>
          <p:nvPr userDrawn="1"/>
        </p:nvCxnSpPr>
        <p:spPr>
          <a:xfrm>
            <a:off x="9347489" y="6068549"/>
            <a:ext cx="807530" cy="0"/>
          </a:xfrm>
          <a:prstGeom prst="line">
            <a:avLst/>
          </a:prstGeom>
          <a:ln>
            <a:solidFill>
              <a:srgbClr val="8920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A4760FF-8350-23FB-DFEA-9C7CBB45246C}"/>
              </a:ext>
            </a:extLst>
          </p:cNvPr>
          <p:cNvCxnSpPr>
            <a:cxnSpLocks/>
          </p:cNvCxnSpPr>
          <p:nvPr userDrawn="1"/>
        </p:nvCxnSpPr>
        <p:spPr>
          <a:xfrm>
            <a:off x="2047731" y="6068549"/>
            <a:ext cx="8075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AA24FE6E-412D-3978-1F90-54E55F1421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214443"/>
            <a:ext cx="8021746" cy="1075662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71C272DD-FF71-15D3-285F-C389D3D7999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7D8F553-E25B-2594-8159-80B2BCF730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CEC5E5E-BF19-0B4E-C75F-2CFF4C1883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85127" y="1343885"/>
            <a:ext cx="8021746" cy="584607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793526F-1B40-FD61-54F5-3E8FE0E6DAB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0130" y="3160501"/>
            <a:ext cx="3001852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F0F94F1A-6836-EF0C-042C-D778478C29C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94971" y="3160501"/>
            <a:ext cx="3001852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F0C6E971-A9EE-ADC5-1CC8-C95541DE725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40018" y="3160501"/>
            <a:ext cx="3001852" cy="885033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7E905459-135D-DCE1-6C76-9B17C4240A6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996276" y="2150433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1E9721BB-1F2E-0377-7ADC-BA22DF58A49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687291" y="2150432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3A3F75F6-4DD6-5C04-76EF-38D7F43E973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332234" y="2150431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D18E25E3-C22E-5A5E-5C3C-C5A46A46D2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08564E1-53AB-A12E-8463-C3804E8840E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A5DE4BAA-FE43-2B2C-EC96-AA0744B67C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0130" y="4142867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475D08A5-3ED3-6607-C3C7-9796CB0BEF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594971" y="4148482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1FB7BE0F-EC5D-3955-7963-B7325F68F66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5585" y="2139916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01</a:t>
            </a:r>
            <a:endParaRPr lang="en-US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10551F0C-E8C5-9250-8CA0-17BD3667A1F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17237" y="2154806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02</a:t>
            </a:r>
            <a:endParaRPr lang="en-US"/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45FEF744-1F11-EB8A-DD3D-7FCF38B005F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0758174" y="2199783"/>
            <a:ext cx="564527" cy="31296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03</a:t>
            </a:r>
            <a:endParaRPr lang="en-US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2A020BEB-7E95-8531-36D9-6B75C4DC91B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32737" y="4153657"/>
            <a:ext cx="3001852" cy="182108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4987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oto ir 3 punkt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47FA67-EF56-18C3-AE0B-78B5E0F8908F}"/>
              </a:ext>
            </a:extLst>
          </p:cNvPr>
          <p:cNvSpPr/>
          <p:nvPr userDrawn="1"/>
        </p:nvSpPr>
        <p:spPr>
          <a:xfrm>
            <a:off x="0" y="0"/>
            <a:ext cx="3625516" cy="34290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207098-3C0D-87DA-5A56-63AD6CC435B8}"/>
              </a:ext>
            </a:extLst>
          </p:cNvPr>
          <p:cNvSpPr/>
          <p:nvPr userDrawn="1"/>
        </p:nvSpPr>
        <p:spPr>
          <a:xfrm>
            <a:off x="7251032" y="-1"/>
            <a:ext cx="4940968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235222-E397-C3A2-ADA4-AC06D568A744}"/>
              </a:ext>
            </a:extLst>
          </p:cNvPr>
          <p:cNvSpPr/>
          <p:nvPr userDrawn="1"/>
        </p:nvSpPr>
        <p:spPr>
          <a:xfrm>
            <a:off x="3625516" y="3428998"/>
            <a:ext cx="3625516" cy="3429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6251EB0-B497-152E-337D-1F12E6F322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429000"/>
            <a:ext cx="3625850" cy="3429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6D423-A9A7-695C-7945-BF0A85D712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625850" y="0"/>
            <a:ext cx="3624263" cy="3429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EC74AA6-9B94-F7D8-03F5-4DF6E81C6E5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250113" y="3429000"/>
            <a:ext cx="4940300" cy="3429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5CBBE26-CFEF-96D9-72ED-95BF4B7873B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017" y="290754"/>
            <a:ext cx="3338150" cy="366971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D200861D-97B7-31EE-1D2D-648CC1E9FD7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44017" y="730891"/>
            <a:ext cx="3338150" cy="244544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77A300C6-F2C5-8545-E5EE-6754DDF035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768280" y="3700709"/>
            <a:ext cx="3338150" cy="366971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992A6AF1-7E0A-F1AE-5A3C-D9CFA174C60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768280" y="4140846"/>
            <a:ext cx="3338150" cy="244544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6918236E-1CDE-983C-57E1-8803B414DB1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538870" y="217588"/>
            <a:ext cx="4363453" cy="4401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</a:t>
            </a:r>
            <a:r>
              <a:rPr lang="en-US"/>
              <a:t>m</a:t>
            </a:r>
            <a:r>
              <a:rPr lang="lt-LT"/>
              <a:t>a</a:t>
            </a:r>
            <a:r>
              <a:rPr lang="en-US"/>
              <a:t>s pavadinimas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759E4827-0962-D084-C553-22944C6AA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539789" y="657725"/>
            <a:ext cx="4363453" cy="251861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9798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4 foto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BC135FA6-D13A-C394-F569-89B5BF0E38B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523873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8A56FF80-0756-56C9-56FF-722F1E3C439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641305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0AD3C28C-976B-E273-D0C7-3D1D4CEBD1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23873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42D4B295-A350-10D0-C677-54A3AD80FE2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641304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84D3A58-C7C5-F456-9D20-A5EC7F7F070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74568" y="2358190"/>
            <a:ext cx="2550695" cy="229402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E26D73-39E0-EE06-D592-B86A47A47277}"/>
              </a:ext>
            </a:extLst>
          </p:cNvPr>
          <p:cNvSpPr/>
          <p:nvPr userDrawn="1"/>
        </p:nvSpPr>
        <p:spPr>
          <a:xfrm>
            <a:off x="7074568" y="-1"/>
            <a:ext cx="2566736" cy="2358189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7C65FBE-5C02-F656-A993-4CADE7D4FC11}"/>
              </a:ext>
            </a:extLst>
          </p:cNvPr>
          <p:cNvSpPr/>
          <p:nvPr userDrawn="1"/>
        </p:nvSpPr>
        <p:spPr>
          <a:xfrm>
            <a:off x="4523872" y="2358188"/>
            <a:ext cx="2534654" cy="2326107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A9375D-2B88-D7E5-1807-84BC03BAB580}"/>
              </a:ext>
            </a:extLst>
          </p:cNvPr>
          <p:cNvSpPr/>
          <p:nvPr userDrawn="1"/>
        </p:nvSpPr>
        <p:spPr>
          <a:xfrm>
            <a:off x="9625263" y="2358188"/>
            <a:ext cx="2566736" cy="2358189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BBDEC92-6ECF-EC22-8FC0-46D253D2B57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3656" y="268357"/>
            <a:ext cx="3789585" cy="1650508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2207133C-3B7F-8B4D-3FC2-8279792EF36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3655" y="2107096"/>
            <a:ext cx="3789585" cy="328305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CCD96E-B9E2-FA9F-BACD-3BDAA7E74110}"/>
              </a:ext>
            </a:extLst>
          </p:cNvPr>
          <p:cNvSpPr/>
          <p:nvPr userDrawn="1"/>
        </p:nvSpPr>
        <p:spPr>
          <a:xfrm>
            <a:off x="7042485" y="4716377"/>
            <a:ext cx="2566736" cy="2141624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47">
            <a:extLst>
              <a:ext uri="{FF2B5EF4-FFF2-40B4-BE49-F238E27FC236}">
                <a16:creationId xmlns:a16="http://schemas.microsoft.com/office/drawing/2014/main" id="{13C68A37-4305-70DB-717E-EA102BD4719D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467B23C-AC46-667C-4A8D-84AF7D41C4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55432E72-8C98-19C8-14E4-7F0CE0263ED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83116" y="196358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98B93838-299D-790A-9C11-D2724D1BABE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08358" y="2528557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D5727694-A175-7F8F-C5CF-4D4AC896A43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234990" y="4794505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3F3F3B5F-2702-B2F1-9C7F-672EC9A08B1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817768" y="2544599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36879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4 foto 2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BC135FA6-D13A-C394-F569-89B5BF0E38B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523873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8A56FF80-0756-56C9-56FF-722F1E3C439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641305" y="0"/>
            <a:ext cx="2550695" cy="23581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0AD3C28C-976B-E273-D0C7-3D1D4CEBD1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23873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42D4B295-A350-10D0-C677-54A3AD80FE2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641304" y="4652211"/>
            <a:ext cx="2550695" cy="220578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84D3A58-C7C5-F456-9D20-A5EC7F7F070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74568" y="2358190"/>
            <a:ext cx="2550695" cy="229402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E26D73-39E0-EE06-D592-B86A47A47277}"/>
              </a:ext>
            </a:extLst>
          </p:cNvPr>
          <p:cNvSpPr/>
          <p:nvPr userDrawn="1"/>
        </p:nvSpPr>
        <p:spPr>
          <a:xfrm>
            <a:off x="7074568" y="-1"/>
            <a:ext cx="2566736" cy="23581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7C65FBE-5C02-F656-A993-4CADE7D4FC11}"/>
              </a:ext>
            </a:extLst>
          </p:cNvPr>
          <p:cNvSpPr/>
          <p:nvPr userDrawn="1"/>
        </p:nvSpPr>
        <p:spPr>
          <a:xfrm>
            <a:off x="4523872" y="2358188"/>
            <a:ext cx="2534654" cy="2326107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A9375D-2B88-D7E5-1807-84BC03BAB580}"/>
              </a:ext>
            </a:extLst>
          </p:cNvPr>
          <p:cNvSpPr/>
          <p:nvPr userDrawn="1"/>
        </p:nvSpPr>
        <p:spPr>
          <a:xfrm>
            <a:off x="9625263" y="2358188"/>
            <a:ext cx="2566736" cy="2358189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BBDEC92-6ECF-EC22-8FC0-46D253D2B57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3656" y="327991"/>
            <a:ext cx="3789585" cy="1665503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2207133C-3B7F-8B4D-3FC2-8279792EF36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3655" y="2181725"/>
            <a:ext cx="3789585" cy="320842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CCD96E-B9E2-FA9F-BACD-3BDAA7E74110}"/>
              </a:ext>
            </a:extLst>
          </p:cNvPr>
          <p:cNvSpPr/>
          <p:nvPr userDrawn="1"/>
        </p:nvSpPr>
        <p:spPr>
          <a:xfrm>
            <a:off x="7042485" y="4716377"/>
            <a:ext cx="2566736" cy="21416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47">
            <a:extLst>
              <a:ext uri="{FF2B5EF4-FFF2-40B4-BE49-F238E27FC236}">
                <a16:creationId xmlns:a16="http://schemas.microsoft.com/office/drawing/2014/main" id="{13C68A37-4305-70DB-717E-EA102BD4719D}"/>
              </a:ext>
            </a:extLst>
          </p:cNvPr>
          <p:cNvSpPr/>
          <p:nvPr userDrawn="1"/>
        </p:nvSpPr>
        <p:spPr>
          <a:xfrm rot="10800000">
            <a:off x="1" y="5612884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467B23C-AC46-667C-4A8D-84AF7D41C4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0058"/>
            <a:ext cx="400310" cy="808588"/>
          </a:xfrm>
          <a:prstGeom prst="rect">
            <a:avLst/>
          </a:prstGeom>
        </p:spPr>
      </p:pic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55432E72-8C98-19C8-14E4-7F0CE0263ED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83116" y="196358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98B93838-299D-790A-9C11-D2724D1BABE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08358" y="2528557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D5727694-A175-7F8F-C5CF-4D4AC896A43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234990" y="4794505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3F3F3B5F-2702-B2F1-9C7F-672EC9A08B1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817768" y="2544599"/>
            <a:ext cx="2181726" cy="1985367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12415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ema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 143">
            <a:extLst>
              <a:ext uri="{FF2B5EF4-FFF2-40B4-BE49-F238E27FC236}">
                <a16:creationId xmlns:a16="http://schemas.microsoft.com/office/drawing/2014/main" id="{636686A6-2DA6-98B8-47AA-2CDF2B1052F4}"/>
              </a:ext>
            </a:extLst>
          </p:cNvPr>
          <p:cNvSpPr/>
          <p:nvPr userDrawn="1"/>
        </p:nvSpPr>
        <p:spPr>
          <a:xfrm>
            <a:off x="0" y="4126167"/>
            <a:ext cx="12192000" cy="2731833"/>
          </a:xfrm>
          <a:prstGeom prst="rect">
            <a:avLst/>
          </a:prstGeom>
          <a:solidFill>
            <a:srgbClr val="F3F3F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EE78AA-40F4-5258-55B2-77FB2F83FBFD}"/>
              </a:ext>
            </a:extLst>
          </p:cNvPr>
          <p:cNvGrpSpPr/>
          <p:nvPr userDrawn="1"/>
        </p:nvGrpSpPr>
        <p:grpSpPr>
          <a:xfrm>
            <a:off x="2836351" y="2077986"/>
            <a:ext cx="6675199" cy="719899"/>
            <a:chOff x="5135539" y="3412530"/>
            <a:chExt cx="14451063" cy="2155140"/>
          </a:xfrm>
        </p:grpSpPr>
        <p:cxnSp>
          <p:nvCxnSpPr>
            <p:cNvPr id="6" name="Elbow Connector 9">
              <a:extLst>
                <a:ext uri="{FF2B5EF4-FFF2-40B4-BE49-F238E27FC236}">
                  <a16:creationId xmlns:a16="http://schemas.microsoft.com/office/drawing/2014/main" id="{33BFE9C6-8506-154B-8F29-7E07B83D352E}"/>
                </a:ext>
              </a:extLst>
            </p:cNvPr>
            <p:cNvCxnSpPr>
              <a:endCxn id="19" idx="3"/>
            </p:cNvCxnSpPr>
            <p:nvPr/>
          </p:nvCxnSpPr>
          <p:spPr bwMode="auto">
            <a:xfrm rot="10800000" flipV="1">
              <a:off x="5135539" y="3551448"/>
              <a:ext cx="5927342" cy="2016222"/>
            </a:xfrm>
            <a:prstGeom prst="bentConnector2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38100" cap="flat" cmpd="sng" algn="ctr">
              <a:solidFill>
                <a:srgbClr val="F3F3F3"/>
              </a:solidFill>
              <a:prstDash val="solid"/>
              <a:miter lim="400000"/>
              <a:headEnd type="none" w="med" len="med"/>
              <a:tailEnd type="triangle"/>
            </a:ln>
            <a:effectLst/>
          </p:spPr>
        </p:cxnSp>
        <p:cxnSp>
          <p:nvCxnSpPr>
            <p:cNvPr id="7" name="Elbow Connector 17">
              <a:extLst>
                <a:ext uri="{FF2B5EF4-FFF2-40B4-BE49-F238E27FC236}">
                  <a16:creationId xmlns:a16="http://schemas.microsoft.com/office/drawing/2014/main" id="{92F693B3-B18A-DD48-0D8F-ED4F2955B4D8}"/>
                </a:ext>
              </a:extLst>
            </p:cNvPr>
            <p:cNvCxnSpPr>
              <a:endCxn id="21" idx="3"/>
            </p:cNvCxnSpPr>
            <p:nvPr/>
          </p:nvCxnSpPr>
          <p:spPr bwMode="auto">
            <a:xfrm>
              <a:off x="13321124" y="3412530"/>
              <a:ext cx="5927344" cy="2016222"/>
            </a:xfrm>
            <a:prstGeom prst="bentConnector2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38100" cap="flat" cmpd="sng" algn="ctr">
              <a:solidFill>
                <a:srgbClr val="F3F3F3"/>
              </a:solidFill>
              <a:prstDash val="solid"/>
              <a:miter lim="400000"/>
              <a:headEnd type="none" w="med" len="med"/>
              <a:tailEnd type="triangle"/>
            </a:ln>
            <a:effectLst/>
          </p:spPr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66DAB42B-F28D-8AED-2A17-492E5FC4667C}"/>
                </a:ext>
              </a:extLst>
            </p:cNvPr>
            <p:cNvCxnSpPr/>
            <p:nvPr/>
          </p:nvCxnSpPr>
          <p:spPr bwMode="auto">
            <a:xfrm>
              <a:off x="12192000" y="3779485"/>
              <a:ext cx="0" cy="1512167"/>
            </a:xfrm>
            <a:prstGeom prst="straightConnector1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38100" cap="flat" cmpd="sng" algn="ctr">
              <a:solidFill>
                <a:srgbClr val="F3F3F3"/>
              </a:solidFill>
              <a:prstDash val="solid"/>
              <a:miter lim="400000"/>
              <a:headEnd type="none" w="med" len="med"/>
              <a:tailEnd type="triangle"/>
            </a:ln>
            <a:effectLst/>
          </p:spPr>
        </p:cxnSp>
        <p:sp>
          <p:nvSpPr>
            <p:cNvPr id="13" name="Text Box 3">
              <a:extLst>
                <a:ext uri="{FF2B5EF4-FFF2-40B4-BE49-F238E27FC236}">
                  <a16:creationId xmlns:a16="http://schemas.microsoft.com/office/drawing/2014/main" id="{585BF297-C519-CA20-C272-211C445E67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900802" y="3869726"/>
              <a:ext cx="685800" cy="3810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/>
            <a:lstStyle/>
            <a:p>
              <a:pPr algn="ctr" eaLnBrk="1">
                <a:defRPr/>
              </a:pPr>
              <a:endParaRPr lang="x-none" altLang="x-none" b="1">
                <a:solidFill>
                  <a:schemeClr val="tx2"/>
                </a:solidFill>
                <a:latin typeface="Open Sans Semibold" charset="0"/>
                <a:ea typeface="Open Sans Semibold" charset="0"/>
                <a:cs typeface="Open Sans Semibold" charset="0"/>
                <a:sym typeface="Poppins Medium" charset="0"/>
              </a:endParaRPr>
            </a:p>
          </p:txBody>
        </p:sp>
      </p:grpSp>
      <p:sp>
        <p:nvSpPr>
          <p:cNvPr id="19" name="Pentagon 1">
            <a:extLst>
              <a:ext uri="{FF2B5EF4-FFF2-40B4-BE49-F238E27FC236}">
                <a16:creationId xmlns:a16="http://schemas.microsoft.com/office/drawing/2014/main" id="{8626CFD7-30FC-D240-42AF-EB0C8C3F9F26}"/>
              </a:ext>
            </a:extLst>
          </p:cNvPr>
          <p:cNvSpPr/>
          <p:nvPr/>
        </p:nvSpPr>
        <p:spPr bwMode="auto">
          <a:xfrm rot="16200000">
            <a:off x="1189892" y="3308513"/>
            <a:ext cx="3292915" cy="2727169"/>
          </a:xfrm>
          <a:prstGeom prst="homePlate">
            <a:avLst>
              <a:gd name="adj" fmla="val 22371"/>
            </a:avLst>
          </a:prstGeom>
          <a:solidFill>
            <a:srgbClr val="F3F3F3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0" name="Pentagon 14">
            <a:extLst>
              <a:ext uri="{FF2B5EF4-FFF2-40B4-BE49-F238E27FC236}">
                <a16:creationId xmlns:a16="http://schemas.microsoft.com/office/drawing/2014/main" id="{F7B6590F-0403-7B03-2DB6-950E25F87F45}"/>
              </a:ext>
            </a:extLst>
          </p:cNvPr>
          <p:cNvSpPr/>
          <p:nvPr/>
        </p:nvSpPr>
        <p:spPr bwMode="auto">
          <a:xfrm rot="16200000">
            <a:off x="4449397" y="3244345"/>
            <a:ext cx="3292915" cy="2727169"/>
          </a:xfrm>
          <a:prstGeom prst="homePlate">
            <a:avLst>
              <a:gd name="adj" fmla="val 22371"/>
            </a:avLst>
          </a:prstGeom>
          <a:solidFill>
            <a:srgbClr val="F3F3F3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21" name="Pentagon 15">
            <a:extLst>
              <a:ext uri="{FF2B5EF4-FFF2-40B4-BE49-F238E27FC236}">
                <a16:creationId xmlns:a16="http://schemas.microsoft.com/office/drawing/2014/main" id="{FE12EF1F-CE99-1AE9-D98C-651F45F40F28}"/>
              </a:ext>
            </a:extLst>
          </p:cNvPr>
          <p:cNvSpPr/>
          <p:nvPr/>
        </p:nvSpPr>
        <p:spPr bwMode="auto">
          <a:xfrm rot="16200000">
            <a:off x="7708901" y="3244345"/>
            <a:ext cx="3292915" cy="2727169"/>
          </a:xfrm>
          <a:prstGeom prst="homePlate">
            <a:avLst>
              <a:gd name="adj" fmla="val 22371"/>
            </a:avLst>
          </a:prstGeom>
          <a:solidFill>
            <a:srgbClr val="F3F3F3"/>
          </a:soli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38100" tIns="38100" rIns="38100" bIns="381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8255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rgbClr val="74808C"/>
              </a:solidFill>
              <a:effectLst/>
              <a:latin typeface="Poppins" charset="0"/>
              <a:ea typeface="Poppins" charset="0"/>
              <a:cs typeface="Poppins" charset="0"/>
              <a:sym typeface="Poppins" charset="0"/>
            </a:endParaRPr>
          </a:p>
        </p:txBody>
      </p:sp>
      <p:sp>
        <p:nvSpPr>
          <p:cNvPr id="74" name="object 47">
            <a:extLst>
              <a:ext uri="{FF2B5EF4-FFF2-40B4-BE49-F238E27FC236}">
                <a16:creationId xmlns:a16="http://schemas.microsoft.com/office/drawing/2014/main" id="{80109158-D244-0E44-DFB4-C40FE3D7B22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D774239-C7B0-456F-AFF9-4D52513F85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6" name="Text Placeholder 14">
            <a:extLst>
              <a:ext uri="{FF2B5EF4-FFF2-40B4-BE49-F238E27FC236}">
                <a16:creationId xmlns:a16="http://schemas.microsoft.com/office/drawing/2014/main" id="{134E47AE-2433-89EC-7149-C3E513C5022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77" name="Text Placeholder 14">
            <a:extLst>
              <a:ext uri="{FF2B5EF4-FFF2-40B4-BE49-F238E27FC236}">
                <a16:creationId xmlns:a16="http://schemas.microsoft.com/office/drawing/2014/main" id="{6F09E8BE-C85A-6309-E66A-3040E23DB9F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666481" y="4236517"/>
            <a:ext cx="2339736" cy="724222"/>
          </a:xfrm>
        </p:spPr>
        <p:txBody>
          <a:bodyPr>
            <a:noAutofit/>
          </a:bodyPr>
          <a:lstStyle>
            <a:lvl1pPr marL="0" indent="0" algn="ctr">
              <a:buNone/>
              <a:defRPr sz="16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78" name="Text Placeholder 14">
            <a:extLst>
              <a:ext uri="{FF2B5EF4-FFF2-40B4-BE49-F238E27FC236}">
                <a16:creationId xmlns:a16="http://schemas.microsoft.com/office/drawing/2014/main" id="{1A7D3B43-3CBC-2DB9-50D8-039903FA0CA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25986" y="4277902"/>
            <a:ext cx="2339736" cy="724222"/>
          </a:xfrm>
        </p:spPr>
        <p:txBody>
          <a:bodyPr>
            <a:noAutofit/>
          </a:bodyPr>
          <a:lstStyle>
            <a:lvl1pPr marL="0" indent="0" algn="ctr">
              <a:buNone/>
              <a:defRPr sz="16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79" name="Text Placeholder 14">
            <a:extLst>
              <a:ext uri="{FF2B5EF4-FFF2-40B4-BE49-F238E27FC236}">
                <a16:creationId xmlns:a16="http://schemas.microsoft.com/office/drawing/2014/main" id="{43EE8BEE-7C4D-DD16-2321-0412E08AF3A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183290" y="4277902"/>
            <a:ext cx="2339736" cy="724222"/>
          </a:xfrm>
        </p:spPr>
        <p:txBody>
          <a:bodyPr>
            <a:noAutofit/>
          </a:bodyPr>
          <a:lstStyle>
            <a:lvl1pPr marL="0" indent="0" algn="ctr">
              <a:buNone/>
              <a:defRPr sz="16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80" name="Text Placeholder 14">
            <a:extLst>
              <a:ext uri="{FF2B5EF4-FFF2-40B4-BE49-F238E27FC236}">
                <a16:creationId xmlns:a16="http://schemas.microsoft.com/office/drawing/2014/main" id="{BBFCB134-E761-2B2B-51BB-5267EDEC254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666482" y="5054079"/>
            <a:ext cx="2339736" cy="1149621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81" name="Text Placeholder 14">
            <a:extLst>
              <a:ext uri="{FF2B5EF4-FFF2-40B4-BE49-F238E27FC236}">
                <a16:creationId xmlns:a16="http://schemas.microsoft.com/office/drawing/2014/main" id="{229F3FAB-0BB2-9EC1-C226-1F004682DE0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25986" y="5054079"/>
            <a:ext cx="2339736" cy="1149621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82" name="Text Placeholder 14">
            <a:extLst>
              <a:ext uri="{FF2B5EF4-FFF2-40B4-BE49-F238E27FC236}">
                <a16:creationId xmlns:a16="http://schemas.microsoft.com/office/drawing/2014/main" id="{DE5B6C2F-48C8-B424-9989-F4017D54930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183290" y="5069487"/>
            <a:ext cx="2339736" cy="1149621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47BFA124-1F14-B899-5ECC-8ED5AC40960B}"/>
              </a:ext>
            </a:extLst>
          </p:cNvPr>
          <p:cNvGrpSpPr/>
          <p:nvPr userDrawn="1"/>
        </p:nvGrpSpPr>
        <p:grpSpPr>
          <a:xfrm>
            <a:off x="5726269" y="1355505"/>
            <a:ext cx="739170" cy="739169"/>
            <a:chOff x="-5587675" y="-583318"/>
            <a:chExt cx="4389165" cy="4389156"/>
          </a:xfrm>
          <a:solidFill>
            <a:schemeClr val="accent2"/>
          </a:solidFill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6959C19-B892-5844-13BC-FDF879C07775}"/>
                </a:ext>
              </a:extLst>
            </p:cNvPr>
            <p:cNvSpPr/>
            <p:nvPr/>
          </p:nvSpPr>
          <p:spPr>
            <a:xfrm>
              <a:off x="-2294124" y="660056"/>
              <a:ext cx="406973" cy="459893"/>
            </a:xfrm>
            <a:custGeom>
              <a:avLst/>
              <a:gdLst>
                <a:gd name="connsiteX0" fmla="*/ 54849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2 w 406973"/>
                <a:gd name="connsiteY7" fmla="*/ 459894 h 459893"/>
                <a:gd name="connsiteX8" fmla="*/ 109690 w 406973"/>
                <a:gd name="connsiteY8" fmla="*/ 203522 h 459893"/>
                <a:gd name="connsiteX9" fmla="*/ 203452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9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2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2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F9A119FA-9089-D56B-41A6-5343C7DBE7E6}"/>
                </a:ext>
              </a:extLst>
            </p:cNvPr>
            <p:cNvSpPr/>
            <p:nvPr/>
          </p:nvSpPr>
          <p:spPr>
            <a:xfrm>
              <a:off x="-2883911" y="660056"/>
              <a:ext cx="406973" cy="459893"/>
            </a:xfrm>
            <a:custGeom>
              <a:avLst/>
              <a:gdLst>
                <a:gd name="connsiteX0" fmla="*/ 54848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1 w 406973"/>
                <a:gd name="connsiteY7" fmla="*/ 459894 h 459893"/>
                <a:gd name="connsiteX8" fmla="*/ 109690 w 406973"/>
                <a:gd name="connsiteY8" fmla="*/ 203522 h 459893"/>
                <a:gd name="connsiteX9" fmla="*/ 203451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8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1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1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9C667A56-1C86-EC98-8DE1-264A8431E1CB}"/>
                </a:ext>
              </a:extLst>
            </p:cNvPr>
            <p:cNvSpPr/>
            <p:nvPr/>
          </p:nvSpPr>
          <p:spPr>
            <a:xfrm>
              <a:off x="-2291494" y="127993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9FBD261C-6B7B-2433-97AF-B70E675E02C9}"/>
                </a:ext>
              </a:extLst>
            </p:cNvPr>
            <p:cNvSpPr/>
            <p:nvPr/>
          </p:nvSpPr>
          <p:spPr>
            <a:xfrm>
              <a:off x="-2881282" y="127993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B6F79B39-4CEA-94E2-6FCA-B73C14F6957D}"/>
                </a:ext>
              </a:extLst>
            </p:cNvPr>
            <p:cNvSpPr/>
            <p:nvPr/>
          </p:nvSpPr>
          <p:spPr>
            <a:xfrm>
              <a:off x="-2291494" y="189715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8C5EE016-C802-18F6-5A8A-1CF45AAD0454}"/>
                </a:ext>
              </a:extLst>
            </p:cNvPr>
            <p:cNvSpPr/>
            <p:nvPr/>
          </p:nvSpPr>
          <p:spPr>
            <a:xfrm>
              <a:off x="-2881282" y="1897157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7066F128-3921-0CC4-9915-CF0875E6E21C}"/>
                </a:ext>
              </a:extLst>
            </p:cNvPr>
            <p:cNvSpPr/>
            <p:nvPr/>
          </p:nvSpPr>
          <p:spPr>
            <a:xfrm>
              <a:off x="-4992386" y="2206863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3C5B77A4-B619-FA00-7070-A8304A044AFA}"/>
                </a:ext>
              </a:extLst>
            </p:cNvPr>
            <p:cNvSpPr/>
            <p:nvPr/>
          </p:nvSpPr>
          <p:spPr>
            <a:xfrm>
              <a:off x="-4992386" y="1555450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9 w 355148"/>
                <a:gd name="connsiteY2" fmla="*/ 417913 h 472793"/>
                <a:gd name="connsiteX3" fmla="*/ 355149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C591E1FD-C41D-4848-BB09-C207A2277D58}"/>
                </a:ext>
              </a:extLst>
            </p:cNvPr>
            <p:cNvSpPr/>
            <p:nvPr/>
          </p:nvSpPr>
          <p:spPr>
            <a:xfrm>
              <a:off x="-4422290" y="2206863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2"/>
                    <a:pt x="54880" y="472792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8B5A16F4-17EB-DDFC-FEA5-43F583CD5D4A}"/>
                </a:ext>
              </a:extLst>
            </p:cNvPr>
            <p:cNvSpPr/>
            <p:nvPr/>
          </p:nvSpPr>
          <p:spPr>
            <a:xfrm>
              <a:off x="-4422290" y="1555450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0 w 355148"/>
                <a:gd name="connsiteY7" fmla="*/ 417952 h 472793"/>
                <a:gd name="connsiteX8" fmla="*/ 54880 w 355148"/>
                <a:gd name="connsiteY8" fmla="*/ 472793 h 472793"/>
                <a:gd name="connsiteX9" fmla="*/ 109721 w 355148"/>
                <a:gd name="connsiteY9" fmla="*/ 109720 h 472793"/>
                <a:gd name="connsiteX10" fmla="*/ 245392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52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20"/>
                  </a:moveTo>
                  <a:lnTo>
                    <a:pt x="245392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D71E4BB5-B0FC-0E7C-402A-51C05B00EE5B}"/>
                </a:ext>
              </a:extLst>
            </p:cNvPr>
            <p:cNvSpPr/>
            <p:nvPr/>
          </p:nvSpPr>
          <p:spPr>
            <a:xfrm>
              <a:off x="-3852194" y="2206863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D0C4EF47-7A2D-D13C-8384-E0B58B76B26C}"/>
                </a:ext>
              </a:extLst>
            </p:cNvPr>
            <p:cNvSpPr/>
            <p:nvPr/>
          </p:nvSpPr>
          <p:spPr>
            <a:xfrm>
              <a:off x="-3852194" y="1555450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88D889C1-2113-4FBC-5479-F1571D35DA37}"/>
                </a:ext>
              </a:extLst>
            </p:cNvPr>
            <p:cNvSpPr/>
            <p:nvPr/>
          </p:nvSpPr>
          <p:spPr>
            <a:xfrm>
              <a:off x="-3852194" y="2860332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60 h 472792"/>
                <a:gd name="connsiteX10" fmla="*/ 245430 w 355148"/>
                <a:gd name="connsiteY10" fmla="*/ 109760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60"/>
                  </a:moveTo>
                  <a:lnTo>
                    <a:pt x="245430" y="10976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4AD271A7-7474-F55D-6736-D2EF2C18E3FD}"/>
                </a:ext>
              </a:extLst>
            </p:cNvPr>
            <p:cNvSpPr/>
            <p:nvPr/>
          </p:nvSpPr>
          <p:spPr>
            <a:xfrm>
              <a:off x="-4992386" y="904038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C51A3422-7C52-F9CD-EC3A-7DEC4F4A7D26}"/>
                </a:ext>
              </a:extLst>
            </p:cNvPr>
            <p:cNvSpPr/>
            <p:nvPr/>
          </p:nvSpPr>
          <p:spPr>
            <a:xfrm>
              <a:off x="-4422290" y="904038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23C4FB59-5177-F45F-12E7-2C98788AFB8D}"/>
                </a:ext>
              </a:extLst>
            </p:cNvPr>
            <p:cNvSpPr/>
            <p:nvPr/>
          </p:nvSpPr>
          <p:spPr>
            <a:xfrm>
              <a:off x="-3852194" y="904038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BE3900B-A489-25C8-2DFD-B9309E28B605}"/>
                </a:ext>
              </a:extLst>
            </p:cNvPr>
            <p:cNvSpPr/>
            <p:nvPr/>
          </p:nvSpPr>
          <p:spPr>
            <a:xfrm>
              <a:off x="-5587675" y="-583318"/>
              <a:ext cx="4389165" cy="4389156"/>
            </a:xfrm>
            <a:custGeom>
              <a:avLst/>
              <a:gdLst>
                <a:gd name="connsiteX0" fmla="*/ 54894 w 4389165"/>
                <a:gd name="connsiteY0" fmla="*/ 4389156 h 4389156"/>
                <a:gd name="connsiteX1" fmla="*/ 4334287 w 4389165"/>
                <a:gd name="connsiteY1" fmla="*/ 4389156 h 4389156"/>
                <a:gd name="connsiteX2" fmla="*/ 4389166 w 4389165"/>
                <a:gd name="connsiteY2" fmla="*/ 4334276 h 4389156"/>
                <a:gd name="connsiteX3" fmla="*/ 4334287 w 4389165"/>
                <a:gd name="connsiteY3" fmla="*/ 4279396 h 4389156"/>
                <a:gd name="connsiteX4" fmla="*/ 4074124 w 4389165"/>
                <a:gd name="connsiteY4" fmla="*/ 4279396 h 4389156"/>
                <a:gd name="connsiteX5" fmla="*/ 4074774 w 4389165"/>
                <a:gd name="connsiteY5" fmla="*/ 4005497 h 4389156"/>
                <a:gd name="connsiteX6" fmla="*/ 4382238 w 4389165"/>
                <a:gd name="connsiteY6" fmla="*/ 3670709 h 4389156"/>
                <a:gd name="connsiteX7" fmla="*/ 4319895 w 4389165"/>
                <a:gd name="connsiteY7" fmla="*/ 3480429 h 4389156"/>
                <a:gd name="connsiteX8" fmla="*/ 4336276 w 4389165"/>
                <a:gd name="connsiteY8" fmla="*/ 3386744 h 4389156"/>
                <a:gd name="connsiteX9" fmla="*/ 4282124 w 4389165"/>
                <a:gd name="connsiteY9" fmla="*/ 3220839 h 4389156"/>
                <a:gd name="connsiteX10" fmla="*/ 4294256 w 4389165"/>
                <a:gd name="connsiteY10" fmla="*/ 3145294 h 4389156"/>
                <a:gd name="connsiteX11" fmla="*/ 4075887 w 4389165"/>
                <a:gd name="connsiteY11" fmla="*/ 2893214 h 4389156"/>
                <a:gd name="connsiteX12" fmla="*/ 4075887 w 4389165"/>
                <a:gd name="connsiteY12" fmla="*/ 442067 h 4389156"/>
                <a:gd name="connsiteX13" fmla="*/ 4103825 w 4389165"/>
                <a:gd name="connsiteY13" fmla="*/ 442067 h 4389156"/>
                <a:gd name="connsiteX14" fmla="*/ 4158704 w 4389165"/>
                <a:gd name="connsiteY14" fmla="*/ 387187 h 4389156"/>
                <a:gd name="connsiteX15" fmla="*/ 4158666 w 4389165"/>
                <a:gd name="connsiteY15" fmla="*/ 54888 h 4389156"/>
                <a:gd name="connsiteX16" fmla="*/ 4103786 w 4389165"/>
                <a:gd name="connsiteY16" fmla="*/ 8 h 4389156"/>
                <a:gd name="connsiteX17" fmla="*/ 2303169 w 4389165"/>
                <a:gd name="connsiteY17" fmla="*/ 8 h 4389156"/>
                <a:gd name="connsiteX18" fmla="*/ 2248290 w 4389165"/>
                <a:gd name="connsiteY18" fmla="*/ 54888 h 4389156"/>
                <a:gd name="connsiteX19" fmla="*/ 2248290 w 4389165"/>
                <a:gd name="connsiteY19" fmla="*/ 387187 h 4389156"/>
                <a:gd name="connsiteX20" fmla="*/ 2303169 w 4389165"/>
                <a:gd name="connsiteY20" fmla="*/ 442067 h 4389156"/>
                <a:gd name="connsiteX21" fmla="*/ 2326705 w 4389165"/>
                <a:gd name="connsiteY21" fmla="*/ 442067 h 4389156"/>
                <a:gd name="connsiteX22" fmla="*/ 2326705 w 4389165"/>
                <a:gd name="connsiteY22" fmla="*/ 890629 h 4389156"/>
                <a:gd name="connsiteX23" fmla="*/ 1405009 w 4389165"/>
                <a:gd name="connsiteY23" fmla="*/ 890629 h 4389156"/>
                <a:gd name="connsiteX24" fmla="*/ 1405009 w 4389165"/>
                <a:gd name="connsiteY24" fmla="*/ 723960 h 4389156"/>
                <a:gd name="connsiteX25" fmla="*/ 1887097 w 4389165"/>
                <a:gd name="connsiteY25" fmla="*/ 723960 h 4389156"/>
                <a:gd name="connsiteX26" fmla="*/ 1927587 w 4389165"/>
                <a:gd name="connsiteY26" fmla="*/ 706126 h 4389156"/>
                <a:gd name="connsiteX27" fmla="*/ 1941747 w 4389165"/>
                <a:gd name="connsiteY27" fmla="*/ 664221 h 4389156"/>
                <a:gd name="connsiteX28" fmla="*/ 1886867 w 4389165"/>
                <a:gd name="connsiteY28" fmla="*/ 50058 h 4389156"/>
                <a:gd name="connsiteX29" fmla="*/ 1832256 w 4389165"/>
                <a:gd name="connsiteY29" fmla="*/ 0 h 4389156"/>
                <a:gd name="connsiteX30" fmla="*/ 853805 w 4389165"/>
                <a:gd name="connsiteY30" fmla="*/ 0 h 4389156"/>
                <a:gd name="connsiteX31" fmla="*/ 799156 w 4389165"/>
                <a:gd name="connsiteY31" fmla="*/ 49981 h 4389156"/>
                <a:gd name="connsiteX32" fmla="*/ 744276 w 4389165"/>
                <a:gd name="connsiteY32" fmla="*/ 664144 h 4389156"/>
                <a:gd name="connsiteX33" fmla="*/ 758436 w 4389165"/>
                <a:gd name="connsiteY33" fmla="*/ 706050 h 4389156"/>
                <a:gd name="connsiteX34" fmla="*/ 798926 w 4389165"/>
                <a:gd name="connsiteY34" fmla="*/ 723884 h 4389156"/>
                <a:gd name="connsiteX35" fmla="*/ 1295288 w 4389165"/>
                <a:gd name="connsiteY35" fmla="*/ 723884 h 4389156"/>
                <a:gd name="connsiteX36" fmla="*/ 1295288 w 4389165"/>
                <a:gd name="connsiteY36" fmla="*/ 890552 h 4389156"/>
                <a:gd name="connsiteX37" fmla="*/ 189093 w 4389165"/>
                <a:gd name="connsiteY37" fmla="*/ 890552 h 4389156"/>
                <a:gd name="connsiteX38" fmla="*/ 134213 w 4389165"/>
                <a:gd name="connsiteY38" fmla="*/ 945432 h 4389156"/>
                <a:gd name="connsiteX39" fmla="*/ 134213 w 4389165"/>
                <a:gd name="connsiteY39" fmla="*/ 1220360 h 4389156"/>
                <a:gd name="connsiteX40" fmla="*/ 189093 w 4389165"/>
                <a:gd name="connsiteY40" fmla="*/ 1275239 h 4389156"/>
                <a:gd name="connsiteX41" fmla="*/ 270034 w 4389165"/>
                <a:gd name="connsiteY41" fmla="*/ 1275239 h 4389156"/>
                <a:gd name="connsiteX42" fmla="*/ 269996 w 4389165"/>
                <a:gd name="connsiteY42" fmla="*/ 4279435 h 4389156"/>
                <a:gd name="connsiteX43" fmla="*/ 54880 w 4389165"/>
                <a:gd name="connsiteY43" fmla="*/ 4279435 h 4389156"/>
                <a:gd name="connsiteX44" fmla="*/ 0 w 4389165"/>
                <a:gd name="connsiteY44" fmla="*/ 4334315 h 4389156"/>
                <a:gd name="connsiteX45" fmla="*/ 54880 w 4389165"/>
                <a:gd name="connsiteY45" fmla="*/ 4389156 h 4389156"/>
                <a:gd name="connsiteX46" fmla="*/ 1457258 w 4389165"/>
                <a:gd name="connsiteY46" fmla="*/ 416022 h 4389156"/>
                <a:gd name="connsiteX47" fmla="*/ 1457258 w 4389165"/>
                <a:gd name="connsiteY47" fmla="*/ 614150 h 4389156"/>
                <a:gd name="connsiteX48" fmla="*/ 1228631 w 4389165"/>
                <a:gd name="connsiteY48" fmla="*/ 614150 h 4389156"/>
                <a:gd name="connsiteX49" fmla="*/ 1228631 w 4389165"/>
                <a:gd name="connsiteY49" fmla="*/ 416022 h 4389156"/>
                <a:gd name="connsiteX50" fmla="*/ 1228671 w 4389165"/>
                <a:gd name="connsiteY50" fmla="*/ 306304 h 4389156"/>
                <a:gd name="connsiteX51" fmla="*/ 1228671 w 4389165"/>
                <a:gd name="connsiteY51" fmla="*/ 109714 h 4389156"/>
                <a:gd name="connsiteX52" fmla="*/ 1457297 w 4389165"/>
                <a:gd name="connsiteY52" fmla="*/ 109714 h 4389156"/>
                <a:gd name="connsiteX53" fmla="*/ 1457297 w 4389165"/>
                <a:gd name="connsiteY53" fmla="*/ 306304 h 4389156"/>
                <a:gd name="connsiteX54" fmla="*/ 1566976 w 4389165"/>
                <a:gd name="connsiteY54" fmla="*/ 614150 h 4389156"/>
                <a:gd name="connsiteX55" fmla="*/ 1566976 w 4389165"/>
                <a:gd name="connsiteY55" fmla="*/ 416022 h 4389156"/>
                <a:gd name="connsiteX56" fmla="*/ 1809376 w 4389165"/>
                <a:gd name="connsiteY56" fmla="*/ 416022 h 4389156"/>
                <a:gd name="connsiteX57" fmla="*/ 1827096 w 4389165"/>
                <a:gd name="connsiteY57" fmla="*/ 614150 h 4389156"/>
                <a:gd name="connsiteX58" fmla="*/ 1799579 w 4389165"/>
                <a:gd name="connsiteY58" fmla="*/ 306304 h 4389156"/>
                <a:gd name="connsiteX59" fmla="*/ 1567015 w 4389165"/>
                <a:gd name="connsiteY59" fmla="*/ 306304 h 4389156"/>
                <a:gd name="connsiteX60" fmla="*/ 1567015 w 4389165"/>
                <a:gd name="connsiteY60" fmla="*/ 109714 h 4389156"/>
                <a:gd name="connsiteX61" fmla="*/ 1782013 w 4389165"/>
                <a:gd name="connsiteY61" fmla="*/ 109714 h 4389156"/>
                <a:gd name="connsiteX62" fmla="*/ 1118943 w 4389165"/>
                <a:gd name="connsiteY62" fmla="*/ 109714 h 4389156"/>
                <a:gd name="connsiteX63" fmla="*/ 1118943 w 4389165"/>
                <a:gd name="connsiteY63" fmla="*/ 306304 h 4389156"/>
                <a:gd name="connsiteX64" fmla="*/ 886378 w 4389165"/>
                <a:gd name="connsiteY64" fmla="*/ 306304 h 4389156"/>
                <a:gd name="connsiteX65" fmla="*/ 903944 w 4389165"/>
                <a:gd name="connsiteY65" fmla="*/ 109714 h 4389156"/>
                <a:gd name="connsiteX66" fmla="*/ 876542 w 4389165"/>
                <a:gd name="connsiteY66" fmla="*/ 416032 h 4389156"/>
                <a:gd name="connsiteX67" fmla="*/ 1118943 w 4389165"/>
                <a:gd name="connsiteY67" fmla="*/ 416032 h 4389156"/>
                <a:gd name="connsiteX68" fmla="*/ 1118943 w 4389165"/>
                <a:gd name="connsiteY68" fmla="*/ 614159 h 4389156"/>
                <a:gd name="connsiteX69" fmla="*/ 858897 w 4389165"/>
                <a:gd name="connsiteY69" fmla="*/ 614159 h 4389156"/>
                <a:gd name="connsiteX70" fmla="*/ 1398044 w 4389165"/>
                <a:gd name="connsiteY70" fmla="*/ 4279437 h 4389156"/>
                <a:gd name="connsiteX71" fmla="*/ 1102826 w 4389165"/>
                <a:gd name="connsiteY71" fmla="*/ 4279437 h 4389156"/>
                <a:gd name="connsiteX72" fmla="*/ 1102826 w 4389165"/>
                <a:gd name="connsiteY72" fmla="*/ 3553420 h 4389156"/>
                <a:gd name="connsiteX73" fmla="*/ 1398044 w 4389165"/>
                <a:gd name="connsiteY73" fmla="*/ 3553420 h 4389156"/>
                <a:gd name="connsiteX74" fmla="*/ 993069 w 4389165"/>
                <a:gd name="connsiteY74" fmla="*/ 4279437 h 4389156"/>
                <a:gd name="connsiteX75" fmla="*/ 697852 w 4389165"/>
                <a:gd name="connsiteY75" fmla="*/ 4279437 h 4389156"/>
                <a:gd name="connsiteX76" fmla="*/ 697852 w 4389165"/>
                <a:gd name="connsiteY76" fmla="*/ 3553420 h 4389156"/>
                <a:gd name="connsiteX77" fmla="*/ 993069 w 4389165"/>
                <a:gd name="connsiteY77" fmla="*/ 3553420 h 4389156"/>
                <a:gd name="connsiteX78" fmla="*/ 3414825 w 4389165"/>
                <a:gd name="connsiteY78" fmla="*/ 4279437 h 4389156"/>
                <a:gd name="connsiteX79" fmla="*/ 3049499 w 4389165"/>
                <a:gd name="connsiteY79" fmla="*/ 4279437 h 4389156"/>
                <a:gd name="connsiteX80" fmla="*/ 3049499 w 4389165"/>
                <a:gd name="connsiteY80" fmla="*/ 3618738 h 4389156"/>
                <a:gd name="connsiteX81" fmla="*/ 3232196 w 4389165"/>
                <a:gd name="connsiteY81" fmla="*/ 3436040 h 4389156"/>
                <a:gd name="connsiteX82" fmla="*/ 3414893 w 4389165"/>
                <a:gd name="connsiteY82" fmla="*/ 3618738 h 4389156"/>
                <a:gd name="connsiteX83" fmla="*/ 3414855 w 4389165"/>
                <a:gd name="connsiteY83" fmla="*/ 4279437 h 4389156"/>
                <a:gd name="connsiteX84" fmla="*/ 4184400 w 4389165"/>
                <a:gd name="connsiteY84" fmla="*/ 3145222 h 4389156"/>
                <a:gd name="connsiteX85" fmla="*/ 4169857 w 4389165"/>
                <a:gd name="connsiteY85" fmla="*/ 3205613 h 4389156"/>
                <a:gd name="connsiteX86" fmla="*/ 4178583 w 4389165"/>
                <a:gd name="connsiteY86" fmla="*/ 3267266 h 4389156"/>
                <a:gd name="connsiteX87" fmla="*/ 4226497 w 4389165"/>
                <a:gd name="connsiteY87" fmla="*/ 3386673 h 4389156"/>
                <a:gd name="connsiteX88" fmla="*/ 4207553 w 4389165"/>
                <a:gd name="connsiteY88" fmla="*/ 3464362 h 4389156"/>
                <a:gd name="connsiteX89" fmla="*/ 4215666 w 4389165"/>
                <a:gd name="connsiteY89" fmla="*/ 3525823 h 4389156"/>
                <a:gd name="connsiteX90" fmla="*/ 4272459 w 4389165"/>
                <a:gd name="connsiteY90" fmla="*/ 3670792 h 4389156"/>
                <a:gd name="connsiteX91" fmla="*/ 4020947 w 4389165"/>
                <a:gd name="connsiteY91" fmla="*/ 3900025 h 4389156"/>
                <a:gd name="connsiteX92" fmla="*/ 3769435 w 4389165"/>
                <a:gd name="connsiteY92" fmla="*/ 3670792 h 4389156"/>
                <a:gd name="connsiteX93" fmla="*/ 3810651 w 4389165"/>
                <a:gd name="connsiteY93" fmla="*/ 3545192 h 4389156"/>
                <a:gd name="connsiteX94" fmla="*/ 3826342 w 4389165"/>
                <a:gd name="connsiteY94" fmla="*/ 3525789 h 4389156"/>
                <a:gd name="connsiteX95" fmla="*/ 3834417 w 4389165"/>
                <a:gd name="connsiteY95" fmla="*/ 3464404 h 4389156"/>
                <a:gd name="connsiteX96" fmla="*/ 3815473 w 4389165"/>
                <a:gd name="connsiteY96" fmla="*/ 3386716 h 4389156"/>
                <a:gd name="connsiteX97" fmla="*/ 3863388 w 4389165"/>
                <a:gd name="connsiteY97" fmla="*/ 3267308 h 4389156"/>
                <a:gd name="connsiteX98" fmla="*/ 3872113 w 4389165"/>
                <a:gd name="connsiteY98" fmla="*/ 3205655 h 4389156"/>
                <a:gd name="connsiteX99" fmla="*/ 3857570 w 4389165"/>
                <a:gd name="connsiteY99" fmla="*/ 3145264 h 4389156"/>
                <a:gd name="connsiteX100" fmla="*/ 3857723 w 4389165"/>
                <a:gd name="connsiteY100" fmla="*/ 3138031 h 4389156"/>
                <a:gd name="connsiteX101" fmla="*/ 4020983 w 4389165"/>
                <a:gd name="connsiteY101" fmla="*/ 2997697 h 4389156"/>
                <a:gd name="connsiteX102" fmla="*/ 4184399 w 4389165"/>
                <a:gd name="connsiteY102" fmla="*/ 3145232 h 4389156"/>
                <a:gd name="connsiteX103" fmla="*/ 2357919 w 4389165"/>
                <a:gd name="connsiteY103" fmla="*/ 109675 h 4389156"/>
                <a:gd name="connsiteX104" fmla="*/ 4048807 w 4389165"/>
                <a:gd name="connsiteY104" fmla="*/ 109675 h 4389156"/>
                <a:gd name="connsiteX105" fmla="*/ 4048807 w 4389165"/>
                <a:gd name="connsiteY105" fmla="*/ 332256 h 4389156"/>
                <a:gd name="connsiteX106" fmla="*/ 2357919 w 4389165"/>
                <a:gd name="connsiteY106" fmla="*/ 332256 h 4389156"/>
                <a:gd name="connsiteX107" fmla="*/ 2436334 w 4389165"/>
                <a:gd name="connsiteY107" fmla="*/ 442014 h 4389156"/>
                <a:gd name="connsiteX108" fmla="*/ 3966060 w 4389165"/>
                <a:gd name="connsiteY108" fmla="*/ 442014 h 4389156"/>
                <a:gd name="connsiteX109" fmla="*/ 3966060 w 4389165"/>
                <a:gd name="connsiteY109" fmla="*/ 2893259 h 4389156"/>
                <a:gd name="connsiteX110" fmla="*/ 3748034 w 4389165"/>
                <a:gd name="connsiteY110" fmla="*/ 3132446 h 4389156"/>
                <a:gd name="connsiteX111" fmla="*/ 3747690 w 4389165"/>
                <a:gd name="connsiteY111" fmla="*/ 3145229 h 4389156"/>
                <a:gd name="connsiteX112" fmla="*/ 3759822 w 4389165"/>
                <a:gd name="connsiteY112" fmla="*/ 3220774 h 4389156"/>
                <a:gd name="connsiteX113" fmla="*/ 3705670 w 4389165"/>
                <a:gd name="connsiteY113" fmla="*/ 3386678 h 4389156"/>
                <a:gd name="connsiteX114" fmla="*/ 3721973 w 4389165"/>
                <a:gd name="connsiteY114" fmla="*/ 3480440 h 4389156"/>
                <a:gd name="connsiteX115" fmla="*/ 3721629 w 4389165"/>
                <a:gd name="connsiteY115" fmla="*/ 3480861 h 4389156"/>
                <a:gd name="connsiteX116" fmla="*/ 3659632 w 4389165"/>
                <a:gd name="connsiteY116" fmla="*/ 3670681 h 4389156"/>
                <a:gd name="connsiteX117" fmla="*/ 3964911 w 4389165"/>
                <a:gd name="connsiteY117" fmla="*/ 4005126 h 4389156"/>
                <a:gd name="connsiteX118" fmla="*/ 3964337 w 4389165"/>
                <a:gd name="connsiteY118" fmla="*/ 4279407 h 4389156"/>
                <a:gd name="connsiteX119" fmla="*/ 3524533 w 4389165"/>
                <a:gd name="connsiteY119" fmla="*/ 4279407 h 4389156"/>
                <a:gd name="connsiteX120" fmla="*/ 3524533 w 4389165"/>
                <a:gd name="connsiteY120" fmla="*/ 3618707 h 4389156"/>
                <a:gd name="connsiteX121" fmla="*/ 3232108 w 4389165"/>
                <a:gd name="connsiteY121" fmla="*/ 3326282 h 4389156"/>
                <a:gd name="connsiteX122" fmla="*/ 2939683 w 4389165"/>
                <a:gd name="connsiteY122" fmla="*/ 3618707 h 4389156"/>
                <a:gd name="connsiteX123" fmla="*/ 2939683 w 4389165"/>
                <a:gd name="connsiteY123" fmla="*/ 4279407 h 4389156"/>
                <a:gd name="connsiteX124" fmla="*/ 2430192 w 4389165"/>
                <a:gd name="connsiteY124" fmla="*/ 4279407 h 4389156"/>
                <a:gd name="connsiteX125" fmla="*/ 2430192 w 4389165"/>
                <a:gd name="connsiteY125" fmla="*/ 1275211 h 4389156"/>
                <a:gd name="connsiteX126" fmla="*/ 2511133 w 4389165"/>
                <a:gd name="connsiteY126" fmla="*/ 1275211 h 4389156"/>
                <a:gd name="connsiteX127" fmla="*/ 2566013 w 4389165"/>
                <a:gd name="connsiteY127" fmla="*/ 1220331 h 4389156"/>
                <a:gd name="connsiteX128" fmla="*/ 2566013 w 4389165"/>
                <a:gd name="connsiteY128" fmla="*/ 945403 h 4389156"/>
                <a:gd name="connsiteX129" fmla="*/ 2511133 w 4389165"/>
                <a:gd name="connsiteY129" fmla="*/ 890524 h 4389156"/>
                <a:gd name="connsiteX130" fmla="*/ 2436315 w 4389165"/>
                <a:gd name="connsiteY130" fmla="*/ 890524 h 4389156"/>
                <a:gd name="connsiteX131" fmla="*/ 243929 w 4389165"/>
                <a:gd name="connsiteY131" fmla="*/ 1000226 h 4389156"/>
                <a:gd name="connsiteX132" fmla="*/ 2456320 w 4389165"/>
                <a:gd name="connsiteY132" fmla="*/ 1000226 h 4389156"/>
                <a:gd name="connsiteX133" fmla="*/ 2456320 w 4389165"/>
                <a:gd name="connsiteY133" fmla="*/ 1165435 h 4389156"/>
                <a:gd name="connsiteX134" fmla="*/ 243929 w 4389165"/>
                <a:gd name="connsiteY134" fmla="*/ 1165435 h 4389156"/>
                <a:gd name="connsiteX135" fmla="*/ 379708 w 4389165"/>
                <a:gd name="connsiteY135" fmla="*/ 1275153 h 4389156"/>
                <a:gd name="connsiteX136" fmla="*/ 2320522 w 4389165"/>
                <a:gd name="connsiteY136" fmla="*/ 1275153 h 4389156"/>
                <a:gd name="connsiteX137" fmla="*/ 2320522 w 4389165"/>
                <a:gd name="connsiteY137" fmla="*/ 4279349 h 4389156"/>
                <a:gd name="connsiteX138" fmla="*/ 1507780 w 4389165"/>
                <a:gd name="connsiteY138" fmla="*/ 4279349 h 4389156"/>
                <a:gd name="connsiteX139" fmla="*/ 1507780 w 4389165"/>
                <a:gd name="connsiteY139" fmla="*/ 3498448 h 4389156"/>
                <a:gd name="connsiteX140" fmla="*/ 1452901 w 4389165"/>
                <a:gd name="connsiteY140" fmla="*/ 3443568 h 4389156"/>
                <a:gd name="connsiteX141" fmla="*/ 643030 w 4389165"/>
                <a:gd name="connsiteY141" fmla="*/ 3443607 h 4389156"/>
                <a:gd name="connsiteX142" fmla="*/ 588150 w 4389165"/>
                <a:gd name="connsiteY142" fmla="*/ 3498486 h 4389156"/>
                <a:gd name="connsiteX143" fmla="*/ 588150 w 4389165"/>
                <a:gd name="connsiteY143" fmla="*/ 4279348 h 4389156"/>
                <a:gd name="connsiteX144" fmla="*/ 379735 w 4389165"/>
                <a:gd name="connsiteY144" fmla="*/ 4279348 h 4389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</a:cxnLst>
              <a:rect l="l" t="t" r="r" b="b"/>
              <a:pathLst>
                <a:path w="4389165" h="4389156">
                  <a:moveTo>
                    <a:pt x="54894" y="4389156"/>
                  </a:moveTo>
                  <a:lnTo>
                    <a:pt x="4334287" y="4389156"/>
                  </a:lnTo>
                  <a:cubicBezTo>
                    <a:pt x="4364558" y="4389156"/>
                    <a:pt x="4389166" y="4364586"/>
                    <a:pt x="4389166" y="4334276"/>
                  </a:cubicBezTo>
                  <a:cubicBezTo>
                    <a:pt x="4389166" y="4304005"/>
                    <a:pt x="4364597" y="4279396"/>
                    <a:pt x="4334287" y="4279396"/>
                  </a:cubicBezTo>
                  <a:lnTo>
                    <a:pt x="4074124" y="4279396"/>
                  </a:lnTo>
                  <a:lnTo>
                    <a:pt x="4074774" y="4005497"/>
                  </a:lnTo>
                  <a:cubicBezTo>
                    <a:pt x="4248477" y="3980966"/>
                    <a:pt x="4382238" y="3840396"/>
                    <a:pt x="4382238" y="3670709"/>
                  </a:cubicBezTo>
                  <a:cubicBezTo>
                    <a:pt x="4382238" y="3602665"/>
                    <a:pt x="4360347" y="3536302"/>
                    <a:pt x="4319895" y="3480429"/>
                  </a:cubicBezTo>
                  <a:cubicBezTo>
                    <a:pt x="4330765" y="3450273"/>
                    <a:pt x="4336276" y="3418814"/>
                    <a:pt x="4336276" y="3386744"/>
                  </a:cubicBezTo>
                  <a:cubicBezTo>
                    <a:pt x="4336276" y="3327387"/>
                    <a:pt x="4317255" y="3269678"/>
                    <a:pt x="4282124" y="3220839"/>
                  </a:cubicBezTo>
                  <a:cubicBezTo>
                    <a:pt x="4290199" y="3196385"/>
                    <a:pt x="4294256" y="3171088"/>
                    <a:pt x="4294256" y="3145294"/>
                  </a:cubicBezTo>
                  <a:cubicBezTo>
                    <a:pt x="4294256" y="3021145"/>
                    <a:pt x="4200341" y="2917168"/>
                    <a:pt x="4075887" y="2893214"/>
                  </a:cubicBezTo>
                  <a:lnTo>
                    <a:pt x="4075887" y="442067"/>
                  </a:lnTo>
                  <a:lnTo>
                    <a:pt x="4103825" y="442067"/>
                  </a:lnTo>
                  <a:cubicBezTo>
                    <a:pt x="4134096" y="442067"/>
                    <a:pt x="4158704" y="417497"/>
                    <a:pt x="4158704" y="387187"/>
                  </a:cubicBezTo>
                  <a:lnTo>
                    <a:pt x="4158666" y="54888"/>
                  </a:lnTo>
                  <a:cubicBezTo>
                    <a:pt x="4158666" y="24616"/>
                    <a:pt x="4134096" y="8"/>
                    <a:pt x="4103786" y="8"/>
                  </a:cubicBezTo>
                  <a:lnTo>
                    <a:pt x="2303169" y="8"/>
                  </a:lnTo>
                  <a:cubicBezTo>
                    <a:pt x="2272898" y="8"/>
                    <a:pt x="2248290" y="24577"/>
                    <a:pt x="2248290" y="54888"/>
                  </a:cubicBezTo>
                  <a:lnTo>
                    <a:pt x="2248290" y="387187"/>
                  </a:lnTo>
                  <a:cubicBezTo>
                    <a:pt x="2248290" y="417458"/>
                    <a:pt x="2272859" y="442067"/>
                    <a:pt x="2303169" y="442067"/>
                  </a:cubicBezTo>
                  <a:lnTo>
                    <a:pt x="2326705" y="442067"/>
                  </a:lnTo>
                  <a:lnTo>
                    <a:pt x="2326705" y="890629"/>
                  </a:lnTo>
                  <a:lnTo>
                    <a:pt x="1405009" y="890629"/>
                  </a:lnTo>
                  <a:lnTo>
                    <a:pt x="1405009" y="723960"/>
                  </a:lnTo>
                  <a:lnTo>
                    <a:pt x="1887097" y="723960"/>
                  </a:lnTo>
                  <a:cubicBezTo>
                    <a:pt x="1902520" y="723960"/>
                    <a:pt x="1917178" y="717492"/>
                    <a:pt x="1927587" y="706126"/>
                  </a:cubicBezTo>
                  <a:cubicBezTo>
                    <a:pt x="1937997" y="694759"/>
                    <a:pt x="1943124" y="679567"/>
                    <a:pt x="1941747" y="664221"/>
                  </a:cubicBezTo>
                  <a:lnTo>
                    <a:pt x="1886867" y="50058"/>
                  </a:lnTo>
                  <a:cubicBezTo>
                    <a:pt x="1884380" y="21738"/>
                    <a:pt x="1860652" y="0"/>
                    <a:pt x="1832256" y="0"/>
                  </a:cubicBezTo>
                  <a:lnTo>
                    <a:pt x="853805" y="0"/>
                  </a:lnTo>
                  <a:cubicBezTo>
                    <a:pt x="825371" y="0"/>
                    <a:pt x="801682" y="21738"/>
                    <a:pt x="799156" y="49981"/>
                  </a:cubicBezTo>
                  <a:lnTo>
                    <a:pt x="744276" y="664144"/>
                  </a:lnTo>
                  <a:cubicBezTo>
                    <a:pt x="742899" y="679453"/>
                    <a:pt x="748065" y="694722"/>
                    <a:pt x="758436" y="706050"/>
                  </a:cubicBezTo>
                  <a:cubicBezTo>
                    <a:pt x="768807" y="717416"/>
                    <a:pt x="783503" y="723884"/>
                    <a:pt x="798926" y="723884"/>
                  </a:cubicBezTo>
                  <a:lnTo>
                    <a:pt x="1295288" y="723884"/>
                  </a:lnTo>
                  <a:lnTo>
                    <a:pt x="1295288" y="890552"/>
                  </a:lnTo>
                  <a:lnTo>
                    <a:pt x="189093" y="890552"/>
                  </a:lnTo>
                  <a:cubicBezTo>
                    <a:pt x="158822" y="890552"/>
                    <a:pt x="134213" y="915122"/>
                    <a:pt x="134213" y="945432"/>
                  </a:cubicBezTo>
                  <a:lnTo>
                    <a:pt x="134213" y="1220360"/>
                  </a:lnTo>
                  <a:cubicBezTo>
                    <a:pt x="134213" y="1250631"/>
                    <a:pt x="158782" y="1275239"/>
                    <a:pt x="189093" y="1275239"/>
                  </a:cubicBezTo>
                  <a:lnTo>
                    <a:pt x="270034" y="1275239"/>
                  </a:lnTo>
                  <a:lnTo>
                    <a:pt x="269996" y="4279435"/>
                  </a:lnTo>
                  <a:lnTo>
                    <a:pt x="54880" y="4279435"/>
                  </a:lnTo>
                  <a:cubicBezTo>
                    <a:pt x="24608" y="4279435"/>
                    <a:pt x="0" y="4304005"/>
                    <a:pt x="0" y="4334315"/>
                  </a:cubicBezTo>
                  <a:cubicBezTo>
                    <a:pt x="38" y="4364586"/>
                    <a:pt x="24607" y="4389156"/>
                    <a:pt x="54880" y="4389156"/>
                  </a:cubicBezTo>
                  <a:close/>
                  <a:moveTo>
                    <a:pt x="1457258" y="416022"/>
                  </a:moveTo>
                  <a:lnTo>
                    <a:pt x="1457258" y="614150"/>
                  </a:lnTo>
                  <a:lnTo>
                    <a:pt x="1228631" y="614150"/>
                  </a:lnTo>
                  <a:lnTo>
                    <a:pt x="1228631" y="416022"/>
                  </a:lnTo>
                  <a:close/>
                  <a:moveTo>
                    <a:pt x="1228671" y="306304"/>
                  </a:moveTo>
                  <a:lnTo>
                    <a:pt x="1228671" y="109714"/>
                  </a:lnTo>
                  <a:lnTo>
                    <a:pt x="1457297" y="109714"/>
                  </a:lnTo>
                  <a:lnTo>
                    <a:pt x="1457297" y="306304"/>
                  </a:lnTo>
                  <a:close/>
                  <a:moveTo>
                    <a:pt x="1566976" y="614150"/>
                  </a:moveTo>
                  <a:lnTo>
                    <a:pt x="1566976" y="416022"/>
                  </a:lnTo>
                  <a:lnTo>
                    <a:pt x="1809376" y="416022"/>
                  </a:lnTo>
                  <a:lnTo>
                    <a:pt x="1827096" y="614150"/>
                  </a:lnTo>
                  <a:close/>
                  <a:moveTo>
                    <a:pt x="1799579" y="306304"/>
                  </a:moveTo>
                  <a:lnTo>
                    <a:pt x="1567015" y="306304"/>
                  </a:lnTo>
                  <a:lnTo>
                    <a:pt x="1567015" y="109714"/>
                  </a:lnTo>
                  <a:lnTo>
                    <a:pt x="1782013" y="109714"/>
                  </a:lnTo>
                  <a:close/>
                  <a:moveTo>
                    <a:pt x="1118943" y="109714"/>
                  </a:moveTo>
                  <a:lnTo>
                    <a:pt x="1118943" y="306304"/>
                  </a:lnTo>
                  <a:lnTo>
                    <a:pt x="886378" y="306304"/>
                  </a:lnTo>
                  <a:lnTo>
                    <a:pt x="903944" y="109714"/>
                  </a:lnTo>
                  <a:close/>
                  <a:moveTo>
                    <a:pt x="876542" y="416032"/>
                  </a:moveTo>
                  <a:lnTo>
                    <a:pt x="1118943" y="416032"/>
                  </a:lnTo>
                  <a:lnTo>
                    <a:pt x="1118943" y="614159"/>
                  </a:lnTo>
                  <a:lnTo>
                    <a:pt x="858897" y="614159"/>
                  </a:lnTo>
                  <a:close/>
                  <a:moveTo>
                    <a:pt x="1398044" y="4279437"/>
                  </a:moveTo>
                  <a:lnTo>
                    <a:pt x="1102826" y="4279437"/>
                  </a:lnTo>
                  <a:lnTo>
                    <a:pt x="1102826" y="3553420"/>
                  </a:lnTo>
                  <a:lnTo>
                    <a:pt x="1398044" y="3553420"/>
                  </a:lnTo>
                  <a:close/>
                  <a:moveTo>
                    <a:pt x="993069" y="4279437"/>
                  </a:moveTo>
                  <a:lnTo>
                    <a:pt x="697852" y="4279437"/>
                  </a:lnTo>
                  <a:lnTo>
                    <a:pt x="697852" y="3553420"/>
                  </a:lnTo>
                  <a:lnTo>
                    <a:pt x="993069" y="3553420"/>
                  </a:lnTo>
                  <a:close/>
                  <a:moveTo>
                    <a:pt x="3414825" y="4279437"/>
                  </a:moveTo>
                  <a:lnTo>
                    <a:pt x="3049499" y="4279437"/>
                  </a:lnTo>
                  <a:lnTo>
                    <a:pt x="3049499" y="3618738"/>
                  </a:lnTo>
                  <a:cubicBezTo>
                    <a:pt x="3049499" y="3518013"/>
                    <a:pt x="3131474" y="3436040"/>
                    <a:pt x="3232196" y="3436040"/>
                  </a:cubicBezTo>
                  <a:cubicBezTo>
                    <a:pt x="3332919" y="3436040"/>
                    <a:pt x="3414893" y="3518015"/>
                    <a:pt x="3414893" y="3618738"/>
                  </a:cubicBezTo>
                  <a:lnTo>
                    <a:pt x="3414855" y="4279437"/>
                  </a:lnTo>
                  <a:close/>
                  <a:moveTo>
                    <a:pt x="4184400" y="3145222"/>
                  </a:moveTo>
                  <a:cubicBezTo>
                    <a:pt x="4184400" y="3165964"/>
                    <a:pt x="4179501" y="3186248"/>
                    <a:pt x="4169857" y="3205613"/>
                  </a:cubicBezTo>
                  <a:cubicBezTo>
                    <a:pt x="4159639" y="3225972"/>
                    <a:pt x="4163122" y="3250541"/>
                    <a:pt x="4178583" y="3267266"/>
                  </a:cubicBezTo>
                  <a:cubicBezTo>
                    <a:pt x="4209926" y="3301288"/>
                    <a:pt x="4226497" y="3342581"/>
                    <a:pt x="4226497" y="3386673"/>
                  </a:cubicBezTo>
                  <a:cubicBezTo>
                    <a:pt x="4226497" y="3413463"/>
                    <a:pt x="4220144" y="3439562"/>
                    <a:pt x="4207553" y="3464362"/>
                  </a:cubicBezTo>
                  <a:cubicBezTo>
                    <a:pt x="4197297" y="3484569"/>
                    <a:pt x="4200511" y="3508985"/>
                    <a:pt x="4215666" y="3525823"/>
                  </a:cubicBezTo>
                  <a:cubicBezTo>
                    <a:pt x="4252826" y="3567194"/>
                    <a:pt x="4272459" y="3617327"/>
                    <a:pt x="4272459" y="3670792"/>
                  </a:cubicBezTo>
                  <a:cubicBezTo>
                    <a:pt x="4272459" y="3797194"/>
                    <a:pt x="4159675" y="3900025"/>
                    <a:pt x="4020947" y="3900025"/>
                  </a:cubicBezTo>
                  <a:cubicBezTo>
                    <a:pt x="3882258" y="3900025"/>
                    <a:pt x="3769435" y="3797194"/>
                    <a:pt x="3769435" y="3670792"/>
                  </a:cubicBezTo>
                  <a:cubicBezTo>
                    <a:pt x="3769435" y="3625977"/>
                    <a:pt x="3783709" y="3582503"/>
                    <a:pt x="3810651" y="3545192"/>
                  </a:cubicBezTo>
                  <a:cubicBezTo>
                    <a:pt x="3815550" y="3538457"/>
                    <a:pt x="3820754" y="3531989"/>
                    <a:pt x="3826342" y="3525789"/>
                  </a:cubicBezTo>
                  <a:cubicBezTo>
                    <a:pt x="3841421" y="3508950"/>
                    <a:pt x="3844598" y="3484572"/>
                    <a:pt x="3834417" y="3464404"/>
                  </a:cubicBezTo>
                  <a:cubicBezTo>
                    <a:pt x="3821865" y="3439605"/>
                    <a:pt x="3815473" y="3413505"/>
                    <a:pt x="3815473" y="3386716"/>
                  </a:cubicBezTo>
                  <a:cubicBezTo>
                    <a:pt x="3815473" y="3342590"/>
                    <a:pt x="3832044" y="3301336"/>
                    <a:pt x="3863388" y="3267308"/>
                  </a:cubicBezTo>
                  <a:cubicBezTo>
                    <a:pt x="3878810" y="3250584"/>
                    <a:pt x="3882255" y="3225976"/>
                    <a:pt x="3872113" y="3205655"/>
                  </a:cubicBezTo>
                  <a:cubicBezTo>
                    <a:pt x="3862469" y="3186290"/>
                    <a:pt x="3857570" y="3166007"/>
                    <a:pt x="3857570" y="3145264"/>
                  </a:cubicBezTo>
                  <a:lnTo>
                    <a:pt x="3857723" y="3138031"/>
                  </a:lnTo>
                  <a:cubicBezTo>
                    <a:pt x="3861933" y="3059348"/>
                    <a:pt x="3933651" y="2997697"/>
                    <a:pt x="4020983" y="2997697"/>
                  </a:cubicBezTo>
                  <a:cubicBezTo>
                    <a:pt x="4111109" y="2997659"/>
                    <a:pt x="4184399" y="3063828"/>
                    <a:pt x="4184399" y="3145232"/>
                  </a:cubicBezTo>
                  <a:close/>
                  <a:moveTo>
                    <a:pt x="2357919" y="109675"/>
                  </a:moveTo>
                  <a:lnTo>
                    <a:pt x="4048807" y="109675"/>
                  </a:lnTo>
                  <a:lnTo>
                    <a:pt x="4048807" y="332256"/>
                  </a:lnTo>
                  <a:lnTo>
                    <a:pt x="2357919" y="332256"/>
                  </a:lnTo>
                  <a:close/>
                  <a:moveTo>
                    <a:pt x="2436334" y="442014"/>
                  </a:moveTo>
                  <a:lnTo>
                    <a:pt x="3966060" y="442014"/>
                  </a:lnTo>
                  <a:lnTo>
                    <a:pt x="3966060" y="2893259"/>
                  </a:lnTo>
                  <a:cubicBezTo>
                    <a:pt x="3846241" y="2916260"/>
                    <a:pt x="3754461" y="3012931"/>
                    <a:pt x="3748034" y="3132446"/>
                  </a:cubicBezTo>
                  <a:cubicBezTo>
                    <a:pt x="3747881" y="3136656"/>
                    <a:pt x="3747690" y="3140942"/>
                    <a:pt x="3747690" y="3145229"/>
                  </a:cubicBezTo>
                  <a:cubicBezTo>
                    <a:pt x="3747690" y="3171023"/>
                    <a:pt x="3751747" y="3196319"/>
                    <a:pt x="3759822" y="3220774"/>
                  </a:cubicBezTo>
                  <a:cubicBezTo>
                    <a:pt x="3724652" y="3269606"/>
                    <a:pt x="3705670" y="3327318"/>
                    <a:pt x="3705670" y="3386678"/>
                  </a:cubicBezTo>
                  <a:cubicBezTo>
                    <a:pt x="3705670" y="3418786"/>
                    <a:pt x="3711143" y="3450207"/>
                    <a:pt x="3721973" y="3480440"/>
                  </a:cubicBezTo>
                  <a:cubicBezTo>
                    <a:pt x="3721858" y="3480555"/>
                    <a:pt x="3721744" y="3480708"/>
                    <a:pt x="3721629" y="3480861"/>
                  </a:cubicBezTo>
                  <a:cubicBezTo>
                    <a:pt x="3681101" y="3537042"/>
                    <a:pt x="3659632" y="3602718"/>
                    <a:pt x="3659632" y="3670681"/>
                  </a:cubicBezTo>
                  <a:cubicBezTo>
                    <a:pt x="3659632" y="3839642"/>
                    <a:pt x="3792275" y="3979790"/>
                    <a:pt x="3964911" y="4005126"/>
                  </a:cubicBezTo>
                  <a:lnTo>
                    <a:pt x="3964337" y="4279407"/>
                  </a:lnTo>
                  <a:lnTo>
                    <a:pt x="3524533" y="4279407"/>
                  </a:lnTo>
                  <a:lnTo>
                    <a:pt x="3524533" y="3618707"/>
                  </a:lnTo>
                  <a:cubicBezTo>
                    <a:pt x="3524533" y="3457475"/>
                    <a:pt x="3393339" y="3326282"/>
                    <a:pt x="3232108" y="3326282"/>
                  </a:cubicBezTo>
                  <a:cubicBezTo>
                    <a:pt x="3070876" y="3326282"/>
                    <a:pt x="2939683" y="3457475"/>
                    <a:pt x="2939683" y="3618707"/>
                  </a:cubicBezTo>
                  <a:lnTo>
                    <a:pt x="2939683" y="4279407"/>
                  </a:lnTo>
                  <a:lnTo>
                    <a:pt x="2430192" y="4279407"/>
                  </a:lnTo>
                  <a:lnTo>
                    <a:pt x="2430192" y="1275211"/>
                  </a:lnTo>
                  <a:lnTo>
                    <a:pt x="2511133" y="1275211"/>
                  </a:lnTo>
                  <a:cubicBezTo>
                    <a:pt x="2541404" y="1275211"/>
                    <a:pt x="2566013" y="1250641"/>
                    <a:pt x="2566013" y="1220331"/>
                  </a:cubicBezTo>
                  <a:lnTo>
                    <a:pt x="2566013" y="945403"/>
                  </a:lnTo>
                  <a:cubicBezTo>
                    <a:pt x="2566013" y="915132"/>
                    <a:pt x="2541444" y="890524"/>
                    <a:pt x="2511133" y="890524"/>
                  </a:cubicBezTo>
                  <a:lnTo>
                    <a:pt x="2436315" y="890524"/>
                  </a:lnTo>
                  <a:close/>
                  <a:moveTo>
                    <a:pt x="243929" y="1000226"/>
                  </a:moveTo>
                  <a:lnTo>
                    <a:pt x="2456320" y="1000226"/>
                  </a:lnTo>
                  <a:lnTo>
                    <a:pt x="2456320" y="1165435"/>
                  </a:lnTo>
                  <a:lnTo>
                    <a:pt x="243929" y="1165435"/>
                  </a:lnTo>
                  <a:close/>
                  <a:moveTo>
                    <a:pt x="379708" y="1275153"/>
                  </a:moveTo>
                  <a:lnTo>
                    <a:pt x="2320522" y="1275153"/>
                  </a:lnTo>
                  <a:lnTo>
                    <a:pt x="2320522" y="4279349"/>
                  </a:lnTo>
                  <a:lnTo>
                    <a:pt x="1507780" y="4279349"/>
                  </a:lnTo>
                  <a:lnTo>
                    <a:pt x="1507780" y="3498448"/>
                  </a:lnTo>
                  <a:cubicBezTo>
                    <a:pt x="1507780" y="3468177"/>
                    <a:pt x="1483211" y="3443568"/>
                    <a:pt x="1452901" y="3443568"/>
                  </a:cubicBezTo>
                  <a:lnTo>
                    <a:pt x="643030" y="3443607"/>
                  </a:lnTo>
                  <a:cubicBezTo>
                    <a:pt x="612759" y="3443607"/>
                    <a:pt x="588150" y="3468176"/>
                    <a:pt x="588150" y="3498486"/>
                  </a:cubicBezTo>
                  <a:lnTo>
                    <a:pt x="588150" y="4279348"/>
                  </a:lnTo>
                  <a:lnTo>
                    <a:pt x="379735" y="4279348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41" name="Picture Placeholder 18">
            <a:extLst>
              <a:ext uri="{FF2B5EF4-FFF2-40B4-BE49-F238E27FC236}">
                <a16:creationId xmlns:a16="http://schemas.microsoft.com/office/drawing/2014/main" id="{3A6E2E7A-43B4-8249-80FE-51069FF5DF6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427639" y="3194478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142" name="Picture Placeholder 18">
            <a:extLst>
              <a:ext uri="{FF2B5EF4-FFF2-40B4-BE49-F238E27FC236}">
                <a16:creationId xmlns:a16="http://schemas.microsoft.com/office/drawing/2014/main" id="{CD14DE3D-BA7D-375B-D6ED-A386614BB862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5687145" y="3203390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143" name="Picture Placeholder 18">
            <a:extLst>
              <a:ext uri="{FF2B5EF4-FFF2-40B4-BE49-F238E27FC236}">
                <a16:creationId xmlns:a16="http://schemas.microsoft.com/office/drawing/2014/main" id="{3521C144-E684-4D59-F1B4-8A1EED6D6DC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8946942" y="3203390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11493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arbūs faktai 2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5289CE24-2AEC-1440-01E6-7958456266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764088"/>
            <a:ext cx="12190413" cy="2093912"/>
          </a:xfrm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513645-086A-7F71-BA1A-DF513603762F}"/>
              </a:ext>
            </a:extLst>
          </p:cNvPr>
          <p:cNvSpPr/>
          <p:nvPr userDrawn="1"/>
        </p:nvSpPr>
        <p:spPr>
          <a:xfrm>
            <a:off x="0" y="4684294"/>
            <a:ext cx="12192000" cy="481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3B07EA5C-B930-9299-C40E-EE7990C703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6162" y="624924"/>
            <a:ext cx="5159692" cy="154878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F5D7A701-A32D-AA69-658F-639385F3D328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chemeClr val="bg1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C8F56C7-A0D1-F06A-1820-472AEACDB7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B119632C-26B2-8664-EB6E-EDBD96507D7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6162" y="2409040"/>
            <a:ext cx="2506217" cy="510623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2000+</a:t>
            </a:r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7668ADF7-8D78-6277-23B9-AFBB09A8EED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346218" y="2409039"/>
            <a:ext cx="2506217" cy="510623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2000+</a:t>
            </a:r>
            <a:endParaRPr lang="en-US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C52581C3-4EC6-FE80-A2E8-F847FF457B0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86162" y="3031832"/>
            <a:ext cx="2506217" cy="1524542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2A6C1F73-859F-FD23-8C64-1D3DC08F6DF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46218" y="3031831"/>
            <a:ext cx="2506217" cy="1524542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C3B499CC-B261-7DF6-FE91-8638196D411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62660" y="1333787"/>
            <a:ext cx="5404751" cy="414569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2B6DBF2B-8FD8-255E-37E4-BDB65A2B4E2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562660" y="1796066"/>
            <a:ext cx="5404751" cy="1094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5C871ED1-93E4-AA74-9AC6-7656BF4CDA1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62660" y="2961466"/>
            <a:ext cx="5404751" cy="414569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7C29EC97-BB5E-A490-F6A5-07E8085A217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62660" y="3439787"/>
            <a:ext cx="5404751" cy="1094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C360B44-1A02-4AB9-BA39-1B512ABFDE54}"/>
              </a:ext>
            </a:extLst>
          </p:cNvPr>
          <p:cNvCxnSpPr/>
          <p:nvPr userDrawn="1"/>
        </p:nvCxnSpPr>
        <p:spPr>
          <a:xfrm>
            <a:off x="3266008" y="2409039"/>
            <a:ext cx="0" cy="2147334"/>
          </a:xfrm>
          <a:prstGeom prst="line">
            <a:avLst/>
          </a:prstGeom>
          <a:ln>
            <a:solidFill>
              <a:srgbClr val="F3F3F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40798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7">
            <a:extLst>
              <a:ext uri="{FF2B5EF4-FFF2-40B4-BE49-F238E27FC236}">
                <a16:creationId xmlns:a16="http://schemas.microsoft.com/office/drawing/2014/main" id="{738ED2DF-84F7-4896-9E36-AD602548A98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36011EF-D5E7-6AF0-165C-48833AE0F5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08017ED1-A226-4300-72E1-F40BDE8393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98132" y="416470"/>
            <a:ext cx="9795737" cy="1253993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0362E5B-7D05-EDB4-3696-43528E5F3C6C}"/>
              </a:ext>
            </a:extLst>
          </p:cNvPr>
          <p:cNvGrpSpPr/>
          <p:nvPr userDrawn="1"/>
        </p:nvGrpSpPr>
        <p:grpSpPr>
          <a:xfrm>
            <a:off x="603302" y="1876808"/>
            <a:ext cx="10985396" cy="4311342"/>
            <a:chOff x="522703" y="1876808"/>
            <a:chExt cx="10985396" cy="4311342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9A972C68-BE98-5772-C863-BBA79DDF0CC2}"/>
                </a:ext>
              </a:extLst>
            </p:cNvPr>
            <p:cNvSpPr/>
            <p:nvPr userDrawn="1"/>
          </p:nvSpPr>
          <p:spPr>
            <a:xfrm>
              <a:off x="522703" y="1876810"/>
              <a:ext cx="2635166" cy="4311340"/>
            </a:xfrm>
            <a:prstGeom prst="roundRect">
              <a:avLst>
                <a:gd name="adj" fmla="val 7099"/>
              </a:avLst>
            </a:prstGeom>
            <a:solidFill>
              <a:srgbClr val="892043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sp>
          <p:nvSpPr>
            <p:cNvPr id="8" name="object 3">
              <a:extLst>
                <a:ext uri="{FF2B5EF4-FFF2-40B4-BE49-F238E27FC236}">
                  <a16:creationId xmlns:a16="http://schemas.microsoft.com/office/drawing/2014/main" id="{106ED90F-A307-CCE6-6707-6C4A13025633}"/>
                </a:ext>
              </a:extLst>
            </p:cNvPr>
            <p:cNvSpPr/>
            <p:nvPr userDrawn="1"/>
          </p:nvSpPr>
          <p:spPr>
            <a:xfrm>
              <a:off x="3319067" y="1876808"/>
              <a:ext cx="2635166" cy="4311341"/>
            </a:xfrm>
            <a:prstGeom prst="roundRect">
              <a:avLst>
                <a:gd name="adj" fmla="val 7099"/>
              </a:avLst>
            </a:pr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sp>
          <p:nvSpPr>
            <p:cNvPr id="10" name="object 3">
              <a:extLst>
                <a:ext uri="{FF2B5EF4-FFF2-40B4-BE49-F238E27FC236}">
                  <a16:creationId xmlns:a16="http://schemas.microsoft.com/office/drawing/2014/main" id="{A3DDA201-AB10-7B2E-F3E6-2B66DC35F57A}"/>
                </a:ext>
              </a:extLst>
            </p:cNvPr>
            <p:cNvSpPr/>
            <p:nvPr userDrawn="1"/>
          </p:nvSpPr>
          <p:spPr>
            <a:xfrm>
              <a:off x="6096000" y="1876808"/>
              <a:ext cx="2635166" cy="4311341"/>
            </a:xfrm>
            <a:prstGeom prst="roundRect">
              <a:avLst>
                <a:gd name="adj" fmla="val 7099"/>
              </a:avLst>
            </a:pr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  <p:sp>
          <p:nvSpPr>
            <p:cNvPr id="11" name="object 3">
              <a:extLst>
                <a:ext uri="{FF2B5EF4-FFF2-40B4-BE49-F238E27FC236}">
                  <a16:creationId xmlns:a16="http://schemas.microsoft.com/office/drawing/2014/main" id="{DA313641-3695-C82A-1FA6-7144C22C5F63}"/>
                </a:ext>
              </a:extLst>
            </p:cNvPr>
            <p:cNvSpPr/>
            <p:nvPr userDrawn="1"/>
          </p:nvSpPr>
          <p:spPr>
            <a:xfrm>
              <a:off x="8872933" y="1876808"/>
              <a:ext cx="2635166" cy="4311341"/>
            </a:xfrm>
            <a:prstGeom prst="roundRect">
              <a:avLst>
                <a:gd name="adj" fmla="val 7099"/>
              </a:avLst>
            </a:pr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prstClr val="black"/>
                </a:solidFill>
                <a:latin typeface="Calibri" panose="020F0502020204030204"/>
                <a:sym typeface="Helvetica Neue"/>
              </a:endParaRPr>
            </a:p>
          </p:txBody>
        </p: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EA2F754-CAE3-2047-9AC0-3A47622449E4}"/>
              </a:ext>
            </a:extLst>
          </p:cNvPr>
          <p:cNvCxnSpPr/>
          <p:nvPr userDrawn="1"/>
        </p:nvCxnSpPr>
        <p:spPr>
          <a:xfrm>
            <a:off x="4240208" y="60244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DED00A6-2549-E035-1B17-68EBB470BDB3}"/>
              </a:ext>
            </a:extLst>
          </p:cNvPr>
          <p:cNvCxnSpPr/>
          <p:nvPr userDrawn="1"/>
        </p:nvCxnSpPr>
        <p:spPr>
          <a:xfrm>
            <a:off x="7047203" y="6045743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1594568-43EE-26AB-81F9-06EA8637491A}"/>
              </a:ext>
            </a:extLst>
          </p:cNvPr>
          <p:cNvCxnSpPr/>
          <p:nvPr userDrawn="1"/>
        </p:nvCxnSpPr>
        <p:spPr>
          <a:xfrm>
            <a:off x="9854595" y="6024478"/>
            <a:ext cx="935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4C8A809-068F-6A72-D572-00E1068AA342}"/>
              </a:ext>
            </a:extLst>
          </p:cNvPr>
          <p:cNvCxnSpPr/>
          <p:nvPr userDrawn="1"/>
        </p:nvCxnSpPr>
        <p:spPr>
          <a:xfrm>
            <a:off x="1392399" y="5999032"/>
            <a:ext cx="935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D24E610A-FAFB-BD6C-5A18-0BCFDFA7A2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390CF80-7A61-CBE7-0E1D-912949B64586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383F2CAB-433C-ED9B-8CDF-86D74CD7139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4326" y="2104211"/>
            <a:ext cx="2352119" cy="1056082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E6323909-EC63-C1B1-2500-CE90F3E9EA2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31748" y="2104211"/>
            <a:ext cx="2352119" cy="1056080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AA9FB9FC-C115-60C4-202C-01D742E217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18122" y="2104210"/>
            <a:ext cx="2352119" cy="1056079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66328073-CB98-5900-201F-6E19C7289AB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095055" y="2104209"/>
            <a:ext cx="2352119" cy="1056079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Pavadinimas</a:t>
            </a:r>
            <a:endParaRPr lang="en-US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8237BFC9-A040-21C1-52BB-63D9FB4E534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31748" y="3247202"/>
            <a:ext cx="2352119" cy="261360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F1B47BCC-638D-04F5-C15F-9A4839CBEDF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18121" y="3247203"/>
            <a:ext cx="2352119" cy="267464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7A4C6919-4F09-63CE-EB38-603C3D1F047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95055" y="3247202"/>
            <a:ext cx="2352119" cy="2674647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22B3583C-749A-9E67-6EC1-6BF448A228B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4326" y="3252807"/>
            <a:ext cx="2352119" cy="261360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33" name="Content Placeholder 4">
            <a:extLst>
              <a:ext uri="{FF2B5EF4-FFF2-40B4-BE49-F238E27FC236}">
                <a16:creationId xmlns:a16="http://schemas.microsoft.com/office/drawing/2014/main" id="{26CA9A4B-A2AF-4F86-B18F-53FD46A412EB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64382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to ir 8 punktai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D53EC774-DFD2-E87D-4E81-32D76A50D9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8309008" y="2966484"/>
            <a:ext cx="3882990" cy="3891516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52CB6F-6318-2024-7C03-588F9480AD5D}"/>
              </a:ext>
            </a:extLst>
          </p:cNvPr>
          <p:cNvSpPr/>
          <p:nvPr userDrawn="1"/>
        </p:nvSpPr>
        <p:spPr>
          <a:xfrm>
            <a:off x="6103824" y="0"/>
            <a:ext cx="6088177" cy="1664472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89204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4D029DB5-B6D8-4201-FA42-501BF0B1623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54364" y="142028"/>
            <a:ext cx="4475366" cy="8149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Svarbus tekstas</a:t>
            </a:r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18D03E42-2BC0-C2B2-FDDD-EAE9D009CDA9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F397ABF-0621-F82D-ADB1-B68B3630A7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94BA4C89-319E-5E53-1E06-A5CDB329AA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5159692" cy="166447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B2C2A9C2-5295-63A3-D2CF-5264790AB6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72999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DB88639-209A-7757-1AFA-DE1C6C13902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72999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9AF6DB2D-04D8-3C6A-DF04-451EBC8548A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272998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1AEF5FEA-5C87-5EC7-831B-2C3ED33F1C9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72998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08BDDFB-E7B1-4A5B-6C74-73AAD1B0EE2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77442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CED35B7-A7E5-4C66-8D96-19D0AB79743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77442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7AB5DE1-2DB2-45CF-1C53-2E5D19DEE0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77441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391C6FA0-5199-78DC-E374-70FC374B049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77441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810FC865-839D-505B-662B-49D33840443A}"/>
              </a:ext>
            </a:extLst>
          </p:cNvPr>
          <p:cNvSpPr/>
          <p:nvPr userDrawn="1"/>
        </p:nvSpPr>
        <p:spPr>
          <a:xfrm rot="5400000">
            <a:off x="1219547" y="2456691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4D0CC93-B84A-ADDB-7C59-7468656A22CD}"/>
              </a:ext>
            </a:extLst>
          </p:cNvPr>
          <p:cNvSpPr/>
          <p:nvPr userDrawn="1"/>
        </p:nvSpPr>
        <p:spPr>
          <a:xfrm rot="5400000">
            <a:off x="1219547" y="3222094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CFAF4E17-04A1-C274-1ECD-7EAC5623445F}"/>
              </a:ext>
            </a:extLst>
          </p:cNvPr>
          <p:cNvSpPr/>
          <p:nvPr userDrawn="1"/>
        </p:nvSpPr>
        <p:spPr>
          <a:xfrm rot="5400000">
            <a:off x="1219547" y="3975433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73C8B45-A64B-491E-450A-CF0770B8D7BE}"/>
              </a:ext>
            </a:extLst>
          </p:cNvPr>
          <p:cNvSpPr/>
          <p:nvPr userDrawn="1"/>
        </p:nvSpPr>
        <p:spPr>
          <a:xfrm rot="5400000">
            <a:off x="1219546" y="4737829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B7D5AD80-5EAF-7616-0219-6C6778314C14}"/>
              </a:ext>
            </a:extLst>
          </p:cNvPr>
          <p:cNvSpPr/>
          <p:nvPr userDrawn="1"/>
        </p:nvSpPr>
        <p:spPr>
          <a:xfrm rot="5400000">
            <a:off x="4846850" y="2456692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A97B389C-06EE-AEFE-78B3-4CEB9D84BB1A}"/>
              </a:ext>
            </a:extLst>
          </p:cNvPr>
          <p:cNvSpPr/>
          <p:nvPr userDrawn="1"/>
        </p:nvSpPr>
        <p:spPr>
          <a:xfrm rot="5400000">
            <a:off x="4846850" y="3222095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699F1255-BFB2-CBB4-3F12-CD279EECB096}"/>
              </a:ext>
            </a:extLst>
          </p:cNvPr>
          <p:cNvSpPr/>
          <p:nvPr userDrawn="1"/>
        </p:nvSpPr>
        <p:spPr>
          <a:xfrm rot="5400000">
            <a:off x="4846850" y="3975434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918E38F-29B0-D580-0A45-341A2FFE5437}"/>
              </a:ext>
            </a:extLst>
          </p:cNvPr>
          <p:cNvSpPr/>
          <p:nvPr userDrawn="1"/>
        </p:nvSpPr>
        <p:spPr>
          <a:xfrm rot="5400000">
            <a:off x="4846849" y="4737830"/>
            <a:ext cx="61182" cy="45719"/>
          </a:xfrm>
          <a:prstGeom prst="triangl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7739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oto ir 8 punktai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D53EC774-DFD2-E87D-4E81-32D76A50D9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8309008" y="2966484"/>
            <a:ext cx="3882990" cy="3891516"/>
          </a:xfrm>
          <a:custGeom>
            <a:avLst/>
            <a:gdLst>
              <a:gd name="connsiteX0" fmla="*/ 1004627 w 4949061"/>
              <a:gd name="connsiteY0" fmla="*/ 0 h 4959927"/>
              <a:gd name="connsiteX1" fmla="*/ 1096526 w 4949061"/>
              <a:gd name="connsiteY1" fmla="*/ 4669 h 4959927"/>
              <a:gd name="connsiteX2" fmla="*/ 1187890 w 4949061"/>
              <a:gd name="connsiteY2" fmla="*/ 16313 h 4959927"/>
              <a:gd name="connsiteX3" fmla="*/ 1278277 w 4949061"/>
              <a:gd name="connsiteY3" fmla="*/ 34926 h 4959927"/>
              <a:gd name="connsiteX4" fmla="*/ 1367241 w 4949061"/>
              <a:gd name="connsiteY4" fmla="*/ 60502 h 4959927"/>
              <a:gd name="connsiteX5" fmla="*/ 1454339 w 4949061"/>
              <a:gd name="connsiteY5" fmla="*/ 93037 h 4959927"/>
              <a:gd name="connsiteX6" fmla="*/ 1539128 w 4949061"/>
              <a:gd name="connsiteY6" fmla="*/ 132525 h 4959927"/>
              <a:gd name="connsiteX7" fmla="*/ 1621161 w 4949061"/>
              <a:gd name="connsiteY7" fmla="*/ 178957 h 4959927"/>
              <a:gd name="connsiteX8" fmla="*/ 1699994 w 4949061"/>
              <a:gd name="connsiteY8" fmla="*/ 232332 h 4959927"/>
              <a:gd name="connsiteX9" fmla="*/ 1775185 w 4949061"/>
              <a:gd name="connsiteY9" fmla="*/ 292640 h 4959927"/>
              <a:gd name="connsiteX10" fmla="*/ 1846289 w 4949061"/>
              <a:gd name="connsiteY10" fmla="*/ 359879 h 4959927"/>
              <a:gd name="connsiteX11" fmla="*/ 4610876 w 4949061"/>
              <a:gd name="connsiteY11" fmla="*/ 3196277 h 4959927"/>
              <a:gd name="connsiteX12" fmla="*/ 4676270 w 4949061"/>
              <a:gd name="connsiteY12" fmla="*/ 3269081 h 4959927"/>
              <a:gd name="connsiteX13" fmla="*/ 4734632 w 4949061"/>
              <a:gd name="connsiteY13" fmla="*/ 3345792 h 4959927"/>
              <a:gd name="connsiteX14" fmla="*/ 4785968 w 4949061"/>
              <a:gd name="connsiteY14" fmla="*/ 3425969 h 4959927"/>
              <a:gd name="connsiteX15" fmla="*/ 4830283 w 4949061"/>
              <a:gd name="connsiteY15" fmla="*/ 3509165 h 4959927"/>
              <a:gd name="connsiteX16" fmla="*/ 4867583 w 4949061"/>
              <a:gd name="connsiteY16" fmla="*/ 3594937 h 4959927"/>
              <a:gd name="connsiteX17" fmla="*/ 4897874 w 4949061"/>
              <a:gd name="connsiteY17" fmla="*/ 3682840 h 4959927"/>
              <a:gd name="connsiteX18" fmla="*/ 4921162 w 4949061"/>
              <a:gd name="connsiteY18" fmla="*/ 3772431 h 4959927"/>
              <a:gd name="connsiteX19" fmla="*/ 4937452 w 4949061"/>
              <a:gd name="connsiteY19" fmla="*/ 3863265 h 4959927"/>
              <a:gd name="connsiteX20" fmla="*/ 4946750 w 4949061"/>
              <a:gd name="connsiteY20" fmla="*/ 3954899 h 4959927"/>
              <a:gd name="connsiteX21" fmla="*/ 4949061 w 4949061"/>
              <a:gd name="connsiteY21" fmla="*/ 4046886 h 4959927"/>
              <a:gd name="connsiteX22" fmla="*/ 4944392 w 4949061"/>
              <a:gd name="connsiteY22" fmla="*/ 4138784 h 4959927"/>
              <a:gd name="connsiteX23" fmla="*/ 4932749 w 4949061"/>
              <a:gd name="connsiteY23" fmla="*/ 4230149 h 4959927"/>
              <a:gd name="connsiteX24" fmla="*/ 4914135 w 4949061"/>
              <a:gd name="connsiteY24" fmla="*/ 4320536 h 4959927"/>
              <a:gd name="connsiteX25" fmla="*/ 4888558 w 4949061"/>
              <a:gd name="connsiteY25" fmla="*/ 4409500 h 4959927"/>
              <a:gd name="connsiteX26" fmla="*/ 4856023 w 4949061"/>
              <a:gd name="connsiteY26" fmla="*/ 4496598 h 4959927"/>
              <a:gd name="connsiteX27" fmla="*/ 4816537 w 4949061"/>
              <a:gd name="connsiteY27" fmla="*/ 4581386 h 4959927"/>
              <a:gd name="connsiteX28" fmla="*/ 4770103 w 4949061"/>
              <a:gd name="connsiteY28" fmla="*/ 4663420 h 4959927"/>
              <a:gd name="connsiteX29" fmla="*/ 4716730 w 4949061"/>
              <a:gd name="connsiteY29" fmla="*/ 4742253 h 4959927"/>
              <a:gd name="connsiteX30" fmla="*/ 4656420 w 4949061"/>
              <a:gd name="connsiteY30" fmla="*/ 4817444 h 4959927"/>
              <a:gd name="connsiteX31" fmla="*/ 4589182 w 4949061"/>
              <a:gd name="connsiteY31" fmla="*/ 4888548 h 4959927"/>
              <a:gd name="connsiteX32" fmla="*/ 4515949 w 4949061"/>
              <a:gd name="connsiteY32" fmla="*/ 4959927 h 4959927"/>
              <a:gd name="connsiteX33" fmla="*/ 0 w 4949061"/>
              <a:gd name="connsiteY33" fmla="*/ 4959927 h 4959927"/>
              <a:gd name="connsiteX34" fmla="*/ 0 w 4949061"/>
              <a:gd name="connsiteY34" fmla="*/ 488307 h 4959927"/>
              <a:gd name="connsiteX35" fmla="*/ 154019 w 4949061"/>
              <a:gd name="connsiteY35" fmla="*/ 338186 h 4959927"/>
              <a:gd name="connsiteX36" fmla="*/ 226822 w 4949061"/>
              <a:gd name="connsiteY36" fmla="*/ 272791 h 4959927"/>
              <a:gd name="connsiteX37" fmla="*/ 303535 w 4949061"/>
              <a:gd name="connsiteY37" fmla="*/ 214430 h 4959927"/>
              <a:gd name="connsiteX38" fmla="*/ 383710 w 4949061"/>
              <a:gd name="connsiteY38" fmla="*/ 163094 h 4959927"/>
              <a:gd name="connsiteX39" fmla="*/ 466906 w 4949061"/>
              <a:gd name="connsiteY39" fmla="*/ 118779 h 4959927"/>
              <a:gd name="connsiteX40" fmla="*/ 552678 w 4949061"/>
              <a:gd name="connsiteY40" fmla="*/ 81478 h 4959927"/>
              <a:gd name="connsiteX41" fmla="*/ 640582 w 4949061"/>
              <a:gd name="connsiteY41" fmla="*/ 51187 h 4959927"/>
              <a:gd name="connsiteX42" fmla="*/ 730173 w 4949061"/>
              <a:gd name="connsiteY42" fmla="*/ 27899 h 4959927"/>
              <a:gd name="connsiteX43" fmla="*/ 821006 w 4949061"/>
              <a:gd name="connsiteY43" fmla="*/ 11610 h 4959927"/>
              <a:gd name="connsiteX44" fmla="*/ 912640 w 4949061"/>
              <a:gd name="connsiteY44" fmla="*/ 2311 h 49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949061" h="4959927">
                <a:moveTo>
                  <a:pt x="1004627" y="0"/>
                </a:moveTo>
                <a:lnTo>
                  <a:pt x="1096526" y="4669"/>
                </a:lnTo>
                <a:lnTo>
                  <a:pt x="1187890" y="16313"/>
                </a:lnTo>
                <a:lnTo>
                  <a:pt x="1278277" y="34926"/>
                </a:lnTo>
                <a:lnTo>
                  <a:pt x="1367241" y="60502"/>
                </a:lnTo>
                <a:lnTo>
                  <a:pt x="1454339" y="93037"/>
                </a:lnTo>
                <a:lnTo>
                  <a:pt x="1539128" y="132525"/>
                </a:lnTo>
                <a:lnTo>
                  <a:pt x="1621161" y="178957"/>
                </a:lnTo>
                <a:lnTo>
                  <a:pt x="1699994" y="232332"/>
                </a:lnTo>
                <a:lnTo>
                  <a:pt x="1775185" y="292640"/>
                </a:lnTo>
                <a:lnTo>
                  <a:pt x="1846289" y="359879"/>
                </a:lnTo>
                <a:lnTo>
                  <a:pt x="4610876" y="3196277"/>
                </a:lnTo>
                <a:lnTo>
                  <a:pt x="4676270" y="3269081"/>
                </a:lnTo>
                <a:lnTo>
                  <a:pt x="4734632" y="3345792"/>
                </a:lnTo>
                <a:lnTo>
                  <a:pt x="4785968" y="3425969"/>
                </a:lnTo>
                <a:lnTo>
                  <a:pt x="4830283" y="3509165"/>
                </a:lnTo>
                <a:lnTo>
                  <a:pt x="4867583" y="3594937"/>
                </a:lnTo>
                <a:lnTo>
                  <a:pt x="4897874" y="3682840"/>
                </a:lnTo>
                <a:lnTo>
                  <a:pt x="4921162" y="3772431"/>
                </a:lnTo>
                <a:lnTo>
                  <a:pt x="4937452" y="3863265"/>
                </a:lnTo>
                <a:lnTo>
                  <a:pt x="4946750" y="3954899"/>
                </a:lnTo>
                <a:lnTo>
                  <a:pt x="4949061" y="4046886"/>
                </a:lnTo>
                <a:lnTo>
                  <a:pt x="4944392" y="4138784"/>
                </a:lnTo>
                <a:lnTo>
                  <a:pt x="4932749" y="4230149"/>
                </a:lnTo>
                <a:lnTo>
                  <a:pt x="4914135" y="4320536"/>
                </a:lnTo>
                <a:lnTo>
                  <a:pt x="4888558" y="4409500"/>
                </a:lnTo>
                <a:lnTo>
                  <a:pt x="4856023" y="4496598"/>
                </a:lnTo>
                <a:lnTo>
                  <a:pt x="4816537" y="4581386"/>
                </a:lnTo>
                <a:lnTo>
                  <a:pt x="4770103" y="4663420"/>
                </a:lnTo>
                <a:lnTo>
                  <a:pt x="4716730" y="4742253"/>
                </a:lnTo>
                <a:lnTo>
                  <a:pt x="4656420" y="4817444"/>
                </a:lnTo>
                <a:lnTo>
                  <a:pt x="4589182" y="4888548"/>
                </a:lnTo>
                <a:lnTo>
                  <a:pt x="4515949" y="4959927"/>
                </a:lnTo>
                <a:lnTo>
                  <a:pt x="0" y="4959927"/>
                </a:lnTo>
                <a:lnTo>
                  <a:pt x="0" y="488307"/>
                </a:lnTo>
                <a:lnTo>
                  <a:pt x="154019" y="338186"/>
                </a:lnTo>
                <a:lnTo>
                  <a:pt x="226822" y="272791"/>
                </a:lnTo>
                <a:lnTo>
                  <a:pt x="303535" y="214430"/>
                </a:lnTo>
                <a:lnTo>
                  <a:pt x="383710" y="163094"/>
                </a:lnTo>
                <a:lnTo>
                  <a:pt x="466906" y="118779"/>
                </a:lnTo>
                <a:lnTo>
                  <a:pt x="552678" y="81478"/>
                </a:lnTo>
                <a:lnTo>
                  <a:pt x="640582" y="51187"/>
                </a:lnTo>
                <a:lnTo>
                  <a:pt x="730173" y="27899"/>
                </a:lnTo>
                <a:lnTo>
                  <a:pt x="821006" y="11610"/>
                </a:lnTo>
                <a:lnTo>
                  <a:pt x="912640" y="23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52CB6F-6318-2024-7C03-588F9480AD5D}"/>
              </a:ext>
            </a:extLst>
          </p:cNvPr>
          <p:cNvSpPr/>
          <p:nvPr userDrawn="1"/>
        </p:nvSpPr>
        <p:spPr>
          <a:xfrm>
            <a:off x="6103824" y="0"/>
            <a:ext cx="6088177" cy="1664472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5E5E5E"/>
              </a:solidFill>
              <a:latin typeface="Helvetica Neue"/>
              <a:sym typeface="Helvetica Neue"/>
            </a:endParaRP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4D029DB5-B6D8-4201-FA42-501BF0B1623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54364" y="142028"/>
            <a:ext cx="4475366" cy="8149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Svarbus tekstas</a:t>
            </a:r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18D03E42-2BC0-C2B2-FDDD-EAE9D009CDA9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F397ABF-0621-F82D-ADB1-B68B3630A7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94BA4C89-319E-5E53-1E06-A5CDB329AA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5159692" cy="166447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B2C2A9C2-5295-63A3-D2CF-5264790AB6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72999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FDB88639-209A-7757-1AFA-DE1C6C13902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72999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9AF6DB2D-04D8-3C6A-DF04-451EBC8548A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272998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1AEF5FEA-5C87-5EC7-831B-2C3ED33F1C9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72998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08BDDFB-E7B1-4A5B-6C74-73AAD1B0EE2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77442" y="2365010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CED35B7-A7E5-4C66-8D96-19D0AB79743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77442" y="3128263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7AB5DE1-2DB2-45CF-1C53-2E5D19DEE0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77441" y="3891516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391C6FA0-5199-78DC-E374-70FC374B049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77441" y="4654004"/>
            <a:ext cx="3298995" cy="60147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Po antraštė</a:t>
            </a:r>
            <a:endParaRPr lang="en-US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07DD66E4-A332-9615-376D-5E8CD4880822}"/>
              </a:ext>
            </a:extLst>
          </p:cNvPr>
          <p:cNvSpPr/>
          <p:nvPr userDrawn="1"/>
        </p:nvSpPr>
        <p:spPr>
          <a:xfrm rot="5400000">
            <a:off x="1219547" y="2456691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EC6869A9-7104-418E-DD21-90C9F565EC19}"/>
              </a:ext>
            </a:extLst>
          </p:cNvPr>
          <p:cNvSpPr/>
          <p:nvPr userDrawn="1"/>
        </p:nvSpPr>
        <p:spPr>
          <a:xfrm rot="5400000">
            <a:off x="1219547" y="3222094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8588B460-8853-F0B3-8A1B-49B23E67E987}"/>
              </a:ext>
            </a:extLst>
          </p:cNvPr>
          <p:cNvSpPr/>
          <p:nvPr userDrawn="1"/>
        </p:nvSpPr>
        <p:spPr>
          <a:xfrm rot="5400000">
            <a:off x="1219547" y="3975433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D49E9572-FBFC-724E-01EC-7445A258B6D1}"/>
              </a:ext>
            </a:extLst>
          </p:cNvPr>
          <p:cNvSpPr/>
          <p:nvPr userDrawn="1"/>
        </p:nvSpPr>
        <p:spPr>
          <a:xfrm rot="5400000">
            <a:off x="1219546" y="4737829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E3781195-087E-4AD2-AC3F-F0FC97243897}"/>
              </a:ext>
            </a:extLst>
          </p:cNvPr>
          <p:cNvSpPr/>
          <p:nvPr userDrawn="1"/>
        </p:nvSpPr>
        <p:spPr>
          <a:xfrm rot="5400000">
            <a:off x="4846850" y="2456692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94EF6B36-6D4D-4C5F-EB50-C5987FEC1ED2}"/>
              </a:ext>
            </a:extLst>
          </p:cNvPr>
          <p:cNvSpPr/>
          <p:nvPr userDrawn="1"/>
        </p:nvSpPr>
        <p:spPr>
          <a:xfrm rot="5400000">
            <a:off x="4846850" y="3222095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DEF003D4-0D1C-6A9C-9FB3-00C954DBCC51}"/>
              </a:ext>
            </a:extLst>
          </p:cNvPr>
          <p:cNvSpPr/>
          <p:nvPr userDrawn="1"/>
        </p:nvSpPr>
        <p:spPr>
          <a:xfrm rot="5400000">
            <a:off x="4846850" y="3975434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85172884-DFED-236D-202A-6F6F3D3B8E9C}"/>
              </a:ext>
            </a:extLst>
          </p:cNvPr>
          <p:cNvSpPr/>
          <p:nvPr userDrawn="1"/>
        </p:nvSpPr>
        <p:spPr>
          <a:xfrm rot="5400000">
            <a:off x="4846849" y="4737830"/>
            <a:ext cx="61182" cy="45719"/>
          </a:xfrm>
          <a:prstGeom prst="triangle">
            <a:avLst/>
          </a:prstGeom>
          <a:solidFill>
            <a:srgbClr val="F3F3F3"/>
          </a:solidFill>
          <a:ln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37852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0_Custom Layou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49640CE-7471-AC90-2A06-5A25910734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12B9689-BF53-5AB1-A074-32CACE50DAE6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ject 22">
            <a:extLst>
              <a:ext uri="{FF2B5EF4-FFF2-40B4-BE49-F238E27FC236}">
                <a16:creationId xmlns:a16="http://schemas.microsoft.com/office/drawing/2014/main" id="{E8BD5B19-9CA0-E7B3-0C50-839CB16FCC88}"/>
              </a:ext>
            </a:extLst>
          </p:cNvPr>
          <p:cNvSpPr/>
          <p:nvPr userDrawn="1"/>
        </p:nvSpPr>
        <p:spPr>
          <a:xfrm flipH="1">
            <a:off x="0" y="2013572"/>
            <a:ext cx="4970585" cy="4844429"/>
          </a:xfrm>
          <a:custGeom>
            <a:avLst/>
            <a:gdLst/>
            <a:ahLst/>
            <a:cxnLst/>
            <a:rect l="l" t="t" r="r" b="b"/>
            <a:pathLst>
              <a:path w="6083300" h="6096634">
                <a:moveTo>
                  <a:pt x="4848412" y="0"/>
                </a:moveTo>
                <a:lnTo>
                  <a:pt x="4735453" y="5739"/>
                </a:lnTo>
                <a:lnTo>
                  <a:pt x="4623150" y="20051"/>
                </a:lnTo>
                <a:lnTo>
                  <a:pt x="4512048" y="42930"/>
                </a:lnTo>
                <a:lnTo>
                  <a:pt x="4402695" y="74368"/>
                </a:lnTo>
                <a:lnTo>
                  <a:pt x="4295636" y="114359"/>
                </a:lnTo>
                <a:lnTo>
                  <a:pt x="4191416" y="162896"/>
                </a:lnTo>
                <a:lnTo>
                  <a:pt x="4090583" y="219970"/>
                </a:lnTo>
                <a:lnTo>
                  <a:pt x="3993682" y="285577"/>
                </a:lnTo>
                <a:lnTo>
                  <a:pt x="3901259" y="359707"/>
                </a:lnTo>
                <a:lnTo>
                  <a:pt x="3813860" y="442355"/>
                </a:lnTo>
                <a:lnTo>
                  <a:pt x="415690" y="3928793"/>
                </a:lnTo>
                <a:lnTo>
                  <a:pt x="335309" y="4018282"/>
                </a:lnTo>
                <a:lnTo>
                  <a:pt x="263572" y="4112574"/>
                </a:lnTo>
                <a:lnTo>
                  <a:pt x="200471" y="4211125"/>
                </a:lnTo>
                <a:lnTo>
                  <a:pt x="146000" y="4313388"/>
                </a:lnTo>
                <a:lnTo>
                  <a:pt x="100151" y="4418817"/>
                </a:lnTo>
                <a:lnTo>
                  <a:pt x="62918" y="4526866"/>
                </a:lnTo>
                <a:lnTo>
                  <a:pt x="34293" y="4636989"/>
                </a:lnTo>
                <a:lnTo>
                  <a:pt x="14270" y="4748640"/>
                </a:lnTo>
                <a:lnTo>
                  <a:pt x="2841" y="4861274"/>
                </a:lnTo>
                <a:lnTo>
                  <a:pt x="0" y="4974343"/>
                </a:lnTo>
                <a:lnTo>
                  <a:pt x="5739" y="5087302"/>
                </a:lnTo>
                <a:lnTo>
                  <a:pt x="20051" y="5199605"/>
                </a:lnTo>
                <a:lnTo>
                  <a:pt x="42930" y="5310707"/>
                </a:lnTo>
                <a:lnTo>
                  <a:pt x="74369" y="5420060"/>
                </a:lnTo>
                <a:lnTo>
                  <a:pt x="114360" y="5527119"/>
                </a:lnTo>
                <a:lnTo>
                  <a:pt x="162896" y="5631338"/>
                </a:lnTo>
                <a:lnTo>
                  <a:pt x="219971" y="5732172"/>
                </a:lnTo>
                <a:lnTo>
                  <a:pt x="285577" y="5829073"/>
                </a:lnTo>
                <a:lnTo>
                  <a:pt x="359708" y="5921496"/>
                </a:lnTo>
                <a:lnTo>
                  <a:pt x="442356" y="6008895"/>
                </a:lnTo>
                <a:lnTo>
                  <a:pt x="532381" y="6096641"/>
                </a:lnTo>
                <a:lnTo>
                  <a:pt x="6083278" y="6096641"/>
                </a:lnTo>
                <a:lnTo>
                  <a:pt x="6083278" y="600216"/>
                </a:lnTo>
                <a:lnTo>
                  <a:pt x="5893962" y="415690"/>
                </a:lnTo>
                <a:lnTo>
                  <a:pt x="5804473" y="335309"/>
                </a:lnTo>
                <a:lnTo>
                  <a:pt x="5710180" y="263572"/>
                </a:lnTo>
                <a:lnTo>
                  <a:pt x="5611630" y="200471"/>
                </a:lnTo>
                <a:lnTo>
                  <a:pt x="5509367" y="146000"/>
                </a:lnTo>
                <a:lnTo>
                  <a:pt x="5403938" y="100151"/>
                </a:lnTo>
                <a:lnTo>
                  <a:pt x="5295889" y="62918"/>
                </a:lnTo>
                <a:lnTo>
                  <a:pt x="5185766" y="34293"/>
                </a:lnTo>
                <a:lnTo>
                  <a:pt x="5074115" y="14270"/>
                </a:lnTo>
                <a:lnTo>
                  <a:pt x="4961481" y="2841"/>
                </a:lnTo>
                <a:lnTo>
                  <a:pt x="4848412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pPr algn="ctr" defTabSz="1219169" hangingPunct="0"/>
            <a:endParaRPr sz="1200" kern="0">
              <a:solidFill>
                <a:srgbClr val="892043"/>
              </a:solidFill>
              <a:latin typeface="Helvetica Neue"/>
              <a:sym typeface="Helvetica Neue"/>
            </a:endParaRPr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E4333A24-F03D-FDAF-2F1E-2A9E3CC39A95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319088" y="3732028"/>
            <a:ext cx="2689926" cy="280688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5D9145FC-6323-4E10-3090-D922A3942E3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19088" y="2811466"/>
            <a:ext cx="1935013" cy="846134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2"/>
                </a:solidFill>
                <a:latin typeface="Lexend "/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1AD1F05C-5511-090D-F23A-F18075DBD9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5127" y="416470"/>
            <a:ext cx="8021746" cy="1380432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9" name="object 47">
            <a:extLst>
              <a:ext uri="{FF2B5EF4-FFF2-40B4-BE49-F238E27FC236}">
                <a16:creationId xmlns:a16="http://schemas.microsoft.com/office/drawing/2014/main" id="{CC95E201-3627-BA9A-4702-C951704B8773}"/>
              </a:ext>
            </a:extLst>
          </p:cNvPr>
          <p:cNvSpPr/>
          <p:nvPr userDrawn="1"/>
        </p:nvSpPr>
        <p:spPr>
          <a:xfrm>
            <a:off x="10387316" y="0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41C8785-FD93-F124-DDA2-90E184BF6D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503DF84-C9F3-3768-DC00-5741EA2370BA}"/>
              </a:ext>
            </a:extLst>
          </p:cNvPr>
          <p:cNvCxnSpPr/>
          <p:nvPr userDrawn="1"/>
        </p:nvCxnSpPr>
        <p:spPr>
          <a:xfrm>
            <a:off x="5042099" y="1959203"/>
            <a:ext cx="0" cy="823413"/>
          </a:xfrm>
          <a:prstGeom prst="line">
            <a:avLst/>
          </a:prstGeom>
          <a:noFill/>
          <a:ln w="25400" cap="flat">
            <a:solidFill>
              <a:srgbClr val="E6E6E6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99C3947-B760-36C3-FC12-C11C39D486C8}"/>
              </a:ext>
            </a:extLst>
          </p:cNvPr>
          <p:cNvCxnSpPr>
            <a:cxnSpLocks/>
          </p:cNvCxnSpPr>
          <p:nvPr userDrawn="1"/>
        </p:nvCxnSpPr>
        <p:spPr>
          <a:xfrm>
            <a:off x="5529752" y="3309237"/>
            <a:ext cx="0" cy="1105827"/>
          </a:xfrm>
          <a:prstGeom prst="line">
            <a:avLst/>
          </a:prstGeom>
          <a:noFill/>
          <a:ln w="25400" cap="flat">
            <a:solidFill>
              <a:srgbClr val="E6E6E6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34FE3C6-8294-CA7B-5ECD-05AF7BEBCDCC}"/>
              </a:ext>
            </a:extLst>
          </p:cNvPr>
          <p:cNvCxnSpPr>
            <a:cxnSpLocks/>
          </p:cNvCxnSpPr>
          <p:nvPr userDrawn="1"/>
        </p:nvCxnSpPr>
        <p:spPr>
          <a:xfrm>
            <a:off x="6345185" y="4847781"/>
            <a:ext cx="0" cy="905208"/>
          </a:xfrm>
          <a:prstGeom prst="line">
            <a:avLst/>
          </a:prstGeom>
          <a:noFill/>
          <a:ln w="25400" cap="flat">
            <a:solidFill>
              <a:srgbClr val="E6E6E6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4E37A8BC-0FBC-F45D-5A08-10B274CA2B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3614" y="1940449"/>
            <a:ext cx="6273855" cy="309664"/>
          </a:xfrm>
        </p:spPr>
        <p:txBody>
          <a:bodyPr>
            <a:noAutofit/>
          </a:bodyPr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D2C5F7D-880A-9ECD-51E8-BCDE14AD6B3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602255" y="3312049"/>
            <a:ext cx="6011595" cy="309664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534B4297-CD72-F394-CCDC-A5AB44FAFB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08984" y="4847781"/>
            <a:ext cx="5432028" cy="309664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Temos pavadinimas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F716382E-108D-214E-65EB-1F1C6D52BAF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113613" y="2318862"/>
            <a:ext cx="6273853" cy="870713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BDA857FC-007C-58BB-3C09-0F68B742AF5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602256" y="3668425"/>
            <a:ext cx="6011594" cy="1015224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B6C5C138-E388-ADFD-E468-76464ACC973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08984" y="5254349"/>
            <a:ext cx="5432027" cy="905208"/>
          </a:xfrm>
        </p:spPr>
        <p:txBody>
          <a:bodyPr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lt-LT"/>
              <a:t>Aprašymas</a:t>
            </a:r>
            <a:endParaRPr lang="en-US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30592FA0-F948-FF8D-4FF0-990F39890E97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060292" y="1940449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5007BD42-8144-9649-1535-D397ECFF829D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556557" y="3466881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Picture Placeholder 18">
            <a:extLst>
              <a:ext uri="{FF2B5EF4-FFF2-40B4-BE49-F238E27FC236}">
                <a16:creationId xmlns:a16="http://schemas.microsoft.com/office/drawing/2014/main" id="{49EDED40-073C-8233-65DE-72EBB7822D6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289673" y="4879968"/>
            <a:ext cx="817419" cy="840834"/>
          </a:xfrm>
          <a:prstGeom prst="flowChartConnector">
            <a:avLst/>
          </a:prstGeom>
        </p:spPr>
        <p:txBody>
          <a:bodyPr>
            <a:normAutofit/>
          </a:bodyPr>
          <a:lstStyle>
            <a:lvl1pPr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11AD197-FD12-2022-0573-16B74496475C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59975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unktai apskritimas 2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EC9EC8B0-1C61-9913-F436-129854FB0C81}"/>
              </a:ext>
            </a:extLst>
          </p:cNvPr>
          <p:cNvSpPr/>
          <p:nvPr/>
        </p:nvSpPr>
        <p:spPr>
          <a:xfrm>
            <a:off x="4314365" y="1647365"/>
            <a:ext cx="3563271" cy="3563271"/>
          </a:xfrm>
          <a:prstGeom prst="flowChartConnector">
            <a:avLst/>
          </a:prstGeom>
          <a:solidFill>
            <a:schemeClr val="bg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AC9E0CC-4455-43F9-8225-198B6FFCFC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11669" y="2516596"/>
            <a:ext cx="3168662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DBEE568-B4C3-D4E6-665C-31DDBB109AF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11669" y="3368842"/>
            <a:ext cx="3168662" cy="161223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latin typeface="+mn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F23A45E-E947-8AB6-60E0-E2F18670923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088888" y="629428"/>
            <a:ext cx="4014223" cy="794335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00E51C52-81C9-46A0-2F9F-6D6242F815F5}"/>
              </a:ext>
            </a:extLst>
          </p:cNvPr>
          <p:cNvSpPr/>
          <p:nvPr userDrawn="1"/>
        </p:nvSpPr>
        <p:spPr>
          <a:xfrm>
            <a:off x="9529011" y="0"/>
            <a:ext cx="2662989" cy="728046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59D7C87F-D815-C416-BEC2-99122D82DA9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106905" y="1674135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4AE97D14-7ECE-0A61-F34F-08FF7F0D8FB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342122" y="3236495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lang="en-US" sz="1400" kern="1200" dirty="0">
                <a:solidFill>
                  <a:schemeClr val="bg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84582437-436F-78DE-6602-2527D6F5A03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715000" y="4831998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lang="en-US" sz="1400" kern="1200" dirty="0">
                <a:solidFill>
                  <a:schemeClr val="bg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C254C495-6341-A659-7BF7-232D8859937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757143" y="1674135"/>
            <a:ext cx="2737026" cy="1202880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40D47D58-1428-BC11-72DD-E283EBFE58B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757143" y="3236495"/>
            <a:ext cx="2737026" cy="1090178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DE92CFED-EACC-8D1C-B0DA-54628EF0DD1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160498" y="4831997"/>
            <a:ext cx="2737026" cy="794335"/>
          </a:xfrm>
        </p:spPr>
        <p:txBody>
          <a:bodyPr>
            <a:normAutofit/>
          </a:bodyPr>
          <a:lstStyle>
            <a:lvl1pPr marL="0" indent="0" algn="l">
              <a:buNone/>
              <a:defRPr lang="en-US" sz="1400" kern="1200" dirty="0">
                <a:solidFill>
                  <a:schemeClr val="bg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4B82EFAD-EB08-67B3-85D6-E972CC4B36B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389059" y="5776483"/>
            <a:ext cx="3413880" cy="794335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>
                <a:solidFill>
                  <a:schemeClr val="bg1"/>
                </a:solidFill>
                <a:latin typeface="Lexend Light" pitchFamily="2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0" name="object 47">
            <a:extLst>
              <a:ext uri="{FF2B5EF4-FFF2-40B4-BE49-F238E27FC236}">
                <a16:creationId xmlns:a16="http://schemas.microsoft.com/office/drawing/2014/main" id="{FDA0655A-FA2E-137D-3066-1DB8C117EB7C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A590263-0B0C-F2DB-6FD8-0325EE20D4A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64C954A9-E31A-9953-52DD-E80151B3C8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F95D997-34E9-FC99-A52E-833247308F94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006844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foto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93A1F3DC-3C4D-6918-3592-D384C3E6D930}"/>
              </a:ext>
            </a:extLst>
          </p:cNvPr>
          <p:cNvGrpSpPr/>
          <p:nvPr userDrawn="1"/>
        </p:nvGrpSpPr>
        <p:grpSpPr>
          <a:xfrm>
            <a:off x="3192407" y="3429000"/>
            <a:ext cx="5807185" cy="5341065"/>
            <a:chOff x="7554854" y="6236674"/>
            <a:chExt cx="9228220" cy="8487507"/>
          </a:xfrm>
        </p:grpSpPr>
        <p:sp>
          <p:nvSpPr>
            <p:cNvPr id="4" name="Arc 3">
              <a:extLst>
                <a:ext uri="{FF2B5EF4-FFF2-40B4-BE49-F238E27FC236}">
                  <a16:creationId xmlns:a16="http://schemas.microsoft.com/office/drawing/2014/main" id="{82AD3859-93D8-DCEF-CEB2-7C119FB6561D}"/>
                </a:ext>
              </a:extLst>
            </p:cNvPr>
            <p:cNvSpPr/>
            <p:nvPr userDrawn="1"/>
          </p:nvSpPr>
          <p:spPr>
            <a:xfrm>
              <a:off x="7971693" y="6236674"/>
              <a:ext cx="8370276" cy="8487507"/>
            </a:xfrm>
            <a:prstGeom prst="arc">
              <a:avLst>
                <a:gd name="adj1" fmla="val 10385787"/>
                <a:gd name="adj2" fmla="val 414674"/>
              </a:avLst>
            </a:prstGeom>
            <a:noFill/>
            <a:ln w="57150" cap="flat">
              <a:solidFill>
                <a:srgbClr val="D9D9D9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5" name="Flowchart: Connector 4">
              <a:extLst>
                <a:ext uri="{FF2B5EF4-FFF2-40B4-BE49-F238E27FC236}">
                  <a16:creationId xmlns:a16="http://schemas.microsoft.com/office/drawing/2014/main" id="{A21C41DE-F4A6-F9DF-071C-DB955F03FDC2}"/>
                </a:ext>
              </a:extLst>
            </p:cNvPr>
            <p:cNvSpPr/>
            <p:nvPr userDrawn="1"/>
          </p:nvSpPr>
          <p:spPr>
            <a:xfrm>
              <a:off x="9047485" y="6324786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6" name="Flowchart: Connector 5">
              <a:extLst>
                <a:ext uri="{FF2B5EF4-FFF2-40B4-BE49-F238E27FC236}">
                  <a16:creationId xmlns:a16="http://schemas.microsoft.com/office/drawing/2014/main" id="{5A38F004-8831-390D-ECD1-47F84127136D}"/>
                </a:ext>
              </a:extLst>
            </p:cNvPr>
            <p:cNvSpPr/>
            <p:nvPr userDrawn="1"/>
          </p:nvSpPr>
          <p:spPr>
            <a:xfrm>
              <a:off x="7554854" y="8427423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7" name="Flowchart: Connector 6">
              <a:extLst>
                <a:ext uri="{FF2B5EF4-FFF2-40B4-BE49-F238E27FC236}">
                  <a16:creationId xmlns:a16="http://schemas.microsoft.com/office/drawing/2014/main" id="{32D3F9E5-E920-3DCE-856F-C8875D3613AC}"/>
                </a:ext>
              </a:extLst>
            </p:cNvPr>
            <p:cNvSpPr/>
            <p:nvPr userDrawn="1"/>
          </p:nvSpPr>
          <p:spPr>
            <a:xfrm>
              <a:off x="15446643" y="8427423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8" name="Flowchart: Connector 7">
              <a:extLst>
                <a:ext uri="{FF2B5EF4-FFF2-40B4-BE49-F238E27FC236}">
                  <a16:creationId xmlns:a16="http://schemas.microsoft.com/office/drawing/2014/main" id="{F7891B1A-AE0B-EA93-3FF9-C8E89227B36D}"/>
                </a:ext>
              </a:extLst>
            </p:cNvPr>
            <p:cNvSpPr/>
            <p:nvPr userDrawn="1"/>
          </p:nvSpPr>
          <p:spPr>
            <a:xfrm>
              <a:off x="13793606" y="6313063"/>
              <a:ext cx="1336431" cy="1336431"/>
            </a:xfrm>
            <a:prstGeom prst="flowChartConnector">
              <a:avLst/>
            </a:prstGeom>
            <a:solidFill>
              <a:schemeClr val="bg1"/>
            </a:solidFill>
            <a:ln w="12700" cap="flat">
              <a:solidFill>
                <a:srgbClr val="E6E6E6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10" name="object 2">
            <a:extLst>
              <a:ext uri="{FF2B5EF4-FFF2-40B4-BE49-F238E27FC236}">
                <a16:creationId xmlns:a16="http://schemas.microsoft.com/office/drawing/2014/main" id="{A0580C74-7814-8BC8-4280-0558B3FFD680}"/>
              </a:ext>
            </a:extLst>
          </p:cNvPr>
          <p:cNvSpPr/>
          <p:nvPr userDrawn="1"/>
        </p:nvSpPr>
        <p:spPr>
          <a:xfrm>
            <a:off x="8722011" y="0"/>
            <a:ext cx="3469989" cy="948675"/>
          </a:xfrm>
          <a:custGeom>
            <a:avLst/>
            <a:gdLst/>
            <a:ahLst/>
            <a:cxnLst/>
            <a:rect l="l" t="t" r="r" b="b"/>
            <a:pathLst>
              <a:path w="10647044" h="2910840">
                <a:moveTo>
                  <a:pt x="0" y="0"/>
                </a:moveTo>
                <a:lnTo>
                  <a:pt x="23803" y="126682"/>
                </a:lnTo>
                <a:lnTo>
                  <a:pt x="55304" y="251025"/>
                </a:lnTo>
                <a:lnTo>
                  <a:pt x="94281" y="372709"/>
                </a:lnTo>
                <a:lnTo>
                  <a:pt x="140513" y="491417"/>
                </a:lnTo>
                <a:lnTo>
                  <a:pt x="193779" y="606831"/>
                </a:lnTo>
                <a:lnTo>
                  <a:pt x="253855" y="718635"/>
                </a:lnTo>
                <a:lnTo>
                  <a:pt x="320522" y="826509"/>
                </a:lnTo>
                <a:lnTo>
                  <a:pt x="393558" y="930137"/>
                </a:lnTo>
                <a:lnTo>
                  <a:pt x="472740" y="1029200"/>
                </a:lnTo>
                <a:lnTo>
                  <a:pt x="557847" y="1123382"/>
                </a:lnTo>
                <a:lnTo>
                  <a:pt x="648657" y="1212364"/>
                </a:lnTo>
                <a:lnTo>
                  <a:pt x="744950" y="1295829"/>
                </a:lnTo>
                <a:lnTo>
                  <a:pt x="846503" y="1373459"/>
                </a:lnTo>
                <a:lnTo>
                  <a:pt x="953095" y="1444936"/>
                </a:lnTo>
                <a:lnTo>
                  <a:pt x="1064504" y="1509943"/>
                </a:lnTo>
                <a:lnTo>
                  <a:pt x="1180508" y="1568162"/>
                </a:lnTo>
                <a:lnTo>
                  <a:pt x="1300886" y="1619275"/>
                </a:lnTo>
                <a:lnTo>
                  <a:pt x="1425417" y="1662965"/>
                </a:lnTo>
                <a:lnTo>
                  <a:pt x="1553878" y="1698914"/>
                </a:lnTo>
                <a:lnTo>
                  <a:pt x="1686049" y="1726805"/>
                </a:lnTo>
                <a:lnTo>
                  <a:pt x="8183589" y="2879078"/>
                </a:lnTo>
                <a:lnTo>
                  <a:pt x="8351540" y="2901851"/>
                </a:lnTo>
                <a:lnTo>
                  <a:pt x="8518243" y="2910746"/>
                </a:lnTo>
                <a:lnTo>
                  <a:pt x="8683066" y="2906204"/>
                </a:lnTo>
                <a:lnTo>
                  <a:pt x="8845378" y="2888666"/>
                </a:lnTo>
                <a:lnTo>
                  <a:pt x="9004550" y="2858573"/>
                </a:lnTo>
                <a:lnTo>
                  <a:pt x="9159949" y="2816365"/>
                </a:lnTo>
                <a:lnTo>
                  <a:pt x="9310946" y="2762483"/>
                </a:lnTo>
                <a:lnTo>
                  <a:pt x="9456910" y="2697367"/>
                </a:lnTo>
                <a:lnTo>
                  <a:pt x="9597209" y="2621459"/>
                </a:lnTo>
                <a:lnTo>
                  <a:pt x="9731214" y="2535199"/>
                </a:lnTo>
                <a:lnTo>
                  <a:pt x="9858294" y="2439028"/>
                </a:lnTo>
                <a:lnTo>
                  <a:pt x="9977817" y="2333386"/>
                </a:lnTo>
                <a:lnTo>
                  <a:pt x="10089154" y="2218715"/>
                </a:lnTo>
                <a:lnTo>
                  <a:pt x="10191673" y="2095454"/>
                </a:lnTo>
                <a:lnTo>
                  <a:pt x="10284744" y="1964045"/>
                </a:lnTo>
                <a:lnTo>
                  <a:pt x="10367736" y="1824928"/>
                </a:lnTo>
                <a:lnTo>
                  <a:pt x="10440018" y="1678544"/>
                </a:lnTo>
                <a:lnTo>
                  <a:pt x="10500960" y="1525333"/>
                </a:lnTo>
                <a:lnTo>
                  <a:pt x="10549931" y="1365737"/>
                </a:lnTo>
                <a:lnTo>
                  <a:pt x="10586300" y="1200196"/>
                </a:lnTo>
                <a:lnTo>
                  <a:pt x="10646867" y="858668"/>
                </a:lnTo>
                <a:lnTo>
                  <a:pt x="10646867" y="0"/>
                </a:lnTo>
                <a:lnTo>
                  <a:pt x="0" y="0"/>
                </a:lnTo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C953DC6A-0FC5-9F0E-E118-E6C0930A47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357" y="383705"/>
            <a:ext cx="8021746" cy="105683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6AC5DEE7-1AFC-4608-5886-5848F2786C6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10384" y="3772343"/>
            <a:ext cx="2757678" cy="2757678"/>
          </a:xfrm>
          <a:prstGeom prst="flowChartConnector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6D53C48F-A3E0-D05A-076A-810CF09CA09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1855" y="1495724"/>
            <a:ext cx="5424487" cy="481546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Po antra</a:t>
            </a:r>
            <a:r>
              <a:rPr lang="lt-LT" err="1"/>
              <a:t>štė</a:t>
            </a:r>
            <a:endParaRPr lang="en-US"/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38BAA3AC-745B-14A3-1280-E94A620FBE4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2426" y="4898486"/>
            <a:ext cx="2737026" cy="157580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378701CF-790A-8CAB-FF36-6D37AC2769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245555" y="4868933"/>
            <a:ext cx="2737026" cy="1661088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5CAAD39C-9760-9096-B12F-A59CAB07779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0348" y="2575648"/>
            <a:ext cx="2737026" cy="794335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617AA978-8FA0-0C23-688C-65BDCE9A916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183683" y="2542476"/>
            <a:ext cx="2737026" cy="794335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829FEE8-CC94-5309-E18F-4421E6459C75}"/>
              </a:ext>
            </a:extLst>
          </p:cNvPr>
          <p:cNvSpPr txBox="1"/>
          <p:nvPr userDrawn="1"/>
        </p:nvSpPr>
        <p:spPr>
          <a:xfrm>
            <a:off x="4217274" y="2023502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01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8B7319-4BE0-C880-F059-E8D52774BB65}"/>
              </a:ext>
            </a:extLst>
          </p:cNvPr>
          <p:cNvSpPr txBox="1"/>
          <p:nvPr userDrawn="1"/>
        </p:nvSpPr>
        <p:spPr>
          <a:xfrm>
            <a:off x="7203939" y="2023502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</a:t>
            </a:r>
            <a:r>
              <a:rPr lang="en-US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2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C41271A-0EAC-316A-9166-1A4BEAFCA0F0}"/>
              </a:ext>
            </a:extLst>
          </p:cNvPr>
          <p:cNvSpPr txBox="1"/>
          <p:nvPr userDrawn="1"/>
        </p:nvSpPr>
        <p:spPr>
          <a:xfrm>
            <a:off x="1406017" y="4179457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</a:t>
            </a:r>
            <a:r>
              <a:rPr lang="en-US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3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615589-105C-5F0B-F201-E9355555B47F}"/>
              </a:ext>
            </a:extLst>
          </p:cNvPr>
          <p:cNvSpPr txBox="1"/>
          <p:nvPr userDrawn="1"/>
        </p:nvSpPr>
        <p:spPr>
          <a:xfrm>
            <a:off x="10279146" y="4179457"/>
            <a:ext cx="6698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800" hangingPunct="1"/>
            <a:r>
              <a:rPr lang="lt-LT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0</a:t>
            </a:r>
            <a:r>
              <a:rPr lang="en-US" sz="2000" kern="1200">
                <a:solidFill>
                  <a:srgbClr val="892043"/>
                </a:solidFill>
                <a:latin typeface="Lexend "/>
                <a:cs typeface="Calibri" panose="020F0502020204030204" pitchFamily="34" charset="0"/>
              </a:rPr>
              <a:t>4</a:t>
            </a:r>
            <a:endParaRPr lang="en-US" sz="1200" kern="1200">
              <a:solidFill>
                <a:srgbClr val="892043"/>
              </a:solidFill>
              <a:latin typeface="Lexend "/>
            </a:endParaRPr>
          </a:p>
        </p:txBody>
      </p:sp>
    </p:spTree>
    <p:extLst>
      <p:ext uri="{BB962C8B-B14F-4D97-AF65-F5344CB8AC3E}">
        <p14:creationId xmlns:p14="http://schemas.microsoft.com/office/powerpoint/2010/main" val="56585902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lokai ir foto 2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rc 5">
            <a:extLst>
              <a:ext uri="{FF2B5EF4-FFF2-40B4-BE49-F238E27FC236}">
                <a16:creationId xmlns:a16="http://schemas.microsoft.com/office/drawing/2014/main" id="{F379ECB5-37E1-06DB-D17C-A314E46B6FC1}"/>
              </a:ext>
            </a:extLst>
          </p:cNvPr>
          <p:cNvSpPr/>
          <p:nvPr userDrawn="1"/>
        </p:nvSpPr>
        <p:spPr>
          <a:xfrm>
            <a:off x="3320909" y="2743200"/>
            <a:ext cx="5550183" cy="5550183"/>
          </a:xfrm>
          <a:prstGeom prst="arc">
            <a:avLst>
              <a:gd name="adj1" fmla="val 10850144"/>
              <a:gd name="adj2" fmla="val 0"/>
            </a:avLst>
          </a:prstGeom>
          <a:noFill/>
          <a:ln w="38100" cap="rnd" cmpd="sng" algn="ctr">
            <a:solidFill>
              <a:srgbClr val="C0C0C8"/>
            </a:solidFill>
            <a:prstDash val="solid"/>
            <a:round/>
            <a:headEnd type="none"/>
            <a:tailEnd type="none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7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88180D9-9234-E180-0FCC-7D8D1BCD0982}"/>
              </a:ext>
            </a:extLst>
          </p:cNvPr>
          <p:cNvSpPr/>
          <p:nvPr userDrawn="1"/>
        </p:nvSpPr>
        <p:spPr>
          <a:xfrm>
            <a:off x="3206609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9748AAE-93C2-FD2B-F464-E399EEE9B0BF}"/>
              </a:ext>
            </a:extLst>
          </p:cNvPr>
          <p:cNvSpPr/>
          <p:nvPr userDrawn="1"/>
        </p:nvSpPr>
        <p:spPr>
          <a:xfrm>
            <a:off x="4137244" y="33147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135C41-399C-33C9-61F1-60CD127EAAD3}"/>
              </a:ext>
            </a:extLst>
          </p:cNvPr>
          <p:cNvSpPr/>
          <p:nvPr userDrawn="1"/>
        </p:nvSpPr>
        <p:spPr>
          <a:xfrm>
            <a:off x="5867400" y="26289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42231DD-C4BC-87AF-F1E6-1B22AAE71041}"/>
              </a:ext>
            </a:extLst>
          </p:cNvPr>
          <p:cNvSpPr/>
          <p:nvPr userDrawn="1"/>
        </p:nvSpPr>
        <p:spPr>
          <a:xfrm>
            <a:off x="7711858" y="3274595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BBA324C-2BAF-A134-FF4B-76CCE6DDBCC1}"/>
              </a:ext>
            </a:extLst>
          </p:cNvPr>
          <p:cNvSpPr/>
          <p:nvPr userDrawn="1"/>
        </p:nvSpPr>
        <p:spPr>
          <a:xfrm>
            <a:off x="8756792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EC592B89-42E6-317B-D2E6-9A3A0E3E68B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4567126-86D6-6400-DA64-FE506AB5AB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CD47B97-7284-F858-B9DE-59BEC6780908}"/>
              </a:ext>
            </a:extLst>
          </p:cNvPr>
          <p:cNvSpPr/>
          <p:nvPr/>
        </p:nvSpPr>
        <p:spPr>
          <a:xfrm>
            <a:off x="5347782" y="3684020"/>
            <a:ext cx="1267835" cy="1621713"/>
          </a:xfrm>
          <a:custGeom>
            <a:avLst/>
            <a:gdLst>
              <a:gd name="connsiteX0" fmla="*/ 3197641 w 3291322"/>
              <a:gd name="connsiteY0" fmla="*/ 1212364 h 4209995"/>
              <a:gd name="connsiteX1" fmla="*/ 42863 w 3291322"/>
              <a:gd name="connsiteY1" fmla="*/ 1212364 h 4209995"/>
              <a:gd name="connsiteX2" fmla="*/ 0 w 3291322"/>
              <a:gd name="connsiteY2" fmla="*/ 1255227 h 4209995"/>
              <a:gd name="connsiteX3" fmla="*/ 0 w 3291322"/>
              <a:gd name="connsiteY3" fmla="*/ 4167133 h 4209995"/>
              <a:gd name="connsiteX4" fmla="*/ 12552 w 3291322"/>
              <a:gd name="connsiteY4" fmla="*/ 4197444 h 4209995"/>
              <a:gd name="connsiteX5" fmla="*/ 42863 w 3291322"/>
              <a:gd name="connsiteY5" fmla="*/ 4209996 h 4209995"/>
              <a:gd name="connsiteX6" fmla="*/ 3197641 w 3291322"/>
              <a:gd name="connsiteY6" fmla="*/ 4209996 h 4209995"/>
              <a:gd name="connsiteX7" fmla="*/ 3227951 w 3291322"/>
              <a:gd name="connsiteY7" fmla="*/ 4197444 h 4209995"/>
              <a:gd name="connsiteX8" fmla="*/ 3240503 w 3291322"/>
              <a:gd name="connsiteY8" fmla="*/ 4167133 h 4209995"/>
              <a:gd name="connsiteX9" fmla="*/ 3240503 w 3291322"/>
              <a:gd name="connsiteY9" fmla="*/ 1255227 h 4209995"/>
              <a:gd name="connsiteX10" fmla="*/ 3227951 w 3291322"/>
              <a:gd name="connsiteY10" fmla="*/ 1224916 h 4209995"/>
              <a:gd name="connsiteX11" fmla="*/ 3197641 w 3291322"/>
              <a:gd name="connsiteY11" fmla="*/ 1212364 h 4209995"/>
              <a:gd name="connsiteX12" fmla="*/ 667039 w 3291322"/>
              <a:gd name="connsiteY12" fmla="*/ 4124271 h 4209995"/>
              <a:gd name="connsiteX13" fmla="*/ 342890 w 3291322"/>
              <a:gd name="connsiteY13" fmla="*/ 4124271 h 4209995"/>
              <a:gd name="connsiteX14" fmla="*/ 342890 w 3291322"/>
              <a:gd name="connsiteY14" fmla="*/ 3671956 h 4209995"/>
              <a:gd name="connsiteX15" fmla="*/ 389963 w 3291322"/>
              <a:gd name="connsiteY15" fmla="*/ 3556576 h 4209995"/>
              <a:gd name="connsiteX16" fmla="*/ 504961 w 3291322"/>
              <a:gd name="connsiteY16" fmla="*/ 3508700 h 4209995"/>
              <a:gd name="connsiteX17" fmla="*/ 620000 w 3291322"/>
              <a:gd name="connsiteY17" fmla="*/ 3556576 h 4209995"/>
              <a:gd name="connsiteX18" fmla="*/ 667034 w 3291322"/>
              <a:gd name="connsiteY18" fmla="*/ 3671956 h 4209995"/>
              <a:gd name="connsiteX19" fmla="*/ 1314414 w 3291322"/>
              <a:gd name="connsiteY19" fmla="*/ 4124271 h 4209995"/>
              <a:gd name="connsiteX20" fmla="*/ 990187 w 3291322"/>
              <a:gd name="connsiteY20" fmla="*/ 4124271 h 4209995"/>
              <a:gd name="connsiteX21" fmla="*/ 990187 w 3291322"/>
              <a:gd name="connsiteY21" fmla="*/ 3671956 h 4209995"/>
              <a:gd name="connsiteX22" fmla="*/ 1071243 w 3291322"/>
              <a:gd name="connsiteY22" fmla="*/ 3531544 h 4209995"/>
              <a:gd name="connsiteX23" fmla="*/ 1233357 w 3291322"/>
              <a:gd name="connsiteY23" fmla="*/ 3531544 h 4209995"/>
              <a:gd name="connsiteX24" fmla="*/ 1314412 w 3291322"/>
              <a:gd name="connsiteY24" fmla="*/ 3671956 h 4209995"/>
              <a:gd name="connsiteX25" fmla="*/ 1961711 w 3291322"/>
              <a:gd name="connsiteY25" fmla="*/ 4124271 h 4209995"/>
              <a:gd name="connsiteX26" fmla="*/ 1637485 w 3291322"/>
              <a:gd name="connsiteY26" fmla="*/ 4124271 h 4209995"/>
              <a:gd name="connsiteX27" fmla="*/ 1637485 w 3291322"/>
              <a:gd name="connsiteY27" fmla="*/ 3671956 h 4209995"/>
              <a:gd name="connsiteX28" fmla="*/ 1718541 w 3291322"/>
              <a:gd name="connsiteY28" fmla="*/ 3531544 h 4209995"/>
              <a:gd name="connsiteX29" fmla="*/ 1880654 w 3291322"/>
              <a:gd name="connsiteY29" fmla="*/ 3531544 h 4209995"/>
              <a:gd name="connsiteX30" fmla="*/ 1961710 w 3291322"/>
              <a:gd name="connsiteY30" fmla="*/ 3671956 h 4209995"/>
              <a:gd name="connsiteX31" fmla="*/ 2221914 w 3291322"/>
              <a:gd name="connsiteY31" fmla="*/ 4124271 h 4209995"/>
              <a:gd name="connsiteX32" fmla="*/ 2047436 w 3291322"/>
              <a:gd name="connsiteY32" fmla="*/ 4124271 h 4209995"/>
              <a:gd name="connsiteX33" fmla="*/ 2047436 w 3291322"/>
              <a:gd name="connsiteY33" fmla="*/ 3671956 h 4209995"/>
              <a:gd name="connsiteX34" fmla="*/ 1923522 w 3291322"/>
              <a:gd name="connsiteY34" fmla="*/ 3457301 h 4209995"/>
              <a:gd name="connsiteX35" fmla="*/ 1675684 w 3291322"/>
              <a:gd name="connsiteY35" fmla="*/ 3457301 h 4209995"/>
              <a:gd name="connsiteX36" fmla="*/ 1551770 w 3291322"/>
              <a:gd name="connsiteY36" fmla="*/ 3671956 h 4209995"/>
              <a:gd name="connsiteX37" fmla="*/ 1551770 w 3291322"/>
              <a:gd name="connsiteY37" fmla="*/ 4124271 h 4209995"/>
              <a:gd name="connsiteX38" fmla="*/ 1400139 w 3291322"/>
              <a:gd name="connsiteY38" fmla="*/ 4124271 h 4209995"/>
              <a:gd name="connsiteX39" fmla="*/ 1400139 w 3291322"/>
              <a:gd name="connsiteY39" fmla="*/ 3671956 h 4209995"/>
              <a:gd name="connsiteX40" fmla="*/ 1276225 w 3291322"/>
              <a:gd name="connsiteY40" fmla="*/ 3457301 h 4209995"/>
              <a:gd name="connsiteX41" fmla="*/ 1028387 w 3291322"/>
              <a:gd name="connsiteY41" fmla="*/ 3457301 h 4209995"/>
              <a:gd name="connsiteX42" fmla="*/ 904472 w 3291322"/>
              <a:gd name="connsiteY42" fmla="*/ 3671956 h 4209995"/>
              <a:gd name="connsiteX43" fmla="*/ 904472 w 3291322"/>
              <a:gd name="connsiteY43" fmla="*/ 4124271 h 4209995"/>
              <a:gd name="connsiteX44" fmla="*/ 752734 w 3291322"/>
              <a:gd name="connsiteY44" fmla="*/ 4124271 h 4209995"/>
              <a:gd name="connsiteX45" fmla="*/ 752734 w 3291322"/>
              <a:gd name="connsiteY45" fmla="*/ 3671956 h 4209995"/>
              <a:gd name="connsiteX46" fmla="*/ 680671 w 3291322"/>
              <a:gd name="connsiteY46" fmla="*/ 3495765 h 4209995"/>
              <a:gd name="connsiteX47" fmla="*/ 504930 w 3291322"/>
              <a:gd name="connsiteY47" fmla="*/ 3422669 h 4209995"/>
              <a:gd name="connsiteX48" fmla="*/ 329189 w 3291322"/>
              <a:gd name="connsiteY48" fmla="*/ 3495765 h 4209995"/>
              <a:gd name="connsiteX49" fmla="*/ 257126 w 3291322"/>
              <a:gd name="connsiteY49" fmla="*/ 3671956 h 4209995"/>
              <a:gd name="connsiteX50" fmla="*/ 257126 w 3291322"/>
              <a:gd name="connsiteY50" fmla="*/ 4124271 h 4209995"/>
              <a:gd name="connsiteX51" fmla="*/ 85676 w 3291322"/>
              <a:gd name="connsiteY51" fmla="*/ 4124271 h 4209995"/>
              <a:gd name="connsiteX52" fmla="*/ 85676 w 3291322"/>
              <a:gd name="connsiteY52" fmla="*/ 3277925 h 4209995"/>
              <a:gd name="connsiteX53" fmla="*/ 2221845 w 3291322"/>
              <a:gd name="connsiteY53" fmla="*/ 3277925 h 4209995"/>
              <a:gd name="connsiteX54" fmla="*/ 2221914 w 3291322"/>
              <a:gd name="connsiteY54" fmla="*/ 3192200 h 4209995"/>
              <a:gd name="connsiteX55" fmla="*/ 85745 w 3291322"/>
              <a:gd name="connsiteY55" fmla="*/ 3192200 h 4209995"/>
              <a:gd name="connsiteX56" fmla="*/ 85745 w 3291322"/>
              <a:gd name="connsiteY56" fmla="*/ 1298119 h 4209995"/>
              <a:gd name="connsiteX57" fmla="*/ 2221914 w 3291322"/>
              <a:gd name="connsiteY57" fmla="*/ 1298119 h 4209995"/>
              <a:gd name="connsiteX58" fmla="*/ 2893322 w 3291322"/>
              <a:gd name="connsiteY58" fmla="*/ 4124271 h 4209995"/>
              <a:gd name="connsiteX59" fmla="*/ 2569056 w 3291322"/>
              <a:gd name="connsiteY59" fmla="*/ 4124271 h 4209995"/>
              <a:gd name="connsiteX60" fmla="*/ 2569056 w 3291322"/>
              <a:gd name="connsiteY60" fmla="*/ 3671956 h 4209995"/>
              <a:gd name="connsiteX61" fmla="*/ 2650112 w 3291322"/>
              <a:gd name="connsiteY61" fmla="*/ 3531544 h 4209995"/>
              <a:gd name="connsiteX62" fmla="*/ 2812225 w 3291322"/>
              <a:gd name="connsiteY62" fmla="*/ 3531544 h 4209995"/>
              <a:gd name="connsiteX63" fmla="*/ 2893281 w 3291322"/>
              <a:gd name="connsiteY63" fmla="*/ 3671956 h 4209995"/>
              <a:gd name="connsiteX64" fmla="*/ 3154788 w 3291322"/>
              <a:gd name="connsiteY64" fmla="*/ 4124271 h 4209995"/>
              <a:gd name="connsiteX65" fmla="*/ 2979047 w 3291322"/>
              <a:gd name="connsiteY65" fmla="*/ 4124271 h 4209995"/>
              <a:gd name="connsiteX66" fmla="*/ 2979008 w 3291322"/>
              <a:gd name="connsiteY66" fmla="*/ 3671956 h 4209995"/>
              <a:gd name="connsiteX67" fmla="*/ 2855094 w 3291322"/>
              <a:gd name="connsiteY67" fmla="*/ 3457301 h 4209995"/>
              <a:gd name="connsiteX68" fmla="*/ 2607256 w 3291322"/>
              <a:gd name="connsiteY68" fmla="*/ 3457301 h 4209995"/>
              <a:gd name="connsiteX69" fmla="*/ 2483342 w 3291322"/>
              <a:gd name="connsiteY69" fmla="*/ 3671956 h 4209995"/>
              <a:gd name="connsiteX70" fmla="*/ 2483342 w 3291322"/>
              <a:gd name="connsiteY70" fmla="*/ 4124271 h 4209995"/>
              <a:gd name="connsiteX71" fmla="*/ 2307600 w 3291322"/>
              <a:gd name="connsiteY71" fmla="*/ 4124271 h 4209995"/>
              <a:gd name="connsiteX72" fmla="*/ 2307600 w 3291322"/>
              <a:gd name="connsiteY72" fmla="*/ 3277925 h 4209995"/>
              <a:gd name="connsiteX73" fmla="*/ 3154711 w 3291322"/>
              <a:gd name="connsiteY73" fmla="*/ 3277925 h 4209995"/>
              <a:gd name="connsiteX74" fmla="*/ 3154788 w 3291322"/>
              <a:gd name="connsiteY74" fmla="*/ 3192200 h 4209995"/>
              <a:gd name="connsiteX75" fmla="*/ 2307639 w 3291322"/>
              <a:gd name="connsiteY75" fmla="*/ 3192200 h 4209995"/>
              <a:gd name="connsiteX76" fmla="*/ 2307639 w 3291322"/>
              <a:gd name="connsiteY76" fmla="*/ 1298119 h 4209995"/>
              <a:gd name="connsiteX77" fmla="*/ 3154749 w 3291322"/>
              <a:gd name="connsiteY77" fmla="*/ 1298119 h 4209995"/>
              <a:gd name="connsiteX78" fmla="*/ 3267416 w 3291322"/>
              <a:gd name="connsiteY78" fmla="*/ 58094 h 4209995"/>
              <a:gd name="connsiteX79" fmla="*/ 3156659 w 3291322"/>
              <a:gd name="connsiteY79" fmla="*/ 0 h 4209995"/>
              <a:gd name="connsiteX80" fmla="*/ 520346 w 3291322"/>
              <a:gd name="connsiteY80" fmla="*/ 0 h 4209995"/>
              <a:gd name="connsiteX81" fmla="*/ 394511 w 3291322"/>
              <a:gd name="connsiteY81" fmla="*/ 87026 h 4209995"/>
              <a:gd name="connsiteX82" fmla="*/ 108445 w 3291322"/>
              <a:gd name="connsiteY82" fmla="*/ 843630 h 4209995"/>
              <a:gd name="connsiteX83" fmla="*/ 108445 w 3291322"/>
              <a:gd name="connsiteY83" fmla="*/ 843668 h 4209995"/>
              <a:gd name="connsiteX84" fmla="*/ 123638 w 3291322"/>
              <a:gd name="connsiteY84" fmla="*/ 967778 h 4209995"/>
              <a:gd name="connsiteX85" fmla="*/ 234356 w 3291322"/>
              <a:gd name="connsiteY85" fmla="*/ 1025834 h 4209995"/>
              <a:gd name="connsiteX86" fmla="*/ 2870669 w 3291322"/>
              <a:gd name="connsiteY86" fmla="*/ 1025834 h 4209995"/>
              <a:gd name="connsiteX87" fmla="*/ 2996542 w 3291322"/>
              <a:gd name="connsiteY87" fmla="*/ 938808 h 4209995"/>
              <a:gd name="connsiteX88" fmla="*/ 3282610 w 3291322"/>
              <a:gd name="connsiteY88" fmla="*/ 182204 h 4209995"/>
              <a:gd name="connsiteX89" fmla="*/ 3267454 w 3291322"/>
              <a:gd name="connsiteY89" fmla="*/ 58094 h 4209995"/>
              <a:gd name="connsiteX90" fmla="*/ 2654516 w 3291322"/>
              <a:gd name="connsiteY90" fmla="*/ 85763 h 4209995"/>
              <a:gd name="connsiteX91" fmla="*/ 2509244 w 3291322"/>
              <a:gd name="connsiteY91" fmla="*/ 470076 h 4209995"/>
              <a:gd name="connsiteX92" fmla="*/ 2027999 w 3291322"/>
              <a:gd name="connsiteY92" fmla="*/ 470037 h 4209995"/>
              <a:gd name="connsiteX93" fmla="*/ 2173271 w 3291322"/>
              <a:gd name="connsiteY93" fmla="*/ 85725 h 4209995"/>
              <a:gd name="connsiteX94" fmla="*/ 2081648 w 3291322"/>
              <a:gd name="connsiteY94" fmla="*/ 85763 h 4209995"/>
              <a:gd name="connsiteX95" fmla="*/ 1936376 w 3291322"/>
              <a:gd name="connsiteY95" fmla="*/ 470076 h 4209995"/>
              <a:gd name="connsiteX96" fmla="*/ 1455170 w 3291322"/>
              <a:gd name="connsiteY96" fmla="*/ 470037 h 4209995"/>
              <a:gd name="connsiteX97" fmla="*/ 1600442 w 3291322"/>
              <a:gd name="connsiteY97" fmla="*/ 85725 h 4209995"/>
              <a:gd name="connsiteX98" fmla="*/ 1508780 w 3291322"/>
              <a:gd name="connsiteY98" fmla="*/ 85763 h 4209995"/>
              <a:gd name="connsiteX99" fmla="*/ 1363508 w 3291322"/>
              <a:gd name="connsiteY99" fmla="*/ 470076 h 4209995"/>
              <a:gd name="connsiteX100" fmla="*/ 882301 w 3291322"/>
              <a:gd name="connsiteY100" fmla="*/ 470037 h 4209995"/>
              <a:gd name="connsiteX101" fmla="*/ 1027613 w 3291322"/>
              <a:gd name="connsiteY101" fmla="*/ 85725 h 4209995"/>
              <a:gd name="connsiteX102" fmla="*/ 474691 w 3291322"/>
              <a:gd name="connsiteY102" fmla="*/ 117298 h 4209995"/>
              <a:gd name="connsiteX103" fmla="*/ 520309 w 3291322"/>
              <a:gd name="connsiteY103" fmla="*/ 85725 h 4209995"/>
              <a:gd name="connsiteX104" fmla="*/ 935962 w 3291322"/>
              <a:gd name="connsiteY104" fmla="*/ 85725 h 4209995"/>
              <a:gd name="connsiteX105" fmla="*/ 790651 w 3291322"/>
              <a:gd name="connsiteY105" fmla="*/ 470038 h 4209995"/>
              <a:gd name="connsiteX106" fmla="*/ 341325 w 3291322"/>
              <a:gd name="connsiteY106" fmla="*/ 470038 h 4209995"/>
              <a:gd name="connsiteX107" fmla="*/ 234358 w 3291322"/>
              <a:gd name="connsiteY107" fmla="*/ 940062 h 4209995"/>
              <a:gd name="connsiteX108" fmla="*/ 234319 w 3291322"/>
              <a:gd name="connsiteY108" fmla="*/ 940062 h 4209995"/>
              <a:gd name="connsiteX109" fmla="*/ 194135 w 3291322"/>
              <a:gd name="connsiteY109" fmla="*/ 918976 h 4209995"/>
              <a:gd name="connsiteX110" fmla="*/ 188624 w 3291322"/>
              <a:gd name="connsiteY110" fmla="*/ 873932 h 4209995"/>
              <a:gd name="connsiteX111" fmla="*/ 308904 w 3291322"/>
              <a:gd name="connsiteY111" fmla="*/ 555750 h 4209995"/>
              <a:gd name="connsiteX112" fmla="*/ 758270 w 3291322"/>
              <a:gd name="connsiteY112" fmla="*/ 555750 h 4209995"/>
              <a:gd name="connsiteX113" fmla="*/ 612997 w 3291322"/>
              <a:gd name="connsiteY113" fmla="*/ 940062 h 4209995"/>
              <a:gd name="connsiteX114" fmla="*/ 704699 w 3291322"/>
              <a:gd name="connsiteY114" fmla="*/ 940062 h 4209995"/>
              <a:gd name="connsiteX115" fmla="*/ 849971 w 3291322"/>
              <a:gd name="connsiteY115" fmla="*/ 555750 h 4209995"/>
              <a:gd name="connsiteX116" fmla="*/ 1331177 w 3291322"/>
              <a:gd name="connsiteY116" fmla="*/ 555750 h 4209995"/>
              <a:gd name="connsiteX117" fmla="*/ 1185905 w 3291322"/>
              <a:gd name="connsiteY117" fmla="*/ 940062 h 4209995"/>
              <a:gd name="connsiteX118" fmla="*/ 1277567 w 3291322"/>
              <a:gd name="connsiteY118" fmla="*/ 940062 h 4209995"/>
              <a:gd name="connsiteX119" fmla="*/ 1422800 w 3291322"/>
              <a:gd name="connsiteY119" fmla="*/ 555750 h 4209995"/>
              <a:gd name="connsiteX120" fmla="*/ 1904006 w 3291322"/>
              <a:gd name="connsiteY120" fmla="*/ 555750 h 4209995"/>
              <a:gd name="connsiteX121" fmla="*/ 1758734 w 3291322"/>
              <a:gd name="connsiteY121" fmla="*/ 940062 h 4209995"/>
              <a:gd name="connsiteX122" fmla="*/ 1850435 w 3291322"/>
              <a:gd name="connsiteY122" fmla="*/ 940062 h 4209995"/>
              <a:gd name="connsiteX123" fmla="*/ 1995707 w 3291322"/>
              <a:gd name="connsiteY123" fmla="*/ 555750 h 4209995"/>
              <a:gd name="connsiteX124" fmla="*/ 2476914 w 3291322"/>
              <a:gd name="connsiteY124" fmla="*/ 555750 h 4209995"/>
              <a:gd name="connsiteX125" fmla="*/ 2331642 w 3291322"/>
              <a:gd name="connsiteY125" fmla="*/ 940062 h 4209995"/>
              <a:gd name="connsiteX126" fmla="*/ 2916365 w 3291322"/>
              <a:gd name="connsiteY126" fmla="*/ 908451 h 4209995"/>
              <a:gd name="connsiteX127" fmla="*/ 2916288 w 3291322"/>
              <a:gd name="connsiteY127" fmla="*/ 908451 h 4209995"/>
              <a:gd name="connsiteX128" fmla="*/ 2870593 w 3291322"/>
              <a:gd name="connsiteY128" fmla="*/ 940062 h 4209995"/>
              <a:gd name="connsiteX129" fmla="*/ 2423177 w 3291322"/>
              <a:gd name="connsiteY129" fmla="*/ 940062 h 4209995"/>
              <a:gd name="connsiteX130" fmla="*/ 2568449 w 3291322"/>
              <a:gd name="connsiteY130" fmla="*/ 555750 h 4209995"/>
              <a:gd name="connsiteX131" fmla="*/ 3049616 w 3291322"/>
              <a:gd name="connsiteY131" fmla="*/ 555750 h 4209995"/>
              <a:gd name="connsiteX132" fmla="*/ 3202431 w 3291322"/>
              <a:gd name="connsiteY132" fmla="*/ 151847 h 4209995"/>
              <a:gd name="connsiteX133" fmla="*/ 3082152 w 3291322"/>
              <a:gd name="connsiteY133" fmla="*/ 470029 h 4209995"/>
              <a:gd name="connsiteX134" fmla="*/ 2600907 w 3291322"/>
              <a:gd name="connsiteY134" fmla="*/ 470029 h 4209995"/>
              <a:gd name="connsiteX135" fmla="*/ 2746179 w 3291322"/>
              <a:gd name="connsiteY135" fmla="*/ 85716 h 4209995"/>
              <a:gd name="connsiteX136" fmla="*/ 3156630 w 3291322"/>
              <a:gd name="connsiteY136" fmla="*/ 85716 h 4209995"/>
              <a:gd name="connsiteX137" fmla="*/ 3196852 w 3291322"/>
              <a:gd name="connsiteY137" fmla="*/ 106803 h 4209995"/>
              <a:gd name="connsiteX138" fmla="*/ 3202363 w 3291322"/>
              <a:gd name="connsiteY138" fmla="*/ 151885 h 4209995"/>
              <a:gd name="connsiteX139" fmla="*/ 2526086 w 3291322"/>
              <a:gd name="connsiteY139" fmla="*/ 2886622 h 4209995"/>
              <a:gd name="connsiteX140" fmla="*/ 2936037 w 3291322"/>
              <a:gd name="connsiteY140" fmla="*/ 2887387 h 4209995"/>
              <a:gd name="connsiteX141" fmla="*/ 2936114 w 3291322"/>
              <a:gd name="connsiteY141" fmla="*/ 2887387 h 4209995"/>
              <a:gd name="connsiteX142" fmla="*/ 2936114 w 3291322"/>
              <a:gd name="connsiteY142" fmla="*/ 2887349 h 4209995"/>
              <a:gd name="connsiteX143" fmla="*/ 2966462 w 3291322"/>
              <a:gd name="connsiteY143" fmla="*/ 2874835 h 4209995"/>
              <a:gd name="connsiteX144" fmla="*/ 2978976 w 3291322"/>
              <a:gd name="connsiteY144" fmla="*/ 2844486 h 4209995"/>
              <a:gd name="connsiteX145" fmla="*/ 2978976 w 3291322"/>
              <a:gd name="connsiteY145" fmla="*/ 2606866 h 4209995"/>
              <a:gd name="connsiteX146" fmla="*/ 2855062 w 3291322"/>
              <a:gd name="connsiteY146" fmla="*/ 2392250 h 4209995"/>
              <a:gd name="connsiteX147" fmla="*/ 2607224 w 3291322"/>
              <a:gd name="connsiteY147" fmla="*/ 2392250 h 4209995"/>
              <a:gd name="connsiteX148" fmla="*/ 2483309 w 3291322"/>
              <a:gd name="connsiteY148" fmla="*/ 2606866 h 4209995"/>
              <a:gd name="connsiteX149" fmla="*/ 2483309 w 3291322"/>
              <a:gd name="connsiteY149" fmla="*/ 2843761 h 4209995"/>
              <a:gd name="connsiteX150" fmla="*/ 2526096 w 3291322"/>
              <a:gd name="connsiteY150" fmla="*/ 2886624 h 4209995"/>
              <a:gd name="connsiteX151" fmla="*/ 2569025 w 3291322"/>
              <a:gd name="connsiteY151" fmla="*/ 2606864 h 4209995"/>
              <a:gd name="connsiteX152" fmla="*/ 2650080 w 3291322"/>
              <a:gd name="connsiteY152" fmla="*/ 2466451 h 4209995"/>
              <a:gd name="connsiteX153" fmla="*/ 2812194 w 3291322"/>
              <a:gd name="connsiteY153" fmla="*/ 2466451 h 4209995"/>
              <a:gd name="connsiteX154" fmla="*/ 2893249 w 3291322"/>
              <a:gd name="connsiteY154" fmla="*/ 2606864 h 4209995"/>
              <a:gd name="connsiteX155" fmla="*/ 2893249 w 3291322"/>
              <a:gd name="connsiteY155" fmla="*/ 2801543 h 4209995"/>
              <a:gd name="connsiteX156" fmla="*/ 2569023 w 3291322"/>
              <a:gd name="connsiteY156" fmla="*/ 2800969 h 4209995"/>
              <a:gd name="connsiteX157" fmla="*/ 2526086 w 3291322"/>
              <a:gd name="connsiteY157" fmla="*/ 2078426 h 4209995"/>
              <a:gd name="connsiteX158" fmla="*/ 2936037 w 3291322"/>
              <a:gd name="connsiteY158" fmla="*/ 2079229 h 4209995"/>
              <a:gd name="connsiteX159" fmla="*/ 2936114 w 3291322"/>
              <a:gd name="connsiteY159" fmla="*/ 2079229 h 4209995"/>
              <a:gd name="connsiteX160" fmla="*/ 2966462 w 3291322"/>
              <a:gd name="connsiteY160" fmla="*/ 2066716 h 4209995"/>
              <a:gd name="connsiteX161" fmla="*/ 2978976 w 3291322"/>
              <a:gd name="connsiteY161" fmla="*/ 2036367 h 4209995"/>
              <a:gd name="connsiteX162" fmla="*/ 2978976 w 3291322"/>
              <a:gd name="connsiteY162" fmla="*/ 1798708 h 4209995"/>
              <a:gd name="connsiteX163" fmla="*/ 2855062 w 3291322"/>
              <a:gd name="connsiteY163" fmla="*/ 1584092 h 4209995"/>
              <a:gd name="connsiteX164" fmla="*/ 2607224 w 3291322"/>
              <a:gd name="connsiteY164" fmla="*/ 1584092 h 4209995"/>
              <a:gd name="connsiteX165" fmla="*/ 2483309 w 3291322"/>
              <a:gd name="connsiteY165" fmla="*/ 1798708 h 4209995"/>
              <a:gd name="connsiteX166" fmla="*/ 2483309 w 3291322"/>
              <a:gd name="connsiteY166" fmla="*/ 2035603 h 4209995"/>
              <a:gd name="connsiteX167" fmla="*/ 2526096 w 3291322"/>
              <a:gd name="connsiteY167" fmla="*/ 2078465 h 4209995"/>
              <a:gd name="connsiteX168" fmla="*/ 2569025 w 3291322"/>
              <a:gd name="connsiteY168" fmla="*/ 1798707 h 4209995"/>
              <a:gd name="connsiteX169" fmla="*/ 2650080 w 3291322"/>
              <a:gd name="connsiteY169" fmla="*/ 1658295 h 4209995"/>
              <a:gd name="connsiteX170" fmla="*/ 2812194 w 3291322"/>
              <a:gd name="connsiteY170" fmla="*/ 1658295 h 4209995"/>
              <a:gd name="connsiteX171" fmla="*/ 2893249 w 3291322"/>
              <a:gd name="connsiteY171" fmla="*/ 1798707 h 4209995"/>
              <a:gd name="connsiteX172" fmla="*/ 2893249 w 3291322"/>
              <a:gd name="connsiteY172" fmla="*/ 1993426 h 4209995"/>
              <a:gd name="connsiteX173" fmla="*/ 2569023 w 3291322"/>
              <a:gd name="connsiteY173" fmla="*/ 1992813 h 4209995"/>
              <a:gd name="connsiteX174" fmla="*/ 1594473 w 3291322"/>
              <a:gd name="connsiteY174" fmla="*/ 2886582 h 4209995"/>
              <a:gd name="connsiteX175" fmla="*/ 2004425 w 3291322"/>
              <a:gd name="connsiteY175" fmla="*/ 2887348 h 4209995"/>
              <a:gd name="connsiteX176" fmla="*/ 2004502 w 3291322"/>
              <a:gd name="connsiteY176" fmla="*/ 2887348 h 4209995"/>
              <a:gd name="connsiteX177" fmla="*/ 2004540 w 3291322"/>
              <a:gd name="connsiteY177" fmla="*/ 2887310 h 4209995"/>
              <a:gd name="connsiteX178" fmla="*/ 2034850 w 3291322"/>
              <a:gd name="connsiteY178" fmla="*/ 2874795 h 4209995"/>
              <a:gd name="connsiteX179" fmla="*/ 2047402 w 3291322"/>
              <a:gd name="connsiteY179" fmla="*/ 2844447 h 4209995"/>
              <a:gd name="connsiteX180" fmla="*/ 2047402 w 3291322"/>
              <a:gd name="connsiteY180" fmla="*/ 2606866 h 4209995"/>
              <a:gd name="connsiteX181" fmla="*/ 1923488 w 3291322"/>
              <a:gd name="connsiteY181" fmla="*/ 2392250 h 4209995"/>
              <a:gd name="connsiteX182" fmla="*/ 1675650 w 3291322"/>
              <a:gd name="connsiteY182" fmla="*/ 2392250 h 4209995"/>
              <a:gd name="connsiteX183" fmla="*/ 1551736 w 3291322"/>
              <a:gd name="connsiteY183" fmla="*/ 2606866 h 4209995"/>
              <a:gd name="connsiteX184" fmla="*/ 1551736 w 3291322"/>
              <a:gd name="connsiteY184" fmla="*/ 2843761 h 4209995"/>
              <a:gd name="connsiteX185" fmla="*/ 1594483 w 3291322"/>
              <a:gd name="connsiteY185" fmla="*/ 2886624 h 4209995"/>
              <a:gd name="connsiteX186" fmla="*/ 1637412 w 3291322"/>
              <a:gd name="connsiteY186" fmla="*/ 2606825 h 4209995"/>
              <a:gd name="connsiteX187" fmla="*/ 1637450 w 3291322"/>
              <a:gd name="connsiteY187" fmla="*/ 2606825 h 4209995"/>
              <a:gd name="connsiteX188" fmla="*/ 1718506 w 3291322"/>
              <a:gd name="connsiteY188" fmla="*/ 2466451 h 4209995"/>
              <a:gd name="connsiteX189" fmla="*/ 1880619 w 3291322"/>
              <a:gd name="connsiteY189" fmla="*/ 2466451 h 4209995"/>
              <a:gd name="connsiteX190" fmla="*/ 1961675 w 3291322"/>
              <a:gd name="connsiteY190" fmla="*/ 2606825 h 4209995"/>
              <a:gd name="connsiteX191" fmla="*/ 1961675 w 3291322"/>
              <a:gd name="connsiteY191" fmla="*/ 2801504 h 4209995"/>
              <a:gd name="connsiteX192" fmla="*/ 1637449 w 3291322"/>
              <a:gd name="connsiteY192" fmla="*/ 2800930 h 4209995"/>
              <a:gd name="connsiteX193" fmla="*/ 1594473 w 3291322"/>
              <a:gd name="connsiteY193" fmla="*/ 2078386 h 4209995"/>
              <a:gd name="connsiteX194" fmla="*/ 2004425 w 3291322"/>
              <a:gd name="connsiteY194" fmla="*/ 2079190 h 4209995"/>
              <a:gd name="connsiteX195" fmla="*/ 2004540 w 3291322"/>
              <a:gd name="connsiteY195" fmla="*/ 2079190 h 4209995"/>
              <a:gd name="connsiteX196" fmla="*/ 2034850 w 3291322"/>
              <a:gd name="connsiteY196" fmla="*/ 2066676 h 4209995"/>
              <a:gd name="connsiteX197" fmla="*/ 2047402 w 3291322"/>
              <a:gd name="connsiteY197" fmla="*/ 2036328 h 4209995"/>
              <a:gd name="connsiteX198" fmla="*/ 2047402 w 3291322"/>
              <a:gd name="connsiteY198" fmla="*/ 1798708 h 4209995"/>
              <a:gd name="connsiteX199" fmla="*/ 1923488 w 3291322"/>
              <a:gd name="connsiteY199" fmla="*/ 1584092 h 4209995"/>
              <a:gd name="connsiteX200" fmla="*/ 1675650 w 3291322"/>
              <a:gd name="connsiteY200" fmla="*/ 1584092 h 4209995"/>
              <a:gd name="connsiteX201" fmla="*/ 1551736 w 3291322"/>
              <a:gd name="connsiteY201" fmla="*/ 1798708 h 4209995"/>
              <a:gd name="connsiteX202" fmla="*/ 1551736 w 3291322"/>
              <a:gd name="connsiteY202" fmla="*/ 2035603 h 4209995"/>
              <a:gd name="connsiteX203" fmla="*/ 1594483 w 3291322"/>
              <a:gd name="connsiteY203" fmla="*/ 2078465 h 4209995"/>
              <a:gd name="connsiteX204" fmla="*/ 1637412 w 3291322"/>
              <a:gd name="connsiteY204" fmla="*/ 1798668 h 4209995"/>
              <a:gd name="connsiteX205" fmla="*/ 1637450 w 3291322"/>
              <a:gd name="connsiteY205" fmla="*/ 1798668 h 4209995"/>
              <a:gd name="connsiteX206" fmla="*/ 1718506 w 3291322"/>
              <a:gd name="connsiteY206" fmla="*/ 1658295 h 4209995"/>
              <a:gd name="connsiteX207" fmla="*/ 1880619 w 3291322"/>
              <a:gd name="connsiteY207" fmla="*/ 1658295 h 4209995"/>
              <a:gd name="connsiteX208" fmla="*/ 1961675 w 3291322"/>
              <a:gd name="connsiteY208" fmla="*/ 1798668 h 4209995"/>
              <a:gd name="connsiteX209" fmla="*/ 1961675 w 3291322"/>
              <a:gd name="connsiteY209" fmla="*/ 1993387 h 4209995"/>
              <a:gd name="connsiteX210" fmla="*/ 1637449 w 3291322"/>
              <a:gd name="connsiteY210" fmla="*/ 1992774 h 4209995"/>
              <a:gd name="connsiteX211" fmla="*/ 947174 w 3291322"/>
              <a:gd name="connsiteY211" fmla="*/ 2886543 h 4209995"/>
              <a:gd name="connsiteX212" fmla="*/ 1357126 w 3291322"/>
              <a:gd name="connsiteY212" fmla="*/ 2887309 h 4209995"/>
              <a:gd name="connsiteX213" fmla="*/ 1357202 w 3291322"/>
              <a:gd name="connsiteY213" fmla="*/ 2887309 h 4209995"/>
              <a:gd name="connsiteX214" fmla="*/ 1357241 w 3291322"/>
              <a:gd name="connsiteY214" fmla="*/ 2887270 h 4209995"/>
              <a:gd name="connsiteX215" fmla="*/ 1387551 w 3291322"/>
              <a:gd name="connsiteY215" fmla="*/ 2874756 h 4209995"/>
              <a:gd name="connsiteX216" fmla="*/ 1400103 w 3291322"/>
              <a:gd name="connsiteY216" fmla="*/ 2844408 h 4209995"/>
              <a:gd name="connsiteX217" fmla="*/ 1400103 w 3291322"/>
              <a:gd name="connsiteY217" fmla="*/ 2606866 h 4209995"/>
              <a:gd name="connsiteX218" fmla="*/ 1276189 w 3291322"/>
              <a:gd name="connsiteY218" fmla="*/ 2392250 h 4209995"/>
              <a:gd name="connsiteX219" fmla="*/ 1028351 w 3291322"/>
              <a:gd name="connsiteY219" fmla="*/ 2392250 h 4209995"/>
              <a:gd name="connsiteX220" fmla="*/ 904436 w 3291322"/>
              <a:gd name="connsiteY220" fmla="*/ 2606866 h 4209995"/>
              <a:gd name="connsiteX221" fmla="*/ 904436 w 3291322"/>
              <a:gd name="connsiteY221" fmla="*/ 2843761 h 4209995"/>
              <a:gd name="connsiteX222" fmla="*/ 947222 w 3291322"/>
              <a:gd name="connsiteY222" fmla="*/ 2886624 h 4209995"/>
              <a:gd name="connsiteX223" fmla="*/ 990113 w 3291322"/>
              <a:gd name="connsiteY223" fmla="*/ 2606786 h 4209995"/>
              <a:gd name="connsiteX224" fmla="*/ 990151 w 3291322"/>
              <a:gd name="connsiteY224" fmla="*/ 2606786 h 4209995"/>
              <a:gd name="connsiteX225" fmla="*/ 1071207 w 3291322"/>
              <a:gd name="connsiteY225" fmla="*/ 2466412 h 4209995"/>
              <a:gd name="connsiteX226" fmla="*/ 1233320 w 3291322"/>
              <a:gd name="connsiteY226" fmla="*/ 2466412 h 4209995"/>
              <a:gd name="connsiteX227" fmla="*/ 1314376 w 3291322"/>
              <a:gd name="connsiteY227" fmla="*/ 2606786 h 4209995"/>
              <a:gd name="connsiteX228" fmla="*/ 1314376 w 3291322"/>
              <a:gd name="connsiteY228" fmla="*/ 2801465 h 4209995"/>
              <a:gd name="connsiteX229" fmla="*/ 990149 w 3291322"/>
              <a:gd name="connsiteY229" fmla="*/ 2800891 h 4209995"/>
              <a:gd name="connsiteX230" fmla="*/ 947174 w 3291322"/>
              <a:gd name="connsiteY230" fmla="*/ 2078347 h 4209995"/>
              <a:gd name="connsiteX231" fmla="*/ 1357126 w 3291322"/>
              <a:gd name="connsiteY231" fmla="*/ 2079151 h 4209995"/>
              <a:gd name="connsiteX232" fmla="*/ 1357241 w 3291322"/>
              <a:gd name="connsiteY232" fmla="*/ 2079151 h 4209995"/>
              <a:gd name="connsiteX233" fmla="*/ 1387551 w 3291322"/>
              <a:gd name="connsiteY233" fmla="*/ 2066637 h 4209995"/>
              <a:gd name="connsiteX234" fmla="*/ 1400103 w 3291322"/>
              <a:gd name="connsiteY234" fmla="*/ 2036289 h 4209995"/>
              <a:gd name="connsiteX235" fmla="*/ 1400103 w 3291322"/>
              <a:gd name="connsiteY235" fmla="*/ 1798708 h 4209995"/>
              <a:gd name="connsiteX236" fmla="*/ 1276189 w 3291322"/>
              <a:gd name="connsiteY236" fmla="*/ 1584092 h 4209995"/>
              <a:gd name="connsiteX237" fmla="*/ 1028351 w 3291322"/>
              <a:gd name="connsiteY237" fmla="*/ 1584092 h 4209995"/>
              <a:gd name="connsiteX238" fmla="*/ 904436 w 3291322"/>
              <a:gd name="connsiteY238" fmla="*/ 1798708 h 4209995"/>
              <a:gd name="connsiteX239" fmla="*/ 904436 w 3291322"/>
              <a:gd name="connsiteY239" fmla="*/ 2035603 h 4209995"/>
              <a:gd name="connsiteX240" fmla="*/ 947222 w 3291322"/>
              <a:gd name="connsiteY240" fmla="*/ 2078465 h 4209995"/>
              <a:gd name="connsiteX241" fmla="*/ 990113 w 3291322"/>
              <a:gd name="connsiteY241" fmla="*/ 1798629 h 4209995"/>
              <a:gd name="connsiteX242" fmla="*/ 990151 w 3291322"/>
              <a:gd name="connsiteY242" fmla="*/ 1798629 h 4209995"/>
              <a:gd name="connsiteX243" fmla="*/ 1071207 w 3291322"/>
              <a:gd name="connsiteY243" fmla="*/ 1658256 h 4209995"/>
              <a:gd name="connsiteX244" fmla="*/ 1233320 w 3291322"/>
              <a:gd name="connsiteY244" fmla="*/ 1658256 h 4209995"/>
              <a:gd name="connsiteX245" fmla="*/ 1314376 w 3291322"/>
              <a:gd name="connsiteY245" fmla="*/ 1798629 h 4209995"/>
              <a:gd name="connsiteX246" fmla="*/ 1314376 w 3291322"/>
              <a:gd name="connsiteY246" fmla="*/ 1993347 h 4209995"/>
              <a:gd name="connsiteX247" fmla="*/ 990149 w 3291322"/>
              <a:gd name="connsiteY247" fmla="*/ 1992735 h 4209995"/>
              <a:gd name="connsiteX248" fmla="*/ 299875 w 3291322"/>
              <a:gd name="connsiteY248" fmla="*/ 2886504 h 4209995"/>
              <a:gd name="connsiteX249" fmla="*/ 709748 w 3291322"/>
              <a:gd name="connsiteY249" fmla="*/ 2887269 h 4209995"/>
              <a:gd name="connsiteX250" fmla="*/ 709863 w 3291322"/>
              <a:gd name="connsiteY250" fmla="*/ 2887269 h 4209995"/>
              <a:gd name="connsiteX251" fmla="*/ 740212 w 3291322"/>
              <a:gd name="connsiteY251" fmla="*/ 2874717 h 4209995"/>
              <a:gd name="connsiteX252" fmla="*/ 752725 w 3291322"/>
              <a:gd name="connsiteY252" fmla="*/ 2844407 h 4209995"/>
              <a:gd name="connsiteX253" fmla="*/ 752725 w 3291322"/>
              <a:gd name="connsiteY253" fmla="*/ 2606865 h 4209995"/>
              <a:gd name="connsiteX254" fmla="*/ 680663 w 3291322"/>
              <a:gd name="connsiteY254" fmla="*/ 2430713 h 4209995"/>
              <a:gd name="connsiteX255" fmla="*/ 504922 w 3291322"/>
              <a:gd name="connsiteY255" fmla="*/ 2357617 h 4209995"/>
              <a:gd name="connsiteX256" fmla="*/ 329180 w 3291322"/>
              <a:gd name="connsiteY256" fmla="*/ 2430713 h 4209995"/>
              <a:gd name="connsiteX257" fmla="*/ 257117 w 3291322"/>
              <a:gd name="connsiteY257" fmla="*/ 2606865 h 4209995"/>
              <a:gd name="connsiteX258" fmla="*/ 257117 w 3291322"/>
              <a:gd name="connsiteY258" fmla="*/ 2843760 h 4209995"/>
              <a:gd name="connsiteX259" fmla="*/ 299904 w 3291322"/>
              <a:gd name="connsiteY259" fmla="*/ 2886623 h 4209995"/>
              <a:gd name="connsiteX260" fmla="*/ 342814 w 3291322"/>
              <a:gd name="connsiteY260" fmla="*/ 2606746 h 4209995"/>
              <a:gd name="connsiteX261" fmla="*/ 342852 w 3291322"/>
              <a:gd name="connsiteY261" fmla="*/ 2606746 h 4209995"/>
              <a:gd name="connsiteX262" fmla="*/ 389925 w 3291322"/>
              <a:gd name="connsiteY262" fmla="*/ 2491405 h 4209995"/>
              <a:gd name="connsiteX263" fmla="*/ 504923 w 3291322"/>
              <a:gd name="connsiteY263" fmla="*/ 2443491 h 4209995"/>
              <a:gd name="connsiteX264" fmla="*/ 619961 w 3291322"/>
              <a:gd name="connsiteY264" fmla="*/ 2491405 h 4209995"/>
              <a:gd name="connsiteX265" fmla="*/ 666996 w 3291322"/>
              <a:gd name="connsiteY265" fmla="*/ 2606746 h 4209995"/>
              <a:gd name="connsiteX266" fmla="*/ 666996 w 3291322"/>
              <a:gd name="connsiteY266" fmla="*/ 2801425 h 4209995"/>
              <a:gd name="connsiteX267" fmla="*/ 342847 w 3291322"/>
              <a:gd name="connsiteY267" fmla="*/ 2800851 h 4209995"/>
              <a:gd name="connsiteX268" fmla="*/ 299913 w 3291322"/>
              <a:gd name="connsiteY268" fmla="*/ 2078465 h 4209995"/>
              <a:gd name="connsiteX269" fmla="*/ 709786 w 3291322"/>
              <a:gd name="connsiteY269" fmla="*/ 2079269 h 4209995"/>
              <a:gd name="connsiteX270" fmla="*/ 709863 w 3291322"/>
              <a:gd name="connsiteY270" fmla="*/ 2079269 h 4209995"/>
              <a:gd name="connsiteX271" fmla="*/ 709863 w 3291322"/>
              <a:gd name="connsiteY271" fmla="*/ 2079230 h 4209995"/>
              <a:gd name="connsiteX272" fmla="*/ 740212 w 3291322"/>
              <a:gd name="connsiteY272" fmla="*/ 2066717 h 4209995"/>
              <a:gd name="connsiteX273" fmla="*/ 752725 w 3291322"/>
              <a:gd name="connsiteY273" fmla="*/ 2036368 h 4209995"/>
              <a:gd name="connsiteX274" fmla="*/ 752725 w 3291322"/>
              <a:gd name="connsiteY274" fmla="*/ 1798709 h 4209995"/>
              <a:gd name="connsiteX275" fmla="*/ 680663 w 3291322"/>
              <a:gd name="connsiteY275" fmla="*/ 1622556 h 4209995"/>
              <a:gd name="connsiteX276" fmla="*/ 504921 w 3291322"/>
              <a:gd name="connsiteY276" fmla="*/ 1549461 h 4209995"/>
              <a:gd name="connsiteX277" fmla="*/ 329180 w 3291322"/>
              <a:gd name="connsiteY277" fmla="*/ 1622556 h 4209995"/>
              <a:gd name="connsiteX278" fmla="*/ 257117 w 3291322"/>
              <a:gd name="connsiteY278" fmla="*/ 1798709 h 4209995"/>
              <a:gd name="connsiteX279" fmla="*/ 257117 w 3291322"/>
              <a:gd name="connsiteY279" fmla="*/ 2035604 h 4209995"/>
              <a:gd name="connsiteX280" fmla="*/ 299903 w 3291322"/>
              <a:gd name="connsiteY280" fmla="*/ 2078466 h 4209995"/>
              <a:gd name="connsiteX281" fmla="*/ 342852 w 3291322"/>
              <a:gd name="connsiteY281" fmla="*/ 1798747 h 4209995"/>
              <a:gd name="connsiteX282" fmla="*/ 342852 w 3291322"/>
              <a:gd name="connsiteY282" fmla="*/ 1798708 h 4209995"/>
              <a:gd name="connsiteX283" fmla="*/ 389924 w 3291322"/>
              <a:gd name="connsiteY283" fmla="*/ 1683367 h 4209995"/>
              <a:gd name="connsiteX284" fmla="*/ 504923 w 3291322"/>
              <a:gd name="connsiteY284" fmla="*/ 1635453 h 4209995"/>
              <a:gd name="connsiteX285" fmla="*/ 619961 w 3291322"/>
              <a:gd name="connsiteY285" fmla="*/ 1683367 h 4209995"/>
              <a:gd name="connsiteX286" fmla="*/ 666996 w 3291322"/>
              <a:gd name="connsiteY286" fmla="*/ 1798708 h 4209995"/>
              <a:gd name="connsiteX287" fmla="*/ 666996 w 3291322"/>
              <a:gd name="connsiteY287" fmla="*/ 1993427 h 4209995"/>
              <a:gd name="connsiteX288" fmla="*/ 342847 w 3291322"/>
              <a:gd name="connsiteY288" fmla="*/ 1992814 h 420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</a:cxnLst>
            <a:rect l="l" t="t" r="r" b="b"/>
            <a:pathLst>
              <a:path w="3291322" h="4209995">
                <a:moveTo>
                  <a:pt x="3197641" y="1212364"/>
                </a:moveTo>
                <a:lnTo>
                  <a:pt x="42863" y="1212364"/>
                </a:lnTo>
                <a:cubicBezTo>
                  <a:pt x="19173" y="1212364"/>
                  <a:pt x="0" y="1231537"/>
                  <a:pt x="0" y="1255227"/>
                </a:cubicBezTo>
                <a:lnTo>
                  <a:pt x="0" y="4167133"/>
                </a:lnTo>
                <a:cubicBezTo>
                  <a:pt x="0" y="4178500"/>
                  <a:pt x="4516" y="4189406"/>
                  <a:pt x="12552" y="4197444"/>
                </a:cubicBezTo>
                <a:cubicBezTo>
                  <a:pt x="20589" y="4205481"/>
                  <a:pt x="31496" y="4209996"/>
                  <a:pt x="42863" y="4209996"/>
                </a:cubicBezTo>
                <a:lnTo>
                  <a:pt x="3197641" y="4209996"/>
                </a:lnTo>
                <a:cubicBezTo>
                  <a:pt x="3209007" y="4209996"/>
                  <a:pt x="3219914" y="4205480"/>
                  <a:pt x="3227951" y="4197444"/>
                </a:cubicBezTo>
                <a:cubicBezTo>
                  <a:pt x="3235989" y="4189408"/>
                  <a:pt x="3240503" y="4178500"/>
                  <a:pt x="3240503" y="4167133"/>
                </a:cubicBezTo>
                <a:lnTo>
                  <a:pt x="3240503" y="1255227"/>
                </a:lnTo>
                <a:cubicBezTo>
                  <a:pt x="3240503" y="1243860"/>
                  <a:pt x="3235987" y="1232954"/>
                  <a:pt x="3227951" y="1224916"/>
                </a:cubicBezTo>
                <a:cubicBezTo>
                  <a:pt x="3219915" y="1216879"/>
                  <a:pt x="3209007" y="1212364"/>
                  <a:pt x="3197641" y="1212364"/>
                </a:cubicBezTo>
                <a:close/>
                <a:moveTo>
                  <a:pt x="667039" y="4124271"/>
                </a:moveTo>
                <a:lnTo>
                  <a:pt x="342890" y="4124271"/>
                </a:lnTo>
                <a:lnTo>
                  <a:pt x="342890" y="3671956"/>
                </a:lnTo>
                <a:cubicBezTo>
                  <a:pt x="342584" y="3628749"/>
                  <a:pt x="359499" y="3587227"/>
                  <a:pt x="389963" y="3556576"/>
                </a:cubicBezTo>
                <a:cubicBezTo>
                  <a:pt x="420388" y="3525921"/>
                  <a:pt x="461795" y="3508700"/>
                  <a:pt x="504961" y="3508700"/>
                </a:cubicBezTo>
                <a:cubicBezTo>
                  <a:pt x="548169" y="3508700"/>
                  <a:pt x="589576" y="3525921"/>
                  <a:pt x="620000" y="3556576"/>
                </a:cubicBezTo>
                <a:cubicBezTo>
                  <a:pt x="650425" y="3587230"/>
                  <a:pt x="667339" y="3628753"/>
                  <a:pt x="667034" y="3671956"/>
                </a:cubicBezTo>
                <a:close/>
                <a:moveTo>
                  <a:pt x="1314414" y="4124271"/>
                </a:moveTo>
                <a:lnTo>
                  <a:pt x="990187" y="4124271"/>
                </a:lnTo>
                <a:lnTo>
                  <a:pt x="990187" y="3671956"/>
                </a:lnTo>
                <a:cubicBezTo>
                  <a:pt x="990187" y="3614015"/>
                  <a:pt x="1021071" y="3560514"/>
                  <a:pt x="1071243" y="3531544"/>
                </a:cubicBezTo>
                <a:cubicBezTo>
                  <a:pt x="1121415" y="3502574"/>
                  <a:pt x="1183185" y="3502574"/>
                  <a:pt x="1233357" y="3531544"/>
                </a:cubicBezTo>
                <a:cubicBezTo>
                  <a:pt x="1283529" y="3560514"/>
                  <a:pt x="1314412" y="3614016"/>
                  <a:pt x="1314412" y="3671956"/>
                </a:cubicBezTo>
                <a:close/>
                <a:moveTo>
                  <a:pt x="1961711" y="4124271"/>
                </a:moveTo>
                <a:lnTo>
                  <a:pt x="1637485" y="4124271"/>
                </a:lnTo>
                <a:lnTo>
                  <a:pt x="1637485" y="3671956"/>
                </a:lnTo>
                <a:cubicBezTo>
                  <a:pt x="1637485" y="3614015"/>
                  <a:pt x="1668368" y="3560514"/>
                  <a:pt x="1718541" y="3531544"/>
                </a:cubicBezTo>
                <a:cubicBezTo>
                  <a:pt x="1768674" y="3502574"/>
                  <a:pt x="1830483" y="3502574"/>
                  <a:pt x="1880654" y="3531544"/>
                </a:cubicBezTo>
                <a:cubicBezTo>
                  <a:pt x="1930788" y="3560514"/>
                  <a:pt x="1961710" y="3614016"/>
                  <a:pt x="1961710" y="3671956"/>
                </a:cubicBezTo>
                <a:close/>
                <a:moveTo>
                  <a:pt x="2221914" y="4124271"/>
                </a:moveTo>
                <a:lnTo>
                  <a:pt x="2047436" y="4124271"/>
                </a:lnTo>
                <a:lnTo>
                  <a:pt x="2047436" y="3671956"/>
                </a:lnTo>
                <a:cubicBezTo>
                  <a:pt x="2047436" y="3583399"/>
                  <a:pt x="2000173" y="3501574"/>
                  <a:pt x="1923522" y="3457301"/>
                </a:cubicBezTo>
                <a:cubicBezTo>
                  <a:pt x="1846829" y="3413023"/>
                  <a:pt x="1752337" y="3413023"/>
                  <a:pt x="1675684" y="3457301"/>
                </a:cubicBezTo>
                <a:cubicBezTo>
                  <a:pt x="1598991" y="3501579"/>
                  <a:pt x="1551770" y="3583400"/>
                  <a:pt x="1551770" y="3671956"/>
                </a:cubicBezTo>
                <a:lnTo>
                  <a:pt x="1551770" y="4124271"/>
                </a:lnTo>
                <a:lnTo>
                  <a:pt x="1400139" y="4124271"/>
                </a:lnTo>
                <a:lnTo>
                  <a:pt x="1400139" y="3671956"/>
                </a:lnTo>
                <a:cubicBezTo>
                  <a:pt x="1400139" y="3583399"/>
                  <a:pt x="1352914" y="3501574"/>
                  <a:pt x="1276225" y="3457301"/>
                </a:cubicBezTo>
                <a:cubicBezTo>
                  <a:pt x="1199532" y="3413023"/>
                  <a:pt x="1105079" y="3413023"/>
                  <a:pt x="1028387" y="3457301"/>
                </a:cubicBezTo>
                <a:cubicBezTo>
                  <a:pt x="951693" y="3501579"/>
                  <a:pt x="904472" y="3583400"/>
                  <a:pt x="904472" y="3671956"/>
                </a:cubicBezTo>
                <a:lnTo>
                  <a:pt x="904472" y="4124271"/>
                </a:lnTo>
                <a:lnTo>
                  <a:pt x="752734" y="4124271"/>
                </a:lnTo>
                <a:lnTo>
                  <a:pt x="752734" y="3671956"/>
                </a:lnTo>
                <a:cubicBezTo>
                  <a:pt x="753117" y="3605979"/>
                  <a:pt x="727169" y="3542565"/>
                  <a:pt x="680671" y="3495765"/>
                </a:cubicBezTo>
                <a:cubicBezTo>
                  <a:pt x="634173" y="3448999"/>
                  <a:pt x="570914" y="3422669"/>
                  <a:pt x="504930" y="3422669"/>
                </a:cubicBezTo>
                <a:cubicBezTo>
                  <a:pt x="438946" y="3422669"/>
                  <a:pt x="375696" y="3448999"/>
                  <a:pt x="329189" y="3495765"/>
                </a:cubicBezTo>
                <a:cubicBezTo>
                  <a:pt x="282653" y="3542568"/>
                  <a:pt x="256744" y="3605983"/>
                  <a:pt x="257126" y="3671956"/>
                </a:cubicBezTo>
                <a:lnTo>
                  <a:pt x="257126" y="4124271"/>
                </a:lnTo>
                <a:lnTo>
                  <a:pt x="85676" y="4124271"/>
                </a:lnTo>
                <a:lnTo>
                  <a:pt x="85676" y="3277925"/>
                </a:lnTo>
                <a:lnTo>
                  <a:pt x="2221845" y="3277925"/>
                </a:lnTo>
                <a:close/>
                <a:moveTo>
                  <a:pt x="2221914" y="3192200"/>
                </a:moveTo>
                <a:lnTo>
                  <a:pt x="85745" y="3192200"/>
                </a:lnTo>
                <a:lnTo>
                  <a:pt x="85745" y="1298119"/>
                </a:lnTo>
                <a:lnTo>
                  <a:pt x="2221914" y="1298119"/>
                </a:lnTo>
                <a:close/>
                <a:moveTo>
                  <a:pt x="2893322" y="4124271"/>
                </a:moveTo>
                <a:lnTo>
                  <a:pt x="2569056" y="4124271"/>
                </a:lnTo>
                <a:lnTo>
                  <a:pt x="2569056" y="3671956"/>
                </a:lnTo>
                <a:cubicBezTo>
                  <a:pt x="2569056" y="3614015"/>
                  <a:pt x="2599978" y="3560514"/>
                  <a:pt x="2650112" y="3531544"/>
                </a:cubicBezTo>
                <a:cubicBezTo>
                  <a:pt x="2700284" y="3502574"/>
                  <a:pt x="2762093" y="3502574"/>
                  <a:pt x="2812225" y="3531544"/>
                </a:cubicBezTo>
                <a:cubicBezTo>
                  <a:pt x="2862397" y="3560514"/>
                  <a:pt x="2893281" y="3614016"/>
                  <a:pt x="2893281" y="3671956"/>
                </a:cubicBezTo>
                <a:close/>
                <a:moveTo>
                  <a:pt x="3154788" y="4124271"/>
                </a:moveTo>
                <a:lnTo>
                  <a:pt x="2979047" y="4124271"/>
                </a:lnTo>
                <a:lnTo>
                  <a:pt x="2979008" y="3671956"/>
                </a:lnTo>
                <a:cubicBezTo>
                  <a:pt x="2979008" y="3583399"/>
                  <a:pt x="2931783" y="3501574"/>
                  <a:pt x="2855094" y="3457301"/>
                </a:cubicBezTo>
                <a:cubicBezTo>
                  <a:pt x="2778439" y="3413023"/>
                  <a:pt x="2683948" y="3413023"/>
                  <a:pt x="2607256" y="3457301"/>
                </a:cubicBezTo>
                <a:cubicBezTo>
                  <a:pt x="2530563" y="3501579"/>
                  <a:pt x="2483342" y="3583400"/>
                  <a:pt x="2483342" y="3671956"/>
                </a:cubicBezTo>
                <a:lnTo>
                  <a:pt x="2483342" y="4124271"/>
                </a:lnTo>
                <a:lnTo>
                  <a:pt x="2307600" y="4124271"/>
                </a:lnTo>
                <a:lnTo>
                  <a:pt x="2307600" y="3277925"/>
                </a:lnTo>
                <a:lnTo>
                  <a:pt x="3154711" y="3277925"/>
                </a:lnTo>
                <a:close/>
                <a:moveTo>
                  <a:pt x="3154788" y="3192200"/>
                </a:moveTo>
                <a:lnTo>
                  <a:pt x="2307639" y="3192200"/>
                </a:lnTo>
                <a:lnTo>
                  <a:pt x="2307639" y="1298119"/>
                </a:lnTo>
                <a:lnTo>
                  <a:pt x="3154749" y="1298119"/>
                </a:lnTo>
                <a:close/>
                <a:moveTo>
                  <a:pt x="3267416" y="58094"/>
                </a:moveTo>
                <a:cubicBezTo>
                  <a:pt x="3242272" y="21700"/>
                  <a:pt x="3200864" y="0"/>
                  <a:pt x="3156659" y="0"/>
                </a:cubicBezTo>
                <a:lnTo>
                  <a:pt x="520346" y="0"/>
                </a:lnTo>
                <a:cubicBezTo>
                  <a:pt x="464434" y="230"/>
                  <a:pt x="414419" y="34826"/>
                  <a:pt x="394511" y="87026"/>
                </a:cubicBezTo>
                <a:lnTo>
                  <a:pt x="108445" y="843630"/>
                </a:lnTo>
                <a:lnTo>
                  <a:pt x="108445" y="843668"/>
                </a:lnTo>
                <a:cubicBezTo>
                  <a:pt x="92830" y="885000"/>
                  <a:pt x="98495" y="931383"/>
                  <a:pt x="123638" y="967778"/>
                </a:cubicBezTo>
                <a:cubicBezTo>
                  <a:pt x="148743" y="1004135"/>
                  <a:pt x="190152" y="1025834"/>
                  <a:pt x="234356" y="1025834"/>
                </a:cubicBezTo>
                <a:lnTo>
                  <a:pt x="2870669" y="1025834"/>
                </a:lnTo>
                <a:cubicBezTo>
                  <a:pt x="2926581" y="1025643"/>
                  <a:pt x="2976596" y="991047"/>
                  <a:pt x="2996542" y="938808"/>
                </a:cubicBezTo>
                <a:lnTo>
                  <a:pt x="3282610" y="182204"/>
                </a:lnTo>
                <a:cubicBezTo>
                  <a:pt x="3298262" y="140834"/>
                  <a:pt x="3292597" y="94451"/>
                  <a:pt x="3267454" y="58094"/>
                </a:cubicBezTo>
                <a:close/>
                <a:moveTo>
                  <a:pt x="2654516" y="85763"/>
                </a:moveTo>
                <a:lnTo>
                  <a:pt x="2509244" y="470076"/>
                </a:lnTo>
                <a:lnTo>
                  <a:pt x="2027999" y="470037"/>
                </a:lnTo>
                <a:lnTo>
                  <a:pt x="2173271" y="85725"/>
                </a:lnTo>
                <a:close/>
                <a:moveTo>
                  <a:pt x="2081648" y="85763"/>
                </a:moveTo>
                <a:lnTo>
                  <a:pt x="1936376" y="470076"/>
                </a:lnTo>
                <a:lnTo>
                  <a:pt x="1455170" y="470037"/>
                </a:lnTo>
                <a:lnTo>
                  <a:pt x="1600442" y="85725"/>
                </a:lnTo>
                <a:close/>
                <a:moveTo>
                  <a:pt x="1508780" y="85763"/>
                </a:moveTo>
                <a:lnTo>
                  <a:pt x="1363508" y="470076"/>
                </a:lnTo>
                <a:lnTo>
                  <a:pt x="882301" y="470037"/>
                </a:lnTo>
                <a:lnTo>
                  <a:pt x="1027613" y="85725"/>
                </a:lnTo>
                <a:close/>
                <a:moveTo>
                  <a:pt x="474691" y="117298"/>
                </a:moveTo>
                <a:cubicBezTo>
                  <a:pt x="481886" y="98355"/>
                  <a:pt x="500026" y="85802"/>
                  <a:pt x="520309" y="85725"/>
                </a:cubicBezTo>
                <a:lnTo>
                  <a:pt x="935962" y="85725"/>
                </a:lnTo>
                <a:lnTo>
                  <a:pt x="790651" y="470038"/>
                </a:lnTo>
                <a:lnTo>
                  <a:pt x="341325" y="470038"/>
                </a:lnTo>
                <a:close/>
                <a:moveTo>
                  <a:pt x="234358" y="940062"/>
                </a:moveTo>
                <a:lnTo>
                  <a:pt x="234319" y="940062"/>
                </a:lnTo>
                <a:cubicBezTo>
                  <a:pt x="218284" y="940062"/>
                  <a:pt x="203244" y="932179"/>
                  <a:pt x="194135" y="918976"/>
                </a:cubicBezTo>
                <a:cubicBezTo>
                  <a:pt x="185027" y="905772"/>
                  <a:pt x="182961" y="888934"/>
                  <a:pt x="188624" y="873932"/>
                </a:cubicBezTo>
                <a:lnTo>
                  <a:pt x="308904" y="555750"/>
                </a:lnTo>
                <a:lnTo>
                  <a:pt x="758270" y="555750"/>
                </a:lnTo>
                <a:lnTo>
                  <a:pt x="612997" y="940062"/>
                </a:lnTo>
                <a:close/>
                <a:moveTo>
                  <a:pt x="704699" y="940062"/>
                </a:moveTo>
                <a:lnTo>
                  <a:pt x="849971" y="555750"/>
                </a:lnTo>
                <a:lnTo>
                  <a:pt x="1331177" y="555750"/>
                </a:lnTo>
                <a:lnTo>
                  <a:pt x="1185905" y="940062"/>
                </a:lnTo>
                <a:close/>
                <a:moveTo>
                  <a:pt x="1277567" y="940062"/>
                </a:moveTo>
                <a:lnTo>
                  <a:pt x="1422800" y="555750"/>
                </a:lnTo>
                <a:lnTo>
                  <a:pt x="1904006" y="555750"/>
                </a:lnTo>
                <a:lnTo>
                  <a:pt x="1758734" y="940062"/>
                </a:lnTo>
                <a:close/>
                <a:moveTo>
                  <a:pt x="1850435" y="940062"/>
                </a:moveTo>
                <a:lnTo>
                  <a:pt x="1995707" y="555750"/>
                </a:lnTo>
                <a:lnTo>
                  <a:pt x="2476914" y="555750"/>
                </a:lnTo>
                <a:lnTo>
                  <a:pt x="2331642" y="940062"/>
                </a:lnTo>
                <a:close/>
                <a:moveTo>
                  <a:pt x="2916365" y="908451"/>
                </a:moveTo>
                <a:lnTo>
                  <a:pt x="2916288" y="908451"/>
                </a:lnTo>
                <a:cubicBezTo>
                  <a:pt x="2909055" y="927433"/>
                  <a:pt x="2890915" y="939986"/>
                  <a:pt x="2870593" y="940062"/>
                </a:cubicBezTo>
                <a:lnTo>
                  <a:pt x="2423177" y="940062"/>
                </a:lnTo>
                <a:lnTo>
                  <a:pt x="2568449" y="555750"/>
                </a:lnTo>
                <a:lnTo>
                  <a:pt x="3049616" y="555750"/>
                </a:lnTo>
                <a:close/>
                <a:moveTo>
                  <a:pt x="3202431" y="151847"/>
                </a:moveTo>
                <a:lnTo>
                  <a:pt x="3082152" y="470029"/>
                </a:lnTo>
                <a:lnTo>
                  <a:pt x="2600907" y="470029"/>
                </a:lnTo>
                <a:lnTo>
                  <a:pt x="2746179" y="85716"/>
                </a:lnTo>
                <a:lnTo>
                  <a:pt x="3156630" y="85716"/>
                </a:lnTo>
                <a:cubicBezTo>
                  <a:pt x="3172703" y="85716"/>
                  <a:pt x="3187705" y="93600"/>
                  <a:pt x="3196852" y="106803"/>
                </a:cubicBezTo>
                <a:cubicBezTo>
                  <a:pt x="3205960" y="120006"/>
                  <a:pt x="3208027" y="136845"/>
                  <a:pt x="3202363" y="151885"/>
                </a:cubicBezTo>
                <a:close/>
                <a:moveTo>
                  <a:pt x="2526086" y="2886622"/>
                </a:moveTo>
                <a:lnTo>
                  <a:pt x="2936037" y="2887387"/>
                </a:lnTo>
                <a:lnTo>
                  <a:pt x="2936114" y="2887387"/>
                </a:lnTo>
                <a:lnTo>
                  <a:pt x="2936114" y="2887349"/>
                </a:lnTo>
                <a:cubicBezTo>
                  <a:pt x="2947480" y="2887387"/>
                  <a:pt x="2958425" y="2882871"/>
                  <a:pt x="2966462" y="2874835"/>
                </a:cubicBezTo>
                <a:cubicBezTo>
                  <a:pt x="2974499" y="2866798"/>
                  <a:pt x="2979015" y="2855853"/>
                  <a:pt x="2978976" y="2844486"/>
                </a:cubicBezTo>
                <a:lnTo>
                  <a:pt x="2978976" y="2606866"/>
                </a:lnTo>
                <a:cubicBezTo>
                  <a:pt x="2978976" y="2518309"/>
                  <a:pt x="2931751" y="2436484"/>
                  <a:pt x="2855062" y="2392250"/>
                </a:cubicBezTo>
                <a:cubicBezTo>
                  <a:pt x="2778407" y="2347972"/>
                  <a:pt x="2683916" y="2347972"/>
                  <a:pt x="2607224" y="2392250"/>
                </a:cubicBezTo>
                <a:cubicBezTo>
                  <a:pt x="2530531" y="2436490"/>
                  <a:pt x="2483309" y="2518310"/>
                  <a:pt x="2483309" y="2606866"/>
                </a:cubicBezTo>
                <a:lnTo>
                  <a:pt x="2483309" y="2843761"/>
                </a:lnTo>
                <a:cubicBezTo>
                  <a:pt x="2483309" y="2867374"/>
                  <a:pt x="2502444" y="2886547"/>
                  <a:pt x="2526096" y="2886624"/>
                </a:cubicBezTo>
                <a:close/>
                <a:moveTo>
                  <a:pt x="2569025" y="2606864"/>
                </a:moveTo>
                <a:cubicBezTo>
                  <a:pt x="2569025" y="2548961"/>
                  <a:pt x="2599947" y="2495421"/>
                  <a:pt x="2650080" y="2466451"/>
                </a:cubicBezTo>
                <a:cubicBezTo>
                  <a:pt x="2700252" y="2437519"/>
                  <a:pt x="2762062" y="2437519"/>
                  <a:pt x="2812194" y="2466451"/>
                </a:cubicBezTo>
                <a:cubicBezTo>
                  <a:pt x="2862366" y="2495421"/>
                  <a:pt x="2893249" y="2548962"/>
                  <a:pt x="2893249" y="2606864"/>
                </a:cubicBezTo>
                <a:lnTo>
                  <a:pt x="2893249" y="2801543"/>
                </a:lnTo>
                <a:lnTo>
                  <a:pt x="2569023" y="2800969"/>
                </a:lnTo>
                <a:close/>
                <a:moveTo>
                  <a:pt x="2526086" y="2078426"/>
                </a:moveTo>
                <a:lnTo>
                  <a:pt x="2936037" y="2079229"/>
                </a:lnTo>
                <a:lnTo>
                  <a:pt x="2936114" y="2079229"/>
                </a:lnTo>
                <a:cubicBezTo>
                  <a:pt x="2947480" y="2079268"/>
                  <a:pt x="2958425" y="2074752"/>
                  <a:pt x="2966462" y="2066716"/>
                </a:cubicBezTo>
                <a:cubicBezTo>
                  <a:pt x="2974499" y="2058640"/>
                  <a:pt x="2979015" y="2047734"/>
                  <a:pt x="2978976" y="2036367"/>
                </a:cubicBezTo>
                <a:lnTo>
                  <a:pt x="2978976" y="1798708"/>
                </a:lnTo>
                <a:cubicBezTo>
                  <a:pt x="2978976" y="1710150"/>
                  <a:pt x="2931751" y="1628326"/>
                  <a:pt x="2855062" y="1584092"/>
                </a:cubicBezTo>
                <a:cubicBezTo>
                  <a:pt x="2778407" y="1539813"/>
                  <a:pt x="2683916" y="1539813"/>
                  <a:pt x="2607224" y="1584092"/>
                </a:cubicBezTo>
                <a:cubicBezTo>
                  <a:pt x="2530531" y="1628332"/>
                  <a:pt x="2483309" y="1710151"/>
                  <a:pt x="2483309" y="1798708"/>
                </a:cubicBezTo>
                <a:lnTo>
                  <a:pt x="2483309" y="2035603"/>
                </a:lnTo>
                <a:cubicBezTo>
                  <a:pt x="2483309" y="2059216"/>
                  <a:pt x="2502444" y="2078389"/>
                  <a:pt x="2526096" y="2078465"/>
                </a:cubicBezTo>
                <a:close/>
                <a:moveTo>
                  <a:pt x="2569025" y="1798707"/>
                </a:moveTo>
                <a:cubicBezTo>
                  <a:pt x="2569025" y="1740804"/>
                  <a:pt x="2599947" y="1687265"/>
                  <a:pt x="2650080" y="1658295"/>
                </a:cubicBezTo>
                <a:cubicBezTo>
                  <a:pt x="2700252" y="1629363"/>
                  <a:pt x="2762062" y="1629363"/>
                  <a:pt x="2812194" y="1658295"/>
                </a:cubicBezTo>
                <a:cubicBezTo>
                  <a:pt x="2862366" y="1687265"/>
                  <a:pt x="2893249" y="1740805"/>
                  <a:pt x="2893249" y="1798707"/>
                </a:cubicBezTo>
                <a:lnTo>
                  <a:pt x="2893249" y="1993426"/>
                </a:lnTo>
                <a:lnTo>
                  <a:pt x="2569023" y="1992813"/>
                </a:lnTo>
                <a:close/>
                <a:moveTo>
                  <a:pt x="1594473" y="2886582"/>
                </a:moveTo>
                <a:lnTo>
                  <a:pt x="2004425" y="2887348"/>
                </a:lnTo>
                <a:lnTo>
                  <a:pt x="2004502" y="2887348"/>
                </a:lnTo>
                <a:lnTo>
                  <a:pt x="2004540" y="2887310"/>
                </a:lnTo>
                <a:cubicBezTo>
                  <a:pt x="2015906" y="2887348"/>
                  <a:pt x="2026813" y="2882832"/>
                  <a:pt x="2034850" y="2874795"/>
                </a:cubicBezTo>
                <a:cubicBezTo>
                  <a:pt x="2042887" y="2866759"/>
                  <a:pt x="2047402" y="2855852"/>
                  <a:pt x="2047402" y="2844447"/>
                </a:cubicBezTo>
                <a:lnTo>
                  <a:pt x="2047402" y="2606866"/>
                </a:lnTo>
                <a:cubicBezTo>
                  <a:pt x="2047402" y="2518309"/>
                  <a:pt x="2000139" y="2436484"/>
                  <a:pt x="1923488" y="2392250"/>
                </a:cubicBezTo>
                <a:cubicBezTo>
                  <a:pt x="1846795" y="2347972"/>
                  <a:pt x="1752303" y="2347972"/>
                  <a:pt x="1675650" y="2392250"/>
                </a:cubicBezTo>
                <a:cubicBezTo>
                  <a:pt x="1598957" y="2436490"/>
                  <a:pt x="1551736" y="2518310"/>
                  <a:pt x="1551736" y="2606866"/>
                </a:cubicBezTo>
                <a:lnTo>
                  <a:pt x="1551736" y="2843761"/>
                </a:lnTo>
                <a:cubicBezTo>
                  <a:pt x="1551736" y="2867374"/>
                  <a:pt x="1570870" y="2886547"/>
                  <a:pt x="1594483" y="2886624"/>
                </a:cubicBezTo>
                <a:close/>
                <a:moveTo>
                  <a:pt x="1637412" y="2606825"/>
                </a:moveTo>
                <a:lnTo>
                  <a:pt x="1637450" y="2606825"/>
                </a:lnTo>
                <a:cubicBezTo>
                  <a:pt x="1637450" y="2548922"/>
                  <a:pt x="1668334" y="2495382"/>
                  <a:pt x="1718506" y="2466451"/>
                </a:cubicBezTo>
                <a:cubicBezTo>
                  <a:pt x="1768640" y="2437481"/>
                  <a:pt x="1830448" y="2437481"/>
                  <a:pt x="1880619" y="2466451"/>
                </a:cubicBezTo>
                <a:cubicBezTo>
                  <a:pt x="1930754" y="2495383"/>
                  <a:pt x="1961675" y="2548924"/>
                  <a:pt x="1961675" y="2606825"/>
                </a:cubicBezTo>
                <a:lnTo>
                  <a:pt x="1961675" y="2801504"/>
                </a:lnTo>
                <a:lnTo>
                  <a:pt x="1637449" y="2800930"/>
                </a:lnTo>
                <a:close/>
                <a:moveTo>
                  <a:pt x="1594473" y="2078386"/>
                </a:moveTo>
                <a:lnTo>
                  <a:pt x="2004425" y="2079190"/>
                </a:lnTo>
                <a:lnTo>
                  <a:pt x="2004540" y="2079190"/>
                </a:lnTo>
                <a:cubicBezTo>
                  <a:pt x="2015906" y="2079228"/>
                  <a:pt x="2026813" y="2074713"/>
                  <a:pt x="2034850" y="2066676"/>
                </a:cubicBezTo>
                <a:cubicBezTo>
                  <a:pt x="2042887" y="2058639"/>
                  <a:pt x="2047402" y="2047694"/>
                  <a:pt x="2047402" y="2036328"/>
                </a:cubicBezTo>
                <a:lnTo>
                  <a:pt x="2047402" y="1798708"/>
                </a:lnTo>
                <a:cubicBezTo>
                  <a:pt x="2047402" y="1710150"/>
                  <a:pt x="2000139" y="1628326"/>
                  <a:pt x="1923488" y="1584092"/>
                </a:cubicBezTo>
                <a:cubicBezTo>
                  <a:pt x="1846795" y="1539813"/>
                  <a:pt x="1752303" y="1539813"/>
                  <a:pt x="1675650" y="1584092"/>
                </a:cubicBezTo>
                <a:cubicBezTo>
                  <a:pt x="1598957" y="1628332"/>
                  <a:pt x="1551736" y="1710151"/>
                  <a:pt x="1551736" y="1798708"/>
                </a:cubicBezTo>
                <a:lnTo>
                  <a:pt x="1551736" y="2035603"/>
                </a:lnTo>
                <a:cubicBezTo>
                  <a:pt x="1551736" y="2059216"/>
                  <a:pt x="1570870" y="2078389"/>
                  <a:pt x="1594483" y="2078465"/>
                </a:cubicBezTo>
                <a:close/>
                <a:moveTo>
                  <a:pt x="1637412" y="1798668"/>
                </a:moveTo>
                <a:lnTo>
                  <a:pt x="1637450" y="1798668"/>
                </a:lnTo>
                <a:cubicBezTo>
                  <a:pt x="1637450" y="1740765"/>
                  <a:pt x="1668334" y="1687226"/>
                  <a:pt x="1718506" y="1658295"/>
                </a:cubicBezTo>
                <a:cubicBezTo>
                  <a:pt x="1768640" y="1629325"/>
                  <a:pt x="1830448" y="1629325"/>
                  <a:pt x="1880619" y="1658295"/>
                </a:cubicBezTo>
                <a:cubicBezTo>
                  <a:pt x="1930754" y="1687227"/>
                  <a:pt x="1961675" y="1740767"/>
                  <a:pt x="1961675" y="1798668"/>
                </a:cubicBezTo>
                <a:lnTo>
                  <a:pt x="1961675" y="1993387"/>
                </a:lnTo>
                <a:lnTo>
                  <a:pt x="1637449" y="1992774"/>
                </a:lnTo>
                <a:close/>
                <a:moveTo>
                  <a:pt x="947174" y="2886543"/>
                </a:moveTo>
                <a:lnTo>
                  <a:pt x="1357126" y="2887309"/>
                </a:lnTo>
                <a:lnTo>
                  <a:pt x="1357202" y="2887309"/>
                </a:lnTo>
                <a:lnTo>
                  <a:pt x="1357241" y="2887270"/>
                </a:lnTo>
                <a:cubicBezTo>
                  <a:pt x="1368607" y="2887309"/>
                  <a:pt x="1379514" y="2882793"/>
                  <a:pt x="1387551" y="2874756"/>
                </a:cubicBezTo>
                <a:cubicBezTo>
                  <a:pt x="1395626" y="2866720"/>
                  <a:pt x="1400103" y="2855813"/>
                  <a:pt x="1400103" y="2844408"/>
                </a:cubicBezTo>
                <a:lnTo>
                  <a:pt x="1400103" y="2606866"/>
                </a:lnTo>
                <a:cubicBezTo>
                  <a:pt x="1400103" y="2518309"/>
                  <a:pt x="1352878" y="2436484"/>
                  <a:pt x="1276189" y="2392250"/>
                </a:cubicBezTo>
                <a:cubicBezTo>
                  <a:pt x="1199496" y="2347972"/>
                  <a:pt x="1105043" y="2347972"/>
                  <a:pt x="1028351" y="2392250"/>
                </a:cubicBezTo>
                <a:cubicBezTo>
                  <a:pt x="951658" y="2436490"/>
                  <a:pt x="904436" y="2518310"/>
                  <a:pt x="904436" y="2606866"/>
                </a:cubicBezTo>
                <a:lnTo>
                  <a:pt x="904436" y="2843761"/>
                </a:lnTo>
                <a:cubicBezTo>
                  <a:pt x="904436" y="2867374"/>
                  <a:pt x="923571" y="2886547"/>
                  <a:pt x="947222" y="2886624"/>
                </a:cubicBezTo>
                <a:close/>
                <a:moveTo>
                  <a:pt x="990113" y="2606786"/>
                </a:moveTo>
                <a:lnTo>
                  <a:pt x="990151" y="2606786"/>
                </a:lnTo>
                <a:cubicBezTo>
                  <a:pt x="990151" y="2548883"/>
                  <a:pt x="1021035" y="2495343"/>
                  <a:pt x="1071207" y="2466412"/>
                </a:cubicBezTo>
                <a:cubicBezTo>
                  <a:pt x="1121379" y="2437442"/>
                  <a:pt x="1183149" y="2437442"/>
                  <a:pt x="1233320" y="2466412"/>
                </a:cubicBezTo>
                <a:cubicBezTo>
                  <a:pt x="1283492" y="2495344"/>
                  <a:pt x="1314376" y="2548884"/>
                  <a:pt x="1314376" y="2606786"/>
                </a:cubicBezTo>
                <a:lnTo>
                  <a:pt x="1314376" y="2801465"/>
                </a:lnTo>
                <a:lnTo>
                  <a:pt x="990149" y="2800891"/>
                </a:lnTo>
                <a:close/>
                <a:moveTo>
                  <a:pt x="947174" y="2078347"/>
                </a:moveTo>
                <a:lnTo>
                  <a:pt x="1357126" y="2079151"/>
                </a:lnTo>
                <a:lnTo>
                  <a:pt x="1357241" y="2079151"/>
                </a:lnTo>
                <a:cubicBezTo>
                  <a:pt x="1368607" y="2079189"/>
                  <a:pt x="1379514" y="2074673"/>
                  <a:pt x="1387551" y="2066637"/>
                </a:cubicBezTo>
                <a:cubicBezTo>
                  <a:pt x="1395626" y="2058600"/>
                  <a:pt x="1400103" y="2047693"/>
                  <a:pt x="1400103" y="2036289"/>
                </a:cubicBezTo>
                <a:lnTo>
                  <a:pt x="1400103" y="1798708"/>
                </a:lnTo>
                <a:cubicBezTo>
                  <a:pt x="1400103" y="1710150"/>
                  <a:pt x="1352878" y="1628326"/>
                  <a:pt x="1276189" y="1584092"/>
                </a:cubicBezTo>
                <a:cubicBezTo>
                  <a:pt x="1199496" y="1539813"/>
                  <a:pt x="1105043" y="1539813"/>
                  <a:pt x="1028351" y="1584092"/>
                </a:cubicBezTo>
                <a:cubicBezTo>
                  <a:pt x="951658" y="1628332"/>
                  <a:pt x="904436" y="1710151"/>
                  <a:pt x="904436" y="1798708"/>
                </a:cubicBezTo>
                <a:lnTo>
                  <a:pt x="904436" y="2035603"/>
                </a:lnTo>
                <a:cubicBezTo>
                  <a:pt x="904436" y="2059216"/>
                  <a:pt x="923571" y="2078389"/>
                  <a:pt x="947222" y="2078465"/>
                </a:cubicBezTo>
                <a:close/>
                <a:moveTo>
                  <a:pt x="990113" y="1798629"/>
                </a:moveTo>
                <a:lnTo>
                  <a:pt x="990151" y="1798629"/>
                </a:lnTo>
                <a:cubicBezTo>
                  <a:pt x="990151" y="1740726"/>
                  <a:pt x="1021035" y="1687187"/>
                  <a:pt x="1071207" y="1658256"/>
                </a:cubicBezTo>
                <a:cubicBezTo>
                  <a:pt x="1121379" y="1629286"/>
                  <a:pt x="1183149" y="1629286"/>
                  <a:pt x="1233320" y="1658256"/>
                </a:cubicBezTo>
                <a:cubicBezTo>
                  <a:pt x="1283492" y="1687188"/>
                  <a:pt x="1314376" y="1740728"/>
                  <a:pt x="1314376" y="1798629"/>
                </a:cubicBezTo>
                <a:lnTo>
                  <a:pt x="1314376" y="1993347"/>
                </a:lnTo>
                <a:lnTo>
                  <a:pt x="990149" y="1992735"/>
                </a:lnTo>
                <a:close/>
                <a:moveTo>
                  <a:pt x="299875" y="2886504"/>
                </a:moveTo>
                <a:lnTo>
                  <a:pt x="709748" y="2887269"/>
                </a:lnTo>
                <a:lnTo>
                  <a:pt x="709863" y="2887269"/>
                </a:lnTo>
                <a:cubicBezTo>
                  <a:pt x="721230" y="2887269"/>
                  <a:pt x="732136" y="2882753"/>
                  <a:pt x="740212" y="2874717"/>
                </a:cubicBezTo>
                <a:cubicBezTo>
                  <a:pt x="748248" y="2866680"/>
                  <a:pt x="752764" y="2855773"/>
                  <a:pt x="752725" y="2844407"/>
                </a:cubicBezTo>
                <a:lnTo>
                  <a:pt x="752725" y="2606865"/>
                </a:lnTo>
                <a:cubicBezTo>
                  <a:pt x="753108" y="2540887"/>
                  <a:pt x="727199" y="2477475"/>
                  <a:pt x="680663" y="2430713"/>
                </a:cubicBezTo>
                <a:cubicBezTo>
                  <a:pt x="634164" y="2383909"/>
                  <a:pt x="570905" y="2357617"/>
                  <a:pt x="504922" y="2357617"/>
                </a:cubicBezTo>
                <a:cubicBezTo>
                  <a:pt x="438938" y="2357617"/>
                  <a:pt x="375687" y="2383909"/>
                  <a:pt x="329180" y="2430713"/>
                </a:cubicBezTo>
                <a:cubicBezTo>
                  <a:pt x="282682" y="2477478"/>
                  <a:pt x="256735" y="2540891"/>
                  <a:pt x="257117" y="2606865"/>
                </a:cubicBezTo>
                <a:lnTo>
                  <a:pt x="257117" y="2843760"/>
                </a:lnTo>
                <a:cubicBezTo>
                  <a:pt x="257117" y="2867373"/>
                  <a:pt x="276252" y="2886546"/>
                  <a:pt x="299904" y="2886623"/>
                </a:cubicBezTo>
                <a:close/>
                <a:moveTo>
                  <a:pt x="342814" y="2606746"/>
                </a:moveTo>
                <a:lnTo>
                  <a:pt x="342852" y="2606746"/>
                </a:lnTo>
                <a:cubicBezTo>
                  <a:pt x="342546" y="2563578"/>
                  <a:pt x="359461" y="2522055"/>
                  <a:pt x="389925" y="2491405"/>
                </a:cubicBezTo>
                <a:cubicBezTo>
                  <a:pt x="420350" y="2460750"/>
                  <a:pt x="461757" y="2443491"/>
                  <a:pt x="504923" y="2443491"/>
                </a:cubicBezTo>
                <a:cubicBezTo>
                  <a:pt x="548131" y="2443491"/>
                  <a:pt x="589538" y="2460750"/>
                  <a:pt x="619961" y="2491405"/>
                </a:cubicBezTo>
                <a:cubicBezTo>
                  <a:pt x="650386" y="2522059"/>
                  <a:pt x="667301" y="2563582"/>
                  <a:pt x="666996" y="2606746"/>
                </a:cubicBezTo>
                <a:lnTo>
                  <a:pt x="666996" y="2801425"/>
                </a:lnTo>
                <a:lnTo>
                  <a:pt x="342847" y="2800851"/>
                </a:lnTo>
                <a:close/>
                <a:moveTo>
                  <a:pt x="299913" y="2078465"/>
                </a:moveTo>
                <a:lnTo>
                  <a:pt x="709786" y="2079269"/>
                </a:lnTo>
                <a:lnTo>
                  <a:pt x="709863" y="2079269"/>
                </a:lnTo>
                <a:lnTo>
                  <a:pt x="709863" y="2079230"/>
                </a:lnTo>
                <a:cubicBezTo>
                  <a:pt x="721230" y="2079269"/>
                  <a:pt x="732136" y="2074753"/>
                  <a:pt x="740212" y="2066717"/>
                </a:cubicBezTo>
                <a:cubicBezTo>
                  <a:pt x="748248" y="2058680"/>
                  <a:pt x="752764" y="2047773"/>
                  <a:pt x="752725" y="2036368"/>
                </a:cubicBezTo>
                <a:lnTo>
                  <a:pt x="752725" y="1798709"/>
                </a:lnTo>
                <a:cubicBezTo>
                  <a:pt x="753108" y="1732731"/>
                  <a:pt x="727199" y="1669318"/>
                  <a:pt x="680663" y="1622556"/>
                </a:cubicBezTo>
                <a:cubicBezTo>
                  <a:pt x="634164" y="1575752"/>
                  <a:pt x="570905" y="1549461"/>
                  <a:pt x="504921" y="1549461"/>
                </a:cubicBezTo>
                <a:cubicBezTo>
                  <a:pt x="438938" y="1549461"/>
                  <a:pt x="375687" y="1575752"/>
                  <a:pt x="329180" y="1622556"/>
                </a:cubicBezTo>
                <a:cubicBezTo>
                  <a:pt x="282682" y="1669322"/>
                  <a:pt x="256735" y="1732735"/>
                  <a:pt x="257117" y="1798709"/>
                </a:cubicBezTo>
                <a:lnTo>
                  <a:pt x="257117" y="2035604"/>
                </a:lnTo>
                <a:cubicBezTo>
                  <a:pt x="257117" y="2059217"/>
                  <a:pt x="276252" y="2078390"/>
                  <a:pt x="299903" y="2078466"/>
                </a:cubicBezTo>
                <a:close/>
                <a:moveTo>
                  <a:pt x="342852" y="1798747"/>
                </a:moveTo>
                <a:lnTo>
                  <a:pt x="342852" y="1798708"/>
                </a:lnTo>
                <a:cubicBezTo>
                  <a:pt x="342546" y="1755540"/>
                  <a:pt x="359461" y="1714017"/>
                  <a:pt x="389924" y="1683367"/>
                </a:cubicBezTo>
                <a:cubicBezTo>
                  <a:pt x="420349" y="1652712"/>
                  <a:pt x="461757" y="1635453"/>
                  <a:pt x="504923" y="1635453"/>
                </a:cubicBezTo>
                <a:cubicBezTo>
                  <a:pt x="548131" y="1635453"/>
                  <a:pt x="589538" y="1652712"/>
                  <a:pt x="619961" y="1683367"/>
                </a:cubicBezTo>
                <a:cubicBezTo>
                  <a:pt x="650386" y="1714021"/>
                  <a:pt x="667301" y="1755544"/>
                  <a:pt x="666996" y="1798708"/>
                </a:cubicBezTo>
                <a:lnTo>
                  <a:pt x="666996" y="1993427"/>
                </a:lnTo>
                <a:lnTo>
                  <a:pt x="342847" y="1992814"/>
                </a:lnTo>
                <a:close/>
              </a:path>
            </a:pathLst>
          </a:custGeom>
          <a:solidFill>
            <a:schemeClr val="tx2"/>
          </a:solidFill>
          <a:ln w="97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6E2FF286-6CC7-618F-058D-298B0E753B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F341FAA5-F10E-C8E1-E71A-D6BBF9B988B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642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E699E69F-4F2D-662D-BCB2-8A89940604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7184" y="2699989"/>
            <a:ext cx="2723292" cy="1422832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38935119-F762-5E89-5468-44AB11EFA9D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251235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DAB56226-33FA-51FD-F4C2-BDABA5BBF8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20053" y="1287677"/>
            <a:ext cx="2723292" cy="122942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B1689BBB-0D4B-33E9-ED88-6AD0A10D654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691524" y="2699990"/>
            <a:ext cx="2723292" cy="141791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Slide Number Placeholder 5">
            <a:extLst>
              <a:ext uri="{FF2B5EF4-FFF2-40B4-BE49-F238E27FC236}">
                <a16:creationId xmlns:a16="http://schemas.microsoft.com/office/drawing/2014/main" id="{21C2061A-BC86-17F8-CBB9-57CECDD39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EDC9032-A269-D6CF-20F6-020D2DEBCCB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0921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" accel="10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+ 4 punktai tekstui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rc 5">
            <a:extLst>
              <a:ext uri="{FF2B5EF4-FFF2-40B4-BE49-F238E27FC236}">
                <a16:creationId xmlns:a16="http://schemas.microsoft.com/office/drawing/2014/main" id="{F379ECB5-37E1-06DB-D17C-A314E46B6FC1}"/>
              </a:ext>
            </a:extLst>
          </p:cNvPr>
          <p:cNvSpPr/>
          <p:nvPr userDrawn="1"/>
        </p:nvSpPr>
        <p:spPr>
          <a:xfrm>
            <a:off x="3320909" y="2743200"/>
            <a:ext cx="5550183" cy="5550183"/>
          </a:xfrm>
          <a:prstGeom prst="arc">
            <a:avLst>
              <a:gd name="adj1" fmla="val 10850144"/>
              <a:gd name="adj2" fmla="val 0"/>
            </a:avLst>
          </a:prstGeom>
          <a:noFill/>
          <a:ln w="38100" cap="rnd" cmpd="sng" algn="ctr">
            <a:solidFill>
              <a:srgbClr val="C0C0C8"/>
            </a:solidFill>
            <a:prstDash val="solid"/>
            <a:round/>
            <a:headEnd type="none"/>
            <a:tailEnd type="none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7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88180D9-9234-E180-0FCC-7D8D1BCD0982}"/>
              </a:ext>
            </a:extLst>
          </p:cNvPr>
          <p:cNvSpPr/>
          <p:nvPr userDrawn="1"/>
        </p:nvSpPr>
        <p:spPr>
          <a:xfrm>
            <a:off x="3206609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9748AAE-93C2-FD2B-F464-E399EEE9B0BF}"/>
              </a:ext>
            </a:extLst>
          </p:cNvPr>
          <p:cNvSpPr/>
          <p:nvPr userDrawn="1"/>
        </p:nvSpPr>
        <p:spPr>
          <a:xfrm>
            <a:off x="4137244" y="33147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135C41-399C-33C9-61F1-60CD127EAAD3}"/>
              </a:ext>
            </a:extLst>
          </p:cNvPr>
          <p:cNvSpPr/>
          <p:nvPr userDrawn="1"/>
        </p:nvSpPr>
        <p:spPr>
          <a:xfrm>
            <a:off x="5867400" y="2628900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42231DD-C4BC-87AF-F1E6-1B22AAE71041}"/>
              </a:ext>
            </a:extLst>
          </p:cNvPr>
          <p:cNvSpPr/>
          <p:nvPr userDrawn="1"/>
        </p:nvSpPr>
        <p:spPr>
          <a:xfrm>
            <a:off x="7711858" y="3274595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BBA324C-2BAF-A134-FF4B-76CCE6DDBCC1}"/>
              </a:ext>
            </a:extLst>
          </p:cNvPr>
          <p:cNvSpPr/>
          <p:nvPr userDrawn="1"/>
        </p:nvSpPr>
        <p:spPr>
          <a:xfrm>
            <a:off x="8756792" y="5305733"/>
            <a:ext cx="228600" cy="228600"/>
          </a:xfrm>
          <a:prstGeom prst="ellipse">
            <a:avLst/>
          </a:prstGeom>
          <a:solidFill>
            <a:schemeClr val="tx2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12" name="object 47">
            <a:extLst>
              <a:ext uri="{FF2B5EF4-FFF2-40B4-BE49-F238E27FC236}">
                <a16:creationId xmlns:a16="http://schemas.microsoft.com/office/drawing/2014/main" id="{EC592B89-42E6-317B-D2E6-9A3A0E3E68B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4567126-86D6-6400-DA64-FE506AB5AB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6E2FF286-6CC7-618F-058D-298B0E753B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F341FAA5-F10E-C8E1-E71A-D6BBF9B988B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642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E699E69F-4F2D-662D-BCB2-8A89940604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7184" y="2699989"/>
            <a:ext cx="2723292" cy="1422832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38935119-F762-5E89-5468-44AB11EFA9D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251235" y="4893491"/>
            <a:ext cx="2315124" cy="1661133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DAB56226-33FA-51FD-F4C2-BDABA5BBF8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20053" y="1287677"/>
            <a:ext cx="2723292" cy="122942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B1689BBB-0D4B-33E9-ED88-6AD0A10D654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691524" y="2699990"/>
            <a:ext cx="2723292" cy="141791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Slide Number Placeholder 5">
            <a:extLst>
              <a:ext uri="{FF2B5EF4-FFF2-40B4-BE49-F238E27FC236}">
                <a16:creationId xmlns:a16="http://schemas.microsoft.com/office/drawing/2014/main" id="{21C2061A-BC86-17F8-CBB9-57CECDD39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EDC9032-A269-D6CF-20F6-020D2DEBCCB3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icture Placeholder 12">
            <a:extLst>
              <a:ext uri="{FF2B5EF4-FFF2-40B4-BE49-F238E27FC236}">
                <a16:creationId xmlns:a16="http://schemas.microsoft.com/office/drawing/2014/main" id="{EA8B23BD-D46D-4B4F-88A3-9AC5F4998F7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10384" y="3772343"/>
            <a:ext cx="2757678" cy="2757678"/>
          </a:xfrm>
          <a:prstGeom prst="flowChartConnector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Foto</a:t>
            </a:r>
          </a:p>
        </p:txBody>
      </p:sp>
    </p:spTree>
    <p:extLst>
      <p:ext uri="{BB962C8B-B14F-4D97-AF65-F5344CB8AC3E}">
        <p14:creationId xmlns:p14="http://schemas.microsoft.com/office/powerpoint/2010/main" val="17387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" accel="10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1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0301BA36-25C1-23CC-9FD3-4707314BFE08}"/>
              </a:ext>
            </a:extLst>
          </p:cNvPr>
          <p:cNvSpPr/>
          <p:nvPr userDrawn="1"/>
        </p:nvSpPr>
        <p:spPr>
          <a:xfrm>
            <a:off x="7803333" y="1849896"/>
            <a:ext cx="327718" cy="32771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3BCD070-7B47-4F96-8C6E-5409B64025FD}"/>
              </a:ext>
            </a:extLst>
          </p:cNvPr>
          <p:cNvSpPr/>
          <p:nvPr userDrawn="1"/>
        </p:nvSpPr>
        <p:spPr>
          <a:xfrm>
            <a:off x="4019002" y="1849896"/>
            <a:ext cx="327718" cy="327718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FD04D1C-289D-2564-74CA-CBB1C3204CEC}"/>
              </a:ext>
            </a:extLst>
          </p:cNvPr>
          <p:cNvSpPr/>
          <p:nvPr userDrawn="1"/>
        </p:nvSpPr>
        <p:spPr>
          <a:xfrm>
            <a:off x="7918743" y="4882445"/>
            <a:ext cx="327718" cy="327718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FA10FBC-D251-74FD-173F-B257E53F124F}"/>
              </a:ext>
            </a:extLst>
          </p:cNvPr>
          <p:cNvSpPr/>
          <p:nvPr userDrawn="1"/>
        </p:nvSpPr>
        <p:spPr>
          <a:xfrm>
            <a:off x="3885835" y="4882445"/>
            <a:ext cx="327718" cy="327718"/>
          </a:xfrm>
          <a:prstGeom prst="ellipse">
            <a:avLst/>
          </a:prstGeom>
          <a:solidFill>
            <a:schemeClr val="accent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A71A397-5680-5144-4604-F49E0D9475AB}"/>
              </a:ext>
            </a:extLst>
          </p:cNvPr>
          <p:cNvSpPr/>
          <p:nvPr userDrawn="1"/>
        </p:nvSpPr>
        <p:spPr>
          <a:xfrm>
            <a:off x="8444937" y="3366170"/>
            <a:ext cx="327718" cy="32771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9F6C8CC-5EE2-AAA5-A491-73046442B174}"/>
              </a:ext>
            </a:extLst>
          </p:cNvPr>
          <p:cNvSpPr/>
          <p:nvPr userDrawn="1"/>
        </p:nvSpPr>
        <p:spPr>
          <a:xfrm>
            <a:off x="3311881" y="3366170"/>
            <a:ext cx="327718" cy="327718"/>
          </a:xfrm>
          <a:prstGeom prst="ellipse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37036EC6-C9B5-C056-7077-2D211552C790}"/>
              </a:ext>
            </a:extLst>
          </p:cNvPr>
          <p:cNvSpPr>
            <a:spLocks/>
          </p:cNvSpPr>
          <p:nvPr userDrawn="1"/>
        </p:nvSpPr>
        <p:spPr bwMode="auto">
          <a:xfrm>
            <a:off x="6139642" y="1793471"/>
            <a:ext cx="1466883" cy="1413053"/>
          </a:xfrm>
          <a:custGeom>
            <a:avLst/>
            <a:gdLst>
              <a:gd name="T0" fmla="*/ 0 w 460"/>
              <a:gd name="T1" fmla="*/ 322 h 443"/>
              <a:gd name="T2" fmla="*/ 184 w 460"/>
              <a:gd name="T3" fmla="*/ 443 h 443"/>
              <a:gd name="T4" fmla="*/ 365 w 460"/>
              <a:gd name="T5" fmla="*/ 438 h 443"/>
              <a:gd name="T6" fmla="*/ 460 w 460"/>
              <a:gd name="T7" fmla="*/ 280 h 443"/>
              <a:gd name="T8" fmla="*/ 2 w 460"/>
              <a:gd name="T9" fmla="*/ 0 h 443"/>
              <a:gd name="T10" fmla="*/ 89 w 460"/>
              <a:gd name="T11" fmla="*/ 159 h 443"/>
              <a:gd name="T12" fmla="*/ 0 w 460"/>
              <a:gd name="T13" fmla="*/ 322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0" h="443">
                <a:moveTo>
                  <a:pt x="0" y="322"/>
                </a:moveTo>
                <a:cubicBezTo>
                  <a:pt x="79" y="331"/>
                  <a:pt x="146" y="378"/>
                  <a:pt x="184" y="443"/>
                </a:cubicBezTo>
                <a:cubicBezTo>
                  <a:pt x="365" y="438"/>
                  <a:pt x="365" y="438"/>
                  <a:pt x="365" y="438"/>
                </a:cubicBezTo>
                <a:cubicBezTo>
                  <a:pt x="460" y="280"/>
                  <a:pt x="460" y="280"/>
                  <a:pt x="460" y="280"/>
                </a:cubicBezTo>
                <a:cubicBezTo>
                  <a:pt x="367" y="121"/>
                  <a:pt x="197" y="11"/>
                  <a:pt x="2" y="0"/>
                </a:cubicBezTo>
                <a:cubicBezTo>
                  <a:pt x="89" y="159"/>
                  <a:pt x="89" y="159"/>
                  <a:pt x="89" y="159"/>
                </a:cubicBezTo>
                <a:lnTo>
                  <a:pt x="0" y="3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56FEAD56-A634-D8DE-B746-50EAD116C206}"/>
              </a:ext>
            </a:extLst>
          </p:cNvPr>
          <p:cNvSpPr>
            <a:spLocks/>
          </p:cNvSpPr>
          <p:nvPr userDrawn="1"/>
        </p:nvSpPr>
        <p:spPr bwMode="auto">
          <a:xfrm>
            <a:off x="6726395" y="2787992"/>
            <a:ext cx="1131788" cy="1721233"/>
          </a:xfrm>
          <a:custGeom>
            <a:avLst/>
            <a:gdLst>
              <a:gd name="T0" fmla="*/ 15 w 355"/>
              <a:gd name="T1" fmla="*/ 162 h 540"/>
              <a:gd name="T2" fmla="*/ 34 w 355"/>
              <a:gd name="T3" fmla="*/ 257 h 540"/>
              <a:gd name="T4" fmla="*/ 0 w 355"/>
              <a:gd name="T5" fmla="*/ 381 h 540"/>
              <a:gd name="T6" fmla="*/ 95 w 355"/>
              <a:gd name="T7" fmla="*/ 536 h 540"/>
              <a:gd name="T8" fmla="*/ 279 w 355"/>
              <a:gd name="T9" fmla="*/ 540 h 540"/>
              <a:gd name="T10" fmla="*/ 355 w 355"/>
              <a:gd name="T11" fmla="*/ 257 h 540"/>
              <a:gd name="T12" fmla="*/ 294 w 355"/>
              <a:gd name="T13" fmla="*/ 0 h 540"/>
              <a:gd name="T14" fmla="*/ 199 w 355"/>
              <a:gd name="T15" fmla="*/ 157 h 540"/>
              <a:gd name="T16" fmla="*/ 15 w 355"/>
              <a:gd name="T17" fmla="*/ 162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5" h="540">
                <a:moveTo>
                  <a:pt x="15" y="162"/>
                </a:moveTo>
                <a:cubicBezTo>
                  <a:pt x="27" y="191"/>
                  <a:pt x="34" y="223"/>
                  <a:pt x="34" y="257"/>
                </a:cubicBezTo>
                <a:cubicBezTo>
                  <a:pt x="34" y="302"/>
                  <a:pt x="22" y="345"/>
                  <a:pt x="0" y="381"/>
                </a:cubicBezTo>
                <a:cubicBezTo>
                  <a:pt x="95" y="536"/>
                  <a:pt x="95" y="536"/>
                  <a:pt x="95" y="536"/>
                </a:cubicBezTo>
                <a:cubicBezTo>
                  <a:pt x="279" y="540"/>
                  <a:pt x="279" y="540"/>
                  <a:pt x="279" y="540"/>
                </a:cubicBezTo>
                <a:cubicBezTo>
                  <a:pt x="327" y="456"/>
                  <a:pt x="355" y="360"/>
                  <a:pt x="355" y="257"/>
                </a:cubicBezTo>
                <a:cubicBezTo>
                  <a:pt x="355" y="164"/>
                  <a:pt x="333" y="77"/>
                  <a:pt x="294" y="0"/>
                </a:cubicBezTo>
                <a:cubicBezTo>
                  <a:pt x="199" y="157"/>
                  <a:pt x="199" y="157"/>
                  <a:pt x="199" y="157"/>
                </a:cubicBezTo>
                <a:lnTo>
                  <a:pt x="15" y="16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49B98B2C-0D81-B10E-ACDF-03ACF6008475}"/>
              </a:ext>
            </a:extLst>
          </p:cNvPr>
          <p:cNvSpPr>
            <a:spLocks/>
          </p:cNvSpPr>
          <p:nvPr userDrawn="1"/>
        </p:nvSpPr>
        <p:spPr bwMode="auto">
          <a:xfrm>
            <a:off x="4530107" y="1793471"/>
            <a:ext cx="1779101" cy="1336345"/>
          </a:xfrm>
          <a:custGeom>
            <a:avLst/>
            <a:gdLst>
              <a:gd name="T0" fmla="*/ 276 w 558"/>
              <a:gd name="T1" fmla="*/ 419 h 419"/>
              <a:gd name="T2" fmla="*/ 470 w 558"/>
              <a:gd name="T3" fmla="*/ 320 h 419"/>
              <a:gd name="T4" fmla="*/ 558 w 558"/>
              <a:gd name="T5" fmla="*/ 159 h 419"/>
              <a:gd name="T6" fmla="*/ 470 w 558"/>
              <a:gd name="T7" fmla="*/ 0 h 419"/>
              <a:gd name="T8" fmla="*/ 0 w 558"/>
              <a:gd name="T9" fmla="*/ 254 h 419"/>
              <a:gd name="T10" fmla="*/ 178 w 558"/>
              <a:gd name="T11" fmla="*/ 258 h 419"/>
              <a:gd name="T12" fmla="*/ 276 w 558"/>
              <a:gd name="T13" fmla="*/ 419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8" h="419">
                <a:moveTo>
                  <a:pt x="276" y="419"/>
                </a:moveTo>
                <a:cubicBezTo>
                  <a:pt x="321" y="360"/>
                  <a:pt x="391" y="321"/>
                  <a:pt x="470" y="320"/>
                </a:cubicBezTo>
                <a:cubicBezTo>
                  <a:pt x="558" y="159"/>
                  <a:pt x="558" y="159"/>
                  <a:pt x="558" y="159"/>
                </a:cubicBezTo>
                <a:cubicBezTo>
                  <a:pt x="470" y="0"/>
                  <a:pt x="470" y="0"/>
                  <a:pt x="470" y="0"/>
                </a:cubicBezTo>
                <a:cubicBezTo>
                  <a:pt x="274" y="1"/>
                  <a:pt x="101" y="102"/>
                  <a:pt x="0" y="254"/>
                </a:cubicBezTo>
                <a:cubicBezTo>
                  <a:pt x="178" y="258"/>
                  <a:pt x="178" y="258"/>
                  <a:pt x="178" y="258"/>
                </a:cubicBezTo>
                <a:lnTo>
                  <a:pt x="276" y="41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F4DBE6CF-5A5A-6CD1-5F87-C1B535A6BF41}"/>
              </a:ext>
            </a:extLst>
          </p:cNvPr>
          <p:cNvSpPr>
            <a:spLocks/>
          </p:cNvSpPr>
          <p:nvPr userDrawn="1"/>
        </p:nvSpPr>
        <p:spPr bwMode="auto">
          <a:xfrm>
            <a:off x="4227310" y="2701863"/>
            <a:ext cx="1122368" cy="1705084"/>
          </a:xfrm>
          <a:custGeom>
            <a:avLst/>
            <a:gdLst>
              <a:gd name="T0" fmla="*/ 339 w 352"/>
              <a:gd name="T1" fmla="*/ 378 h 535"/>
              <a:gd name="T2" fmla="*/ 321 w 352"/>
              <a:gd name="T3" fmla="*/ 284 h 535"/>
              <a:gd name="T4" fmla="*/ 352 w 352"/>
              <a:gd name="T5" fmla="*/ 163 h 535"/>
              <a:gd name="T6" fmla="*/ 255 w 352"/>
              <a:gd name="T7" fmla="*/ 4 h 535"/>
              <a:gd name="T8" fmla="*/ 76 w 352"/>
              <a:gd name="T9" fmla="*/ 0 h 535"/>
              <a:gd name="T10" fmla="*/ 0 w 352"/>
              <a:gd name="T11" fmla="*/ 284 h 535"/>
              <a:gd name="T12" fmla="*/ 59 w 352"/>
              <a:gd name="T13" fmla="*/ 535 h 535"/>
              <a:gd name="T14" fmla="*/ 151 w 352"/>
              <a:gd name="T15" fmla="*/ 383 h 535"/>
              <a:gd name="T16" fmla="*/ 339 w 352"/>
              <a:gd name="T17" fmla="*/ 378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2" h="535">
                <a:moveTo>
                  <a:pt x="339" y="378"/>
                </a:moveTo>
                <a:cubicBezTo>
                  <a:pt x="327" y="349"/>
                  <a:pt x="321" y="317"/>
                  <a:pt x="321" y="284"/>
                </a:cubicBezTo>
                <a:cubicBezTo>
                  <a:pt x="321" y="240"/>
                  <a:pt x="332" y="199"/>
                  <a:pt x="352" y="163"/>
                </a:cubicBezTo>
                <a:cubicBezTo>
                  <a:pt x="255" y="4"/>
                  <a:pt x="255" y="4"/>
                  <a:pt x="255" y="4"/>
                </a:cubicBezTo>
                <a:cubicBezTo>
                  <a:pt x="76" y="0"/>
                  <a:pt x="76" y="0"/>
                  <a:pt x="76" y="0"/>
                </a:cubicBezTo>
                <a:cubicBezTo>
                  <a:pt x="28" y="84"/>
                  <a:pt x="0" y="180"/>
                  <a:pt x="0" y="284"/>
                </a:cubicBezTo>
                <a:cubicBezTo>
                  <a:pt x="0" y="374"/>
                  <a:pt x="21" y="459"/>
                  <a:pt x="59" y="535"/>
                </a:cubicBezTo>
                <a:cubicBezTo>
                  <a:pt x="151" y="383"/>
                  <a:pt x="151" y="383"/>
                  <a:pt x="151" y="383"/>
                </a:cubicBezTo>
                <a:lnTo>
                  <a:pt x="339" y="37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BCDE7D37-DE78-419C-B3A0-709E55DDB70C}"/>
              </a:ext>
            </a:extLst>
          </p:cNvPr>
          <p:cNvSpPr>
            <a:spLocks/>
          </p:cNvSpPr>
          <p:nvPr userDrawn="1"/>
        </p:nvSpPr>
        <p:spPr bwMode="auto">
          <a:xfrm>
            <a:off x="4469547" y="4005908"/>
            <a:ext cx="1460155" cy="1409016"/>
          </a:xfrm>
          <a:custGeom>
            <a:avLst/>
            <a:gdLst>
              <a:gd name="T0" fmla="*/ 458 w 458"/>
              <a:gd name="T1" fmla="*/ 121 h 442"/>
              <a:gd name="T2" fmla="*/ 279 w 458"/>
              <a:gd name="T3" fmla="*/ 0 h 442"/>
              <a:gd name="T4" fmla="*/ 93 w 458"/>
              <a:gd name="T5" fmla="*/ 5 h 442"/>
              <a:gd name="T6" fmla="*/ 0 w 458"/>
              <a:gd name="T7" fmla="*/ 158 h 442"/>
              <a:gd name="T8" fmla="*/ 456 w 458"/>
              <a:gd name="T9" fmla="*/ 442 h 442"/>
              <a:gd name="T10" fmla="*/ 369 w 458"/>
              <a:gd name="T11" fmla="*/ 284 h 442"/>
              <a:gd name="T12" fmla="*/ 458 w 458"/>
              <a:gd name="T13" fmla="*/ 121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442">
                <a:moveTo>
                  <a:pt x="458" y="121"/>
                </a:moveTo>
                <a:cubicBezTo>
                  <a:pt x="382" y="110"/>
                  <a:pt x="316" y="64"/>
                  <a:pt x="279" y="0"/>
                </a:cubicBezTo>
                <a:cubicBezTo>
                  <a:pt x="93" y="5"/>
                  <a:pt x="93" y="5"/>
                  <a:pt x="93" y="5"/>
                </a:cubicBezTo>
                <a:cubicBezTo>
                  <a:pt x="0" y="158"/>
                  <a:pt x="0" y="158"/>
                  <a:pt x="0" y="158"/>
                </a:cubicBezTo>
                <a:cubicBezTo>
                  <a:pt x="93" y="319"/>
                  <a:pt x="261" y="430"/>
                  <a:pt x="456" y="442"/>
                </a:cubicBezTo>
                <a:cubicBezTo>
                  <a:pt x="369" y="284"/>
                  <a:pt x="369" y="284"/>
                  <a:pt x="369" y="284"/>
                </a:cubicBezTo>
                <a:lnTo>
                  <a:pt x="458" y="1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BAF8AE44-70D4-E413-DE00-90525D3FA29F}"/>
              </a:ext>
            </a:extLst>
          </p:cNvPr>
          <p:cNvSpPr>
            <a:spLocks/>
          </p:cNvSpPr>
          <p:nvPr userDrawn="1"/>
        </p:nvSpPr>
        <p:spPr bwMode="auto">
          <a:xfrm>
            <a:off x="5760136" y="4094729"/>
            <a:ext cx="1795250" cy="1326924"/>
          </a:xfrm>
          <a:custGeom>
            <a:avLst/>
            <a:gdLst>
              <a:gd name="T0" fmla="*/ 284 w 563"/>
              <a:gd name="T1" fmla="*/ 0 h 416"/>
              <a:gd name="T2" fmla="*/ 88 w 563"/>
              <a:gd name="T3" fmla="*/ 95 h 416"/>
              <a:gd name="T4" fmla="*/ 88 w 563"/>
              <a:gd name="T5" fmla="*/ 95 h 416"/>
              <a:gd name="T6" fmla="*/ 0 w 563"/>
              <a:gd name="T7" fmla="*/ 256 h 416"/>
              <a:gd name="T8" fmla="*/ 88 w 563"/>
              <a:gd name="T9" fmla="*/ 416 h 416"/>
              <a:gd name="T10" fmla="*/ 88 w 563"/>
              <a:gd name="T11" fmla="*/ 416 h 416"/>
              <a:gd name="T12" fmla="*/ 563 w 563"/>
              <a:gd name="T13" fmla="*/ 161 h 416"/>
              <a:gd name="T14" fmla="*/ 380 w 563"/>
              <a:gd name="T15" fmla="*/ 157 h 416"/>
              <a:gd name="T16" fmla="*/ 284 w 563"/>
              <a:gd name="T17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63" h="416">
                <a:moveTo>
                  <a:pt x="284" y="0"/>
                </a:moveTo>
                <a:cubicBezTo>
                  <a:pt x="238" y="58"/>
                  <a:pt x="168" y="95"/>
                  <a:pt x="88" y="95"/>
                </a:cubicBezTo>
                <a:cubicBezTo>
                  <a:pt x="88" y="95"/>
                  <a:pt x="88" y="95"/>
                  <a:pt x="88" y="95"/>
                </a:cubicBezTo>
                <a:cubicBezTo>
                  <a:pt x="0" y="256"/>
                  <a:pt x="0" y="256"/>
                  <a:pt x="0" y="256"/>
                </a:cubicBezTo>
                <a:cubicBezTo>
                  <a:pt x="88" y="416"/>
                  <a:pt x="88" y="416"/>
                  <a:pt x="88" y="416"/>
                </a:cubicBezTo>
                <a:cubicBezTo>
                  <a:pt x="88" y="416"/>
                  <a:pt x="88" y="416"/>
                  <a:pt x="88" y="416"/>
                </a:cubicBezTo>
                <a:cubicBezTo>
                  <a:pt x="287" y="416"/>
                  <a:pt x="461" y="314"/>
                  <a:pt x="563" y="161"/>
                </a:cubicBezTo>
                <a:cubicBezTo>
                  <a:pt x="380" y="157"/>
                  <a:pt x="380" y="157"/>
                  <a:pt x="380" y="157"/>
                </a:cubicBezTo>
                <a:lnTo>
                  <a:pt x="28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1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71C30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14" name="object 47">
            <a:extLst>
              <a:ext uri="{FF2B5EF4-FFF2-40B4-BE49-F238E27FC236}">
                <a16:creationId xmlns:a16="http://schemas.microsoft.com/office/drawing/2014/main" id="{9E6E45A4-9BFC-B316-018B-869B7C522609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D0509E7-30A1-C717-3E8C-C3D277AE45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38D48BE6-CFE5-A2AF-1FAE-181D0284283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A8565732-8BE0-6537-84FD-CD6B0369346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34705" y="2356495"/>
            <a:ext cx="2723292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9A6E7E28-DA7F-ACDD-B578-314D1C3ADF7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226871" y="1764285"/>
            <a:ext cx="2746357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A2C0CC9-57D9-48CA-A829-DF09DB4D36D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20673" y="3347166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D2004B31-683E-676F-DA13-14F0A7F0E0F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73" y="3957095"/>
            <a:ext cx="3352556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406E9C0B-2CF5-45F2-31AC-DAE1A3EA837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92899" y="4882445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6FA7E177-10C4-64F2-DC3E-48623457A1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92899" y="5542480"/>
            <a:ext cx="3796196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47EF5CE4-7FA8-38A8-F4B2-E10137D9CD0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241838" y="1760455"/>
            <a:ext cx="2723292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4E991D81-7D3E-EE9E-2337-49F41C29BC7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52483" y="2370833"/>
            <a:ext cx="2723292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444FEC51-7ABF-3778-3CF0-711455BF24D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42385" y="3368853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AC97A8BF-1E40-D76D-E34B-72B121D0DD8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942385" y="3978782"/>
            <a:ext cx="2832520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FD5EB379-9A80-CD2A-467D-C7357B2ABBB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335157" y="4991843"/>
            <a:ext cx="2555664" cy="50659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F18A93FE-2301-F0B5-B733-F7B273412D4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335157" y="5592441"/>
            <a:ext cx="3452786" cy="7709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9" name="Slide Number Placeholder 5">
            <a:extLst>
              <a:ext uri="{FF2B5EF4-FFF2-40B4-BE49-F238E27FC236}">
                <a16:creationId xmlns:a16="http://schemas.microsoft.com/office/drawing/2014/main" id="{78D798FC-0F78-67A1-2A37-F9F54A204F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F4189CE-BA41-3F89-F127-67CC81EEF94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746273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a darbo vieta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6B36624B-8238-6976-D4CB-A357C121FB08}"/>
              </a:ext>
            </a:extLst>
          </p:cNvPr>
          <p:cNvGrpSpPr/>
          <p:nvPr userDrawn="1"/>
        </p:nvGrpSpPr>
        <p:grpSpPr>
          <a:xfrm>
            <a:off x="7272019" y="2403109"/>
            <a:ext cx="4649377" cy="3458071"/>
            <a:chOff x="4819363" y="1549271"/>
            <a:chExt cx="6813275" cy="5067516"/>
          </a:xfrm>
        </p:grpSpPr>
        <p:sp>
          <p:nvSpPr>
            <p:cNvPr id="2" name="Freeform 6">
              <a:extLst>
                <a:ext uri="{FF2B5EF4-FFF2-40B4-BE49-F238E27FC236}">
                  <a16:creationId xmlns:a16="http://schemas.microsoft.com/office/drawing/2014/main" id="{337DF94A-4F0E-44B1-874D-3EC6C1C642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19363" y="2313067"/>
              <a:ext cx="6813275" cy="4303720"/>
            </a:xfrm>
            <a:custGeom>
              <a:avLst/>
              <a:gdLst>
                <a:gd name="T0" fmla="*/ 0 w 878"/>
                <a:gd name="T1" fmla="*/ 350 h 563"/>
                <a:gd name="T2" fmla="*/ 314 w 878"/>
                <a:gd name="T3" fmla="*/ 288 h 563"/>
                <a:gd name="T4" fmla="*/ 602 w 878"/>
                <a:gd name="T5" fmla="*/ 0 h 563"/>
                <a:gd name="T6" fmla="*/ 842 w 878"/>
                <a:gd name="T7" fmla="*/ 234 h 563"/>
                <a:gd name="T8" fmla="*/ 0 w 878"/>
                <a:gd name="T9" fmla="*/ 35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563">
                  <a:moveTo>
                    <a:pt x="0" y="350"/>
                  </a:moveTo>
                  <a:cubicBezTo>
                    <a:pt x="0" y="350"/>
                    <a:pt x="117" y="232"/>
                    <a:pt x="314" y="288"/>
                  </a:cubicBezTo>
                  <a:cubicBezTo>
                    <a:pt x="510" y="344"/>
                    <a:pt x="626" y="296"/>
                    <a:pt x="602" y="0"/>
                  </a:cubicBezTo>
                  <a:cubicBezTo>
                    <a:pt x="602" y="0"/>
                    <a:pt x="878" y="38"/>
                    <a:pt x="842" y="234"/>
                  </a:cubicBezTo>
                  <a:cubicBezTo>
                    <a:pt x="799" y="473"/>
                    <a:pt x="245" y="563"/>
                    <a:pt x="0" y="35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" name="Freeform 18">
              <a:extLst>
                <a:ext uri="{FF2B5EF4-FFF2-40B4-BE49-F238E27FC236}">
                  <a16:creationId xmlns:a16="http://schemas.microsoft.com/office/drawing/2014/main" id="{43641931-CE87-E7AC-60C3-2812906D82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17564" y="1901289"/>
              <a:ext cx="193044" cy="238466"/>
            </a:xfrm>
            <a:custGeom>
              <a:avLst/>
              <a:gdLst>
                <a:gd name="T0" fmla="*/ 14 w 25"/>
                <a:gd name="T1" fmla="*/ 5 h 31"/>
                <a:gd name="T2" fmla="*/ 13 w 25"/>
                <a:gd name="T3" fmla="*/ 0 h 31"/>
                <a:gd name="T4" fmla="*/ 11 w 25"/>
                <a:gd name="T5" fmla="*/ 5 h 31"/>
                <a:gd name="T6" fmla="*/ 0 w 25"/>
                <a:gd name="T7" fmla="*/ 15 h 31"/>
                <a:gd name="T8" fmla="*/ 0 w 25"/>
                <a:gd name="T9" fmla="*/ 15 h 31"/>
                <a:gd name="T10" fmla="*/ 0 w 25"/>
                <a:gd name="T11" fmla="*/ 15 h 31"/>
                <a:gd name="T12" fmla="*/ 11 w 25"/>
                <a:gd name="T13" fmla="*/ 26 h 31"/>
                <a:gd name="T14" fmla="*/ 13 w 25"/>
                <a:gd name="T15" fmla="*/ 31 h 31"/>
                <a:gd name="T16" fmla="*/ 14 w 25"/>
                <a:gd name="T17" fmla="*/ 26 h 31"/>
                <a:gd name="T18" fmla="*/ 25 w 25"/>
                <a:gd name="T19" fmla="*/ 15 h 31"/>
                <a:gd name="T20" fmla="*/ 25 w 25"/>
                <a:gd name="T21" fmla="*/ 15 h 31"/>
                <a:gd name="T22" fmla="*/ 25 w 25"/>
                <a:gd name="T23" fmla="*/ 15 h 31"/>
                <a:gd name="T24" fmla="*/ 14 w 25"/>
                <a:gd name="T25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1">
                  <a:moveTo>
                    <a:pt x="14" y="5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9" y="9"/>
                    <a:pt x="5" y="13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5" y="18"/>
                    <a:pt x="9" y="22"/>
                    <a:pt x="11" y="26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6" y="22"/>
                    <a:pt x="20" y="18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0" y="13"/>
                    <a:pt x="16" y="9"/>
                    <a:pt x="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" name="Freeform 19">
              <a:extLst>
                <a:ext uri="{FF2B5EF4-FFF2-40B4-BE49-F238E27FC236}">
                  <a16:creationId xmlns:a16="http://schemas.microsoft.com/office/drawing/2014/main" id="{C882D674-0A35-39F6-CDA8-CA0C9A5E60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15472" y="4232943"/>
              <a:ext cx="185474" cy="246036"/>
            </a:xfrm>
            <a:custGeom>
              <a:avLst/>
              <a:gdLst>
                <a:gd name="T0" fmla="*/ 14 w 24"/>
                <a:gd name="T1" fmla="*/ 5 h 32"/>
                <a:gd name="T2" fmla="*/ 12 w 24"/>
                <a:gd name="T3" fmla="*/ 0 h 32"/>
                <a:gd name="T4" fmla="*/ 10 w 24"/>
                <a:gd name="T5" fmla="*/ 5 h 32"/>
                <a:gd name="T6" fmla="*/ 0 w 24"/>
                <a:gd name="T7" fmla="*/ 16 h 32"/>
                <a:gd name="T8" fmla="*/ 0 w 24"/>
                <a:gd name="T9" fmla="*/ 16 h 32"/>
                <a:gd name="T10" fmla="*/ 0 w 24"/>
                <a:gd name="T11" fmla="*/ 16 h 32"/>
                <a:gd name="T12" fmla="*/ 10 w 24"/>
                <a:gd name="T13" fmla="*/ 26 h 32"/>
                <a:gd name="T14" fmla="*/ 12 w 24"/>
                <a:gd name="T15" fmla="*/ 32 h 32"/>
                <a:gd name="T16" fmla="*/ 14 w 24"/>
                <a:gd name="T17" fmla="*/ 26 h 32"/>
                <a:gd name="T18" fmla="*/ 24 w 24"/>
                <a:gd name="T19" fmla="*/ 16 h 32"/>
                <a:gd name="T20" fmla="*/ 24 w 24"/>
                <a:gd name="T21" fmla="*/ 16 h 32"/>
                <a:gd name="T22" fmla="*/ 24 w 24"/>
                <a:gd name="T23" fmla="*/ 16 h 32"/>
                <a:gd name="T24" fmla="*/ 14 w 24"/>
                <a:gd name="T25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" h="32">
                  <a:moveTo>
                    <a:pt x="14" y="5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10"/>
                    <a:pt x="5" y="13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" y="18"/>
                    <a:pt x="9" y="22"/>
                    <a:pt x="10" y="26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6" y="22"/>
                    <a:pt x="19" y="18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9" y="13"/>
                    <a:pt x="16" y="10"/>
                    <a:pt x="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20">
              <a:extLst>
                <a:ext uri="{FF2B5EF4-FFF2-40B4-BE49-F238E27FC236}">
                  <a16:creationId xmlns:a16="http://schemas.microsoft.com/office/drawing/2014/main" id="{006C06E0-0924-CF2D-DC15-699B5C74675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0955" y="3994480"/>
              <a:ext cx="124911" cy="162763"/>
            </a:xfrm>
            <a:custGeom>
              <a:avLst/>
              <a:gdLst>
                <a:gd name="T0" fmla="*/ 9 w 16"/>
                <a:gd name="T1" fmla="*/ 4 h 21"/>
                <a:gd name="T2" fmla="*/ 8 w 16"/>
                <a:gd name="T3" fmla="*/ 0 h 21"/>
                <a:gd name="T4" fmla="*/ 6 w 16"/>
                <a:gd name="T5" fmla="*/ 4 h 21"/>
                <a:gd name="T6" fmla="*/ 0 w 16"/>
                <a:gd name="T7" fmla="*/ 11 h 21"/>
                <a:gd name="T8" fmla="*/ 0 w 16"/>
                <a:gd name="T9" fmla="*/ 11 h 21"/>
                <a:gd name="T10" fmla="*/ 0 w 16"/>
                <a:gd name="T11" fmla="*/ 11 h 21"/>
                <a:gd name="T12" fmla="*/ 6 w 16"/>
                <a:gd name="T13" fmla="*/ 18 h 21"/>
                <a:gd name="T14" fmla="*/ 8 w 16"/>
                <a:gd name="T15" fmla="*/ 21 h 21"/>
                <a:gd name="T16" fmla="*/ 9 w 16"/>
                <a:gd name="T17" fmla="*/ 18 h 21"/>
                <a:gd name="T18" fmla="*/ 16 w 16"/>
                <a:gd name="T19" fmla="*/ 11 h 21"/>
                <a:gd name="T20" fmla="*/ 16 w 16"/>
                <a:gd name="T21" fmla="*/ 11 h 21"/>
                <a:gd name="T22" fmla="*/ 16 w 16"/>
                <a:gd name="T23" fmla="*/ 11 h 21"/>
                <a:gd name="T24" fmla="*/ 9 w 16"/>
                <a:gd name="T25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21">
                  <a:moveTo>
                    <a:pt x="9" y="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7"/>
                    <a:pt x="3" y="9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" y="12"/>
                    <a:pt x="5" y="15"/>
                    <a:pt x="6" y="18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5"/>
                    <a:pt x="12" y="12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2" y="9"/>
                    <a:pt x="10" y="7"/>
                    <a:pt x="9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" name="Freeform 21">
              <a:extLst>
                <a:ext uri="{FF2B5EF4-FFF2-40B4-BE49-F238E27FC236}">
                  <a16:creationId xmlns:a16="http://schemas.microsoft.com/office/drawing/2014/main" id="{CBE2B7A6-EE1D-BF03-EAA4-C9CA16671E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7418" y="2643179"/>
              <a:ext cx="124911" cy="158976"/>
            </a:xfrm>
            <a:custGeom>
              <a:avLst/>
              <a:gdLst>
                <a:gd name="T0" fmla="*/ 10 w 16"/>
                <a:gd name="T1" fmla="*/ 4 h 21"/>
                <a:gd name="T2" fmla="*/ 8 w 16"/>
                <a:gd name="T3" fmla="*/ 0 h 21"/>
                <a:gd name="T4" fmla="*/ 7 w 16"/>
                <a:gd name="T5" fmla="*/ 4 h 21"/>
                <a:gd name="T6" fmla="*/ 0 w 16"/>
                <a:gd name="T7" fmla="*/ 11 h 21"/>
                <a:gd name="T8" fmla="*/ 0 w 16"/>
                <a:gd name="T9" fmla="*/ 11 h 21"/>
                <a:gd name="T10" fmla="*/ 0 w 16"/>
                <a:gd name="T11" fmla="*/ 11 h 21"/>
                <a:gd name="T12" fmla="*/ 7 w 16"/>
                <a:gd name="T13" fmla="*/ 18 h 21"/>
                <a:gd name="T14" fmla="*/ 8 w 16"/>
                <a:gd name="T15" fmla="*/ 21 h 21"/>
                <a:gd name="T16" fmla="*/ 10 w 16"/>
                <a:gd name="T17" fmla="*/ 18 h 21"/>
                <a:gd name="T18" fmla="*/ 16 w 16"/>
                <a:gd name="T19" fmla="*/ 11 h 21"/>
                <a:gd name="T20" fmla="*/ 16 w 16"/>
                <a:gd name="T21" fmla="*/ 11 h 21"/>
                <a:gd name="T22" fmla="*/ 16 w 16"/>
                <a:gd name="T23" fmla="*/ 11 h 21"/>
                <a:gd name="T24" fmla="*/ 10 w 16"/>
                <a:gd name="T25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21">
                  <a:moveTo>
                    <a:pt x="10" y="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7"/>
                    <a:pt x="4" y="9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12"/>
                    <a:pt x="6" y="15"/>
                    <a:pt x="7" y="18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5"/>
                    <a:pt x="13" y="12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3" y="9"/>
                    <a:pt x="11" y="7"/>
                    <a:pt x="10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B386A29-A7E7-3E61-5A8F-3EE048704273}"/>
                </a:ext>
              </a:extLst>
            </p:cNvPr>
            <p:cNvGrpSpPr/>
            <p:nvPr userDrawn="1"/>
          </p:nvGrpSpPr>
          <p:grpSpPr>
            <a:xfrm>
              <a:off x="5720230" y="2987629"/>
              <a:ext cx="541276" cy="616979"/>
              <a:chOff x="7310093" y="4727133"/>
              <a:chExt cx="541276" cy="616979"/>
            </a:xfrm>
          </p:grpSpPr>
          <p:sp>
            <p:nvSpPr>
              <p:cNvPr id="9" name="Freeform 61">
                <a:extLst>
                  <a:ext uri="{FF2B5EF4-FFF2-40B4-BE49-F238E27FC236}">
                    <a16:creationId xmlns:a16="http://schemas.microsoft.com/office/drawing/2014/main" id="{BE1C0A16-06E7-A021-09E8-EAD94C094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33416" y="4833117"/>
                <a:ext cx="317953" cy="261177"/>
              </a:xfrm>
              <a:custGeom>
                <a:avLst/>
                <a:gdLst>
                  <a:gd name="T0" fmla="*/ 8 w 41"/>
                  <a:gd name="T1" fmla="*/ 34 h 34"/>
                  <a:gd name="T2" fmla="*/ 35 w 41"/>
                  <a:gd name="T3" fmla="*/ 0 h 34"/>
                  <a:gd name="T4" fmla="*/ 8 w 41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34">
                    <a:moveTo>
                      <a:pt x="8" y="34"/>
                    </a:moveTo>
                    <a:cubicBezTo>
                      <a:pt x="8" y="34"/>
                      <a:pt x="41" y="34"/>
                      <a:pt x="35" y="0"/>
                    </a:cubicBezTo>
                    <a:cubicBezTo>
                      <a:pt x="35" y="0"/>
                      <a:pt x="0" y="4"/>
                      <a:pt x="8" y="34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Freeform 62">
                <a:extLst>
                  <a:ext uri="{FF2B5EF4-FFF2-40B4-BE49-F238E27FC236}">
                    <a16:creationId xmlns:a16="http://schemas.microsoft.com/office/drawing/2014/main" id="{FD50EE28-B8F4-43FD-236A-7BDD849FC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10093" y="4817977"/>
                <a:ext cx="325523" cy="268747"/>
              </a:xfrm>
              <a:custGeom>
                <a:avLst/>
                <a:gdLst>
                  <a:gd name="T0" fmla="*/ 33 w 42"/>
                  <a:gd name="T1" fmla="*/ 34 h 35"/>
                  <a:gd name="T2" fmla="*/ 7 w 42"/>
                  <a:gd name="T3" fmla="*/ 0 h 35"/>
                  <a:gd name="T4" fmla="*/ 33 w 42"/>
                  <a:gd name="T5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35">
                    <a:moveTo>
                      <a:pt x="33" y="34"/>
                    </a:moveTo>
                    <a:cubicBezTo>
                      <a:pt x="33" y="34"/>
                      <a:pt x="0" y="35"/>
                      <a:pt x="7" y="0"/>
                    </a:cubicBezTo>
                    <a:cubicBezTo>
                      <a:pt x="7" y="0"/>
                      <a:pt x="42" y="4"/>
                      <a:pt x="33" y="34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Freeform 63">
                <a:extLst>
                  <a:ext uri="{FF2B5EF4-FFF2-40B4-BE49-F238E27FC236}">
                    <a16:creationId xmlns:a16="http://schemas.microsoft.com/office/drawing/2014/main" id="{6D006358-D21C-BADF-6772-CF589942A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5796" y="4727133"/>
                <a:ext cx="405013" cy="359591"/>
              </a:xfrm>
              <a:custGeom>
                <a:avLst/>
                <a:gdLst>
                  <a:gd name="T0" fmla="*/ 25 w 52"/>
                  <a:gd name="T1" fmla="*/ 47 h 47"/>
                  <a:gd name="T2" fmla="*/ 29 w 52"/>
                  <a:gd name="T3" fmla="*/ 0 h 47"/>
                  <a:gd name="T4" fmla="*/ 25 w 52"/>
                  <a:gd name="T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47">
                    <a:moveTo>
                      <a:pt x="25" y="47"/>
                    </a:moveTo>
                    <a:cubicBezTo>
                      <a:pt x="25" y="47"/>
                      <a:pt x="0" y="22"/>
                      <a:pt x="29" y="0"/>
                    </a:cubicBezTo>
                    <a:cubicBezTo>
                      <a:pt x="29" y="0"/>
                      <a:pt x="52" y="29"/>
                      <a:pt x="25" y="4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Freeform 64">
                <a:extLst>
                  <a:ext uri="{FF2B5EF4-FFF2-40B4-BE49-F238E27FC236}">
                    <a16:creationId xmlns:a16="http://schemas.microsoft.com/office/drawing/2014/main" id="{8AAFDA29-0A30-08C5-64FC-969457F20F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70655" y="5064011"/>
                <a:ext cx="412583" cy="280101"/>
              </a:xfrm>
              <a:custGeom>
                <a:avLst/>
                <a:gdLst>
                  <a:gd name="T0" fmla="*/ 109 w 109"/>
                  <a:gd name="T1" fmla="*/ 0 h 74"/>
                  <a:gd name="T2" fmla="*/ 0 w 109"/>
                  <a:gd name="T3" fmla="*/ 0 h 74"/>
                  <a:gd name="T4" fmla="*/ 17 w 109"/>
                  <a:gd name="T5" fmla="*/ 74 h 74"/>
                  <a:gd name="T6" fmla="*/ 90 w 109"/>
                  <a:gd name="T7" fmla="*/ 74 h 74"/>
                  <a:gd name="T8" fmla="*/ 109 w 109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74">
                    <a:moveTo>
                      <a:pt x="109" y="0"/>
                    </a:moveTo>
                    <a:lnTo>
                      <a:pt x="0" y="0"/>
                    </a:lnTo>
                    <a:lnTo>
                      <a:pt x="17" y="74"/>
                    </a:lnTo>
                    <a:lnTo>
                      <a:pt x="90" y="74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645176-78EE-F087-FCD4-74746FCC4102}"/>
                </a:ext>
              </a:extLst>
            </p:cNvPr>
            <p:cNvGrpSpPr/>
            <p:nvPr userDrawn="1"/>
          </p:nvGrpSpPr>
          <p:grpSpPr>
            <a:xfrm>
              <a:off x="5440129" y="1549271"/>
              <a:ext cx="4220444" cy="4663308"/>
              <a:chOff x="7029992" y="3288775"/>
              <a:chExt cx="4220444" cy="4663308"/>
            </a:xfrm>
          </p:grpSpPr>
          <p:sp>
            <p:nvSpPr>
              <p:cNvPr id="14" name="Freeform 36">
                <a:extLst>
                  <a:ext uri="{FF2B5EF4-FFF2-40B4-BE49-F238E27FC236}">
                    <a16:creationId xmlns:a16="http://schemas.microsoft.com/office/drawing/2014/main" id="{8494B252-A737-24EA-94C4-A4D73BC3AA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66044" y="3288775"/>
                <a:ext cx="1578410" cy="1237746"/>
              </a:xfrm>
              <a:custGeom>
                <a:avLst/>
                <a:gdLst>
                  <a:gd name="T0" fmla="*/ 50 w 203"/>
                  <a:gd name="T1" fmla="*/ 13 h 162"/>
                  <a:gd name="T2" fmla="*/ 112 w 203"/>
                  <a:gd name="T3" fmla="*/ 38 h 162"/>
                  <a:gd name="T4" fmla="*/ 116 w 203"/>
                  <a:gd name="T5" fmla="*/ 44 h 162"/>
                  <a:gd name="T6" fmla="*/ 139 w 203"/>
                  <a:gd name="T7" fmla="*/ 61 h 162"/>
                  <a:gd name="T8" fmla="*/ 125 w 203"/>
                  <a:gd name="T9" fmla="*/ 154 h 162"/>
                  <a:gd name="T10" fmla="*/ 14 w 203"/>
                  <a:gd name="T11" fmla="*/ 104 h 162"/>
                  <a:gd name="T12" fmla="*/ 15 w 203"/>
                  <a:gd name="T13" fmla="*/ 57 h 162"/>
                  <a:gd name="T14" fmla="*/ 50 w 203"/>
                  <a:gd name="T15" fmla="*/ 1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3" h="162">
                    <a:moveTo>
                      <a:pt x="50" y="13"/>
                    </a:moveTo>
                    <a:cubicBezTo>
                      <a:pt x="50" y="13"/>
                      <a:pt x="91" y="0"/>
                      <a:pt x="112" y="38"/>
                    </a:cubicBezTo>
                    <a:cubicBezTo>
                      <a:pt x="113" y="40"/>
                      <a:pt x="114" y="42"/>
                      <a:pt x="116" y="44"/>
                    </a:cubicBezTo>
                    <a:cubicBezTo>
                      <a:pt x="120" y="49"/>
                      <a:pt x="129" y="58"/>
                      <a:pt x="139" y="61"/>
                    </a:cubicBezTo>
                    <a:cubicBezTo>
                      <a:pt x="178" y="73"/>
                      <a:pt x="203" y="147"/>
                      <a:pt x="125" y="154"/>
                    </a:cubicBezTo>
                    <a:cubicBezTo>
                      <a:pt x="28" y="162"/>
                      <a:pt x="0" y="143"/>
                      <a:pt x="14" y="104"/>
                    </a:cubicBezTo>
                    <a:cubicBezTo>
                      <a:pt x="24" y="76"/>
                      <a:pt x="15" y="57"/>
                      <a:pt x="15" y="57"/>
                    </a:cubicBezTo>
                    <a:lnTo>
                      <a:pt x="50" y="13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6D143B8A-21ED-EB87-C345-DFAD27906A0F}"/>
                  </a:ext>
                </a:extLst>
              </p:cNvPr>
              <p:cNvGrpSpPr/>
              <p:nvPr/>
            </p:nvGrpSpPr>
            <p:grpSpPr>
              <a:xfrm>
                <a:off x="7029992" y="3390973"/>
                <a:ext cx="4220444" cy="4561110"/>
                <a:chOff x="7029992" y="3390973"/>
                <a:chExt cx="4220444" cy="4561110"/>
              </a:xfrm>
            </p:grpSpPr>
            <p:sp>
              <p:nvSpPr>
                <p:cNvPr id="16" name="Freeform 26">
                  <a:extLst>
                    <a:ext uri="{FF2B5EF4-FFF2-40B4-BE49-F238E27FC236}">
                      <a16:creationId xmlns:a16="http://schemas.microsoft.com/office/drawing/2014/main" id="{AABD91C9-1ED7-392A-A0ED-A19B5B6FEB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15250" y="4428105"/>
                  <a:ext cx="1612475" cy="1911503"/>
                </a:xfrm>
                <a:custGeom>
                  <a:avLst/>
                  <a:gdLst>
                    <a:gd name="T0" fmla="*/ 0 w 208"/>
                    <a:gd name="T1" fmla="*/ 250 h 250"/>
                    <a:gd name="T2" fmla="*/ 135 w 208"/>
                    <a:gd name="T3" fmla="*/ 250 h 250"/>
                    <a:gd name="T4" fmla="*/ 188 w 208"/>
                    <a:gd name="T5" fmla="*/ 203 h 250"/>
                    <a:gd name="T6" fmla="*/ 208 w 208"/>
                    <a:gd name="T7" fmla="*/ 0 h 250"/>
                    <a:gd name="T8" fmla="*/ 73 w 208"/>
                    <a:gd name="T9" fmla="*/ 0 h 250"/>
                    <a:gd name="T10" fmla="*/ 70 w 208"/>
                    <a:gd name="T11" fmla="*/ 118 h 250"/>
                    <a:gd name="T12" fmla="*/ 0 w 208"/>
                    <a:gd name="T13" fmla="*/ 250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08" h="250">
                      <a:moveTo>
                        <a:pt x="0" y="250"/>
                      </a:moveTo>
                      <a:cubicBezTo>
                        <a:pt x="135" y="250"/>
                        <a:pt x="135" y="250"/>
                        <a:pt x="135" y="250"/>
                      </a:cubicBezTo>
                      <a:cubicBezTo>
                        <a:pt x="163" y="250"/>
                        <a:pt x="185" y="230"/>
                        <a:pt x="188" y="203"/>
                      </a:cubicBezTo>
                      <a:cubicBezTo>
                        <a:pt x="208" y="0"/>
                        <a:pt x="208" y="0"/>
                        <a:pt x="208" y="0"/>
                      </a:cubicBezTo>
                      <a:cubicBezTo>
                        <a:pt x="73" y="0"/>
                        <a:pt x="73" y="0"/>
                        <a:pt x="73" y="0"/>
                      </a:cubicBezTo>
                      <a:cubicBezTo>
                        <a:pt x="70" y="118"/>
                        <a:pt x="70" y="118"/>
                        <a:pt x="70" y="118"/>
                      </a:cubicBezTo>
                      <a:lnTo>
                        <a:pt x="0" y="250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" name="Freeform 27">
                  <a:extLst>
                    <a:ext uri="{FF2B5EF4-FFF2-40B4-BE49-F238E27FC236}">
                      <a16:creationId xmlns:a16="http://schemas.microsoft.com/office/drawing/2014/main" id="{F5CEA7D1-BC72-1E85-A8B6-DF66575C98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00109" y="4405394"/>
                  <a:ext cx="1650327" cy="1972066"/>
                </a:xfrm>
                <a:custGeom>
                  <a:avLst/>
                  <a:gdLst>
                    <a:gd name="T0" fmla="*/ 2 w 213"/>
                    <a:gd name="T1" fmla="*/ 251 h 258"/>
                    <a:gd name="T2" fmla="*/ 106 w 213"/>
                    <a:gd name="T3" fmla="*/ 249 h 258"/>
                    <a:gd name="T4" fmla="*/ 132 w 213"/>
                    <a:gd name="T5" fmla="*/ 248 h 258"/>
                    <a:gd name="T6" fmla="*/ 139 w 213"/>
                    <a:gd name="T7" fmla="*/ 248 h 258"/>
                    <a:gd name="T8" fmla="*/ 145 w 213"/>
                    <a:gd name="T9" fmla="*/ 248 h 258"/>
                    <a:gd name="T10" fmla="*/ 156 w 213"/>
                    <a:gd name="T11" fmla="*/ 244 h 258"/>
                    <a:gd name="T12" fmla="*/ 184 w 213"/>
                    <a:gd name="T13" fmla="*/ 209 h 258"/>
                    <a:gd name="T14" fmla="*/ 186 w 213"/>
                    <a:gd name="T15" fmla="*/ 197 h 258"/>
                    <a:gd name="T16" fmla="*/ 187 w 213"/>
                    <a:gd name="T17" fmla="*/ 184 h 258"/>
                    <a:gd name="T18" fmla="*/ 190 w 213"/>
                    <a:gd name="T19" fmla="*/ 158 h 258"/>
                    <a:gd name="T20" fmla="*/ 195 w 213"/>
                    <a:gd name="T21" fmla="*/ 106 h 258"/>
                    <a:gd name="T22" fmla="*/ 207 w 213"/>
                    <a:gd name="T23" fmla="*/ 3 h 258"/>
                    <a:gd name="T24" fmla="*/ 210 w 213"/>
                    <a:gd name="T25" fmla="*/ 0 h 258"/>
                    <a:gd name="T26" fmla="*/ 213 w 213"/>
                    <a:gd name="T27" fmla="*/ 3 h 258"/>
                    <a:gd name="T28" fmla="*/ 205 w 213"/>
                    <a:gd name="T29" fmla="*/ 107 h 258"/>
                    <a:gd name="T30" fmla="*/ 200 w 213"/>
                    <a:gd name="T31" fmla="*/ 159 h 258"/>
                    <a:gd name="T32" fmla="*/ 198 w 213"/>
                    <a:gd name="T33" fmla="*/ 185 h 258"/>
                    <a:gd name="T34" fmla="*/ 196 w 213"/>
                    <a:gd name="T35" fmla="*/ 198 h 258"/>
                    <a:gd name="T36" fmla="*/ 195 w 213"/>
                    <a:gd name="T37" fmla="*/ 211 h 258"/>
                    <a:gd name="T38" fmla="*/ 160 w 213"/>
                    <a:gd name="T39" fmla="*/ 254 h 258"/>
                    <a:gd name="T40" fmla="*/ 146 w 213"/>
                    <a:gd name="T41" fmla="*/ 258 h 258"/>
                    <a:gd name="T42" fmla="*/ 139 w 213"/>
                    <a:gd name="T43" fmla="*/ 258 h 258"/>
                    <a:gd name="T44" fmla="*/ 132 w 213"/>
                    <a:gd name="T45" fmla="*/ 258 h 258"/>
                    <a:gd name="T46" fmla="*/ 106 w 213"/>
                    <a:gd name="T47" fmla="*/ 258 h 258"/>
                    <a:gd name="T48" fmla="*/ 2 w 213"/>
                    <a:gd name="T49" fmla="*/ 256 h 258"/>
                    <a:gd name="T50" fmla="*/ 0 w 213"/>
                    <a:gd name="T51" fmla="*/ 253 h 258"/>
                    <a:gd name="T52" fmla="*/ 2 w 213"/>
                    <a:gd name="T53" fmla="*/ 251 h 2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3" h="258">
                      <a:moveTo>
                        <a:pt x="2" y="251"/>
                      </a:moveTo>
                      <a:cubicBezTo>
                        <a:pt x="37" y="250"/>
                        <a:pt x="72" y="249"/>
                        <a:pt x="106" y="249"/>
                      </a:cubicBezTo>
                      <a:cubicBezTo>
                        <a:pt x="132" y="248"/>
                        <a:pt x="132" y="248"/>
                        <a:pt x="132" y="248"/>
                      </a:cubicBezTo>
                      <a:cubicBezTo>
                        <a:pt x="135" y="248"/>
                        <a:pt x="137" y="248"/>
                        <a:pt x="139" y="248"/>
                      </a:cubicBezTo>
                      <a:cubicBezTo>
                        <a:pt x="141" y="248"/>
                        <a:pt x="143" y="248"/>
                        <a:pt x="145" y="248"/>
                      </a:cubicBezTo>
                      <a:cubicBezTo>
                        <a:pt x="149" y="247"/>
                        <a:pt x="152" y="246"/>
                        <a:pt x="156" y="244"/>
                      </a:cubicBezTo>
                      <a:cubicBezTo>
                        <a:pt x="170" y="238"/>
                        <a:pt x="181" y="225"/>
                        <a:pt x="184" y="209"/>
                      </a:cubicBezTo>
                      <a:cubicBezTo>
                        <a:pt x="185" y="206"/>
                        <a:pt x="185" y="201"/>
                        <a:pt x="186" y="197"/>
                      </a:cubicBezTo>
                      <a:cubicBezTo>
                        <a:pt x="187" y="184"/>
                        <a:pt x="187" y="184"/>
                        <a:pt x="187" y="184"/>
                      </a:cubicBezTo>
                      <a:cubicBezTo>
                        <a:pt x="190" y="158"/>
                        <a:pt x="190" y="158"/>
                        <a:pt x="190" y="158"/>
                      </a:cubicBezTo>
                      <a:cubicBezTo>
                        <a:pt x="191" y="141"/>
                        <a:pt x="193" y="124"/>
                        <a:pt x="195" y="106"/>
                      </a:cubicBezTo>
                      <a:cubicBezTo>
                        <a:pt x="199" y="72"/>
                        <a:pt x="203" y="37"/>
                        <a:pt x="207" y="3"/>
                      </a:cubicBezTo>
                      <a:cubicBezTo>
                        <a:pt x="207" y="1"/>
                        <a:pt x="208" y="0"/>
                        <a:pt x="210" y="0"/>
                      </a:cubicBezTo>
                      <a:cubicBezTo>
                        <a:pt x="212" y="0"/>
                        <a:pt x="213" y="2"/>
                        <a:pt x="213" y="3"/>
                      </a:cubicBezTo>
                      <a:cubicBezTo>
                        <a:pt x="210" y="38"/>
                        <a:pt x="208" y="73"/>
                        <a:pt x="205" y="107"/>
                      </a:cubicBezTo>
                      <a:cubicBezTo>
                        <a:pt x="203" y="125"/>
                        <a:pt x="202" y="142"/>
                        <a:pt x="200" y="159"/>
                      </a:cubicBezTo>
                      <a:cubicBezTo>
                        <a:pt x="198" y="185"/>
                        <a:pt x="198" y="185"/>
                        <a:pt x="198" y="185"/>
                      </a:cubicBezTo>
                      <a:cubicBezTo>
                        <a:pt x="196" y="198"/>
                        <a:pt x="196" y="198"/>
                        <a:pt x="196" y="198"/>
                      </a:cubicBezTo>
                      <a:cubicBezTo>
                        <a:pt x="196" y="202"/>
                        <a:pt x="196" y="207"/>
                        <a:pt x="195" y="211"/>
                      </a:cubicBezTo>
                      <a:cubicBezTo>
                        <a:pt x="191" y="230"/>
                        <a:pt x="178" y="247"/>
                        <a:pt x="160" y="254"/>
                      </a:cubicBezTo>
                      <a:cubicBezTo>
                        <a:pt x="156" y="256"/>
                        <a:pt x="151" y="257"/>
                        <a:pt x="146" y="258"/>
                      </a:cubicBezTo>
                      <a:cubicBezTo>
                        <a:pt x="144" y="258"/>
                        <a:pt x="142" y="258"/>
                        <a:pt x="139" y="258"/>
                      </a:cubicBezTo>
                      <a:cubicBezTo>
                        <a:pt x="137" y="258"/>
                        <a:pt x="135" y="258"/>
                        <a:pt x="132" y="258"/>
                      </a:cubicBezTo>
                      <a:cubicBezTo>
                        <a:pt x="106" y="258"/>
                        <a:pt x="106" y="258"/>
                        <a:pt x="106" y="258"/>
                      </a:cubicBezTo>
                      <a:cubicBezTo>
                        <a:pt x="72" y="258"/>
                        <a:pt x="37" y="257"/>
                        <a:pt x="2" y="256"/>
                      </a:cubicBezTo>
                      <a:cubicBezTo>
                        <a:pt x="1" y="256"/>
                        <a:pt x="0" y="254"/>
                        <a:pt x="0" y="253"/>
                      </a:cubicBezTo>
                      <a:cubicBezTo>
                        <a:pt x="0" y="252"/>
                        <a:pt x="1" y="251"/>
                        <a:pt x="2" y="2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" name="Line 28">
                  <a:extLst>
                    <a:ext uri="{FF2B5EF4-FFF2-40B4-BE49-F238E27FC236}">
                      <a16:creationId xmlns:a16="http://schemas.microsoft.com/office/drawing/2014/main" id="{E574B191-E220-8C51-38BB-12539CFA25F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0220874" y="6369889"/>
                  <a:ext cx="0" cy="1101481"/>
                </a:xfrm>
                <a:prstGeom prst="line">
                  <a:avLst/>
                </a:prstGeom>
                <a:noFill/>
                <a:ln w="33338" cap="flat">
                  <a:solidFill>
                    <a:srgbClr val="3D415B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" name="Rectangle 29">
                  <a:extLst>
                    <a:ext uri="{FF2B5EF4-FFF2-40B4-BE49-F238E27FC236}">
                      <a16:creationId xmlns:a16="http://schemas.microsoft.com/office/drawing/2014/main" id="{B73B7C43-B98B-BCF6-F0FF-F380304D8E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29992" y="5344112"/>
                  <a:ext cx="3383926" cy="56778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" name="Freeform 30">
                  <a:extLst>
                    <a:ext uri="{FF2B5EF4-FFF2-40B4-BE49-F238E27FC236}">
                      <a16:creationId xmlns:a16="http://schemas.microsoft.com/office/drawing/2014/main" id="{738E8A00-06A7-B50D-C8F6-4600C46C1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23434" y="7675766"/>
                  <a:ext cx="227109" cy="177903"/>
                </a:xfrm>
                <a:custGeom>
                  <a:avLst/>
                  <a:gdLst>
                    <a:gd name="T0" fmla="*/ 51 w 60"/>
                    <a:gd name="T1" fmla="*/ 0 h 47"/>
                    <a:gd name="T2" fmla="*/ 60 w 60"/>
                    <a:gd name="T3" fmla="*/ 33 h 47"/>
                    <a:gd name="T4" fmla="*/ 14 w 60"/>
                    <a:gd name="T5" fmla="*/ 47 h 47"/>
                    <a:gd name="T6" fmla="*/ 0 w 60"/>
                    <a:gd name="T7" fmla="*/ 4 h 47"/>
                    <a:gd name="T8" fmla="*/ 51 w 60"/>
                    <a:gd name="T9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7">
                      <a:moveTo>
                        <a:pt x="51" y="0"/>
                      </a:moveTo>
                      <a:lnTo>
                        <a:pt x="60" y="33"/>
                      </a:lnTo>
                      <a:lnTo>
                        <a:pt x="14" y="47"/>
                      </a:lnTo>
                      <a:lnTo>
                        <a:pt x="0" y="4"/>
                      </a:lnTo>
                      <a:lnTo>
                        <a:pt x="51" y="0"/>
                      </a:ln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1" name="Freeform 31">
                  <a:extLst>
                    <a:ext uri="{FF2B5EF4-FFF2-40B4-BE49-F238E27FC236}">
                      <a16:creationId xmlns:a16="http://schemas.microsoft.com/office/drawing/2014/main" id="{469748ED-D4DA-066C-0A7E-3016B34942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64203" y="7584922"/>
                  <a:ext cx="170333" cy="98414"/>
                </a:xfrm>
                <a:custGeom>
                  <a:avLst/>
                  <a:gdLst>
                    <a:gd name="T0" fmla="*/ 0 w 45"/>
                    <a:gd name="T1" fmla="*/ 0 h 26"/>
                    <a:gd name="T2" fmla="*/ 0 w 45"/>
                    <a:gd name="T3" fmla="*/ 26 h 26"/>
                    <a:gd name="T4" fmla="*/ 41 w 45"/>
                    <a:gd name="T5" fmla="*/ 26 h 26"/>
                    <a:gd name="T6" fmla="*/ 45 w 45"/>
                    <a:gd name="T7" fmla="*/ 0 h 26"/>
                    <a:gd name="T8" fmla="*/ 0 w 45"/>
                    <a:gd name="T9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26">
                      <a:moveTo>
                        <a:pt x="0" y="0"/>
                      </a:moveTo>
                      <a:lnTo>
                        <a:pt x="0" y="26"/>
                      </a:lnTo>
                      <a:lnTo>
                        <a:pt x="41" y="26"/>
                      </a:lnTo>
                      <a:lnTo>
                        <a:pt x="4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2" name="Freeform 32">
                  <a:extLst>
                    <a:ext uri="{FF2B5EF4-FFF2-40B4-BE49-F238E27FC236}">
                      <a16:creationId xmlns:a16="http://schemas.microsoft.com/office/drawing/2014/main" id="{36CBB8CA-8818-F654-3432-B160CE2A25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08039" y="4435675"/>
                  <a:ext cx="1063629" cy="832734"/>
                </a:xfrm>
                <a:custGeom>
                  <a:avLst/>
                  <a:gdLst>
                    <a:gd name="T0" fmla="*/ 134 w 137"/>
                    <a:gd name="T1" fmla="*/ 26 h 109"/>
                    <a:gd name="T2" fmla="*/ 104 w 137"/>
                    <a:gd name="T3" fmla="*/ 101 h 109"/>
                    <a:gd name="T4" fmla="*/ 103 w 137"/>
                    <a:gd name="T5" fmla="*/ 102 h 109"/>
                    <a:gd name="T6" fmla="*/ 92 w 137"/>
                    <a:gd name="T7" fmla="*/ 109 h 109"/>
                    <a:gd name="T8" fmla="*/ 7 w 137"/>
                    <a:gd name="T9" fmla="*/ 109 h 109"/>
                    <a:gd name="T10" fmla="*/ 1 w 137"/>
                    <a:gd name="T11" fmla="*/ 103 h 109"/>
                    <a:gd name="T12" fmla="*/ 6 w 137"/>
                    <a:gd name="T13" fmla="*/ 96 h 109"/>
                    <a:gd name="T14" fmla="*/ 91 w 137"/>
                    <a:gd name="T15" fmla="*/ 84 h 109"/>
                    <a:gd name="T16" fmla="*/ 79 w 137"/>
                    <a:gd name="T17" fmla="*/ 93 h 109"/>
                    <a:gd name="T18" fmla="*/ 100 w 137"/>
                    <a:gd name="T19" fmla="*/ 15 h 109"/>
                    <a:gd name="T20" fmla="*/ 122 w 137"/>
                    <a:gd name="T21" fmla="*/ 2 h 109"/>
                    <a:gd name="T22" fmla="*/ 135 w 137"/>
                    <a:gd name="T23" fmla="*/ 24 h 109"/>
                    <a:gd name="T24" fmla="*/ 134 w 137"/>
                    <a:gd name="T25" fmla="*/ 26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" h="109">
                      <a:moveTo>
                        <a:pt x="134" y="26"/>
                      </a:moveTo>
                      <a:cubicBezTo>
                        <a:pt x="104" y="101"/>
                        <a:pt x="104" y="101"/>
                        <a:pt x="104" y="101"/>
                      </a:cubicBezTo>
                      <a:cubicBezTo>
                        <a:pt x="103" y="102"/>
                        <a:pt x="103" y="102"/>
                        <a:pt x="103" y="102"/>
                      </a:cubicBezTo>
                      <a:cubicBezTo>
                        <a:pt x="101" y="107"/>
                        <a:pt x="97" y="109"/>
                        <a:pt x="92" y="109"/>
                      </a:cubicBezTo>
                      <a:cubicBezTo>
                        <a:pt x="7" y="109"/>
                        <a:pt x="7" y="109"/>
                        <a:pt x="7" y="109"/>
                      </a:cubicBezTo>
                      <a:cubicBezTo>
                        <a:pt x="3" y="109"/>
                        <a:pt x="0" y="106"/>
                        <a:pt x="1" y="103"/>
                      </a:cubicBezTo>
                      <a:cubicBezTo>
                        <a:pt x="1" y="99"/>
                        <a:pt x="3" y="97"/>
                        <a:pt x="6" y="96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79" y="93"/>
                        <a:pt x="79" y="93"/>
                        <a:pt x="79" y="93"/>
                      </a:cubicBezTo>
                      <a:cubicBezTo>
                        <a:pt x="100" y="15"/>
                        <a:pt x="100" y="15"/>
                        <a:pt x="100" y="15"/>
                      </a:cubicBezTo>
                      <a:cubicBezTo>
                        <a:pt x="102" y="5"/>
                        <a:pt x="112" y="0"/>
                        <a:pt x="122" y="2"/>
                      </a:cubicBezTo>
                      <a:cubicBezTo>
                        <a:pt x="131" y="5"/>
                        <a:pt x="137" y="15"/>
                        <a:pt x="135" y="24"/>
                      </a:cubicBezTo>
                      <a:cubicBezTo>
                        <a:pt x="134" y="25"/>
                        <a:pt x="134" y="26"/>
                        <a:pt x="134" y="26"/>
                      </a:cubicBezTo>
                      <a:close/>
                    </a:path>
                  </a:pathLst>
                </a:custGeom>
                <a:solidFill>
                  <a:srgbClr val="D8AC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3" name="Freeform 33">
                  <a:extLst>
                    <a:ext uri="{FF2B5EF4-FFF2-40B4-BE49-F238E27FC236}">
                      <a16:creationId xmlns:a16="http://schemas.microsoft.com/office/drawing/2014/main" id="{BD56825C-862B-B5FE-A0C0-D6A46F320C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07427" y="5154854"/>
                  <a:ext cx="325523" cy="113555"/>
                </a:xfrm>
                <a:custGeom>
                  <a:avLst/>
                  <a:gdLst>
                    <a:gd name="T0" fmla="*/ 42 w 42"/>
                    <a:gd name="T1" fmla="*/ 1 h 15"/>
                    <a:gd name="T2" fmla="*/ 13 w 42"/>
                    <a:gd name="T3" fmla="*/ 0 h 15"/>
                    <a:gd name="T4" fmla="*/ 0 w 42"/>
                    <a:gd name="T5" fmla="*/ 15 h 15"/>
                    <a:gd name="T6" fmla="*/ 0 w 42"/>
                    <a:gd name="T7" fmla="*/ 15 h 15"/>
                    <a:gd name="T8" fmla="*/ 42 w 42"/>
                    <a:gd name="T9" fmla="*/ 15 h 15"/>
                    <a:gd name="T10" fmla="*/ 42 w 42"/>
                    <a:gd name="T11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2" h="15">
                      <a:moveTo>
                        <a:pt x="42" y="1"/>
                      </a:move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7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42" y="15"/>
                        <a:pt x="42" y="15"/>
                        <a:pt x="42" y="15"/>
                      </a:cubicBezTo>
                      <a:lnTo>
                        <a:pt x="42" y="1"/>
                      </a:lnTo>
                      <a:close/>
                    </a:path>
                  </a:pathLst>
                </a:custGeom>
                <a:solidFill>
                  <a:srgbClr val="D8AC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4" name="Freeform 34">
                  <a:extLst>
                    <a:ext uri="{FF2B5EF4-FFF2-40B4-BE49-F238E27FC236}">
                      <a16:creationId xmlns:a16="http://schemas.microsoft.com/office/drawing/2014/main" id="{5C8B318C-D187-4825-D80C-4595B27705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78012" y="4284269"/>
                  <a:ext cx="442864" cy="510997"/>
                </a:xfrm>
                <a:custGeom>
                  <a:avLst/>
                  <a:gdLst>
                    <a:gd name="T0" fmla="*/ 0 w 57"/>
                    <a:gd name="T1" fmla="*/ 55 h 67"/>
                    <a:gd name="T2" fmla="*/ 47 w 57"/>
                    <a:gd name="T3" fmla="*/ 67 h 67"/>
                    <a:gd name="T4" fmla="*/ 55 w 57"/>
                    <a:gd name="T5" fmla="*/ 25 h 67"/>
                    <a:gd name="T6" fmla="*/ 38 w 57"/>
                    <a:gd name="T7" fmla="*/ 2 h 67"/>
                    <a:gd name="T8" fmla="*/ 38 w 57"/>
                    <a:gd name="T9" fmla="*/ 2 h 67"/>
                    <a:gd name="T10" fmla="*/ 15 w 57"/>
                    <a:gd name="T11" fmla="*/ 15 h 67"/>
                    <a:gd name="T12" fmla="*/ 0 w 57"/>
                    <a:gd name="T13" fmla="*/ 55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7" h="67">
                      <a:moveTo>
                        <a:pt x="0" y="55"/>
                      </a:moveTo>
                      <a:cubicBezTo>
                        <a:pt x="47" y="67"/>
                        <a:pt x="47" y="67"/>
                        <a:pt x="47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7" y="14"/>
                        <a:pt x="49" y="3"/>
                        <a:pt x="38" y="2"/>
                      </a:cubicBezTo>
                      <a:cubicBezTo>
                        <a:pt x="38" y="2"/>
                        <a:pt x="38" y="2"/>
                        <a:pt x="38" y="2"/>
                      </a:cubicBezTo>
                      <a:cubicBezTo>
                        <a:pt x="28" y="0"/>
                        <a:pt x="19" y="6"/>
                        <a:pt x="15" y="15"/>
                      </a:cubicBezTo>
                      <a:lnTo>
                        <a:pt x="0" y="55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5" name="Freeform 35">
                  <a:extLst>
                    <a:ext uri="{FF2B5EF4-FFF2-40B4-BE49-F238E27FC236}">
                      <a16:creationId xmlns:a16="http://schemas.microsoft.com/office/drawing/2014/main" id="{9380950D-ECD5-6C11-8FFE-7F3633A83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69576" y="5328971"/>
                  <a:ext cx="1366441" cy="2255951"/>
                </a:xfrm>
                <a:custGeom>
                  <a:avLst/>
                  <a:gdLst>
                    <a:gd name="T0" fmla="*/ 166 w 176"/>
                    <a:gd name="T1" fmla="*/ 0 h 295"/>
                    <a:gd name="T2" fmla="*/ 21 w 176"/>
                    <a:gd name="T3" fmla="*/ 73 h 295"/>
                    <a:gd name="T4" fmla="*/ 1 w 176"/>
                    <a:gd name="T5" fmla="*/ 109 h 295"/>
                    <a:gd name="T6" fmla="*/ 12 w 176"/>
                    <a:gd name="T7" fmla="*/ 295 h 295"/>
                    <a:gd name="T8" fmla="*/ 34 w 176"/>
                    <a:gd name="T9" fmla="*/ 295 h 295"/>
                    <a:gd name="T10" fmla="*/ 64 w 176"/>
                    <a:gd name="T11" fmla="*/ 96 h 295"/>
                    <a:gd name="T12" fmla="*/ 176 w 176"/>
                    <a:gd name="T13" fmla="*/ 17 h 295"/>
                    <a:gd name="T14" fmla="*/ 166 w 176"/>
                    <a:gd name="T15" fmla="*/ 0 h 2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76" h="295">
                      <a:moveTo>
                        <a:pt x="166" y="0"/>
                      </a:moveTo>
                      <a:cubicBezTo>
                        <a:pt x="21" y="73"/>
                        <a:pt x="21" y="73"/>
                        <a:pt x="21" y="73"/>
                      </a:cubicBezTo>
                      <a:cubicBezTo>
                        <a:pt x="8" y="80"/>
                        <a:pt x="0" y="94"/>
                        <a:pt x="1" y="109"/>
                      </a:cubicBezTo>
                      <a:cubicBezTo>
                        <a:pt x="12" y="295"/>
                        <a:pt x="12" y="295"/>
                        <a:pt x="12" y="295"/>
                      </a:cubicBezTo>
                      <a:cubicBezTo>
                        <a:pt x="34" y="295"/>
                        <a:pt x="34" y="295"/>
                        <a:pt x="34" y="295"/>
                      </a:cubicBezTo>
                      <a:cubicBezTo>
                        <a:pt x="64" y="96"/>
                        <a:pt x="64" y="96"/>
                        <a:pt x="64" y="96"/>
                      </a:cubicBezTo>
                      <a:cubicBezTo>
                        <a:pt x="176" y="17"/>
                        <a:pt x="176" y="17"/>
                        <a:pt x="176" y="17"/>
                      </a:cubicBezTo>
                      <a:lnTo>
                        <a:pt x="166" y="0"/>
                      </a:ln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6" name="Freeform 37">
                  <a:extLst>
                    <a:ext uri="{FF2B5EF4-FFF2-40B4-BE49-F238E27FC236}">
                      <a16:creationId xmlns:a16="http://schemas.microsoft.com/office/drawing/2014/main" id="{8A85AA42-268D-8F83-CAF3-5CDB15B700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83997" y="4144220"/>
                  <a:ext cx="863015" cy="1241530"/>
                </a:xfrm>
                <a:custGeom>
                  <a:avLst/>
                  <a:gdLst>
                    <a:gd name="T0" fmla="*/ 41 w 111"/>
                    <a:gd name="T1" fmla="*/ 0 h 162"/>
                    <a:gd name="T2" fmla="*/ 21 w 111"/>
                    <a:gd name="T3" fmla="*/ 10 h 162"/>
                    <a:gd name="T4" fmla="*/ 1 w 111"/>
                    <a:gd name="T5" fmla="*/ 41 h 162"/>
                    <a:gd name="T6" fmla="*/ 30 w 111"/>
                    <a:gd name="T7" fmla="*/ 162 h 162"/>
                    <a:gd name="T8" fmla="*/ 100 w 111"/>
                    <a:gd name="T9" fmla="*/ 162 h 162"/>
                    <a:gd name="T10" fmla="*/ 105 w 111"/>
                    <a:gd name="T11" fmla="*/ 40 h 162"/>
                    <a:gd name="T12" fmla="*/ 74 w 111"/>
                    <a:gd name="T13" fmla="*/ 4 h 162"/>
                    <a:gd name="T14" fmla="*/ 41 w 111"/>
                    <a:gd name="T15" fmla="*/ 0 h 1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1" h="162">
                      <a:moveTo>
                        <a:pt x="41" y="0"/>
                      </a:moveTo>
                      <a:cubicBezTo>
                        <a:pt x="21" y="10"/>
                        <a:pt x="21" y="10"/>
                        <a:pt x="21" y="10"/>
                      </a:cubicBezTo>
                      <a:cubicBezTo>
                        <a:pt x="8" y="15"/>
                        <a:pt x="0" y="27"/>
                        <a:pt x="1" y="41"/>
                      </a:cubicBezTo>
                      <a:cubicBezTo>
                        <a:pt x="1" y="68"/>
                        <a:pt x="7" y="136"/>
                        <a:pt x="30" y="162"/>
                      </a:cubicBezTo>
                      <a:cubicBezTo>
                        <a:pt x="100" y="162"/>
                        <a:pt x="100" y="162"/>
                        <a:pt x="100" y="162"/>
                      </a:cubicBezTo>
                      <a:cubicBezTo>
                        <a:pt x="111" y="114"/>
                        <a:pt x="105" y="40"/>
                        <a:pt x="105" y="40"/>
                      </a:cubicBezTo>
                      <a:cubicBezTo>
                        <a:pt x="106" y="22"/>
                        <a:pt x="92" y="6"/>
                        <a:pt x="74" y="4"/>
                      </a:cubicBezTo>
                      <a:lnTo>
                        <a:pt x="41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7" name="Freeform 38">
                  <a:extLst>
                    <a:ext uri="{FF2B5EF4-FFF2-40B4-BE49-F238E27FC236}">
                      <a16:creationId xmlns:a16="http://schemas.microsoft.com/office/drawing/2014/main" id="{F7A7CA89-2511-B8D0-D148-EDFB9D23B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65684" y="3864118"/>
                  <a:ext cx="253606" cy="465575"/>
                </a:xfrm>
                <a:custGeom>
                  <a:avLst/>
                  <a:gdLst>
                    <a:gd name="T0" fmla="*/ 20 w 33"/>
                    <a:gd name="T1" fmla="*/ 60 h 61"/>
                    <a:gd name="T2" fmla="*/ 20 w 33"/>
                    <a:gd name="T3" fmla="*/ 60 h 61"/>
                    <a:gd name="T4" fmla="*/ 6 w 33"/>
                    <a:gd name="T5" fmla="*/ 48 h 61"/>
                    <a:gd name="T6" fmla="*/ 0 w 33"/>
                    <a:gd name="T7" fmla="*/ 3 h 61"/>
                    <a:gd name="T8" fmla="*/ 27 w 33"/>
                    <a:gd name="T9" fmla="*/ 0 h 61"/>
                    <a:gd name="T10" fmla="*/ 32 w 33"/>
                    <a:gd name="T11" fmla="*/ 45 h 61"/>
                    <a:gd name="T12" fmla="*/ 20 w 33"/>
                    <a:gd name="T13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61">
                      <a:moveTo>
                        <a:pt x="20" y="60"/>
                      </a:moveTo>
                      <a:cubicBezTo>
                        <a:pt x="20" y="60"/>
                        <a:pt x="20" y="60"/>
                        <a:pt x="20" y="60"/>
                      </a:cubicBezTo>
                      <a:cubicBezTo>
                        <a:pt x="13" y="61"/>
                        <a:pt x="6" y="55"/>
                        <a:pt x="6" y="48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3" y="52"/>
                        <a:pt x="28" y="59"/>
                        <a:pt x="20" y="60"/>
                      </a:cubicBez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8" name="Freeform 39">
                  <a:extLst>
                    <a:ext uri="{FF2B5EF4-FFF2-40B4-BE49-F238E27FC236}">
                      <a16:creationId xmlns:a16="http://schemas.microsoft.com/office/drawing/2014/main" id="{E9C3D1BC-FD17-A2CE-A08A-2F5A4BCD7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21234" y="3565090"/>
                  <a:ext cx="567773" cy="598054"/>
                </a:xfrm>
                <a:custGeom>
                  <a:avLst/>
                  <a:gdLst>
                    <a:gd name="T0" fmla="*/ 42 w 73"/>
                    <a:gd name="T1" fmla="*/ 76 h 78"/>
                    <a:gd name="T2" fmla="*/ 41 w 73"/>
                    <a:gd name="T3" fmla="*/ 76 h 78"/>
                    <a:gd name="T4" fmla="*/ 5 w 73"/>
                    <a:gd name="T5" fmla="*/ 48 h 78"/>
                    <a:gd name="T6" fmla="*/ 0 w 73"/>
                    <a:gd name="T7" fmla="*/ 9 h 78"/>
                    <a:gd name="T8" fmla="*/ 65 w 73"/>
                    <a:gd name="T9" fmla="*/ 0 h 78"/>
                    <a:gd name="T10" fmla="*/ 70 w 73"/>
                    <a:gd name="T11" fmla="*/ 39 h 78"/>
                    <a:gd name="T12" fmla="*/ 42 w 73"/>
                    <a:gd name="T13" fmla="*/ 7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3" h="78">
                      <a:moveTo>
                        <a:pt x="42" y="76"/>
                      </a:moveTo>
                      <a:cubicBezTo>
                        <a:pt x="41" y="76"/>
                        <a:pt x="41" y="76"/>
                        <a:pt x="41" y="76"/>
                      </a:cubicBezTo>
                      <a:cubicBezTo>
                        <a:pt x="23" y="78"/>
                        <a:pt x="7" y="66"/>
                        <a:pt x="5" y="48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70" y="39"/>
                        <a:pt x="70" y="39"/>
                        <a:pt x="70" y="39"/>
                      </a:cubicBezTo>
                      <a:cubicBezTo>
                        <a:pt x="73" y="57"/>
                        <a:pt x="60" y="73"/>
                        <a:pt x="42" y="76"/>
                      </a:cubicBez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9" name="Freeform 40">
                  <a:extLst>
                    <a:ext uri="{FF2B5EF4-FFF2-40B4-BE49-F238E27FC236}">
                      <a16:creationId xmlns:a16="http://schemas.microsoft.com/office/drawing/2014/main" id="{9461D208-A42F-DCB0-3E8B-D18ED123F4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35763" y="3390973"/>
                  <a:ext cx="753247" cy="495856"/>
                </a:xfrm>
                <a:custGeom>
                  <a:avLst/>
                  <a:gdLst>
                    <a:gd name="T0" fmla="*/ 97 w 97"/>
                    <a:gd name="T1" fmla="*/ 47 h 65"/>
                    <a:gd name="T2" fmla="*/ 91 w 97"/>
                    <a:gd name="T3" fmla="*/ 59 h 65"/>
                    <a:gd name="T4" fmla="*/ 81 w 97"/>
                    <a:gd name="T5" fmla="*/ 49 h 65"/>
                    <a:gd name="T6" fmla="*/ 70 w 97"/>
                    <a:gd name="T7" fmla="*/ 38 h 65"/>
                    <a:gd name="T8" fmla="*/ 15 w 97"/>
                    <a:gd name="T9" fmla="*/ 46 h 65"/>
                    <a:gd name="T10" fmla="*/ 54 w 97"/>
                    <a:gd name="T11" fmla="*/ 0 h 65"/>
                    <a:gd name="T12" fmla="*/ 93 w 97"/>
                    <a:gd name="T13" fmla="*/ 17 h 65"/>
                    <a:gd name="T14" fmla="*/ 97 w 97"/>
                    <a:gd name="T15" fmla="*/ 47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7" h="65">
                      <a:moveTo>
                        <a:pt x="97" y="47"/>
                      </a:moveTo>
                      <a:cubicBezTo>
                        <a:pt x="91" y="59"/>
                        <a:pt x="91" y="59"/>
                        <a:pt x="91" y="59"/>
                      </a:cubicBezTo>
                      <a:cubicBezTo>
                        <a:pt x="91" y="59"/>
                        <a:pt x="83" y="65"/>
                        <a:pt x="81" y="49"/>
                      </a:cubicBezTo>
                      <a:cubicBezTo>
                        <a:pt x="80" y="35"/>
                        <a:pt x="70" y="38"/>
                        <a:pt x="70" y="38"/>
                      </a:cubicBezTo>
                      <a:cubicBezTo>
                        <a:pt x="70" y="38"/>
                        <a:pt x="35" y="64"/>
                        <a:pt x="15" y="46"/>
                      </a:cubicBezTo>
                      <a:cubicBezTo>
                        <a:pt x="0" y="32"/>
                        <a:pt x="25" y="6"/>
                        <a:pt x="54" y="0"/>
                      </a:cubicBezTo>
                      <a:cubicBezTo>
                        <a:pt x="93" y="17"/>
                        <a:pt x="93" y="17"/>
                        <a:pt x="93" y="17"/>
                      </a:cubicBezTo>
                      <a:lnTo>
                        <a:pt x="97" y="47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0" name="Freeform 41">
                  <a:extLst>
                    <a:ext uri="{FF2B5EF4-FFF2-40B4-BE49-F238E27FC236}">
                      <a16:creationId xmlns:a16="http://schemas.microsoft.com/office/drawing/2014/main" id="{918FD196-8FFB-DB63-E93A-F97DA9617E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05734" y="3750564"/>
                  <a:ext cx="177903" cy="174117"/>
                </a:xfrm>
                <a:custGeom>
                  <a:avLst/>
                  <a:gdLst>
                    <a:gd name="T0" fmla="*/ 1 w 23"/>
                    <a:gd name="T1" fmla="*/ 12 h 23"/>
                    <a:gd name="T2" fmla="*/ 13 w 23"/>
                    <a:gd name="T3" fmla="*/ 22 h 23"/>
                    <a:gd name="T4" fmla="*/ 23 w 23"/>
                    <a:gd name="T5" fmla="*/ 10 h 23"/>
                    <a:gd name="T6" fmla="*/ 11 w 23"/>
                    <a:gd name="T7" fmla="*/ 0 h 23"/>
                    <a:gd name="T8" fmla="*/ 1 w 23"/>
                    <a:gd name="T9" fmla="*/ 1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23">
                      <a:moveTo>
                        <a:pt x="1" y="12"/>
                      </a:moveTo>
                      <a:cubicBezTo>
                        <a:pt x="2" y="18"/>
                        <a:pt x="7" y="23"/>
                        <a:pt x="13" y="22"/>
                      </a:cubicBezTo>
                      <a:cubicBezTo>
                        <a:pt x="19" y="21"/>
                        <a:pt x="23" y="16"/>
                        <a:pt x="23" y="10"/>
                      </a:cubicBezTo>
                      <a:cubicBezTo>
                        <a:pt x="22" y="4"/>
                        <a:pt x="16" y="0"/>
                        <a:pt x="11" y="0"/>
                      </a:cubicBezTo>
                      <a:cubicBezTo>
                        <a:pt x="5" y="1"/>
                        <a:pt x="0" y="7"/>
                        <a:pt x="1" y="12"/>
                      </a:cubicBezTo>
                      <a:close/>
                    </a:path>
                  </a:pathLst>
                </a:custGeom>
                <a:solidFill>
                  <a:srgbClr val="FAB9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1" name="Oval 42">
                  <a:extLst>
                    <a:ext uri="{FF2B5EF4-FFF2-40B4-BE49-F238E27FC236}">
                      <a16:creationId xmlns:a16="http://schemas.microsoft.com/office/drawing/2014/main" id="{D76C981B-A273-2F12-EDB0-98E82CB58B6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281437" y="3856548"/>
                  <a:ext cx="30281" cy="30281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2" name="Freeform 43">
                  <a:extLst>
                    <a:ext uri="{FF2B5EF4-FFF2-40B4-BE49-F238E27FC236}">
                      <a16:creationId xmlns:a16="http://schemas.microsoft.com/office/drawing/2014/main" id="{03C98A1B-27A5-00F8-A9BC-E5E67E7054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46145" y="3970103"/>
                  <a:ext cx="155192" cy="83273"/>
                </a:xfrm>
                <a:custGeom>
                  <a:avLst/>
                  <a:gdLst>
                    <a:gd name="T0" fmla="*/ 0 w 20"/>
                    <a:gd name="T1" fmla="*/ 4 h 11"/>
                    <a:gd name="T2" fmla="*/ 19 w 20"/>
                    <a:gd name="T3" fmla="*/ 0 h 11"/>
                    <a:gd name="T4" fmla="*/ 10 w 20"/>
                    <a:gd name="T5" fmla="*/ 9 h 11"/>
                    <a:gd name="T6" fmla="*/ 0 w 20"/>
                    <a:gd name="T7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1">
                      <a:moveTo>
                        <a:pt x="0" y="4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9" y="0"/>
                        <a:pt x="20" y="8"/>
                        <a:pt x="10" y="9"/>
                      </a:cubicBezTo>
                      <a:cubicBezTo>
                        <a:pt x="2" y="11"/>
                        <a:pt x="0" y="4"/>
                        <a:pt x="0" y="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3" name="Freeform 44">
                  <a:extLst>
                    <a:ext uri="{FF2B5EF4-FFF2-40B4-BE49-F238E27FC236}">
                      <a16:creationId xmlns:a16="http://schemas.microsoft.com/office/drawing/2014/main" id="{D3B759A2-3B14-B601-E10B-69F5A495DB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00469" y="5385750"/>
                  <a:ext cx="1809303" cy="2305159"/>
                </a:xfrm>
                <a:custGeom>
                  <a:avLst/>
                  <a:gdLst>
                    <a:gd name="T0" fmla="*/ 201 w 233"/>
                    <a:gd name="T1" fmla="*/ 0 h 302"/>
                    <a:gd name="T2" fmla="*/ 131 w 233"/>
                    <a:gd name="T3" fmla="*/ 0 h 302"/>
                    <a:gd name="T4" fmla="*/ 19 w 233"/>
                    <a:gd name="T5" fmla="*/ 68 h 302"/>
                    <a:gd name="T6" fmla="*/ 7 w 233"/>
                    <a:gd name="T7" fmla="*/ 107 h 302"/>
                    <a:gd name="T8" fmla="*/ 93 w 233"/>
                    <a:gd name="T9" fmla="*/ 302 h 302"/>
                    <a:gd name="T10" fmla="*/ 118 w 233"/>
                    <a:gd name="T11" fmla="*/ 300 h 302"/>
                    <a:gd name="T12" fmla="*/ 71 w 233"/>
                    <a:gd name="T13" fmla="*/ 110 h 302"/>
                    <a:gd name="T14" fmla="*/ 201 w 233"/>
                    <a:gd name="T15" fmla="*/ 82 h 302"/>
                    <a:gd name="T16" fmla="*/ 201 w 233"/>
                    <a:gd name="T17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3" h="302">
                      <a:moveTo>
                        <a:pt x="201" y="0"/>
                      </a:moveTo>
                      <a:cubicBezTo>
                        <a:pt x="131" y="0"/>
                        <a:pt x="131" y="0"/>
                        <a:pt x="131" y="0"/>
                      </a:cubicBezTo>
                      <a:cubicBezTo>
                        <a:pt x="19" y="68"/>
                        <a:pt x="19" y="68"/>
                        <a:pt x="19" y="68"/>
                      </a:cubicBezTo>
                      <a:cubicBezTo>
                        <a:pt x="6" y="76"/>
                        <a:pt x="0" y="92"/>
                        <a:pt x="7" y="107"/>
                      </a:cubicBezTo>
                      <a:cubicBezTo>
                        <a:pt x="93" y="302"/>
                        <a:pt x="93" y="302"/>
                        <a:pt x="93" y="302"/>
                      </a:cubicBezTo>
                      <a:cubicBezTo>
                        <a:pt x="118" y="300"/>
                        <a:pt x="118" y="300"/>
                        <a:pt x="118" y="300"/>
                      </a:cubicBezTo>
                      <a:cubicBezTo>
                        <a:pt x="71" y="110"/>
                        <a:pt x="71" y="110"/>
                        <a:pt x="71" y="110"/>
                      </a:cubicBezTo>
                      <a:cubicBezTo>
                        <a:pt x="110" y="109"/>
                        <a:pt x="182" y="103"/>
                        <a:pt x="201" y="82"/>
                      </a:cubicBezTo>
                      <a:cubicBezTo>
                        <a:pt x="233" y="46"/>
                        <a:pt x="201" y="0"/>
                        <a:pt x="20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4" name="Freeform 45">
                  <a:extLst>
                    <a:ext uri="{FF2B5EF4-FFF2-40B4-BE49-F238E27FC236}">
                      <a16:creationId xmlns:a16="http://schemas.microsoft.com/office/drawing/2014/main" id="{B65DEA27-D570-F3ED-B31C-786DEF460E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05947" y="4443246"/>
                  <a:ext cx="1313449" cy="825163"/>
                </a:xfrm>
                <a:custGeom>
                  <a:avLst/>
                  <a:gdLst>
                    <a:gd name="T0" fmla="*/ 129 w 169"/>
                    <a:gd name="T1" fmla="*/ 0 h 108"/>
                    <a:gd name="T2" fmla="*/ 169 w 169"/>
                    <a:gd name="T3" fmla="*/ 108 h 108"/>
                    <a:gd name="T4" fmla="*/ 39 w 169"/>
                    <a:gd name="T5" fmla="*/ 108 h 108"/>
                    <a:gd name="T6" fmla="*/ 2 w 169"/>
                    <a:gd name="T7" fmla="*/ 6 h 108"/>
                    <a:gd name="T8" fmla="*/ 6 w 169"/>
                    <a:gd name="T9" fmla="*/ 0 h 108"/>
                    <a:gd name="T10" fmla="*/ 129 w 169"/>
                    <a:gd name="T1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69" h="108">
                      <a:moveTo>
                        <a:pt x="129" y="0"/>
                      </a:moveTo>
                      <a:cubicBezTo>
                        <a:pt x="169" y="108"/>
                        <a:pt x="169" y="108"/>
                        <a:pt x="169" y="108"/>
                      </a:cubicBezTo>
                      <a:cubicBezTo>
                        <a:pt x="39" y="108"/>
                        <a:pt x="39" y="108"/>
                        <a:pt x="39" y="108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lnTo>
                        <a:pt x="129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5" name="Freeform 46">
                  <a:extLst>
                    <a:ext uri="{FF2B5EF4-FFF2-40B4-BE49-F238E27FC236}">
                      <a16:creationId xmlns:a16="http://schemas.microsoft.com/office/drawing/2014/main" id="{68D482D1-C2B7-84E9-77E5-A4EB95B140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09013" y="4443246"/>
                  <a:ext cx="393656" cy="825163"/>
                </a:xfrm>
                <a:custGeom>
                  <a:avLst/>
                  <a:gdLst>
                    <a:gd name="T0" fmla="*/ 0 w 51"/>
                    <a:gd name="T1" fmla="*/ 0 h 108"/>
                    <a:gd name="T2" fmla="*/ 6 w 51"/>
                    <a:gd name="T3" fmla="*/ 0 h 108"/>
                    <a:gd name="T4" fmla="*/ 14 w 51"/>
                    <a:gd name="T5" fmla="*/ 5 h 108"/>
                    <a:gd name="T6" fmla="*/ 51 w 51"/>
                    <a:gd name="T7" fmla="*/ 108 h 108"/>
                    <a:gd name="T8" fmla="*/ 40 w 51"/>
                    <a:gd name="T9" fmla="*/ 108 h 108"/>
                    <a:gd name="T10" fmla="*/ 0 w 51"/>
                    <a:gd name="T1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1" h="108">
                      <a:moveTo>
                        <a:pt x="0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9" y="0"/>
                        <a:pt x="12" y="2"/>
                        <a:pt x="14" y="5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40" y="108"/>
                        <a:pt x="40" y="108"/>
                        <a:pt x="40" y="10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6" name="Freeform 47">
                  <a:extLst>
                    <a:ext uri="{FF2B5EF4-FFF2-40B4-BE49-F238E27FC236}">
                      <a16:creationId xmlns:a16="http://schemas.microsoft.com/office/drawing/2014/main" id="{14B34171-481C-048F-1DFC-01A1552F22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08759" y="5268409"/>
                  <a:ext cx="1010637" cy="75703"/>
                </a:xfrm>
                <a:custGeom>
                  <a:avLst/>
                  <a:gdLst>
                    <a:gd name="T0" fmla="*/ 9 w 130"/>
                    <a:gd name="T1" fmla="*/ 10 h 10"/>
                    <a:gd name="T2" fmla="*/ 130 w 130"/>
                    <a:gd name="T3" fmla="*/ 10 h 10"/>
                    <a:gd name="T4" fmla="*/ 130 w 130"/>
                    <a:gd name="T5" fmla="*/ 0 h 10"/>
                    <a:gd name="T6" fmla="*/ 0 w 130"/>
                    <a:gd name="T7" fmla="*/ 0 h 10"/>
                    <a:gd name="T8" fmla="*/ 0 w 130"/>
                    <a:gd name="T9" fmla="*/ 1 h 10"/>
                    <a:gd name="T10" fmla="*/ 9 w 130"/>
                    <a:gd name="T1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0" h="10">
                      <a:moveTo>
                        <a:pt x="9" y="10"/>
                      </a:moveTo>
                      <a:cubicBezTo>
                        <a:pt x="130" y="10"/>
                        <a:pt x="130" y="10"/>
                        <a:pt x="130" y="10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6"/>
                        <a:pt x="4" y="10"/>
                        <a:pt x="9" y="1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7" name="Freeform 48">
                  <a:extLst>
                    <a:ext uri="{FF2B5EF4-FFF2-40B4-BE49-F238E27FC236}">
                      <a16:creationId xmlns:a16="http://schemas.microsoft.com/office/drawing/2014/main" id="{C751C447-7AA8-594C-FD05-3953CD3195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19396" y="5268409"/>
                  <a:ext cx="658617" cy="75703"/>
                </a:xfrm>
                <a:custGeom>
                  <a:avLst/>
                  <a:gdLst>
                    <a:gd name="T0" fmla="*/ 0 w 85"/>
                    <a:gd name="T1" fmla="*/ 10 h 10"/>
                    <a:gd name="T2" fmla="*/ 80 w 85"/>
                    <a:gd name="T3" fmla="*/ 10 h 10"/>
                    <a:gd name="T4" fmla="*/ 85 w 85"/>
                    <a:gd name="T5" fmla="*/ 5 h 10"/>
                    <a:gd name="T6" fmla="*/ 85 w 85"/>
                    <a:gd name="T7" fmla="*/ 5 h 10"/>
                    <a:gd name="T8" fmla="*/ 80 w 85"/>
                    <a:gd name="T9" fmla="*/ 0 h 10"/>
                    <a:gd name="T10" fmla="*/ 0 w 85"/>
                    <a:gd name="T11" fmla="*/ 0 h 10"/>
                    <a:gd name="T12" fmla="*/ 0 w 85"/>
                    <a:gd name="T1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10">
                      <a:moveTo>
                        <a:pt x="0" y="10"/>
                      </a:moveTo>
                      <a:cubicBezTo>
                        <a:pt x="80" y="10"/>
                        <a:pt x="80" y="10"/>
                        <a:pt x="80" y="10"/>
                      </a:cubicBezTo>
                      <a:cubicBezTo>
                        <a:pt x="83" y="10"/>
                        <a:pt x="85" y="8"/>
                        <a:pt x="85" y="5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85" y="2"/>
                        <a:pt x="83" y="0"/>
                        <a:pt x="8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8" name="Freeform 49">
                  <a:extLst>
                    <a:ext uri="{FF2B5EF4-FFF2-40B4-BE49-F238E27FC236}">
                      <a16:creationId xmlns:a16="http://schemas.microsoft.com/office/drawing/2014/main" id="{2D5AF661-4EC5-5BBF-8A60-613B24A06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66149" y="4764985"/>
                  <a:ext cx="208185" cy="238466"/>
                </a:xfrm>
                <a:custGeom>
                  <a:avLst/>
                  <a:gdLst>
                    <a:gd name="T0" fmla="*/ 24 w 27"/>
                    <a:gd name="T1" fmla="*/ 11 h 31"/>
                    <a:gd name="T2" fmla="*/ 18 w 27"/>
                    <a:gd name="T3" fmla="*/ 29 h 31"/>
                    <a:gd name="T4" fmla="*/ 2 w 27"/>
                    <a:gd name="T5" fmla="*/ 19 h 31"/>
                    <a:gd name="T6" fmla="*/ 9 w 27"/>
                    <a:gd name="T7" fmla="*/ 2 h 31"/>
                    <a:gd name="T8" fmla="*/ 24 w 27"/>
                    <a:gd name="T9" fmla="*/ 1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31">
                      <a:moveTo>
                        <a:pt x="24" y="11"/>
                      </a:moveTo>
                      <a:cubicBezTo>
                        <a:pt x="27" y="19"/>
                        <a:pt x="24" y="27"/>
                        <a:pt x="18" y="29"/>
                      </a:cubicBezTo>
                      <a:cubicBezTo>
                        <a:pt x="11" y="31"/>
                        <a:pt x="4" y="26"/>
                        <a:pt x="2" y="19"/>
                      </a:cubicBezTo>
                      <a:cubicBezTo>
                        <a:pt x="0" y="11"/>
                        <a:pt x="3" y="4"/>
                        <a:pt x="9" y="2"/>
                      </a:cubicBezTo>
                      <a:cubicBezTo>
                        <a:pt x="15" y="0"/>
                        <a:pt x="22" y="4"/>
                        <a:pt x="24" y="11"/>
                      </a:cubicBezTo>
                      <a:close/>
                    </a:path>
                  </a:pathLst>
                </a:custGeom>
                <a:solidFill>
                  <a:srgbClr val="ECF2F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9" name="Freeform 51">
                  <a:extLst>
                    <a:ext uri="{FF2B5EF4-FFF2-40B4-BE49-F238E27FC236}">
                      <a16:creationId xmlns:a16="http://schemas.microsoft.com/office/drawing/2014/main" id="{4ECF16A8-4791-7118-D31F-CB04E4E85F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27578" y="5154854"/>
                  <a:ext cx="333093" cy="113555"/>
                </a:xfrm>
                <a:custGeom>
                  <a:avLst/>
                  <a:gdLst>
                    <a:gd name="T0" fmla="*/ 43 w 43"/>
                    <a:gd name="T1" fmla="*/ 0 h 15"/>
                    <a:gd name="T2" fmla="*/ 14 w 43"/>
                    <a:gd name="T3" fmla="*/ 0 h 15"/>
                    <a:gd name="T4" fmla="*/ 0 w 43"/>
                    <a:gd name="T5" fmla="*/ 15 h 15"/>
                    <a:gd name="T6" fmla="*/ 0 w 43"/>
                    <a:gd name="T7" fmla="*/ 15 h 15"/>
                    <a:gd name="T8" fmla="*/ 43 w 43"/>
                    <a:gd name="T9" fmla="*/ 15 h 15"/>
                    <a:gd name="T10" fmla="*/ 43 w 43"/>
                    <a:gd name="T11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3" h="15">
                      <a:moveTo>
                        <a:pt x="43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6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43" y="15"/>
                        <a:pt x="43" y="15"/>
                        <a:pt x="43" y="15"/>
                      </a:cubicBezTo>
                      <a:lnTo>
                        <a:pt x="43" y="0"/>
                      </a:lnTo>
                      <a:close/>
                    </a:path>
                  </a:pathLst>
                </a:custGeom>
                <a:solidFill>
                  <a:srgbClr val="E3BC9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0" name="Freeform 53">
                  <a:extLst>
                    <a:ext uri="{FF2B5EF4-FFF2-40B4-BE49-F238E27FC236}">
                      <a16:creationId xmlns:a16="http://schemas.microsoft.com/office/drawing/2014/main" id="{035046F2-4CF4-B9F4-521A-0B041A649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29778" y="7706047"/>
                  <a:ext cx="673757" cy="246036"/>
                </a:xfrm>
                <a:custGeom>
                  <a:avLst/>
                  <a:gdLst>
                    <a:gd name="T0" fmla="*/ 43 w 87"/>
                    <a:gd name="T1" fmla="*/ 3 h 32"/>
                    <a:gd name="T2" fmla="*/ 32 w 87"/>
                    <a:gd name="T3" fmla="*/ 14 h 32"/>
                    <a:gd name="T4" fmla="*/ 8 w 87"/>
                    <a:gd name="T5" fmla="*/ 20 h 32"/>
                    <a:gd name="T6" fmla="*/ 2 w 87"/>
                    <a:gd name="T7" fmla="*/ 25 h 32"/>
                    <a:gd name="T8" fmla="*/ 1 w 87"/>
                    <a:gd name="T9" fmla="*/ 28 h 32"/>
                    <a:gd name="T10" fmla="*/ 4 w 87"/>
                    <a:gd name="T11" fmla="*/ 32 h 32"/>
                    <a:gd name="T12" fmla="*/ 83 w 87"/>
                    <a:gd name="T13" fmla="*/ 30 h 32"/>
                    <a:gd name="T14" fmla="*/ 87 w 87"/>
                    <a:gd name="T15" fmla="*/ 25 h 32"/>
                    <a:gd name="T16" fmla="*/ 81 w 87"/>
                    <a:gd name="T17" fmla="*/ 3 h 32"/>
                    <a:gd name="T18" fmla="*/ 69 w 87"/>
                    <a:gd name="T19" fmla="*/ 6 h 32"/>
                    <a:gd name="T20" fmla="*/ 57 w 87"/>
                    <a:gd name="T21" fmla="*/ 4 h 32"/>
                    <a:gd name="T22" fmla="*/ 53 w 87"/>
                    <a:gd name="T23" fmla="*/ 2 h 32"/>
                    <a:gd name="T24" fmla="*/ 43 w 87"/>
                    <a:gd name="T25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7" h="32">
                      <a:moveTo>
                        <a:pt x="43" y="3"/>
                      </a:move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5" y="20"/>
                        <a:pt x="3" y="22"/>
                        <a:pt x="2" y="25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0" y="30"/>
                        <a:pt x="2" y="32"/>
                        <a:pt x="4" y="32"/>
                      </a:cubicBezTo>
                      <a:cubicBezTo>
                        <a:pt x="83" y="30"/>
                        <a:pt x="83" y="30"/>
                        <a:pt x="83" y="30"/>
                      </a:cubicBezTo>
                      <a:cubicBezTo>
                        <a:pt x="85" y="30"/>
                        <a:pt x="87" y="28"/>
                        <a:pt x="87" y="25"/>
                      </a:cubicBezTo>
                      <a:cubicBezTo>
                        <a:pt x="81" y="3"/>
                        <a:pt x="81" y="3"/>
                        <a:pt x="81" y="3"/>
                      </a:cubicBezTo>
                      <a:cubicBezTo>
                        <a:pt x="69" y="6"/>
                        <a:pt x="69" y="6"/>
                        <a:pt x="69" y="6"/>
                      </a:cubicBezTo>
                      <a:cubicBezTo>
                        <a:pt x="65" y="7"/>
                        <a:pt x="60" y="6"/>
                        <a:pt x="57" y="4"/>
                      </a:cubicBezTo>
                      <a:cubicBezTo>
                        <a:pt x="53" y="2"/>
                        <a:pt x="53" y="2"/>
                        <a:pt x="53" y="2"/>
                      </a:cubicBezTo>
                      <a:cubicBezTo>
                        <a:pt x="50" y="0"/>
                        <a:pt x="46" y="1"/>
                        <a:pt x="43" y="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1" name="Freeform 54">
                  <a:extLst>
                    <a:ext uri="{FF2B5EF4-FFF2-40B4-BE49-F238E27FC236}">
                      <a16:creationId xmlns:a16="http://schemas.microsoft.com/office/drawing/2014/main" id="{65319CBB-03D6-ED15-000A-FFC022FA34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1623" y="7592493"/>
                  <a:ext cx="613195" cy="238466"/>
                </a:xfrm>
                <a:custGeom>
                  <a:avLst/>
                  <a:gdLst>
                    <a:gd name="T0" fmla="*/ 43 w 79"/>
                    <a:gd name="T1" fmla="*/ 3 h 31"/>
                    <a:gd name="T2" fmla="*/ 32 w 79"/>
                    <a:gd name="T3" fmla="*/ 13 h 31"/>
                    <a:gd name="T4" fmla="*/ 7 w 79"/>
                    <a:gd name="T5" fmla="*/ 19 h 31"/>
                    <a:gd name="T6" fmla="*/ 2 w 79"/>
                    <a:gd name="T7" fmla="*/ 24 h 31"/>
                    <a:gd name="T8" fmla="*/ 0 w 79"/>
                    <a:gd name="T9" fmla="*/ 28 h 31"/>
                    <a:gd name="T10" fmla="*/ 3 w 79"/>
                    <a:gd name="T11" fmla="*/ 31 h 31"/>
                    <a:gd name="T12" fmla="*/ 75 w 79"/>
                    <a:gd name="T13" fmla="*/ 30 h 31"/>
                    <a:gd name="T14" fmla="*/ 79 w 79"/>
                    <a:gd name="T15" fmla="*/ 25 h 31"/>
                    <a:gd name="T16" fmla="*/ 77 w 79"/>
                    <a:gd name="T17" fmla="*/ 2 h 31"/>
                    <a:gd name="T18" fmla="*/ 68 w 79"/>
                    <a:gd name="T19" fmla="*/ 5 h 31"/>
                    <a:gd name="T20" fmla="*/ 56 w 79"/>
                    <a:gd name="T21" fmla="*/ 4 h 31"/>
                    <a:gd name="T22" fmla="*/ 52 w 79"/>
                    <a:gd name="T23" fmla="*/ 1 h 31"/>
                    <a:gd name="T24" fmla="*/ 43 w 79"/>
                    <a:gd name="T25" fmla="*/ 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9" h="31">
                      <a:moveTo>
                        <a:pt x="43" y="3"/>
                      </a:move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7" y="19"/>
                        <a:pt x="7" y="19"/>
                        <a:pt x="7" y="19"/>
                      </a:cubicBezTo>
                      <a:cubicBezTo>
                        <a:pt x="5" y="20"/>
                        <a:pt x="3" y="22"/>
                        <a:pt x="2" y="24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0"/>
                        <a:pt x="1" y="31"/>
                        <a:pt x="3" y="31"/>
                      </a:cubicBezTo>
                      <a:cubicBezTo>
                        <a:pt x="75" y="30"/>
                        <a:pt x="75" y="30"/>
                        <a:pt x="75" y="30"/>
                      </a:cubicBezTo>
                      <a:cubicBezTo>
                        <a:pt x="77" y="30"/>
                        <a:pt x="79" y="28"/>
                        <a:pt x="79" y="25"/>
                      </a:cubicBezTo>
                      <a:cubicBezTo>
                        <a:pt x="77" y="2"/>
                        <a:pt x="77" y="2"/>
                        <a:pt x="77" y="2"/>
                      </a:cubicBezTo>
                      <a:cubicBezTo>
                        <a:pt x="68" y="5"/>
                        <a:pt x="68" y="5"/>
                        <a:pt x="68" y="5"/>
                      </a:cubicBezTo>
                      <a:cubicBezTo>
                        <a:pt x="64" y="6"/>
                        <a:pt x="60" y="6"/>
                        <a:pt x="56" y="4"/>
                      </a:cubicBezTo>
                      <a:cubicBezTo>
                        <a:pt x="52" y="1"/>
                        <a:pt x="52" y="1"/>
                        <a:pt x="52" y="1"/>
                      </a:cubicBezTo>
                      <a:cubicBezTo>
                        <a:pt x="49" y="0"/>
                        <a:pt x="45" y="0"/>
                        <a:pt x="43" y="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2" name="Line 65">
                  <a:extLst>
                    <a:ext uri="{FF2B5EF4-FFF2-40B4-BE49-F238E27FC236}">
                      <a16:creationId xmlns:a16="http://schemas.microsoft.com/office/drawing/2014/main" id="{B7CCF971-67BC-8282-98D3-7DA0FBC31FA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612185" y="5400890"/>
                  <a:ext cx="0" cy="2002347"/>
                </a:xfrm>
                <a:prstGeom prst="line">
                  <a:avLst/>
                </a:prstGeom>
                <a:noFill/>
                <a:ln w="26988" cap="flat">
                  <a:solidFill>
                    <a:srgbClr val="3D415B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3" name="Rectangle 42">
                  <a:extLst>
                    <a:ext uri="{FF2B5EF4-FFF2-40B4-BE49-F238E27FC236}">
                      <a16:creationId xmlns:a16="http://schemas.microsoft.com/office/drawing/2014/main" id="{627229AF-97B6-BB64-1B02-FA47F9B27F3A}"/>
                    </a:ext>
                  </a:extLst>
                </p:cNvPr>
                <p:cNvSpPr/>
                <p:nvPr/>
              </p:nvSpPr>
              <p:spPr>
                <a:xfrm rot="19462558">
                  <a:off x="10124354" y="5070544"/>
                  <a:ext cx="123018" cy="82464"/>
                </a:xfrm>
                <a:prstGeom prst="rect">
                  <a:avLst/>
                </a:prstGeom>
                <a:solidFill>
                  <a:srgbClr val="E3BC9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4" name="Right Triangle 43">
                  <a:extLst>
                    <a:ext uri="{FF2B5EF4-FFF2-40B4-BE49-F238E27FC236}">
                      <a16:creationId xmlns:a16="http://schemas.microsoft.com/office/drawing/2014/main" id="{C7D10C44-A955-7EFF-677B-9A2501015719}"/>
                    </a:ext>
                  </a:extLst>
                </p:cNvPr>
                <p:cNvSpPr/>
                <p:nvPr/>
              </p:nvSpPr>
              <p:spPr>
                <a:xfrm rot="3129697">
                  <a:off x="9774833" y="4968295"/>
                  <a:ext cx="86991" cy="225014"/>
                </a:xfrm>
                <a:prstGeom prst="rtTriangle">
                  <a:avLst/>
                </a:prstGeom>
                <a:solidFill>
                  <a:srgbClr val="D8AC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5" name="Freeform 50">
                  <a:extLst>
                    <a:ext uri="{FF2B5EF4-FFF2-40B4-BE49-F238E27FC236}">
                      <a16:creationId xmlns:a16="http://schemas.microsoft.com/office/drawing/2014/main" id="{F3DC015B-B328-D6BB-6863-3228C63B7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35763" y="4420535"/>
                  <a:ext cx="1063629" cy="847874"/>
                </a:xfrm>
                <a:custGeom>
                  <a:avLst/>
                  <a:gdLst>
                    <a:gd name="T0" fmla="*/ 134 w 137"/>
                    <a:gd name="T1" fmla="*/ 26 h 111"/>
                    <a:gd name="T2" fmla="*/ 104 w 137"/>
                    <a:gd name="T3" fmla="*/ 102 h 111"/>
                    <a:gd name="T4" fmla="*/ 103 w 137"/>
                    <a:gd name="T5" fmla="*/ 104 h 111"/>
                    <a:gd name="T6" fmla="*/ 92 w 137"/>
                    <a:gd name="T7" fmla="*/ 111 h 111"/>
                    <a:gd name="T8" fmla="*/ 7 w 137"/>
                    <a:gd name="T9" fmla="*/ 110 h 111"/>
                    <a:gd name="T10" fmla="*/ 0 w 137"/>
                    <a:gd name="T11" fmla="*/ 104 h 111"/>
                    <a:gd name="T12" fmla="*/ 6 w 137"/>
                    <a:gd name="T13" fmla="*/ 98 h 111"/>
                    <a:gd name="T14" fmla="*/ 90 w 137"/>
                    <a:gd name="T15" fmla="*/ 85 h 111"/>
                    <a:gd name="T16" fmla="*/ 79 w 137"/>
                    <a:gd name="T17" fmla="*/ 94 h 111"/>
                    <a:gd name="T18" fmla="*/ 99 w 137"/>
                    <a:gd name="T19" fmla="*/ 15 h 111"/>
                    <a:gd name="T20" fmla="*/ 121 w 137"/>
                    <a:gd name="T21" fmla="*/ 2 h 111"/>
                    <a:gd name="T22" fmla="*/ 135 w 137"/>
                    <a:gd name="T23" fmla="*/ 24 h 111"/>
                    <a:gd name="T24" fmla="*/ 134 w 137"/>
                    <a:gd name="T25" fmla="*/ 2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" h="111">
                      <a:moveTo>
                        <a:pt x="134" y="26"/>
                      </a:moveTo>
                      <a:cubicBezTo>
                        <a:pt x="104" y="102"/>
                        <a:pt x="104" y="102"/>
                        <a:pt x="104" y="102"/>
                      </a:cubicBezTo>
                      <a:cubicBezTo>
                        <a:pt x="103" y="104"/>
                        <a:pt x="103" y="104"/>
                        <a:pt x="103" y="104"/>
                      </a:cubicBezTo>
                      <a:cubicBezTo>
                        <a:pt x="101" y="108"/>
                        <a:pt x="97" y="111"/>
                        <a:pt x="92" y="111"/>
                      </a:cubicBezTo>
                      <a:cubicBezTo>
                        <a:pt x="7" y="110"/>
                        <a:pt x="7" y="110"/>
                        <a:pt x="7" y="110"/>
                      </a:cubicBezTo>
                      <a:cubicBezTo>
                        <a:pt x="3" y="110"/>
                        <a:pt x="0" y="108"/>
                        <a:pt x="0" y="104"/>
                      </a:cubicBezTo>
                      <a:cubicBezTo>
                        <a:pt x="0" y="101"/>
                        <a:pt x="3" y="98"/>
                        <a:pt x="6" y="98"/>
                      </a:cubicBezTo>
                      <a:cubicBezTo>
                        <a:pt x="90" y="85"/>
                        <a:pt x="90" y="85"/>
                        <a:pt x="90" y="85"/>
                      </a:cubicBezTo>
                      <a:cubicBezTo>
                        <a:pt x="79" y="94"/>
                        <a:pt x="79" y="94"/>
                        <a:pt x="79" y="94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ubicBezTo>
                        <a:pt x="102" y="5"/>
                        <a:pt x="112" y="0"/>
                        <a:pt x="121" y="2"/>
                      </a:cubicBezTo>
                      <a:cubicBezTo>
                        <a:pt x="131" y="5"/>
                        <a:pt x="137" y="14"/>
                        <a:pt x="135" y="24"/>
                      </a:cubicBezTo>
                      <a:cubicBezTo>
                        <a:pt x="134" y="25"/>
                        <a:pt x="134" y="26"/>
                        <a:pt x="134" y="26"/>
                      </a:cubicBezTo>
                      <a:close/>
                    </a:path>
                  </a:pathLst>
                </a:custGeom>
                <a:solidFill>
                  <a:srgbClr val="E3BC9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6" name="Freeform 52">
                  <a:extLst>
                    <a:ext uri="{FF2B5EF4-FFF2-40B4-BE49-F238E27FC236}">
                      <a16:creationId xmlns:a16="http://schemas.microsoft.com/office/drawing/2014/main" id="{1BAAACBB-05B6-A88C-E924-0700F61937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05734" y="4261558"/>
                  <a:ext cx="439078" cy="518567"/>
                </a:xfrm>
                <a:custGeom>
                  <a:avLst/>
                  <a:gdLst>
                    <a:gd name="T0" fmla="*/ 0 w 57"/>
                    <a:gd name="T1" fmla="*/ 57 h 68"/>
                    <a:gd name="T2" fmla="*/ 47 w 57"/>
                    <a:gd name="T3" fmla="*/ 68 h 68"/>
                    <a:gd name="T4" fmla="*/ 55 w 57"/>
                    <a:gd name="T5" fmla="*/ 26 h 68"/>
                    <a:gd name="T6" fmla="*/ 38 w 57"/>
                    <a:gd name="T7" fmla="*/ 2 h 68"/>
                    <a:gd name="T8" fmla="*/ 38 w 57"/>
                    <a:gd name="T9" fmla="*/ 2 h 68"/>
                    <a:gd name="T10" fmla="*/ 15 w 57"/>
                    <a:gd name="T11" fmla="*/ 15 h 68"/>
                    <a:gd name="T12" fmla="*/ 0 w 57"/>
                    <a:gd name="T13" fmla="*/ 5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7" h="68">
                      <a:moveTo>
                        <a:pt x="0" y="57"/>
                      </a:moveTo>
                      <a:cubicBezTo>
                        <a:pt x="47" y="68"/>
                        <a:pt x="47" y="68"/>
                        <a:pt x="47" y="68"/>
                      </a:cubicBezTo>
                      <a:cubicBezTo>
                        <a:pt x="55" y="26"/>
                        <a:pt x="55" y="26"/>
                        <a:pt x="55" y="26"/>
                      </a:cubicBezTo>
                      <a:cubicBezTo>
                        <a:pt x="57" y="14"/>
                        <a:pt x="49" y="4"/>
                        <a:pt x="38" y="2"/>
                      </a:cubicBezTo>
                      <a:cubicBezTo>
                        <a:pt x="38" y="2"/>
                        <a:pt x="38" y="2"/>
                        <a:pt x="38" y="2"/>
                      </a:cubicBezTo>
                      <a:cubicBezTo>
                        <a:pt x="28" y="0"/>
                        <a:pt x="19" y="6"/>
                        <a:pt x="15" y="15"/>
                      </a:cubicBezTo>
                      <a:lnTo>
                        <a:pt x="0" y="57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sp>
        <p:nvSpPr>
          <p:cNvPr id="49" name="object 47">
            <a:extLst>
              <a:ext uri="{FF2B5EF4-FFF2-40B4-BE49-F238E27FC236}">
                <a16:creationId xmlns:a16="http://schemas.microsoft.com/office/drawing/2014/main" id="{99FE9055-DF88-D10D-AA04-D7FDCD410C3D}"/>
              </a:ext>
            </a:extLst>
          </p:cNvPr>
          <p:cNvSpPr/>
          <p:nvPr userDrawn="1"/>
        </p:nvSpPr>
        <p:spPr>
          <a:xfrm rot="10800000">
            <a:off x="1" y="5608897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C6F0BB87-F7BB-1447-6314-1F2661C97C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6071"/>
            <a:ext cx="400310" cy="808588"/>
          </a:xfrm>
          <a:prstGeom prst="rect">
            <a:avLst/>
          </a:prstGeom>
        </p:spPr>
      </p:pic>
      <p:sp>
        <p:nvSpPr>
          <p:cNvPr id="51" name="Text Placeholder 14">
            <a:extLst>
              <a:ext uri="{FF2B5EF4-FFF2-40B4-BE49-F238E27FC236}">
                <a16:creationId xmlns:a16="http://schemas.microsoft.com/office/drawing/2014/main" id="{00BF0708-406D-9230-7BFE-573669DF81B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1242826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3DE7E756-F3EA-1A1E-A3CA-B4C3F2AB7A3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39090" y="2087216"/>
            <a:ext cx="5974632" cy="3309573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53" name="Content Placeholder 4">
            <a:extLst>
              <a:ext uri="{FF2B5EF4-FFF2-40B4-BE49-F238E27FC236}">
                <a16:creationId xmlns:a16="http://schemas.microsoft.com/office/drawing/2014/main" id="{2F21D6A3-C6E3-6A7C-8BB9-ADFAA60BD299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  <p:sp>
        <p:nvSpPr>
          <p:cNvPr id="54" name="Slide Number Placeholder 5">
            <a:extLst>
              <a:ext uri="{FF2B5EF4-FFF2-40B4-BE49-F238E27FC236}">
                <a16:creationId xmlns:a16="http://schemas.microsoft.com/office/drawing/2014/main" id="{0975495E-DAB0-7F70-9DC5-97779EA8E2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132B716-AAFA-7D61-5A2B-721DDDE82C98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03360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a naujas projektas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oup 83">
            <a:extLst>
              <a:ext uri="{FF2B5EF4-FFF2-40B4-BE49-F238E27FC236}">
                <a16:creationId xmlns:a16="http://schemas.microsoft.com/office/drawing/2014/main" id="{42C54887-105E-D596-0044-731E6BEC4F9F}"/>
              </a:ext>
            </a:extLst>
          </p:cNvPr>
          <p:cNvGrpSpPr/>
          <p:nvPr userDrawn="1"/>
        </p:nvGrpSpPr>
        <p:grpSpPr>
          <a:xfrm>
            <a:off x="5767730" y="2039294"/>
            <a:ext cx="5878345" cy="4818706"/>
            <a:chOff x="4724993" y="365990"/>
            <a:chExt cx="7242418" cy="5936890"/>
          </a:xfrm>
        </p:grpSpPr>
        <p:sp>
          <p:nvSpPr>
            <p:cNvPr id="2" name="Freeform 5">
              <a:extLst>
                <a:ext uri="{FF2B5EF4-FFF2-40B4-BE49-F238E27FC236}">
                  <a16:creationId xmlns:a16="http://schemas.microsoft.com/office/drawing/2014/main" id="{32CE3392-38E3-9C85-05FB-F6556ED2AF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65875" y="365990"/>
              <a:ext cx="6901536" cy="5544756"/>
            </a:xfrm>
            <a:custGeom>
              <a:avLst/>
              <a:gdLst>
                <a:gd name="T0" fmla="*/ 635 w 1096"/>
                <a:gd name="T1" fmla="*/ 164 h 894"/>
                <a:gd name="T2" fmla="*/ 615 w 1096"/>
                <a:gd name="T3" fmla="*/ 162 h 894"/>
                <a:gd name="T4" fmla="*/ 407 w 1096"/>
                <a:gd name="T5" fmla="*/ 105 h 894"/>
                <a:gd name="T6" fmla="*/ 240 w 1096"/>
                <a:gd name="T7" fmla="*/ 77 h 894"/>
                <a:gd name="T8" fmla="*/ 240 w 1096"/>
                <a:gd name="T9" fmla="*/ 77 h 894"/>
                <a:gd name="T10" fmla="*/ 207 w 1096"/>
                <a:gd name="T11" fmla="*/ 58 h 894"/>
                <a:gd name="T12" fmla="*/ 104 w 1096"/>
                <a:gd name="T13" fmla="*/ 0 h 894"/>
                <a:gd name="T14" fmla="*/ 0 w 1096"/>
                <a:gd name="T15" fmla="*/ 72 h 894"/>
                <a:gd name="T16" fmla="*/ 22 w 1096"/>
                <a:gd name="T17" fmla="*/ 116 h 894"/>
                <a:gd name="T18" fmla="*/ 79 w 1096"/>
                <a:gd name="T19" fmla="*/ 254 h 894"/>
                <a:gd name="T20" fmla="*/ 81 w 1096"/>
                <a:gd name="T21" fmla="*/ 296 h 894"/>
                <a:gd name="T22" fmla="*/ 87 w 1096"/>
                <a:gd name="T23" fmla="*/ 315 h 894"/>
                <a:gd name="T24" fmla="*/ 165 w 1096"/>
                <a:gd name="T25" fmla="*/ 437 h 894"/>
                <a:gd name="T26" fmla="*/ 533 w 1096"/>
                <a:gd name="T27" fmla="*/ 855 h 894"/>
                <a:gd name="T28" fmla="*/ 1067 w 1096"/>
                <a:gd name="T29" fmla="*/ 581 h 894"/>
                <a:gd name="T30" fmla="*/ 635 w 1096"/>
                <a:gd name="T31" fmla="*/ 164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6" h="894">
                  <a:moveTo>
                    <a:pt x="635" y="164"/>
                  </a:moveTo>
                  <a:cubicBezTo>
                    <a:pt x="632" y="164"/>
                    <a:pt x="625" y="163"/>
                    <a:pt x="615" y="162"/>
                  </a:cubicBezTo>
                  <a:cubicBezTo>
                    <a:pt x="542" y="158"/>
                    <a:pt x="472" y="138"/>
                    <a:pt x="407" y="105"/>
                  </a:cubicBezTo>
                  <a:cubicBezTo>
                    <a:pt x="352" y="78"/>
                    <a:pt x="279" y="66"/>
                    <a:pt x="240" y="77"/>
                  </a:cubicBezTo>
                  <a:cubicBezTo>
                    <a:pt x="240" y="77"/>
                    <a:pt x="240" y="77"/>
                    <a:pt x="240" y="77"/>
                  </a:cubicBezTo>
                  <a:cubicBezTo>
                    <a:pt x="225" y="81"/>
                    <a:pt x="211" y="72"/>
                    <a:pt x="207" y="58"/>
                  </a:cubicBezTo>
                  <a:cubicBezTo>
                    <a:pt x="197" y="24"/>
                    <a:pt x="152" y="0"/>
                    <a:pt x="104" y="0"/>
                  </a:cubicBezTo>
                  <a:cubicBezTo>
                    <a:pt x="47" y="0"/>
                    <a:pt x="0" y="32"/>
                    <a:pt x="0" y="72"/>
                  </a:cubicBezTo>
                  <a:cubicBezTo>
                    <a:pt x="0" y="88"/>
                    <a:pt x="8" y="104"/>
                    <a:pt x="22" y="116"/>
                  </a:cubicBezTo>
                  <a:cubicBezTo>
                    <a:pt x="62" y="151"/>
                    <a:pt x="84" y="202"/>
                    <a:pt x="79" y="254"/>
                  </a:cubicBezTo>
                  <a:cubicBezTo>
                    <a:pt x="78" y="269"/>
                    <a:pt x="78" y="282"/>
                    <a:pt x="81" y="296"/>
                  </a:cubicBezTo>
                  <a:cubicBezTo>
                    <a:pt x="83" y="302"/>
                    <a:pt x="84" y="309"/>
                    <a:pt x="87" y="315"/>
                  </a:cubicBezTo>
                  <a:cubicBezTo>
                    <a:pt x="102" y="353"/>
                    <a:pt x="162" y="401"/>
                    <a:pt x="165" y="437"/>
                  </a:cubicBezTo>
                  <a:cubicBezTo>
                    <a:pt x="193" y="715"/>
                    <a:pt x="266" y="816"/>
                    <a:pt x="533" y="855"/>
                  </a:cubicBezTo>
                  <a:cubicBezTo>
                    <a:pt x="800" y="894"/>
                    <a:pt x="1039" y="772"/>
                    <a:pt x="1067" y="581"/>
                  </a:cubicBezTo>
                  <a:cubicBezTo>
                    <a:pt x="1096" y="390"/>
                    <a:pt x="1050" y="169"/>
                    <a:pt x="635" y="164"/>
                  </a:cubicBezTo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DCDEFFE-0248-1EEA-AFA7-BD4BA4DAE674}"/>
                </a:ext>
              </a:extLst>
            </p:cNvPr>
            <p:cNvGrpSpPr/>
            <p:nvPr userDrawn="1"/>
          </p:nvGrpSpPr>
          <p:grpSpPr>
            <a:xfrm>
              <a:off x="4724993" y="3108305"/>
              <a:ext cx="1809039" cy="3113533"/>
              <a:chOff x="7359650" y="4713288"/>
              <a:chExt cx="1098550" cy="1890712"/>
            </a:xfrm>
          </p:grpSpPr>
          <p:sp>
            <p:nvSpPr>
              <p:cNvPr id="8" name="Freeform 10">
                <a:extLst>
                  <a:ext uri="{FF2B5EF4-FFF2-40B4-BE49-F238E27FC236}">
                    <a16:creationId xmlns:a16="http://schemas.microsoft.com/office/drawing/2014/main" id="{6F02DA45-45F0-3FA3-3779-7B59132CD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59650" y="5092700"/>
                <a:ext cx="498475" cy="1330325"/>
              </a:xfrm>
              <a:custGeom>
                <a:avLst/>
                <a:gdLst>
                  <a:gd name="T0" fmla="*/ 118 w 130"/>
                  <a:gd name="T1" fmla="*/ 122 h 353"/>
                  <a:gd name="T2" fmla="*/ 91 w 130"/>
                  <a:gd name="T3" fmla="*/ 46 h 353"/>
                  <a:gd name="T4" fmla="*/ 6 w 130"/>
                  <a:gd name="T5" fmla="*/ 0 h 353"/>
                  <a:gd name="T6" fmla="*/ 31 w 130"/>
                  <a:gd name="T7" fmla="*/ 94 h 353"/>
                  <a:gd name="T8" fmla="*/ 102 w 130"/>
                  <a:gd name="T9" fmla="*/ 136 h 353"/>
                  <a:gd name="T10" fmla="*/ 116 w 130"/>
                  <a:gd name="T11" fmla="*/ 156 h 353"/>
                  <a:gd name="T12" fmla="*/ 94 w 130"/>
                  <a:gd name="T13" fmla="*/ 353 h 353"/>
                  <a:gd name="T14" fmla="*/ 113 w 130"/>
                  <a:gd name="T15" fmla="*/ 351 h 353"/>
                  <a:gd name="T16" fmla="*/ 118 w 130"/>
                  <a:gd name="T17" fmla="*/ 122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0" h="353">
                    <a:moveTo>
                      <a:pt x="118" y="122"/>
                    </a:moveTo>
                    <a:cubicBezTo>
                      <a:pt x="115" y="102"/>
                      <a:pt x="111" y="70"/>
                      <a:pt x="91" y="46"/>
                    </a:cubicBezTo>
                    <a:cubicBezTo>
                      <a:pt x="61" y="7"/>
                      <a:pt x="6" y="0"/>
                      <a:pt x="6" y="0"/>
                    </a:cubicBezTo>
                    <a:cubicBezTo>
                      <a:pt x="6" y="0"/>
                      <a:pt x="0" y="56"/>
                      <a:pt x="31" y="94"/>
                    </a:cubicBezTo>
                    <a:cubicBezTo>
                      <a:pt x="47" y="115"/>
                      <a:pt x="83" y="130"/>
                      <a:pt x="102" y="136"/>
                    </a:cubicBezTo>
                    <a:cubicBezTo>
                      <a:pt x="111" y="139"/>
                      <a:pt x="116" y="147"/>
                      <a:pt x="116" y="156"/>
                    </a:cubicBezTo>
                    <a:cubicBezTo>
                      <a:pt x="114" y="289"/>
                      <a:pt x="94" y="353"/>
                      <a:pt x="94" y="353"/>
                    </a:cubicBezTo>
                    <a:cubicBezTo>
                      <a:pt x="113" y="351"/>
                      <a:pt x="113" y="351"/>
                      <a:pt x="113" y="351"/>
                    </a:cubicBezTo>
                    <a:cubicBezTo>
                      <a:pt x="130" y="206"/>
                      <a:pt x="122" y="150"/>
                      <a:pt x="118" y="122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Freeform 11">
                <a:extLst>
                  <a:ext uri="{FF2B5EF4-FFF2-40B4-BE49-F238E27FC236}">
                    <a16:creationId xmlns:a16="http://schemas.microsoft.com/office/drawing/2014/main" id="{10F0919B-A22B-7E67-4943-FD69A5DA1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0513" y="5135563"/>
                <a:ext cx="547687" cy="1081088"/>
              </a:xfrm>
              <a:custGeom>
                <a:avLst/>
                <a:gdLst>
                  <a:gd name="T0" fmla="*/ 30 w 143"/>
                  <a:gd name="T1" fmla="*/ 88 h 287"/>
                  <a:gd name="T2" fmla="*/ 64 w 143"/>
                  <a:gd name="T3" fmla="*/ 28 h 287"/>
                  <a:gd name="T4" fmla="*/ 143 w 143"/>
                  <a:gd name="T5" fmla="*/ 2 h 287"/>
                  <a:gd name="T6" fmla="*/ 108 w 143"/>
                  <a:gd name="T7" fmla="*/ 78 h 287"/>
                  <a:gd name="T8" fmla="*/ 41 w 143"/>
                  <a:gd name="T9" fmla="*/ 103 h 287"/>
                  <a:gd name="T10" fmla="*/ 27 w 143"/>
                  <a:gd name="T11" fmla="*/ 117 h 287"/>
                  <a:gd name="T12" fmla="*/ 16 w 143"/>
                  <a:gd name="T13" fmla="*/ 287 h 287"/>
                  <a:gd name="T14" fmla="*/ 0 w 143"/>
                  <a:gd name="T15" fmla="*/ 282 h 287"/>
                  <a:gd name="T16" fmla="*/ 30 w 143"/>
                  <a:gd name="T17" fmla="*/ 88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287">
                    <a:moveTo>
                      <a:pt x="30" y="88"/>
                    </a:moveTo>
                    <a:cubicBezTo>
                      <a:pt x="35" y="72"/>
                      <a:pt x="44" y="46"/>
                      <a:pt x="64" y="28"/>
                    </a:cubicBezTo>
                    <a:cubicBezTo>
                      <a:pt x="96" y="0"/>
                      <a:pt x="143" y="2"/>
                      <a:pt x="143" y="2"/>
                    </a:cubicBezTo>
                    <a:cubicBezTo>
                      <a:pt x="143" y="2"/>
                      <a:pt x="140" y="50"/>
                      <a:pt x="108" y="78"/>
                    </a:cubicBezTo>
                    <a:cubicBezTo>
                      <a:pt x="91" y="93"/>
                      <a:pt x="59" y="101"/>
                      <a:pt x="41" y="103"/>
                    </a:cubicBezTo>
                    <a:cubicBezTo>
                      <a:pt x="34" y="104"/>
                      <a:pt x="28" y="110"/>
                      <a:pt x="27" y="117"/>
                    </a:cubicBezTo>
                    <a:cubicBezTo>
                      <a:pt x="8" y="230"/>
                      <a:pt x="16" y="287"/>
                      <a:pt x="16" y="287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7" y="158"/>
                      <a:pt x="23" y="111"/>
                      <a:pt x="30" y="88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Freeform 12">
                <a:extLst>
                  <a:ext uri="{FF2B5EF4-FFF2-40B4-BE49-F238E27FC236}">
                    <a16:creationId xmlns:a16="http://schemas.microsoft.com/office/drawing/2014/main" id="{ED7E4DE4-B068-94A6-C508-9152157C6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1138" y="4713288"/>
                <a:ext cx="565150" cy="1476375"/>
              </a:xfrm>
              <a:custGeom>
                <a:avLst/>
                <a:gdLst>
                  <a:gd name="T0" fmla="*/ 24 w 148"/>
                  <a:gd name="T1" fmla="*/ 114 h 392"/>
                  <a:gd name="T2" fmla="*/ 57 w 148"/>
                  <a:gd name="T3" fmla="*/ 39 h 392"/>
                  <a:gd name="T4" fmla="*/ 147 w 148"/>
                  <a:gd name="T5" fmla="*/ 0 h 392"/>
                  <a:gd name="T6" fmla="*/ 114 w 148"/>
                  <a:gd name="T7" fmla="*/ 92 h 392"/>
                  <a:gd name="T8" fmla="*/ 39 w 148"/>
                  <a:gd name="T9" fmla="*/ 129 h 392"/>
                  <a:gd name="T10" fmla="*/ 23 w 148"/>
                  <a:gd name="T11" fmla="*/ 148 h 392"/>
                  <a:gd name="T12" fmla="*/ 25 w 148"/>
                  <a:gd name="T13" fmla="*/ 392 h 392"/>
                  <a:gd name="T14" fmla="*/ 6 w 148"/>
                  <a:gd name="T15" fmla="*/ 388 h 392"/>
                  <a:gd name="T16" fmla="*/ 24 w 148"/>
                  <a:gd name="T17" fmla="*/ 114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8" h="392">
                    <a:moveTo>
                      <a:pt x="24" y="114"/>
                    </a:moveTo>
                    <a:cubicBezTo>
                      <a:pt x="28" y="94"/>
                      <a:pt x="35" y="62"/>
                      <a:pt x="57" y="39"/>
                    </a:cubicBezTo>
                    <a:cubicBezTo>
                      <a:pt x="91" y="3"/>
                      <a:pt x="147" y="0"/>
                      <a:pt x="147" y="0"/>
                    </a:cubicBezTo>
                    <a:cubicBezTo>
                      <a:pt x="147" y="0"/>
                      <a:pt x="148" y="56"/>
                      <a:pt x="114" y="92"/>
                    </a:cubicBezTo>
                    <a:cubicBezTo>
                      <a:pt x="95" y="112"/>
                      <a:pt x="59" y="125"/>
                      <a:pt x="39" y="129"/>
                    </a:cubicBezTo>
                    <a:cubicBezTo>
                      <a:pt x="30" y="131"/>
                      <a:pt x="24" y="139"/>
                      <a:pt x="23" y="148"/>
                    </a:cubicBezTo>
                    <a:cubicBezTo>
                      <a:pt x="14" y="282"/>
                      <a:pt x="25" y="392"/>
                      <a:pt x="25" y="392"/>
                    </a:cubicBezTo>
                    <a:cubicBezTo>
                      <a:pt x="6" y="388"/>
                      <a:pt x="6" y="388"/>
                      <a:pt x="6" y="388"/>
                    </a:cubicBezTo>
                    <a:cubicBezTo>
                      <a:pt x="0" y="241"/>
                      <a:pt x="18" y="141"/>
                      <a:pt x="24" y="114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Freeform 13">
                <a:extLst>
                  <a:ext uri="{FF2B5EF4-FFF2-40B4-BE49-F238E27FC236}">
                    <a16:creationId xmlns:a16="http://schemas.microsoft.com/office/drawing/2014/main" id="{AF4E7748-2099-3E37-C372-A99C2E35A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21575" y="5753100"/>
                <a:ext cx="263525" cy="458788"/>
              </a:xfrm>
              <a:custGeom>
                <a:avLst/>
                <a:gdLst>
                  <a:gd name="T0" fmla="*/ 63 w 69"/>
                  <a:gd name="T1" fmla="*/ 50 h 122"/>
                  <a:gd name="T2" fmla="*/ 51 w 69"/>
                  <a:gd name="T3" fmla="*/ 22 h 122"/>
                  <a:gd name="T4" fmla="*/ 41 w 69"/>
                  <a:gd name="T5" fmla="*/ 12 h 122"/>
                  <a:gd name="T6" fmla="*/ 0 w 69"/>
                  <a:gd name="T7" fmla="*/ 4 h 122"/>
                  <a:gd name="T8" fmla="*/ 21 w 69"/>
                  <a:gd name="T9" fmla="*/ 39 h 122"/>
                  <a:gd name="T10" fmla="*/ 52 w 69"/>
                  <a:gd name="T11" fmla="*/ 48 h 122"/>
                  <a:gd name="T12" fmla="*/ 61 w 69"/>
                  <a:gd name="T13" fmla="*/ 58 h 122"/>
                  <a:gd name="T14" fmla="*/ 55 w 69"/>
                  <a:gd name="T15" fmla="*/ 122 h 122"/>
                  <a:gd name="T16" fmla="*/ 66 w 69"/>
                  <a:gd name="T17" fmla="*/ 120 h 122"/>
                  <a:gd name="T18" fmla="*/ 63 w 69"/>
                  <a:gd name="T19" fmla="*/ 5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22">
                    <a:moveTo>
                      <a:pt x="63" y="50"/>
                    </a:moveTo>
                    <a:cubicBezTo>
                      <a:pt x="61" y="40"/>
                      <a:pt x="57" y="31"/>
                      <a:pt x="51" y="22"/>
                    </a:cubicBezTo>
                    <a:cubicBezTo>
                      <a:pt x="48" y="18"/>
                      <a:pt x="45" y="15"/>
                      <a:pt x="41" y="12"/>
                    </a:cubicBezTo>
                    <a:cubicBezTo>
                      <a:pt x="24" y="0"/>
                      <a:pt x="0" y="4"/>
                      <a:pt x="0" y="4"/>
                    </a:cubicBezTo>
                    <a:cubicBezTo>
                      <a:pt x="0" y="4"/>
                      <a:pt x="4" y="27"/>
                      <a:pt x="21" y="39"/>
                    </a:cubicBezTo>
                    <a:cubicBezTo>
                      <a:pt x="31" y="47"/>
                      <a:pt x="43" y="48"/>
                      <a:pt x="52" y="48"/>
                    </a:cubicBezTo>
                    <a:cubicBezTo>
                      <a:pt x="57" y="48"/>
                      <a:pt x="61" y="53"/>
                      <a:pt x="61" y="58"/>
                    </a:cubicBezTo>
                    <a:cubicBezTo>
                      <a:pt x="61" y="85"/>
                      <a:pt x="55" y="122"/>
                      <a:pt x="55" y="122"/>
                    </a:cubicBezTo>
                    <a:cubicBezTo>
                      <a:pt x="66" y="120"/>
                      <a:pt x="66" y="120"/>
                      <a:pt x="66" y="120"/>
                    </a:cubicBezTo>
                    <a:cubicBezTo>
                      <a:pt x="69" y="94"/>
                      <a:pt x="65" y="65"/>
                      <a:pt x="63" y="5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Freeform 14">
                <a:extLst>
                  <a:ext uri="{FF2B5EF4-FFF2-40B4-BE49-F238E27FC236}">
                    <a16:creationId xmlns:a16="http://schemas.microsoft.com/office/drawing/2014/main" id="{B33018B6-9372-02E7-027A-68B518BF3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05763" y="5627688"/>
                <a:ext cx="184150" cy="528638"/>
              </a:xfrm>
              <a:custGeom>
                <a:avLst/>
                <a:gdLst>
                  <a:gd name="T0" fmla="*/ 39 w 48"/>
                  <a:gd name="T1" fmla="*/ 0 h 140"/>
                  <a:gd name="T2" fmla="*/ 9 w 48"/>
                  <a:gd name="T3" fmla="*/ 29 h 140"/>
                  <a:gd name="T4" fmla="*/ 8 w 48"/>
                  <a:gd name="T5" fmla="*/ 62 h 140"/>
                  <a:gd name="T6" fmla="*/ 8 w 48"/>
                  <a:gd name="T7" fmla="*/ 67 h 140"/>
                  <a:gd name="T8" fmla="*/ 0 w 48"/>
                  <a:gd name="T9" fmla="*/ 140 h 140"/>
                  <a:gd name="T10" fmla="*/ 13 w 48"/>
                  <a:gd name="T11" fmla="*/ 140 h 140"/>
                  <a:gd name="T12" fmla="*/ 12 w 48"/>
                  <a:gd name="T13" fmla="*/ 78 h 140"/>
                  <a:gd name="T14" fmla="*/ 20 w 48"/>
                  <a:gd name="T15" fmla="*/ 65 h 140"/>
                  <a:gd name="T16" fmla="*/ 40 w 48"/>
                  <a:gd name="T17" fmla="*/ 41 h 140"/>
                  <a:gd name="T18" fmla="*/ 39 w 48"/>
                  <a:gd name="T19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140">
                    <a:moveTo>
                      <a:pt x="39" y="0"/>
                    </a:moveTo>
                    <a:cubicBezTo>
                      <a:pt x="39" y="0"/>
                      <a:pt x="17" y="9"/>
                      <a:pt x="9" y="29"/>
                    </a:cubicBezTo>
                    <a:cubicBezTo>
                      <a:pt x="5" y="39"/>
                      <a:pt x="7" y="56"/>
                      <a:pt x="8" y="62"/>
                    </a:cubicBezTo>
                    <a:cubicBezTo>
                      <a:pt x="8" y="64"/>
                      <a:pt x="9" y="66"/>
                      <a:pt x="8" y="67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13" y="140"/>
                      <a:pt x="13" y="140"/>
                      <a:pt x="13" y="140"/>
                    </a:cubicBezTo>
                    <a:cubicBezTo>
                      <a:pt x="10" y="113"/>
                      <a:pt x="11" y="90"/>
                      <a:pt x="12" y="78"/>
                    </a:cubicBezTo>
                    <a:cubicBezTo>
                      <a:pt x="13" y="72"/>
                      <a:pt x="15" y="68"/>
                      <a:pt x="20" y="65"/>
                    </a:cubicBezTo>
                    <a:cubicBezTo>
                      <a:pt x="26" y="60"/>
                      <a:pt x="37" y="51"/>
                      <a:pt x="40" y="41"/>
                    </a:cubicBezTo>
                    <a:cubicBezTo>
                      <a:pt x="48" y="22"/>
                      <a:pt x="39" y="0"/>
                      <a:pt x="39" y="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Freeform 15">
                <a:extLst>
                  <a:ext uri="{FF2B5EF4-FFF2-40B4-BE49-F238E27FC236}">
                    <a16:creationId xmlns:a16="http://schemas.microsoft.com/office/drawing/2014/main" id="{871D4674-C243-FCA3-3EF4-B00DB6B10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39050" y="6156325"/>
                <a:ext cx="501650" cy="447675"/>
              </a:xfrm>
              <a:custGeom>
                <a:avLst/>
                <a:gdLst>
                  <a:gd name="T0" fmla="*/ 39 w 131"/>
                  <a:gd name="T1" fmla="*/ 119 h 119"/>
                  <a:gd name="T2" fmla="*/ 92 w 131"/>
                  <a:gd name="T3" fmla="*/ 119 h 119"/>
                  <a:gd name="T4" fmla="*/ 97 w 131"/>
                  <a:gd name="T5" fmla="*/ 118 h 119"/>
                  <a:gd name="T6" fmla="*/ 131 w 131"/>
                  <a:gd name="T7" fmla="*/ 61 h 119"/>
                  <a:gd name="T8" fmla="*/ 131 w 131"/>
                  <a:gd name="T9" fmla="*/ 10 h 119"/>
                  <a:gd name="T10" fmla="*/ 121 w 131"/>
                  <a:gd name="T11" fmla="*/ 0 h 119"/>
                  <a:gd name="T12" fmla="*/ 11 w 131"/>
                  <a:gd name="T13" fmla="*/ 0 h 119"/>
                  <a:gd name="T14" fmla="*/ 0 w 131"/>
                  <a:gd name="T15" fmla="*/ 10 h 119"/>
                  <a:gd name="T16" fmla="*/ 0 w 131"/>
                  <a:gd name="T17" fmla="*/ 61 h 119"/>
                  <a:gd name="T18" fmla="*/ 35 w 131"/>
                  <a:gd name="T19" fmla="*/ 118 h 119"/>
                  <a:gd name="T20" fmla="*/ 39 w 131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1" h="119">
                    <a:moveTo>
                      <a:pt x="39" y="119"/>
                    </a:moveTo>
                    <a:cubicBezTo>
                      <a:pt x="92" y="119"/>
                      <a:pt x="92" y="119"/>
                      <a:pt x="92" y="119"/>
                    </a:cubicBezTo>
                    <a:cubicBezTo>
                      <a:pt x="94" y="119"/>
                      <a:pt x="95" y="119"/>
                      <a:pt x="97" y="118"/>
                    </a:cubicBezTo>
                    <a:cubicBezTo>
                      <a:pt x="117" y="107"/>
                      <a:pt x="131" y="85"/>
                      <a:pt x="131" y="61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4"/>
                      <a:pt x="126" y="0"/>
                      <a:pt x="12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85"/>
                      <a:pt x="14" y="107"/>
                      <a:pt x="35" y="118"/>
                    </a:cubicBezTo>
                    <a:cubicBezTo>
                      <a:pt x="36" y="119"/>
                      <a:pt x="38" y="119"/>
                      <a:pt x="39" y="11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Rectangle 16">
                <a:extLst>
                  <a:ext uri="{FF2B5EF4-FFF2-40B4-BE49-F238E27FC236}">
                    <a16:creationId xmlns:a16="http://schemas.microsoft.com/office/drawing/2014/main" id="{8B622F6C-2908-A0E1-A925-6D8A39EB74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39050" y="6265863"/>
                <a:ext cx="501650" cy="11588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Rectangle 17">
                <a:extLst>
                  <a:ext uri="{FF2B5EF4-FFF2-40B4-BE49-F238E27FC236}">
                    <a16:creationId xmlns:a16="http://schemas.microsoft.com/office/drawing/2014/main" id="{1F0233F8-ECF3-6E77-CAB2-1D2F2FC590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39050" y="6265863"/>
                <a:ext cx="501650" cy="30163"/>
              </a:xfrm>
              <a:prstGeom prst="rect">
                <a:avLst/>
              </a:prstGeom>
              <a:solidFill>
                <a:srgbClr val="FFF0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EC6148A-CFAB-F06D-A510-F6390FF8E149}"/>
                </a:ext>
              </a:extLst>
            </p:cNvPr>
            <p:cNvGrpSpPr/>
            <p:nvPr userDrawn="1"/>
          </p:nvGrpSpPr>
          <p:grpSpPr>
            <a:xfrm>
              <a:off x="7484026" y="1048302"/>
              <a:ext cx="2373711" cy="5173538"/>
              <a:chOff x="9039225" y="3462338"/>
              <a:chExt cx="1441450" cy="3141663"/>
            </a:xfrm>
          </p:grpSpPr>
          <p:sp>
            <p:nvSpPr>
              <p:cNvPr id="17" name="Freeform 34">
                <a:extLst>
                  <a:ext uri="{FF2B5EF4-FFF2-40B4-BE49-F238E27FC236}">
                    <a16:creationId xmlns:a16="http://schemas.microsoft.com/office/drawing/2014/main" id="{40101D9D-3840-D1EA-8301-3D6CF52EDC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39225" y="5440363"/>
                <a:ext cx="550862" cy="1163638"/>
              </a:xfrm>
              <a:custGeom>
                <a:avLst/>
                <a:gdLst>
                  <a:gd name="T0" fmla="*/ 92 w 144"/>
                  <a:gd name="T1" fmla="*/ 0 h 309"/>
                  <a:gd name="T2" fmla="*/ 39 w 144"/>
                  <a:gd name="T3" fmla="*/ 45 h 309"/>
                  <a:gd name="T4" fmla="*/ 0 w 144"/>
                  <a:gd name="T5" fmla="*/ 128 h 309"/>
                  <a:gd name="T6" fmla="*/ 0 w 144"/>
                  <a:gd name="T7" fmla="*/ 309 h 309"/>
                  <a:gd name="T8" fmla="*/ 38 w 144"/>
                  <a:gd name="T9" fmla="*/ 272 h 309"/>
                  <a:gd name="T10" fmla="*/ 38 w 144"/>
                  <a:gd name="T11" fmla="*/ 250 h 309"/>
                  <a:gd name="T12" fmla="*/ 94 w 144"/>
                  <a:gd name="T13" fmla="*/ 129 h 309"/>
                  <a:gd name="T14" fmla="*/ 144 w 144"/>
                  <a:gd name="T15" fmla="*/ 88 h 309"/>
                  <a:gd name="T16" fmla="*/ 92 w 144"/>
                  <a:gd name="T17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4" h="309">
                    <a:moveTo>
                      <a:pt x="92" y="0"/>
                    </a:moveTo>
                    <a:cubicBezTo>
                      <a:pt x="39" y="45"/>
                      <a:pt x="39" y="45"/>
                      <a:pt x="39" y="45"/>
                    </a:cubicBezTo>
                    <a:cubicBezTo>
                      <a:pt x="14" y="66"/>
                      <a:pt x="0" y="96"/>
                      <a:pt x="0" y="128"/>
                    </a:cubicBezTo>
                    <a:cubicBezTo>
                      <a:pt x="0" y="309"/>
                      <a:pt x="0" y="309"/>
                      <a:pt x="0" y="309"/>
                    </a:cubicBezTo>
                    <a:cubicBezTo>
                      <a:pt x="21" y="309"/>
                      <a:pt x="38" y="292"/>
                      <a:pt x="38" y="272"/>
                    </a:cubicBezTo>
                    <a:cubicBezTo>
                      <a:pt x="38" y="250"/>
                      <a:pt x="38" y="250"/>
                      <a:pt x="38" y="250"/>
                    </a:cubicBezTo>
                    <a:cubicBezTo>
                      <a:pt x="38" y="204"/>
                      <a:pt x="58" y="159"/>
                      <a:pt x="94" y="129"/>
                    </a:cubicBezTo>
                    <a:cubicBezTo>
                      <a:pt x="144" y="88"/>
                      <a:pt x="144" y="88"/>
                      <a:pt x="144" y="88"/>
                    </a:cubicBezTo>
                    <a:lnTo>
                      <a:pt x="9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reeform 35">
                <a:extLst>
                  <a:ext uri="{FF2B5EF4-FFF2-40B4-BE49-F238E27FC236}">
                    <a16:creationId xmlns:a16="http://schemas.microsoft.com/office/drawing/2014/main" id="{3E013E5B-E032-F796-C540-9ACF2C2949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29813" y="5440363"/>
                <a:ext cx="550862" cy="1163638"/>
              </a:xfrm>
              <a:custGeom>
                <a:avLst/>
                <a:gdLst>
                  <a:gd name="T0" fmla="*/ 51 w 144"/>
                  <a:gd name="T1" fmla="*/ 0 h 309"/>
                  <a:gd name="T2" fmla="*/ 105 w 144"/>
                  <a:gd name="T3" fmla="*/ 45 h 309"/>
                  <a:gd name="T4" fmla="*/ 144 w 144"/>
                  <a:gd name="T5" fmla="*/ 128 h 309"/>
                  <a:gd name="T6" fmla="*/ 144 w 144"/>
                  <a:gd name="T7" fmla="*/ 309 h 309"/>
                  <a:gd name="T8" fmla="*/ 106 w 144"/>
                  <a:gd name="T9" fmla="*/ 272 h 309"/>
                  <a:gd name="T10" fmla="*/ 106 w 144"/>
                  <a:gd name="T11" fmla="*/ 250 h 309"/>
                  <a:gd name="T12" fmla="*/ 50 w 144"/>
                  <a:gd name="T13" fmla="*/ 129 h 309"/>
                  <a:gd name="T14" fmla="*/ 0 w 144"/>
                  <a:gd name="T15" fmla="*/ 88 h 309"/>
                  <a:gd name="T16" fmla="*/ 51 w 144"/>
                  <a:gd name="T17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4" h="309">
                    <a:moveTo>
                      <a:pt x="51" y="0"/>
                    </a:moveTo>
                    <a:cubicBezTo>
                      <a:pt x="105" y="45"/>
                      <a:pt x="105" y="45"/>
                      <a:pt x="105" y="45"/>
                    </a:cubicBezTo>
                    <a:cubicBezTo>
                      <a:pt x="130" y="66"/>
                      <a:pt x="144" y="96"/>
                      <a:pt x="144" y="128"/>
                    </a:cubicBezTo>
                    <a:cubicBezTo>
                      <a:pt x="144" y="309"/>
                      <a:pt x="144" y="309"/>
                      <a:pt x="144" y="309"/>
                    </a:cubicBezTo>
                    <a:cubicBezTo>
                      <a:pt x="123" y="309"/>
                      <a:pt x="106" y="292"/>
                      <a:pt x="106" y="272"/>
                    </a:cubicBezTo>
                    <a:cubicBezTo>
                      <a:pt x="106" y="250"/>
                      <a:pt x="106" y="250"/>
                      <a:pt x="106" y="250"/>
                    </a:cubicBezTo>
                    <a:cubicBezTo>
                      <a:pt x="106" y="204"/>
                      <a:pt x="86" y="159"/>
                      <a:pt x="50" y="129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51" y="0"/>
                      <a:pt x="51" y="0"/>
                      <a:pt x="51" y="0"/>
                    </a:cubicBezTo>
                  </a:path>
                </a:pathLst>
              </a:custGeom>
              <a:solidFill>
                <a:srgbClr val="827D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36">
                <a:extLst>
                  <a:ext uri="{FF2B5EF4-FFF2-40B4-BE49-F238E27FC236}">
                    <a16:creationId xmlns:a16="http://schemas.microsoft.com/office/drawing/2014/main" id="{4D3AE8C1-56BC-E3B5-FFCF-DDEDFCDFE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45700" y="5481638"/>
                <a:ext cx="434975" cy="1122363"/>
              </a:xfrm>
              <a:custGeom>
                <a:avLst/>
                <a:gdLst>
                  <a:gd name="T0" fmla="*/ 34 w 114"/>
                  <a:gd name="T1" fmla="*/ 0 h 298"/>
                  <a:gd name="T2" fmla="*/ 24 w 114"/>
                  <a:gd name="T3" fmla="*/ 68 h 298"/>
                  <a:gd name="T4" fmla="*/ 0 w 114"/>
                  <a:gd name="T5" fmla="*/ 101 h 298"/>
                  <a:gd name="T6" fmla="*/ 1 w 114"/>
                  <a:gd name="T7" fmla="*/ 103 h 298"/>
                  <a:gd name="T8" fmla="*/ 20 w 114"/>
                  <a:gd name="T9" fmla="*/ 118 h 298"/>
                  <a:gd name="T10" fmla="*/ 76 w 114"/>
                  <a:gd name="T11" fmla="*/ 239 h 298"/>
                  <a:gd name="T12" fmla="*/ 76 w 114"/>
                  <a:gd name="T13" fmla="*/ 261 h 298"/>
                  <a:gd name="T14" fmla="*/ 114 w 114"/>
                  <a:gd name="T15" fmla="*/ 298 h 298"/>
                  <a:gd name="T16" fmla="*/ 114 w 114"/>
                  <a:gd name="T17" fmla="*/ 117 h 298"/>
                  <a:gd name="T18" fmla="*/ 75 w 114"/>
                  <a:gd name="T19" fmla="*/ 34 h 298"/>
                  <a:gd name="T20" fmla="*/ 34 w 114"/>
                  <a:gd name="T21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4" h="298">
                    <a:moveTo>
                      <a:pt x="34" y="0"/>
                    </a:moveTo>
                    <a:cubicBezTo>
                      <a:pt x="31" y="24"/>
                      <a:pt x="28" y="47"/>
                      <a:pt x="24" y="68"/>
                    </a:cubicBezTo>
                    <a:cubicBezTo>
                      <a:pt x="21" y="82"/>
                      <a:pt x="12" y="94"/>
                      <a:pt x="0" y="101"/>
                    </a:cubicBezTo>
                    <a:cubicBezTo>
                      <a:pt x="1" y="103"/>
                      <a:pt x="1" y="103"/>
                      <a:pt x="1" y="103"/>
                    </a:cubicBezTo>
                    <a:cubicBezTo>
                      <a:pt x="20" y="118"/>
                      <a:pt x="20" y="118"/>
                      <a:pt x="20" y="118"/>
                    </a:cubicBezTo>
                    <a:cubicBezTo>
                      <a:pt x="56" y="148"/>
                      <a:pt x="76" y="193"/>
                      <a:pt x="76" y="239"/>
                    </a:cubicBezTo>
                    <a:cubicBezTo>
                      <a:pt x="76" y="261"/>
                      <a:pt x="76" y="261"/>
                      <a:pt x="76" y="261"/>
                    </a:cubicBezTo>
                    <a:cubicBezTo>
                      <a:pt x="76" y="281"/>
                      <a:pt x="93" y="298"/>
                      <a:pt x="114" y="298"/>
                    </a:cubicBezTo>
                    <a:cubicBezTo>
                      <a:pt x="114" y="117"/>
                      <a:pt x="114" y="117"/>
                      <a:pt x="114" y="117"/>
                    </a:cubicBezTo>
                    <a:cubicBezTo>
                      <a:pt x="114" y="85"/>
                      <a:pt x="100" y="55"/>
                      <a:pt x="75" y="34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Freeform 37">
                <a:extLst>
                  <a:ext uri="{FF2B5EF4-FFF2-40B4-BE49-F238E27FC236}">
                    <a16:creationId xmlns:a16="http://schemas.microsoft.com/office/drawing/2014/main" id="{DCC3198F-39AB-E3CC-6148-094032B22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32925" y="5805488"/>
                <a:ext cx="657225" cy="447675"/>
              </a:xfrm>
              <a:custGeom>
                <a:avLst/>
                <a:gdLst>
                  <a:gd name="T0" fmla="*/ 155 w 172"/>
                  <a:gd name="T1" fmla="*/ 119 h 119"/>
                  <a:gd name="T2" fmla="*/ 17 w 172"/>
                  <a:gd name="T3" fmla="*/ 119 h 119"/>
                  <a:gd name="T4" fmla="*/ 1 w 172"/>
                  <a:gd name="T5" fmla="*/ 101 h 119"/>
                  <a:gd name="T6" fmla="*/ 13 w 172"/>
                  <a:gd name="T7" fmla="*/ 0 h 119"/>
                  <a:gd name="T8" fmla="*/ 159 w 172"/>
                  <a:gd name="T9" fmla="*/ 0 h 119"/>
                  <a:gd name="T10" fmla="*/ 171 w 172"/>
                  <a:gd name="T11" fmla="*/ 101 h 119"/>
                  <a:gd name="T12" fmla="*/ 155 w 172"/>
                  <a:gd name="T13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19">
                    <a:moveTo>
                      <a:pt x="155" y="119"/>
                    </a:moveTo>
                    <a:cubicBezTo>
                      <a:pt x="17" y="119"/>
                      <a:pt x="17" y="119"/>
                      <a:pt x="17" y="119"/>
                    </a:cubicBezTo>
                    <a:cubicBezTo>
                      <a:pt x="8" y="119"/>
                      <a:pt x="0" y="110"/>
                      <a:pt x="1" y="10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71" y="101"/>
                      <a:pt x="171" y="101"/>
                      <a:pt x="171" y="101"/>
                    </a:cubicBezTo>
                    <a:cubicBezTo>
                      <a:pt x="172" y="110"/>
                      <a:pt x="165" y="119"/>
                      <a:pt x="155" y="119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Freeform 38">
                <a:extLst>
                  <a:ext uri="{FF2B5EF4-FFF2-40B4-BE49-F238E27FC236}">
                    <a16:creationId xmlns:a16="http://schemas.microsoft.com/office/drawing/2014/main" id="{15C986AA-0028-3532-9BE7-54E3E2B079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80600" y="5805488"/>
                <a:ext cx="209550" cy="447675"/>
              </a:xfrm>
              <a:custGeom>
                <a:avLst/>
                <a:gdLst>
                  <a:gd name="T0" fmla="*/ 38 w 55"/>
                  <a:gd name="T1" fmla="*/ 119 h 119"/>
                  <a:gd name="T2" fmla="*/ 0 w 55"/>
                  <a:gd name="T3" fmla="*/ 119 h 119"/>
                  <a:gd name="T4" fmla="*/ 0 w 55"/>
                  <a:gd name="T5" fmla="*/ 0 h 119"/>
                  <a:gd name="T6" fmla="*/ 42 w 55"/>
                  <a:gd name="T7" fmla="*/ 0 h 119"/>
                  <a:gd name="T8" fmla="*/ 54 w 55"/>
                  <a:gd name="T9" fmla="*/ 101 h 119"/>
                  <a:gd name="T10" fmla="*/ 38 w 55"/>
                  <a:gd name="T1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119">
                    <a:moveTo>
                      <a:pt x="38" y="119"/>
                    </a:moveTo>
                    <a:cubicBezTo>
                      <a:pt x="0" y="119"/>
                      <a:pt x="0" y="119"/>
                      <a:pt x="0" y="1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55" y="110"/>
                      <a:pt x="48" y="119"/>
                      <a:pt x="38" y="11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Freeform 39">
                <a:extLst>
                  <a:ext uri="{FF2B5EF4-FFF2-40B4-BE49-F238E27FC236}">
                    <a16:creationId xmlns:a16="http://schemas.microsoft.com/office/drawing/2014/main" id="{F6EC4B89-EA7E-5267-83C0-7EC20D6F7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21800" y="3462338"/>
                <a:ext cx="879475" cy="2430463"/>
              </a:xfrm>
              <a:custGeom>
                <a:avLst/>
                <a:gdLst>
                  <a:gd name="T0" fmla="*/ 163 w 230"/>
                  <a:gd name="T1" fmla="*/ 645 h 645"/>
                  <a:gd name="T2" fmla="*/ 213 w 230"/>
                  <a:gd name="T3" fmla="*/ 604 h 645"/>
                  <a:gd name="T4" fmla="*/ 230 w 230"/>
                  <a:gd name="T5" fmla="*/ 412 h 645"/>
                  <a:gd name="T6" fmla="*/ 115 w 230"/>
                  <a:gd name="T7" fmla="*/ 0 h 645"/>
                  <a:gd name="T8" fmla="*/ 0 w 230"/>
                  <a:gd name="T9" fmla="*/ 412 h 645"/>
                  <a:gd name="T10" fmla="*/ 17 w 230"/>
                  <a:gd name="T11" fmla="*/ 604 h 645"/>
                  <a:gd name="T12" fmla="*/ 67 w 230"/>
                  <a:gd name="T13" fmla="*/ 645 h 645"/>
                  <a:gd name="T14" fmla="*/ 163 w 230"/>
                  <a:gd name="T15" fmla="*/ 645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645">
                    <a:moveTo>
                      <a:pt x="163" y="645"/>
                    </a:moveTo>
                    <a:cubicBezTo>
                      <a:pt x="187" y="645"/>
                      <a:pt x="208" y="628"/>
                      <a:pt x="213" y="604"/>
                    </a:cubicBezTo>
                    <a:cubicBezTo>
                      <a:pt x="224" y="548"/>
                      <a:pt x="230" y="482"/>
                      <a:pt x="230" y="412"/>
                    </a:cubicBezTo>
                    <a:cubicBezTo>
                      <a:pt x="230" y="210"/>
                      <a:pt x="140" y="0"/>
                      <a:pt x="115" y="0"/>
                    </a:cubicBezTo>
                    <a:cubicBezTo>
                      <a:pt x="85" y="0"/>
                      <a:pt x="0" y="210"/>
                      <a:pt x="0" y="412"/>
                    </a:cubicBezTo>
                    <a:cubicBezTo>
                      <a:pt x="0" y="482"/>
                      <a:pt x="6" y="548"/>
                      <a:pt x="17" y="604"/>
                    </a:cubicBezTo>
                    <a:cubicBezTo>
                      <a:pt x="22" y="628"/>
                      <a:pt x="43" y="645"/>
                      <a:pt x="67" y="645"/>
                    </a:cubicBezTo>
                    <a:cubicBezTo>
                      <a:pt x="163" y="645"/>
                      <a:pt x="163" y="645"/>
                      <a:pt x="163" y="645"/>
                    </a:cubicBezTo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Freeform 40">
                <a:extLst>
                  <a:ext uri="{FF2B5EF4-FFF2-40B4-BE49-F238E27FC236}">
                    <a16:creationId xmlns:a16="http://schemas.microsoft.com/office/drawing/2014/main" id="{620E4734-A879-42DE-4BD9-A623923FB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56738" y="3462338"/>
                <a:ext cx="603250" cy="628650"/>
              </a:xfrm>
              <a:custGeom>
                <a:avLst/>
                <a:gdLst>
                  <a:gd name="T0" fmla="*/ 158 w 158"/>
                  <a:gd name="T1" fmla="*/ 167 h 167"/>
                  <a:gd name="T2" fmla="*/ 80 w 158"/>
                  <a:gd name="T3" fmla="*/ 0 h 167"/>
                  <a:gd name="T4" fmla="*/ 0 w 158"/>
                  <a:gd name="T5" fmla="*/ 167 h 167"/>
                  <a:gd name="T6" fmla="*/ 158 w 158"/>
                  <a:gd name="T7" fmla="*/ 16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8" h="167">
                    <a:moveTo>
                      <a:pt x="158" y="167"/>
                    </a:moveTo>
                    <a:cubicBezTo>
                      <a:pt x="130" y="69"/>
                      <a:pt x="94" y="0"/>
                      <a:pt x="80" y="0"/>
                    </a:cubicBezTo>
                    <a:cubicBezTo>
                      <a:pt x="63" y="0"/>
                      <a:pt x="27" y="69"/>
                      <a:pt x="0" y="167"/>
                    </a:cubicBezTo>
                    <a:lnTo>
                      <a:pt x="158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Freeform 41">
                <a:extLst>
                  <a:ext uri="{FF2B5EF4-FFF2-40B4-BE49-F238E27FC236}">
                    <a16:creationId xmlns:a16="http://schemas.microsoft.com/office/drawing/2014/main" id="{9C70CD8E-B157-F4D3-5E3C-944E508D4A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0" y="3462338"/>
                <a:ext cx="546100" cy="534988"/>
              </a:xfrm>
              <a:custGeom>
                <a:avLst/>
                <a:gdLst>
                  <a:gd name="T0" fmla="*/ 143 w 143"/>
                  <a:gd name="T1" fmla="*/ 142 h 142"/>
                  <a:gd name="T2" fmla="*/ 72 w 143"/>
                  <a:gd name="T3" fmla="*/ 0 h 142"/>
                  <a:gd name="T4" fmla="*/ 0 w 143"/>
                  <a:gd name="T5" fmla="*/ 142 h 142"/>
                  <a:gd name="T6" fmla="*/ 143 w 143"/>
                  <a:gd name="T7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142">
                    <a:moveTo>
                      <a:pt x="143" y="142"/>
                    </a:moveTo>
                    <a:cubicBezTo>
                      <a:pt x="116" y="58"/>
                      <a:pt x="85" y="0"/>
                      <a:pt x="72" y="0"/>
                    </a:cubicBezTo>
                    <a:cubicBezTo>
                      <a:pt x="56" y="0"/>
                      <a:pt x="25" y="58"/>
                      <a:pt x="0" y="142"/>
                    </a:cubicBezTo>
                    <a:lnTo>
                      <a:pt x="143" y="14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42">
                <a:extLst>
                  <a:ext uri="{FF2B5EF4-FFF2-40B4-BE49-F238E27FC236}">
                    <a16:creationId xmlns:a16="http://schemas.microsoft.com/office/drawing/2014/main" id="{5E3EDDFA-5259-CF8E-5223-BF12E9641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40875" y="3563938"/>
                <a:ext cx="187325" cy="433388"/>
              </a:xfrm>
              <a:custGeom>
                <a:avLst/>
                <a:gdLst>
                  <a:gd name="T0" fmla="*/ 0 w 49"/>
                  <a:gd name="T1" fmla="*/ 115 h 115"/>
                  <a:gd name="T2" fmla="*/ 15 w 49"/>
                  <a:gd name="T3" fmla="*/ 115 h 115"/>
                  <a:gd name="T4" fmla="*/ 48 w 49"/>
                  <a:gd name="T5" fmla="*/ 5 h 115"/>
                  <a:gd name="T6" fmla="*/ 44 w 49"/>
                  <a:gd name="T7" fmla="*/ 3 h 115"/>
                  <a:gd name="T8" fmla="*/ 0 w 49"/>
                  <a:gd name="T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15">
                    <a:moveTo>
                      <a:pt x="0" y="115"/>
                    </a:moveTo>
                    <a:cubicBezTo>
                      <a:pt x="15" y="115"/>
                      <a:pt x="15" y="115"/>
                      <a:pt x="15" y="115"/>
                    </a:cubicBezTo>
                    <a:cubicBezTo>
                      <a:pt x="30" y="68"/>
                      <a:pt x="36" y="35"/>
                      <a:pt x="48" y="5"/>
                    </a:cubicBezTo>
                    <a:cubicBezTo>
                      <a:pt x="49" y="2"/>
                      <a:pt x="45" y="0"/>
                      <a:pt x="44" y="3"/>
                    </a:cubicBezTo>
                    <a:cubicBezTo>
                      <a:pt x="32" y="23"/>
                      <a:pt x="18" y="58"/>
                      <a:pt x="0" y="11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Freeform 43">
                <a:extLst>
                  <a:ext uri="{FF2B5EF4-FFF2-40B4-BE49-F238E27FC236}">
                    <a16:creationId xmlns:a16="http://schemas.microsoft.com/office/drawing/2014/main" id="{A1E5D856-79BD-0198-03B9-FBF780C4C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44038" y="4870450"/>
                <a:ext cx="627062" cy="323850"/>
              </a:xfrm>
              <a:custGeom>
                <a:avLst/>
                <a:gdLst>
                  <a:gd name="T0" fmla="*/ 164 w 164"/>
                  <a:gd name="T1" fmla="*/ 0 h 86"/>
                  <a:gd name="T2" fmla="*/ 82 w 164"/>
                  <a:gd name="T3" fmla="*/ 77 h 86"/>
                  <a:gd name="T4" fmla="*/ 0 w 164"/>
                  <a:gd name="T5" fmla="*/ 0 h 86"/>
                  <a:gd name="T6" fmla="*/ 0 w 164"/>
                  <a:gd name="T7" fmla="*/ 4 h 86"/>
                  <a:gd name="T8" fmla="*/ 82 w 164"/>
                  <a:gd name="T9" fmla="*/ 86 h 86"/>
                  <a:gd name="T10" fmla="*/ 164 w 164"/>
                  <a:gd name="T11" fmla="*/ 4 h 86"/>
                  <a:gd name="T12" fmla="*/ 164 w 164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" h="86">
                    <a:moveTo>
                      <a:pt x="164" y="0"/>
                    </a:moveTo>
                    <a:cubicBezTo>
                      <a:pt x="162" y="43"/>
                      <a:pt x="126" y="77"/>
                      <a:pt x="82" y="77"/>
                    </a:cubicBezTo>
                    <a:cubicBezTo>
                      <a:pt x="38" y="77"/>
                      <a:pt x="3" y="43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0" y="49"/>
                      <a:pt x="37" y="86"/>
                      <a:pt x="82" y="86"/>
                    </a:cubicBezTo>
                    <a:cubicBezTo>
                      <a:pt x="128" y="86"/>
                      <a:pt x="164" y="49"/>
                      <a:pt x="164" y="4"/>
                    </a:cubicBezTo>
                    <a:cubicBezTo>
                      <a:pt x="164" y="3"/>
                      <a:pt x="164" y="1"/>
                      <a:pt x="16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Oval 44">
                <a:extLst>
                  <a:ext uri="{FF2B5EF4-FFF2-40B4-BE49-F238E27FC236}">
                    <a16:creationId xmlns:a16="http://schemas.microsoft.com/office/drawing/2014/main" id="{1374D513-6E25-B01E-791A-DDC560B9C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44038" y="4543425"/>
                <a:ext cx="627062" cy="61753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Freeform 45">
                <a:extLst>
                  <a:ext uri="{FF2B5EF4-FFF2-40B4-BE49-F238E27FC236}">
                    <a16:creationId xmlns:a16="http://schemas.microsoft.com/office/drawing/2014/main" id="{199E11AF-2190-962F-3AA6-EC41D28A5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53600" y="4543425"/>
                <a:ext cx="317500" cy="617538"/>
              </a:xfrm>
              <a:custGeom>
                <a:avLst/>
                <a:gdLst>
                  <a:gd name="T0" fmla="*/ 1 w 83"/>
                  <a:gd name="T1" fmla="*/ 0 h 164"/>
                  <a:gd name="T2" fmla="*/ 1 w 83"/>
                  <a:gd name="T3" fmla="*/ 0 h 164"/>
                  <a:gd name="T4" fmla="*/ 0 w 83"/>
                  <a:gd name="T5" fmla="*/ 0 h 164"/>
                  <a:gd name="T6" fmla="*/ 0 w 83"/>
                  <a:gd name="T7" fmla="*/ 164 h 164"/>
                  <a:gd name="T8" fmla="*/ 1 w 83"/>
                  <a:gd name="T9" fmla="*/ 164 h 164"/>
                  <a:gd name="T10" fmla="*/ 83 w 83"/>
                  <a:gd name="T11" fmla="*/ 82 h 164"/>
                  <a:gd name="T12" fmla="*/ 1 w 83"/>
                  <a:gd name="T1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16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1" y="164"/>
                      <a:pt x="1" y="164"/>
                      <a:pt x="1" y="164"/>
                    </a:cubicBezTo>
                    <a:cubicBezTo>
                      <a:pt x="47" y="164"/>
                      <a:pt x="83" y="128"/>
                      <a:pt x="83" y="82"/>
                    </a:cubicBezTo>
                    <a:cubicBezTo>
                      <a:pt x="83" y="37"/>
                      <a:pt x="47" y="0"/>
                      <a:pt x="1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Oval 46">
                <a:extLst>
                  <a:ext uri="{FF2B5EF4-FFF2-40B4-BE49-F238E27FC236}">
                    <a16:creationId xmlns:a16="http://schemas.microsoft.com/office/drawing/2014/main" id="{CABBCEB6-F348-96A8-903D-6110142DDF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44050" y="4641850"/>
                <a:ext cx="428625" cy="420688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Freeform 47">
                <a:extLst>
                  <a:ext uri="{FF2B5EF4-FFF2-40B4-BE49-F238E27FC236}">
                    <a16:creationId xmlns:a16="http://schemas.microsoft.com/office/drawing/2014/main" id="{BE8B5038-ED9B-DF2C-7462-3ECCC901C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4838" y="6253163"/>
                <a:ext cx="534987" cy="150813"/>
              </a:xfrm>
              <a:custGeom>
                <a:avLst/>
                <a:gdLst>
                  <a:gd name="T0" fmla="*/ 122 w 140"/>
                  <a:gd name="T1" fmla="*/ 40 h 40"/>
                  <a:gd name="T2" fmla="*/ 17 w 140"/>
                  <a:gd name="T3" fmla="*/ 40 h 40"/>
                  <a:gd name="T4" fmla="*/ 0 w 140"/>
                  <a:gd name="T5" fmla="*/ 23 h 40"/>
                  <a:gd name="T6" fmla="*/ 0 w 140"/>
                  <a:gd name="T7" fmla="*/ 0 h 40"/>
                  <a:gd name="T8" fmla="*/ 140 w 140"/>
                  <a:gd name="T9" fmla="*/ 0 h 40"/>
                  <a:gd name="T10" fmla="*/ 140 w 140"/>
                  <a:gd name="T11" fmla="*/ 23 h 40"/>
                  <a:gd name="T12" fmla="*/ 122 w 140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40">
                    <a:moveTo>
                      <a:pt x="122" y="40"/>
                    </a:moveTo>
                    <a:cubicBezTo>
                      <a:pt x="17" y="40"/>
                      <a:pt x="17" y="40"/>
                      <a:pt x="17" y="40"/>
                    </a:cubicBezTo>
                    <a:cubicBezTo>
                      <a:pt x="8" y="40"/>
                      <a:pt x="0" y="33"/>
                      <a:pt x="0" y="2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40" y="23"/>
                      <a:pt x="140" y="23"/>
                      <a:pt x="140" y="23"/>
                    </a:cubicBezTo>
                    <a:cubicBezTo>
                      <a:pt x="140" y="33"/>
                      <a:pt x="132" y="40"/>
                      <a:pt x="122" y="40"/>
                    </a:cubicBez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Freeform 48">
                <a:extLst>
                  <a:ext uri="{FF2B5EF4-FFF2-40B4-BE49-F238E27FC236}">
                    <a16:creationId xmlns:a16="http://schemas.microsoft.com/office/drawing/2014/main" id="{EE8B05CB-273B-AD0E-76CC-7C7073108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5525" y="6253163"/>
                <a:ext cx="114300" cy="150813"/>
              </a:xfrm>
              <a:custGeom>
                <a:avLst/>
                <a:gdLst>
                  <a:gd name="T0" fmla="*/ 12 w 30"/>
                  <a:gd name="T1" fmla="*/ 40 h 40"/>
                  <a:gd name="T2" fmla="*/ 0 w 30"/>
                  <a:gd name="T3" fmla="*/ 40 h 40"/>
                  <a:gd name="T4" fmla="*/ 0 w 30"/>
                  <a:gd name="T5" fmla="*/ 0 h 40"/>
                  <a:gd name="T6" fmla="*/ 30 w 30"/>
                  <a:gd name="T7" fmla="*/ 0 h 40"/>
                  <a:gd name="T8" fmla="*/ 30 w 30"/>
                  <a:gd name="T9" fmla="*/ 23 h 40"/>
                  <a:gd name="T10" fmla="*/ 12 w 30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0">
                    <a:moveTo>
                      <a:pt x="12" y="40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0" y="33"/>
                      <a:pt x="22" y="40"/>
                      <a:pt x="12" y="4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49">
                <a:extLst>
                  <a:ext uri="{FF2B5EF4-FFF2-40B4-BE49-F238E27FC236}">
                    <a16:creationId xmlns:a16="http://schemas.microsoft.com/office/drawing/2014/main" id="{B54E32F5-1809-BD54-2EB8-FD5DDAF01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77400" y="5410200"/>
                <a:ext cx="168275" cy="1193800"/>
              </a:xfrm>
              <a:custGeom>
                <a:avLst/>
                <a:gdLst>
                  <a:gd name="T0" fmla="*/ 23 w 44"/>
                  <a:gd name="T1" fmla="*/ 316 h 317"/>
                  <a:gd name="T2" fmla="*/ 22 w 44"/>
                  <a:gd name="T3" fmla="*/ 317 h 317"/>
                  <a:gd name="T4" fmla="*/ 8 w 44"/>
                  <a:gd name="T5" fmla="*/ 283 h 317"/>
                  <a:gd name="T6" fmla="*/ 1 w 44"/>
                  <a:gd name="T7" fmla="*/ 45 h 317"/>
                  <a:gd name="T8" fmla="*/ 22 w 44"/>
                  <a:gd name="T9" fmla="*/ 0 h 317"/>
                  <a:gd name="T10" fmla="*/ 22 w 44"/>
                  <a:gd name="T11" fmla="*/ 0 h 317"/>
                  <a:gd name="T12" fmla="*/ 43 w 44"/>
                  <a:gd name="T13" fmla="*/ 45 h 317"/>
                  <a:gd name="T14" fmla="*/ 35 w 44"/>
                  <a:gd name="T15" fmla="*/ 283 h 317"/>
                  <a:gd name="T16" fmla="*/ 23 w 44"/>
                  <a:gd name="T17" fmla="*/ 316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17">
                    <a:moveTo>
                      <a:pt x="23" y="316"/>
                    </a:moveTo>
                    <a:cubicBezTo>
                      <a:pt x="22" y="317"/>
                      <a:pt x="22" y="317"/>
                      <a:pt x="22" y="317"/>
                    </a:cubicBezTo>
                    <a:cubicBezTo>
                      <a:pt x="13" y="308"/>
                      <a:pt x="9" y="295"/>
                      <a:pt x="8" y="283"/>
                    </a:cubicBezTo>
                    <a:cubicBezTo>
                      <a:pt x="1" y="45"/>
                      <a:pt x="1" y="45"/>
                      <a:pt x="1" y="45"/>
                    </a:cubicBezTo>
                    <a:cubicBezTo>
                      <a:pt x="0" y="28"/>
                      <a:pt x="8" y="1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36" y="11"/>
                      <a:pt x="44" y="28"/>
                      <a:pt x="43" y="45"/>
                    </a:cubicBezTo>
                    <a:cubicBezTo>
                      <a:pt x="35" y="283"/>
                      <a:pt x="35" y="283"/>
                      <a:pt x="35" y="283"/>
                    </a:cubicBezTo>
                    <a:cubicBezTo>
                      <a:pt x="35" y="295"/>
                      <a:pt x="31" y="307"/>
                      <a:pt x="23" y="3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50">
                <a:extLst>
                  <a:ext uri="{FF2B5EF4-FFF2-40B4-BE49-F238E27FC236}">
                    <a16:creationId xmlns:a16="http://schemas.microsoft.com/office/drawing/2014/main" id="{965F867E-FC66-631C-2C19-EF70F1F8D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1538" y="5410200"/>
                <a:ext cx="80962" cy="1193800"/>
              </a:xfrm>
              <a:custGeom>
                <a:avLst/>
                <a:gdLst>
                  <a:gd name="T0" fmla="*/ 0 w 21"/>
                  <a:gd name="T1" fmla="*/ 0 h 317"/>
                  <a:gd name="T2" fmla="*/ 0 w 21"/>
                  <a:gd name="T3" fmla="*/ 0 h 317"/>
                  <a:gd name="T4" fmla="*/ 0 w 21"/>
                  <a:gd name="T5" fmla="*/ 317 h 317"/>
                  <a:gd name="T6" fmla="*/ 1 w 21"/>
                  <a:gd name="T7" fmla="*/ 316 h 317"/>
                  <a:gd name="T8" fmla="*/ 13 w 21"/>
                  <a:gd name="T9" fmla="*/ 283 h 317"/>
                  <a:gd name="T10" fmla="*/ 21 w 21"/>
                  <a:gd name="T11" fmla="*/ 45 h 317"/>
                  <a:gd name="T12" fmla="*/ 21 w 21"/>
                  <a:gd name="T13" fmla="*/ 43 h 317"/>
                  <a:gd name="T14" fmla="*/ 0 w 21"/>
                  <a:gd name="T15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317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1" y="316"/>
                      <a:pt x="1" y="316"/>
                      <a:pt x="1" y="316"/>
                    </a:cubicBezTo>
                    <a:cubicBezTo>
                      <a:pt x="9" y="307"/>
                      <a:pt x="13" y="295"/>
                      <a:pt x="13" y="2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1" y="45"/>
                      <a:pt x="21" y="44"/>
                      <a:pt x="21" y="43"/>
                    </a:cubicBezTo>
                    <a:cubicBezTo>
                      <a:pt x="21" y="26"/>
                      <a:pt x="14" y="10"/>
                      <a:pt x="0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Freeform 51">
                <a:extLst>
                  <a:ext uri="{FF2B5EF4-FFF2-40B4-BE49-F238E27FC236}">
                    <a16:creationId xmlns:a16="http://schemas.microsoft.com/office/drawing/2014/main" id="{89514152-1177-18A2-A015-C23FA48D8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74213" y="4678363"/>
                <a:ext cx="398462" cy="384175"/>
              </a:xfrm>
              <a:custGeom>
                <a:avLst/>
                <a:gdLst>
                  <a:gd name="T0" fmla="*/ 79 w 104"/>
                  <a:gd name="T1" fmla="*/ 0 h 102"/>
                  <a:gd name="T2" fmla="*/ 79 w 104"/>
                  <a:gd name="T3" fmla="*/ 3 h 102"/>
                  <a:gd name="T4" fmla="*/ 7 w 104"/>
                  <a:gd name="T5" fmla="*/ 76 h 102"/>
                  <a:gd name="T6" fmla="*/ 0 w 104"/>
                  <a:gd name="T7" fmla="*/ 75 h 102"/>
                  <a:gd name="T8" fmla="*/ 48 w 104"/>
                  <a:gd name="T9" fmla="*/ 102 h 102"/>
                  <a:gd name="T10" fmla="*/ 104 w 104"/>
                  <a:gd name="T11" fmla="*/ 46 h 102"/>
                  <a:gd name="T12" fmla="*/ 79 w 104"/>
                  <a:gd name="T13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102">
                    <a:moveTo>
                      <a:pt x="79" y="0"/>
                    </a:moveTo>
                    <a:cubicBezTo>
                      <a:pt x="79" y="1"/>
                      <a:pt x="79" y="2"/>
                      <a:pt x="79" y="3"/>
                    </a:cubicBezTo>
                    <a:cubicBezTo>
                      <a:pt x="79" y="43"/>
                      <a:pt x="47" y="76"/>
                      <a:pt x="7" y="76"/>
                    </a:cubicBezTo>
                    <a:cubicBezTo>
                      <a:pt x="5" y="76"/>
                      <a:pt x="2" y="76"/>
                      <a:pt x="0" y="75"/>
                    </a:cubicBezTo>
                    <a:cubicBezTo>
                      <a:pt x="10" y="92"/>
                      <a:pt x="28" y="102"/>
                      <a:pt x="48" y="102"/>
                    </a:cubicBezTo>
                    <a:cubicBezTo>
                      <a:pt x="79" y="102"/>
                      <a:pt x="104" y="77"/>
                      <a:pt x="104" y="46"/>
                    </a:cubicBezTo>
                    <a:cubicBezTo>
                      <a:pt x="104" y="27"/>
                      <a:pt x="94" y="10"/>
                      <a:pt x="79" y="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B9152AD9-C530-247C-A466-CB3E1BD6D4BC}"/>
                </a:ext>
              </a:extLst>
            </p:cNvPr>
            <p:cNvGrpSpPr/>
            <p:nvPr userDrawn="1"/>
          </p:nvGrpSpPr>
          <p:grpSpPr>
            <a:xfrm>
              <a:off x="9240781" y="2431223"/>
              <a:ext cx="2235155" cy="3803688"/>
              <a:chOff x="10106025" y="4302125"/>
              <a:chExt cx="1357312" cy="2309813"/>
            </a:xfrm>
          </p:grpSpPr>
          <p:sp>
            <p:nvSpPr>
              <p:cNvPr id="36" name="Freeform 53">
                <a:extLst>
                  <a:ext uri="{FF2B5EF4-FFF2-40B4-BE49-F238E27FC236}">
                    <a16:creationId xmlns:a16="http://schemas.microsoft.com/office/drawing/2014/main" id="{42521327-F274-E625-6A3E-0CB6EE3EA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3888" y="6392863"/>
                <a:ext cx="171450" cy="219075"/>
              </a:xfrm>
              <a:custGeom>
                <a:avLst/>
                <a:gdLst>
                  <a:gd name="T0" fmla="*/ 31 w 45"/>
                  <a:gd name="T1" fmla="*/ 5 h 58"/>
                  <a:gd name="T2" fmla="*/ 37 w 45"/>
                  <a:gd name="T3" fmla="*/ 29 h 58"/>
                  <a:gd name="T4" fmla="*/ 38 w 45"/>
                  <a:gd name="T5" fmla="*/ 31 h 58"/>
                  <a:gd name="T6" fmla="*/ 42 w 45"/>
                  <a:gd name="T7" fmla="*/ 38 h 58"/>
                  <a:gd name="T8" fmla="*/ 38 w 45"/>
                  <a:gd name="T9" fmla="*/ 49 h 58"/>
                  <a:gd name="T10" fmla="*/ 21 w 45"/>
                  <a:gd name="T11" fmla="*/ 55 h 58"/>
                  <a:gd name="T12" fmla="*/ 0 w 45"/>
                  <a:gd name="T13" fmla="*/ 53 h 58"/>
                  <a:gd name="T14" fmla="*/ 13 w 45"/>
                  <a:gd name="T15" fmla="*/ 46 h 58"/>
                  <a:gd name="T16" fmla="*/ 22 w 45"/>
                  <a:gd name="T17" fmla="*/ 40 h 58"/>
                  <a:gd name="T18" fmla="*/ 18 w 45"/>
                  <a:gd name="T19" fmla="*/ 12 h 58"/>
                  <a:gd name="T20" fmla="*/ 21 w 45"/>
                  <a:gd name="T21" fmla="*/ 2 h 58"/>
                  <a:gd name="T22" fmla="*/ 24 w 45"/>
                  <a:gd name="T23" fmla="*/ 1 h 58"/>
                  <a:gd name="T24" fmla="*/ 31 w 45"/>
                  <a:gd name="T25" fmla="*/ 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58">
                    <a:moveTo>
                      <a:pt x="31" y="5"/>
                    </a:moveTo>
                    <a:cubicBezTo>
                      <a:pt x="37" y="29"/>
                      <a:pt x="37" y="29"/>
                      <a:pt x="37" y="29"/>
                    </a:cubicBezTo>
                    <a:cubicBezTo>
                      <a:pt x="37" y="30"/>
                      <a:pt x="37" y="31"/>
                      <a:pt x="38" y="31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45" y="42"/>
                      <a:pt x="43" y="47"/>
                      <a:pt x="38" y="49"/>
                    </a:cubicBezTo>
                    <a:cubicBezTo>
                      <a:pt x="38" y="49"/>
                      <a:pt x="29" y="52"/>
                      <a:pt x="21" y="55"/>
                    </a:cubicBezTo>
                    <a:cubicBezTo>
                      <a:pt x="11" y="58"/>
                      <a:pt x="0" y="55"/>
                      <a:pt x="0" y="53"/>
                    </a:cubicBezTo>
                    <a:cubicBezTo>
                      <a:pt x="0" y="48"/>
                      <a:pt x="5" y="52"/>
                      <a:pt x="13" y="46"/>
                    </a:cubicBezTo>
                    <a:cubicBezTo>
                      <a:pt x="16" y="44"/>
                      <a:pt x="19" y="42"/>
                      <a:pt x="22" y="40"/>
                    </a:cubicBezTo>
                    <a:cubicBezTo>
                      <a:pt x="29" y="35"/>
                      <a:pt x="23" y="20"/>
                      <a:pt x="18" y="12"/>
                    </a:cubicBezTo>
                    <a:cubicBezTo>
                      <a:pt x="17" y="9"/>
                      <a:pt x="18" y="2"/>
                      <a:pt x="21" y="2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0"/>
                      <a:pt x="30" y="2"/>
                      <a:pt x="31" y="5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Freeform 54">
                <a:extLst>
                  <a:ext uri="{FF2B5EF4-FFF2-40B4-BE49-F238E27FC236}">
                    <a16:creationId xmlns:a16="http://schemas.microsoft.com/office/drawing/2014/main" id="{8B0F50A4-9E71-B8D7-673B-FF7BAB47A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90238" y="5526088"/>
                <a:ext cx="111125" cy="192088"/>
              </a:xfrm>
              <a:custGeom>
                <a:avLst/>
                <a:gdLst>
                  <a:gd name="T0" fmla="*/ 23 w 29"/>
                  <a:gd name="T1" fmla="*/ 32 h 51"/>
                  <a:gd name="T2" fmla="*/ 19 w 29"/>
                  <a:gd name="T3" fmla="*/ 22 h 51"/>
                  <a:gd name="T4" fmla="*/ 17 w 29"/>
                  <a:gd name="T5" fmla="*/ 19 h 51"/>
                  <a:gd name="T6" fmla="*/ 13 w 29"/>
                  <a:gd name="T7" fmla="*/ 14 h 51"/>
                  <a:gd name="T8" fmla="*/ 12 w 29"/>
                  <a:gd name="T9" fmla="*/ 6 h 51"/>
                  <a:gd name="T10" fmla="*/ 6 w 29"/>
                  <a:gd name="T11" fmla="*/ 0 h 51"/>
                  <a:gd name="T12" fmla="*/ 1 w 29"/>
                  <a:gd name="T13" fmla="*/ 9 h 51"/>
                  <a:gd name="T14" fmla="*/ 2 w 29"/>
                  <a:gd name="T15" fmla="*/ 14 h 51"/>
                  <a:gd name="T16" fmla="*/ 2 w 29"/>
                  <a:gd name="T17" fmla="*/ 24 h 51"/>
                  <a:gd name="T18" fmla="*/ 6 w 29"/>
                  <a:gd name="T19" fmla="*/ 43 h 51"/>
                  <a:gd name="T20" fmla="*/ 20 w 29"/>
                  <a:gd name="T21" fmla="*/ 50 h 51"/>
                  <a:gd name="T22" fmla="*/ 26 w 29"/>
                  <a:gd name="T23" fmla="*/ 47 h 51"/>
                  <a:gd name="T24" fmla="*/ 15 w 29"/>
                  <a:gd name="T25" fmla="*/ 31 h 51"/>
                  <a:gd name="T26" fmla="*/ 16 w 29"/>
                  <a:gd name="T27" fmla="*/ 29 h 51"/>
                  <a:gd name="T28" fmla="*/ 20 w 29"/>
                  <a:gd name="T29" fmla="*/ 35 h 51"/>
                  <a:gd name="T30" fmla="*/ 25 w 29"/>
                  <a:gd name="T31" fmla="*/ 38 h 51"/>
                  <a:gd name="T32" fmla="*/ 23 w 29"/>
                  <a:gd name="T33" fmla="*/ 3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1">
                    <a:moveTo>
                      <a:pt x="23" y="32"/>
                    </a:moveTo>
                    <a:cubicBezTo>
                      <a:pt x="21" y="28"/>
                      <a:pt x="20" y="23"/>
                      <a:pt x="19" y="22"/>
                    </a:cubicBezTo>
                    <a:cubicBezTo>
                      <a:pt x="19" y="21"/>
                      <a:pt x="17" y="19"/>
                      <a:pt x="17" y="19"/>
                    </a:cubicBezTo>
                    <a:cubicBezTo>
                      <a:pt x="16" y="18"/>
                      <a:pt x="14" y="16"/>
                      <a:pt x="13" y="14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2"/>
                      <a:pt x="9" y="0"/>
                      <a:pt x="6" y="0"/>
                    </a:cubicBezTo>
                    <a:cubicBezTo>
                      <a:pt x="1" y="1"/>
                      <a:pt x="0" y="5"/>
                      <a:pt x="1" y="9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3" y="17"/>
                      <a:pt x="2" y="20"/>
                      <a:pt x="2" y="24"/>
                    </a:cubicBezTo>
                    <a:cubicBezTo>
                      <a:pt x="1" y="30"/>
                      <a:pt x="3" y="37"/>
                      <a:pt x="6" y="43"/>
                    </a:cubicBezTo>
                    <a:cubicBezTo>
                      <a:pt x="8" y="47"/>
                      <a:pt x="13" y="48"/>
                      <a:pt x="20" y="50"/>
                    </a:cubicBezTo>
                    <a:cubicBezTo>
                      <a:pt x="23" y="51"/>
                      <a:pt x="29" y="51"/>
                      <a:pt x="26" y="47"/>
                    </a:cubicBezTo>
                    <a:cubicBezTo>
                      <a:pt x="24" y="45"/>
                      <a:pt x="14" y="41"/>
                      <a:pt x="15" y="31"/>
                    </a:cubicBezTo>
                    <a:cubicBezTo>
                      <a:pt x="15" y="30"/>
                      <a:pt x="15" y="29"/>
                      <a:pt x="16" y="29"/>
                    </a:cubicBezTo>
                    <a:cubicBezTo>
                      <a:pt x="18" y="29"/>
                      <a:pt x="19" y="33"/>
                      <a:pt x="20" y="35"/>
                    </a:cubicBezTo>
                    <a:cubicBezTo>
                      <a:pt x="22" y="37"/>
                      <a:pt x="24" y="38"/>
                      <a:pt x="25" y="38"/>
                    </a:cubicBezTo>
                    <a:cubicBezTo>
                      <a:pt x="26" y="37"/>
                      <a:pt x="24" y="35"/>
                      <a:pt x="23" y="32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Freeform 55">
                <a:extLst>
                  <a:ext uri="{FF2B5EF4-FFF2-40B4-BE49-F238E27FC236}">
                    <a16:creationId xmlns:a16="http://schemas.microsoft.com/office/drawing/2014/main" id="{C8021530-9D6F-5042-9E51-17A7D9AA3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2238" y="4645025"/>
                <a:ext cx="700087" cy="685800"/>
              </a:xfrm>
              <a:custGeom>
                <a:avLst/>
                <a:gdLst>
                  <a:gd name="T0" fmla="*/ 177 w 183"/>
                  <a:gd name="T1" fmla="*/ 25 h 182"/>
                  <a:gd name="T2" fmla="*/ 99 w 183"/>
                  <a:gd name="T3" fmla="*/ 144 h 182"/>
                  <a:gd name="T4" fmla="*/ 6 w 183"/>
                  <a:gd name="T5" fmla="*/ 182 h 182"/>
                  <a:gd name="T6" fmla="*/ 2 w 183"/>
                  <a:gd name="T7" fmla="*/ 176 h 182"/>
                  <a:gd name="T8" fmla="*/ 0 w 183"/>
                  <a:gd name="T9" fmla="*/ 170 h 182"/>
                  <a:gd name="T10" fmla="*/ 93 w 183"/>
                  <a:gd name="T11" fmla="*/ 116 h 182"/>
                  <a:gd name="T12" fmla="*/ 152 w 183"/>
                  <a:gd name="T13" fmla="*/ 14 h 182"/>
                  <a:gd name="T14" fmla="*/ 177 w 183"/>
                  <a:gd name="T15" fmla="*/ 25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182">
                    <a:moveTo>
                      <a:pt x="177" y="25"/>
                    </a:moveTo>
                    <a:cubicBezTo>
                      <a:pt x="167" y="59"/>
                      <a:pt x="139" y="122"/>
                      <a:pt x="99" y="144"/>
                    </a:cubicBezTo>
                    <a:cubicBezTo>
                      <a:pt x="72" y="159"/>
                      <a:pt x="6" y="182"/>
                      <a:pt x="6" y="182"/>
                    </a:cubicBezTo>
                    <a:cubicBezTo>
                      <a:pt x="6" y="182"/>
                      <a:pt x="4" y="179"/>
                      <a:pt x="2" y="176"/>
                    </a:cubicBezTo>
                    <a:cubicBezTo>
                      <a:pt x="1" y="174"/>
                      <a:pt x="0" y="170"/>
                      <a:pt x="0" y="170"/>
                    </a:cubicBezTo>
                    <a:cubicBezTo>
                      <a:pt x="0" y="170"/>
                      <a:pt x="82" y="128"/>
                      <a:pt x="93" y="116"/>
                    </a:cubicBezTo>
                    <a:cubicBezTo>
                      <a:pt x="104" y="104"/>
                      <a:pt x="141" y="26"/>
                      <a:pt x="152" y="14"/>
                    </a:cubicBezTo>
                    <a:cubicBezTo>
                      <a:pt x="164" y="0"/>
                      <a:pt x="183" y="6"/>
                      <a:pt x="177" y="2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Freeform 56">
                <a:extLst>
                  <a:ext uri="{FF2B5EF4-FFF2-40B4-BE49-F238E27FC236}">
                    <a16:creationId xmlns:a16="http://schemas.microsoft.com/office/drawing/2014/main" id="{3C35FF31-839D-EA1B-4E27-B095ABF1D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25163" y="4629150"/>
                <a:ext cx="504825" cy="723900"/>
              </a:xfrm>
              <a:custGeom>
                <a:avLst/>
                <a:gdLst>
                  <a:gd name="T0" fmla="*/ 0 w 318"/>
                  <a:gd name="T1" fmla="*/ 456 h 456"/>
                  <a:gd name="T2" fmla="*/ 63 w 318"/>
                  <a:gd name="T3" fmla="*/ 24 h 456"/>
                  <a:gd name="T4" fmla="*/ 231 w 318"/>
                  <a:gd name="T5" fmla="*/ 0 h 456"/>
                  <a:gd name="T6" fmla="*/ 318 w 318"/>
                  <a:gd name="T7" fmla="*/ 454 h 456"/>
                  <a:gd name="T8" fmla="*/ 0 w 318"/>
                  <a:gd name="T9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6">
                    <a:moveTo>
                      <a:pt x="0" y="456"/>
                    </a:moveTo>
                    <a:lnTo>
                      <a:pt x="63" y="24"/>
                    </a:lnTo>
                    <a:lnTo>
                      <a:pt x="231" y="0"/>
                    </a:lnTo>
                    <a:lnTo>
                      <a:pt x="318" y="454"/>
                    </a:lnTo>
                    <a:lnTo>
                      <a:pt x="0" y="456"/>
                    </a:ln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Freeform 57">
                <a:extLst>
                  <a:ext uri="{FF2B5EF4-FFF2-40B4-BE49-F238E27FC236}">
                    <a16:creationId xmlns:a16="http://schemas.microsoft.com/office/drawing/2014/main" id="{6A6790BF-4F6B-B4A5-72AD-96296D3FB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61725" y="6373813"/>
                <a:ext cx="201612" cy="238125"/>
              </a:xfrm>
              <a:custGeom>
                <a:avLst/>
                <a:gdLst>
                  <a:gd name="T0" fmla="*/ 36 w 53"/>
                  <a:gd name="T1" fmla="*/ 6 h 63"/>
                  <a:gd name="T2" fmla="*/ 43 w 53"/>
                  <a:gd name="T3" fmla="*/ 29 h 63"/>
                  <a:gd name="T4" fmla="*/ 44 w 53"/>
                  <a:gd name="T5" fmla="*/ 32 h 63"/>
                  <a:gd name="T6" fmla="*/ 49 w 53"/>
                  <a:gd name="T7" fmla="*/ 40 h 63"/>
                  <a:gd name="T8" fmla="*/ 45 w 53"/>
                  <a:gd name="T9" fmla="*/ 53 h 63"/>
                  <a:gd name="T10" fmla="*/ 24 w 53"/>
                  <a:gd name="T11" fmla="*/ 60 h 63"/>
                  <a:gd name="T12" fmla="*/ 0 w 53"/>
                  <a:gd name="T13" fmla="*/ 57 h 63"/>
                  <a:gd name="T14" fmla="*/ 16 w 53"/>
                  <a:gd name="T15" fmla="*/ 49 h 63"/>
                  <a:gd name="T16" fmla="*/ 25 w 53"/>
                  <a:gd name="T17" fmla="*/ 43 h 63"/>
                  <a:gd name="T18" fmla="*/ 21 w 53"/>
                  <a:gd name="T19" fmla="*/ 10 h 63"/>
                  <a:gd name="T20" fmla="*/ 25 w 53"/>
                  <a:gd name="T21" fmla="*/ 1 h 63"/>
                  <a:gd name="T22" fmla="*/ 28 w 53"/>
                  <a:gd name="T23" fmla="*/ 1 h 63"/>
                  <a:gd name="T24" fmla="*/ 36 w 53"/>
                  <a:gd name="T25" fmla="*/ 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63">
                    <a:moveTo>
                      <a:pt x="36" y="6"/>
                    </a:move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4" y="31"/>
                      <a:pt x="44" y="32"/>
                    </a:cubicBezTo>
                    <a:cubicBezTo>
                      <a:pt x="49" y="40"/>
                      <a:pt x="49" y="40"/>
                      <a:pt x="49" y="40"/>
                    </a:cubicBezTo>
                    <a:cubicBezTo>
                      <a:pt x="53" y="44"/>
                      <a:pt x="50" y="51"/>
                      <a:pt x="45" y="53"/>
                    </a:cubicBezTo>
                    <a:cubicBezTo>
                      <a:pt x="45" y="53"/>
                      <a:pt x="35" y="56"/>
                      <a:pt x="24" y="60"/>
                    </a:cubicBezTo>
                    <a:cubicBezTo>
                      <a:pt x="14" y="63"/>
                      <a:pt x="0" y="60"/>
                      <a:pt x="0" y="57"/>
                    </a:cubicBezTo>
                    <a:cubicBezTo>
                      <a:pt x="0" y="51"/>
                      <a:pt x="6" y="56"/>
                      <a:pt x="16" y="49"/>
                    </a:cubicBezTo>
                    <a:cubicBezTo>
                      <a:pt x="19" y="47"/>
                      <a:pt x="22" y="45"/>
                      <a:pt x="25" y="43"/>
                    </a:cubicBezTo>
                    <a:cubicBezTo>
                      <a:pt x="34" y="36"/>
                      <a:pt x="27" y="19"/>
                      <a:pt x="21" y="10"/>
                    </a:cubicBezTo>
                    <a:cubicBezTo>
                      <a:pt x="20" y="6"/>
                      <a:pt x="22" y="2"/>
                      <a:pt x="25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31" y="0"/>
                      <a:pt x="35" y="2"/>
                      <a:pt x="36" y="6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1" name="Freeform 58">
                <a:extLst>
                  <a:ext uri="{FF2B5EF4-FFF2-40B4-BE49-F238E27FC236}">
                    <a16:creationId xmlns:a16="http://schemas.microsoft.com/office/drawing/2014/main" id="{E2FCAE1F-657E-F40C-E600-3BA4C534A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72763" y="5334000"/>
                <a:ext cx="450850" cy="1127125"/>
              </a:xfrm>
              <a:custGeom>
                <a:avLst/>
                <a:gdLst>
                  <a:gd name="T0" fmla="*/ 118 w 118"/>
                  <a:gd name="T1" fmla="*/ 7 h 299"/>
                  <a:gd name="T2" fmla="*/ 40 w 118"/>
                  <a:gd name="T3" fmla="*/ 0 h 299"/>
                  <a:gd name="T4" fmla="*/ 5 w 118"/>
                  <a:gd name="T5" fmla="*/ 143 h 299"/>
                  <a:gd name="T6" fmla="*/ 48 w 118"/>
                  <a:gd name="T7" fmla="*/ 297 h 299"/>
                  <a:gd name="T8" fmla="*/ 62 w 118"/>
                  <a:gd name="T9" fmla="*/ 295 h 299"/>
                  <a:gd name="T10" fmla="*/ 53 w 118"/>
                  <a:gd name="T11" fmla="*/ 160 h 299"/>
                  <a:gd name="T12" fmla="*/ 102 w 118"/>
                  <a:gd name="T13" fmla="*/ 63 h 299"/>
                  <a:gd name="T14" fmla="*/ 118 w 118"/>
                  <a:gd name="T15" fmla="*/ 7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299">
                    <a:moveTo>
                      <a:pt x="118" y="7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13" y="99"/>
                      <a:pt x="5" y="143"/>
                    </a:cubicBezTo>
                    <a:cubicBezTo>
                      <a:pt x="0" y="174"/>
                      <a:pt x="48" y="297"/>
                      <a:pt x="48" y="297"/>
                    </a:cubicBezTo>
                    <a:cubicBezTo>
                      <a:pt x="53" y="299"/>
                      <a:pt x="57" y="296"/>
                      <a:pt x="62" y="295"/>
                    </a:cubicBezTo>
                    <a:cubicBezTo>
                      <a:pt x="62" y="295"/>
                      <a:pt x="48" y="187"/>
                      <a:pt x="53" y="160"/>
                    </a:cubicBezTo>
                    <a:cubicBezTo>
                      <a:pt x="58" y="133"/>
                      <a:pt x="99" y="77"/>
                      <a:pt x="102" y="63"/>
                    </a:cubicBezTo>
                    <a:cubicBezTo>
                      <a:pt x="107" y="33"/>
                      <a:pt x="118" y="7"/>
                      <a:pt x="118" y="7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59">
                <a:extLst>
                  <a:ext uri="{FF2B5EF4-FFF2-40B4-BE49-F238E27FC236}">
                    <a16:creationId xmlns:a16="http://schemas.microsoft.com/office/drawing/2014/main" id="{3FE50A37-D7FF-037F-9024-3697E9155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63275" y="5259388"/>
                <a:ext cx="450850" cy="1201738"/>
              </a:xfrm>
              <a:custGeom>
                <a:avLst/>
                <a:gdLst>
                  <a:gd name="T0" fmla="*/ 26 w 118"/>
                  <a:gd name="T1" fmla="*/ 28 h 319"/>
                  <a:gd name="T2" fmla="*/ 34 w 118"/>
                  <a:gd name="T3" fmla="*/ 195 h 319"/>
                  <a:gd name="T4" fmla="*/ 105 w 118"/>
                  <a:gd name="T5" fmla="*/ 319 h 319"/>
                  <a:gd name="T6" fmla="*/ 118 w 118"/>
                  <a:gd name="T7" fmla="*/ 314 h 319"/>
                  <a:gd name="T8" fmla="*/ 103 w 118"/>
                  <a:gd name="T9" fmla="*/ 255 h 319"/>
                  <a:gd name="T10" fmla="*/ 84 w 118"/>
                  <a:gd name="T11" fmla="*/ 153 h 319"/>
                  <a:gd name="T12" fmla="*/ 96 w 118"/>
                  <a:gd name="T13" fmla="*/ 28 h 319"/>
                  <a:gd name="T14" fmla="*/ 26 w 118"/>
                  <a:gd name="T15" fmla="*/ 28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319">
                    <a:moveTo>
                      <a:pt x="26" y="28"/>
                    </a:moveTo>
                    <a:cubicBezTo>
                      <a:pt x="18" y="71"/>
                      <a:pt x="0" y="135"/>
                      <a:pt x="34" y="195"/>
                    </a:cubicBezTo>
                    <a:cubicBezTo>
                      <a:pt x="69" y="256"/>
                      <a:pt x="105" y="319"/>
                      <a:pt x="105" y="319"/>
                    </a:cubicBezTo>
                    <a:cubicBezTo>
                      <a:pt x="109" y="319"/>
                      <a:pt x="114" y="317"/>
                      <a:pt x="118" y="314"/>
                    </a:cubicBezTo>
                    <a:cubicBezTo>
                      <a:pt x="118" y="314"/>
                      <a:pt x="112" y="287"/>
                      <a:pt x="103" y="255"/>
                    </a:cubicBezTo>
                    <a:cubicBezTo>
                      <a:pt x="93" y="218"/>
                      <a:pt x="80" y="175"/>
                      <a:pt x="84" y="153"/>
                    </a:cubicBezTo>
                    <a:cubicBezTo>
                      <a:pt x="91" y="111"/>
                      <a:pt x="98" y="55"/>
                      <a:pt x="96" y="28"/>
                    </a:cubicBezTo>
                    <a:cubicBezTo>
                      <a:pt x="94" y="0"/>
                      <a:pt x="30" y="5"/>
                      <a:pt x="26" y="28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60">
                <a:extLst>
                  <a:ext uri="{FF2B5EF4-FFF2-40B4-BE49-F238E27FC236}">
                    <a16:creationId xmlns:a16="http://schemas.microsoft.com/office/drawing/2014/main" id="{5ED00715-DC77-DA7C-BE5B-D36CF23DD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09288" y="4629150"/>
                <a:ext cx="528637" cy="765175"/>
              </a:xfrm>
              <a:custGeom>
                <a:avLst/>
                <a:gdLst>
                  <a:gd name="T0" fmla="*/ 5 w 138"/>
                  <a:gd name="T1" fmla="*/ 195 h 203"/>
                  <a:gd name="T2" fmla="*/ 1 w 138"/>
                  <a:gd name="T3" fmla="*/ 187 h 203"/>
                  <a:gd name="T4" fmla="*/ 30 w 138"/>
                  <a:gd name="T5" fmla="*/ 10 h 203"/>
                  <a:gd name="T6" fmla="*/ 100 w 138"/>
                  <a:gd name="T7" fmla="*/ 0 h 203"/>
                  <a:gd name="T8" fmla="*/ 137 w 138"/>
                  <a:gd name="T9" fmla="*/ 188 h 203"/>
                  <a:gd name="T10" fmla="*/ 132 w 138"/>
                  <a:gd name="T11" fmla="*/ 195 h 203"/>
                  <a:gd name="T12" fmla="*/ 52 w 138"/>
                  <a:gd name="T13" fmla="*/ 203 h 203"/>
                  <a:gd name="T14" fmla="*/ 5 w 138"/>
                  <a:gd name="T15" fmla="*/ 195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8" h="203">
                    <a:moveTo>
                      <a:pt x="5" y="195"/>
                    </a:moveTo>
                    <a:cubicBezTo>
                      <a:pt x="2" y="193"/>
                      <a:pt x="0" y="190"/>
                      <a:pt x="1" y="187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37" y="188"/>
                      <a:pt x="137" y="188"/>
                      <a:pt x="137" y="188"/>
                    </a:cubicBezTo>
                    <a:cubicBezTo>
                      <a:pt x="138" y="191"/>
                      <a:pt x="136" y="195"/>
                      <a:pt x="132" y="195"/>
                    </a:cubicBezTo>
                    <a:cubicBezTo>
                      <a:pt x="119" y="198"/>
                      <a:pt x="88" y="203"/>
                      <a:pt x="52" y="203"/>
                    </a:cubicBezTo>
                    <a:cubicBezTo>
                      <a:pt x="26" y="203"/>
                      <a:pt x="11" y="198"/>
                      <a:pt x="5" y="195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Freeform 61">
                <a:extLst>
                  <a:ext uri="{FF2B5EF4-FFF2-40B4-BE49-F238E27FC236}">
                    <a16:creationId xmlns:a16="http://schemas.microsoft.com/office/drawing/2014/main" id="{5DA3893F-5793-A1ED-E2A1-FA8DA70F1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8688" y="4633913"/>
                <a:ext cx="284162" cy="982663"/>
              </a:xfrm>
              <a:custGeom>
                <a:avLst/>
                <a:gdLst>
                  <a:gd name="T0" fmla="*/ 11 w 74"/>
                  <a:gd name="T1" fmla="*/ 46 h 261"/>
                  <a:gd name="T2" fmla="*/ 25 w 74"/>
                  <a:gd name="T3" fmla="*/ 155 h 261"/>
                  <a:gd name="T4" fmla="*/ 18 w 74"/>
                  <a:gd name="T5" fmla="*/ 247 h 261"/>
                  <a:gd name="T6" fmla="*/ 73 w 74"/>
                  <a:gd name="T7" fmla="*/ 231 h 261"/>
                  <a:gd name="T8" fmla="*/ 57 w 74"/>
                  <a:gd name="T9" fmla="*/ 95 h 261"/>
                  <a:gd name="T10" fmla="*/ 23 w 74"/>
                  <a:gd name="T11" fmla="*/ 0 h 261"/>
                  <a:gd name="T12" fmla="*/ 10 w 74"/>
                  <a:gd name="T13" fmla="*/ 1 h 261"/>
                  <a:gd name="T14" fmla="*/ 11 w 74"/>
                  <a:gd name="T15" fmla="*/ 46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261">
                    <a:moveTo>
                      <a:pt x="11" y="46"/>
                    </a:moveTo>
                    <a:cubicBezTo>
                      <a:pt x="19" y="69"/>
                      <a:pt x="33" y="115"/>
                      <a:pt x="25" y="155"/>
                    </a:cubicBezTo>
                    <a:cubicBezTo>
                      <a:pt x="14" y="211"/>
                      <a:pt x="0" y="234"/>
                      <a:pt x="18" y="247"/>
                    </a:cubicBezTo>
                    <a:cubicBezTo>
                      <a:pt x="37" y="261"/>
                      <a:pt x="72" y="239"/>
                      <a:pt x="73" y="231"/>
                    </a:cubicBezTo>
                    <a:cubicBezTo>
                      <a:pt x="74" y="224"/>
                      <a:pt x="66" y="134"/>
                      <a:pt x="57" y="95"/>
                    </a:cubicBezTo>
                    <a:cubicBezTo>
                      <a:pt x="48" y="56"/>
                      <a:pt x="23" y="0"/>
                      <a:pt x="23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7" y="35"/>
                      <a:pt x="11" y="46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5" name="Freeform 62">
                <a:extLst>
                  <a:ext uri="{FF2B5EF4-FFF2-40B4-BE49-F238E27FC236}">
                    <a16:creationId xmlns:a16="http://schemas.microsoft.com/office/drawing/2014/main" id="{F4DEC0B0-8776-009B-9B8A-0790042C3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52138" y="4659313"/>
                <a:ext cx="268287" cy="896938"/>
              </a:xfrm>
              <a:custGeom>
                <a:avLst/>
                <a:gdLst>
                  <a:gd name="T0" fmla="*/ 57 w 70"/>
                  <a:gd name="T1" fmla="*/ 0 h 238"/>
                  <a:gd name="T2" fmla="*/ 56 w 70"/>
                  <a:gd name="T3" fmla="*/ 63 h 238"/>
                  <a:gd name="T4" fmla="*/ 35 w 70"/>
                  <a:gd name="T5" fmla="*/ 233 h 238"/>
                  <a:gd name="T6" fmla="*/ 0 w 70"/>
                  <a:gd name="T7" fmla="*/ 205 h 238"/>
                  <a:gd name="T8" fmla="*/ 16 w 70"/>
                  <a:gd name="T9" fmla="*/ 138 h 238"/>
                  <a:gd name="T10" fmla="*/ 31 w 70"/>
                  <a:gd name="T11" fmla="*/ 15 h 238"/>
                  <a:gd name="T12" fmla="*/ 43 w 70"/>
                  <a:gd name="T13" fmla="*/ 2 h 238"/>
                  <a:gd name="T14" fmla="*/ 57 w 70"/>
                  <a:gd name="T15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238">
                    <a:moveTo>
                      <a:pt x="57" y="0"/>
                    </a:moveTo>
                    <a:cubicBezTo>
                      <a:pt x="57" y="0"/>
                      <a:pt x="51" y="25"/>
                      <a:pt x="56" y="63"/>
                    </a:cubicBezTo>
                    <a:cubicBezTo>
                      <a:pt x="60" y="101"/>
                      <a:pt x="70" y="216"/>
                      <a:pt x="35" y="233"/>
                    </a:cubicBezTo>
                    <a:cubicBezTo>
                      <a:pt x="25" y="238"/>
                      <a:pt x="0" y="210"/>
                      <a:pt x="0" y="205"/>
                    </a:cubicBezTo>
                    <a:cubicBezTo>
                      <a:pt x="0" y="196"/>
                      <a:pt x="8" y="166"/>
                      <a:pt x="16" y="138"/>
                    </a:cubicBezTo>
                    <a:cubicBezTo>
                      <a:pt x="22" y="116"/>
                      <a:pt x="29" y="43"/>
                      <a:pt x="31" y="15"/>
                    </a:cubicBezTo>
                    <a:cubicBezTo>
                      <a:pt x="31" y="8"/>
                      <a:pt x="36" y="3"/>
                      <a:pt x="43" y="2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Freeform 63">
                <a:extLst>
                  <a:ext uri="{FF2B5EF4-FFF2-40B4-BE49-F238E27FC236}">
                    <a16:creationId xmlns:a16="http://schemas.microsoft.com/office/drawing/2014/main" id="{54E25A35-751B-B1B3-7FBA-EF06AE31EC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31538" y="4354513"/>
                <a:ext cx="176212" cy="241300"/>
              </a:xfrm>
              <a:custGeom>
                <a:avLst/>
                <a:gdLst>
                  <a:gd name="T0" fmla="*/ 35 w 46"/>
                  <a:gd name="T1" fmla="*/ 4 h 64"/>
                  <a:gd name="T2" fmla="*/ 40 w 46"/>
                  <a:gd name="T3" fmla="*/ 22 h 64"/>
                  <a:gd name="T4" fmla="*/ 35 w 46"/>
                  <a:gd name="T5" fmla="*/ 42 h 64"/>
                  <a:gd name="T6" fmla="*/ 29 w 46"/>
                  <a:gd name="T7" fmla="*/ 59 h 64"/>
                  <a:gd name="T8" fmla="*/ 3 w 46"/>
                  <a:gd name="T9" fmla="*/ 57 h 64"/>
                  <a:gd name="T10" fmla="*/ 35 w 46"/>
                  <a:gd name="T11" fmla="*/ 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4">
                    <a:moveTo>
                      <a:pt x="35" y="4"/>
                    </a:moveTo>
                    <a:cubicBezTo>
                      <a:pt x="35" y="4"/>
                      <a:pt x="33" y="15"/>
                      <a:pt x="40" y="22"/>
                    </a:cubicBezTo>
                    <a:cubicBezTo>
                      <a:pt x="46" y="30"/>
                      <a:pt x="37" y="37"/>
                      <a:pt x="35" y="42"/>
                    </a:cubicBezTo>
                    <a:cubicBezTo>
                      <a:pt x="32" y="48"/>
                      <a:pt x="35" y="55"/>
                      <a:pt x="29" y="59"/>
                    </a:cubicBezTo>
                    <a:cubicBezTo>
                      <a:pt x="23" y="63"/>
                      <a:pt x="6" y="64"/>
                      <a:pt x="3" y="57"/>
                    </a:cubicBezTo>
                    <a:cubicBezTo>
                      <a:pt x="0" y="51"/>
                      <a:pt x="15" y="0"/>
                      <a:pt x="35" y="4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Freeform 64">
                <a:extLst>
                  <a:ext uri="{FF2B5EF4-FFF2-40B4-BE49-F238E27FC236}">
                    <a16:creationId xmlns:a16="http://schemas.microsoft.com/office/drawing/2014/main" id="{B8B6D715-292F-3970-1C36-28C9E89F3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3425" y="4302125"/>
                <a:ext cx="271462" cy="274638"/>
              </a:xfrm>
              <a:custGeom>
                <a:avLst/>
                <a:gdLst>
                  <a:gd name="T0" fmla="*/ 1 w 71"/>
                  <a:gd name="T1" fmla="*/ 32 h 73"/>
                  <a:gd name="T2" fmla="*/ 51 w 71"/>
                  <a:gd name="T3" fmla="*/ 73 h 73"/>
                  <a:gd name="T4" fmla="*/ 71 w 71"/>
                  <a:gd name="T5" fmla="*/ 17 h 73"/>
                  <a:gd name="T6" fmla="*/ 37 w 71"/>
                  <a:gd name="T7" fmla="*/ 0 h 73"/>
                  <a:gd name="T8" fmla="*/ 3 w 71"/>
                  <a:gd name="T9" fmla="*/ 22 h 73"/>
                  <a:gd name="T10" fmla="*/ 1 w 71"/>
                  <a:gd name="T11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1" y="32"/>
                    </a:moveTo>
                    <a:cubicBezTo>
                      <a:pt x="0" y="66"/>
                      <a:pt x="32" y="73"/>
                      <a:pt x="51" y="73"/>
                    </a:cubicBezTo>
                    <a:cubicBezTo>
                      <a:pt x="70" y="73"/>
                      <a:pt x="71" y="32"/>
                      <a:pt x="71" y="17"/>
                    </a:cubicBezTo>
                    <a:cubicBezTo>
                      <a:pt x="71" y="2"/>
                      <a:pt x="56" y="0"/>
                      <a:pt x="37" y="0"/>
                    </a:cubicBezTo>
                    <a:cubicBezTo>
                      <a:pt x="23" y="0"/>
                      <a:pt x="9" y="11"/>
                      <a:pt x="3" y="22"/>
                    </a:cubicBezTo>
                    <a:cubicBezTo>
                      <a:pt x="1" y="25"/>
                      <a:pt x="1" y="29"/>
                      <a:pt x="1" y="3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Freeform 65">
                <a:extLst>
                  <a:ext uri="{FF2B5EF4-FFF2-40B4-BE49-F238E27FC236}">
                    <a16:creationId xmlns:a16="http://schemas.microsoft.com/office/drawing/2014/main" id="{0430CE0B-6FC7-7767-39FA-76D08F88A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06125" y="4351338"/>
                <a:ext cx="209550" cy="357188"/>
              </a:xfrm>
              <a:custGeom>
                <a:avLst/>
                <a:gdLst>
                  <a:gd name="T0" fmla="*/ 33 w 55"/>
                  <a:gd name="T1" fmla="*/ 0 h 95"/>
                  <a:gd name="T2" fmla="*/ 55 w 55"/>
                  <a:gd name="T3" fmla="*/ 32 h 95"/>
                  <a:gd name="T4" fmla="*/ 49 w 55"/>
                  <a:gd name="T5" fmla="*/ 52 h 95"/>
                  <a:gd name="T6" fmla="*/ 48 w 55"/>
                  <a:gd name="T7" fmla="*/ 64 h 95"/>
                  <a:gd name="T8" fmla="*/ 51 w 55"/>
                  <a:gd name="T9" fmla="*/ 75 h 95"/>
                  <a:gd name="T10" fmla="*/ 41 w 55"/>
                  <a:gd name="T11" fmla="*/ 94 h 95"/>
                  <a:gd name="T12" fmla="*/ 29 w 55"/>
                  <a:gd name="T13" fmla="*/ 92 h 95"/>
                  <a:gd name="T14" fmla="*/ 26 w 55"/>
                  <a:gd name="T15" fmla="*/ 80 h 95"/>
                  <a:gd name="T16" fmla="*/ 27 w 55"/>
                  <a:gd name="T17" fmla="*/ 76 h 95"/>
                  <a:gd name="T18" fmla="*/ 21 w 55"/>
                  <a:gd name="T19" fmla="*/ 66 h 95"/>
                  <a:gd name="T20" fmla="*/ 4 w 55"/>
                  <a:gd name="T21" fmla="*/ 32 h 95"/>
                  <a:gd name="T22" fmla="*/ 33 w 55"/>
                  <a:gd name="T23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95">
                    <a:moveTo>
                      <a:pt x="33" y="0"/>
                    </a:moveTo>
                    <a:cubicBezTo>
                      <a:pt x="49" y="0"/>
                      <a:pt x="55" y="11"/>
                      <a:pt x="55" y="32"/>
                    </a:cubicBezTo>
                    <a:cubicBezTo>
                      <a:pt x="55" y="39"/>
                      <a:pt x="52" y="47"/>
                      <a:pt x="49" y="52"/>
                    </a:cubicBezTo>
                    <a:cubicBezTo>
                      <a:pt x="47" y="55"/>
                      <a:pt x="46" y="60"/>
                      <a:pt x="48" y="64"/>
                    </a:cubicBezTo>
                    <a:cubicBezTo>
                      <a:pt x="51" y="75"/>
                      <a:pt x="51" y="75"/>
                      <a:pt x="51" y="75"/>
                    </a:cubicBezTo>
                    <a:cubicBezTo>
                      <a:pt x="53" y="86"/>
                      <a:pt x="48" y="92"/>
                      <a:pt x="41" y="94"/>
                    </a:cubicBezTo>
                    <a:cubicBezTo>
                      <a:pt x="37" y="95"/>
                      <a:pt x="32" y="94"/>
                      <a:pt x="29" y="92"/>
                    </a:cubicBezTo>
                    <a:cubicBezTo>
                      <a:pt x="25" y="90"/>
                      <a:pt x="25" y="84"/>
                      <a:pt x="26" y="80"/>
                    </a:cubicBezTo>
                    <a:cubicBezTo>
                      <a:pt x="27" y="76"/>
                      <a:pt x="27" y="76"/>
                      <a:pt x="27" y="76"/>
                    </a:cubicBezTo>
                    <a:cubicBezTo>
                      <a:pt x="28" y="72"/>
                      <a:pt x="25" y="67"/>
                      <a:pt x="21" y="66"/>
                    </a:cubicBezTo>
                    <a:cubicBezTo>
                      <a:pt x="9" y="64"/>
                      <a:pt x="7" y="51"/>
                      <a:pt x="4" y="32"/>
                    </a:cubicBezTo>
                    <a:cubicBezTo>
                      <a:pt x="0" y="11"/>
                      <a:pt x="18" y="0"/>
                      <a:pt x="33" y="0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Freeform 66">
                <a:extLst>
                  <a:ext uri="{FF2B5EF4-FFF2-40B4-BE49-F238E27FC236}">
                    <a16:creationId xmlns:a16="http://schemas.microsoft.com/office/drawing/2014/main" id="{E6CEA02F-C765-19AD-C770-09AB717B5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60088" y="4305300"/>
                <a:ext cx="285750" cy="166688"/>
              </a:xfrm>
              <a:custGeom>
                <a:avLst/>
                <a:gdLst>
                  <a:gd name="T0" fmla="*/ 9 w 75"/>
                  <a:gd name="T1" fmla="*/ 3 h 44"/>
                  <a:gd name="T2" fmla="*/ 18 w 75"/>
                  <a:gd name="T3" fmla="*/ 6 h 44"/>
                  <a:gd name="T4" fmla="*/ 28 w 75"/>
                  <a:gd name="T5" fmla="*/ 6 h 44"/>
                  <a:gd name="T6" fmla="*/ 46 w 75"/>
                  <a:gd name="T7" fmla="*/ 0 h 44"/>
                  <a:gd name="T8" fmla="*/ 72 w 75"/>
                  <a:gd name="T9" fmla="*/ 22 h 44"/>
                  <a:gd name="T10" fmla="*/ 70 w 75"/>
                  <a:gd name="T11" fmla="*/ 33 h 44"/>
                  <a:gd name="T12" fmla="*/ 61 w 75"/>
                  <a:gd name="T13" fmla="*/ 41 h 44"/>
                  <a:gd name="T14" fmla="*/ 58 w 75"/>
                  <a:gd name="T15" fmla="*/ 44 h 44"/>
                  <a:gd name="T16" fmla="*/ 55 w 75"/>
                  <a:gd name="T17" fmla="*/ 40 h 44"/>
                  <a:gd name="T18" fmla="*/ 46 w 75"/>
                  <a:gd name="T19" fmla="*/ 30 h 44"/>
                  <a:gd name="T20" fmla="*/ 27 w 75"/>
                  <a:gd name="T21" fmla="*/ 30 h 44"/>
                  <a:gd name="T22" fmla="*/ 0 w 75"/>
                  <a:gd name="T23" fmla="*/ 13 h 44"/>
                  <a:gd name="T24" fmla="*/ 0 w 75"/>
                  <a:gd name="T25" fmla="*/ 11 h 44"/>
                  <a:gd name="T26" fmla="*/ 9 w 75"/>
                  <a:gd name="T2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5" h="44">
                    <a:moveTo>
                      <a:pt x="9" y="3"/>
                    </a:moveTo>
                    <a:cubicBezTo>
                      <a:pt x="18" y="6"/>
                      <a:pt x="18" y="6"/>
                      <a:pt x="18" y="6"/>
                    </a:cubicBezTo>
                    <a:cubicBezTo>
                      <a:pt x="21" y="7"/>
                      <a:pt x="25" y="7"/>
                      <a:pt x="28" y="6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7" y="0"/>
                      <a:pt x="75" y="7"/>
                      <a:pt x="72" y="22"/>
                    </a:cubicBezTo>
                    <a:cubicBezTo>
                      <a:pt x="70" y="33"/>
                      <a:pt x="70" y="33"/>
                      <a:pt x="70" y="33"/>
                    </a:cubicBezTo>
                    <a:cubicBezTo>
                      <a:pt x="70" y="38"/>
                      <a:pt x="66" y="41"/>
                      <a:pt x="61" y="41"/>
                    </a:cubicBezTo>
                    <a:cubicBezTo>
                      <a:pt x="61" y="43"/>
                      <a:pt x="60" y="44"/>
                      <a:pt x="58" y="44"/>
                    </a:cubicBezTo>
                    <a:cubicBezTo>
                      <a:pt x="56" y="44"/>
                      <a:pt x="55" y="42"/>
                      <a:pt x="55" y="40"/>
                    </a:cubicBezTo>
                    <a:cubicBezTo>
                      <a:pt x="55" y="35"/>
                      <a:pt x="51" y="31"/>
                      <a:pt x="46" y="30"/>
                    </a:cubicBezTo>
                    <a:cubicBezTo>
                      <a:pt x="40" y="29"/>
                      <a:pt x="34" y="28"/>
                      <a:pt x="27" y="30"/>
                    </a:cubicBezTo>
                    <a:cubicBezTo>
                      <a:pt x="15" y="34"/>
                      <a:pt x="2" y="26"/>
                      <a:pt x="0" y="13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5"/>
                      <a:pt x="5" y="2"/>
                      <a:pt x="9" y="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0" name="Freeform 67">
                <a:extLst>
                  <a:ext uri="{FF2B5EF4-FFF2-40B4-BE49-F238E27FC236}">
                    <a16:creationId xmlns:a16="http://schemas.microsoft.com/office/drawing/2014/main" id="{BDB64A47-8936-64B4-81D9-4E31819535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0" y="4437063"/>
                <a:ext cx="53975" cy="68263"/>
              </a:xfrm>
              <a:custGeom>
                <a:avLst/>
                <a:gdLst>
                  <a:gd name="T0" fmla="*/ 0 w 14"/>
                  <a:gd name="T1" fmla="*/ 9 h 18"/>
                  <a:gd name="T2" fmla="*/ 7 w 14"/>
                  <a:gd name="T3" fmla="*/ 18 h 18"/>
                  <a:gd name="T4" fmla="*/ 14 w 14"/>
                  <a:gd name="T5" fmla="*/ 6 h 18"/>
                  <a:gd name="T6" fmla="*/ 7 w 14"/>
                  <a:gd name="T7" fmla="*/ 0 h 18"/>
                  <a:gd name="T8" fmla="*/ 0 w 14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8">
                    <a:moveTo>
                      <a:pt x="0" y="9"/>
                    </a:moveTo>
                    <a:cubicBezTo>
                      <a:pt x="0" y="14"/>
                      <a:pt x="2" y="18"/>
                      <a:pt x="7" y="18"/>
                    </a:cubicBezTo>
                    <a:cubicBezTo>
                      <a:pt x="11" y="18"/>
                      <a:pt x="14" y="11"/>
                      <a:pt x="14" y="6"/>
                    </a:cubicBezTo>
                    <a:cubicBezTo>
                      <a:pt x="14" y="1"/>
                      <a:pt x="11" y="0"/>
                      <a:pt x="7" y="0"/>
                    </a:cubicBezTo>
                    <a:cubicBezTo>
                      <a:pt x="2" y="0"/>
                      <a:pt x="0" y="4"/>
                      <a:pt x="0" y="9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Freeform 68">
                <a:extLst>
                  <a:ext uri="{FF2B5EF4-FFF2-40B4-BE49-F238E27FC236}">
                    <a16:creationId xmlns:a16="http://schemas.microsoft.com/office/drawing/2014/main" id="{AEE78097-DFC1-3540-4D59-7016910F0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36288" y="4464050"/>
                <a:ext cx="26987" cy="79375"/>
              </a:xfrm>
              <a:custGeom>
                <a:avLst/>
                <a:gdLst>
                  <a:gd name="T0" fmla="*/ 0 w 7"/>
                  <a:gd name="T1" fmla="*/ 16 h 21"/>
                  <a:gd name="T2" fmla="*/ 4 w 7"/>
                  <a:gd name="T3" fmla="*/ 21 h 21"/>
                  <a:gd name="T4" fmla="*/ 7 w 7"/>
                  <a:gd name="T5" fmla="*/ 17 h 21"/>
                  <a:gd name="T6" fmla="*/ 7 w 7"/>
                  <a:gd name="T7" fmla="*/ 2 h 21"/>
                  <a:gd name="T8" fmla="*/ 7 w 7"/>
                  <a:gd name="T9" fmla="*/ 0 h 21"/>
                  <a:gd name="T10" fmla="*/ 5 w 7"/>
                  <a:gd name="T11" fmla="*/ 0 h 21"/>
                  <a:gd name="T12" fmla="*/ 4 w 7"/>
                  <a:gd name="T13" fmla="*/ 1 h 21"/>
                  <a:gd name="T14" fmla="*/ 0 w 7"/>
                  <a:gd name="T15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21">
                    <a:moveTo>
                      <a:pt x="0" y="16"/>
                    </a:moveTo>
                    <a:cubicBezTo>
                      <a:pt x="0" y="18"/>
                      <a:pt x="1" y="21"/>
                      <a:pt x="4" y="21"/>
                    </a:cubicBezTo>
                    <a:cubicBezTo>
                      <a:pt x="6" y="21"/>
                      <a:pt x="7" y="19"/>
                      <a:pt x="7" y="1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0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4" y="0"/>
                      <a:pt x="4" y="0"/>
                      <a:pt x="4" y="1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A96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2" name="Freeform 69">
                <a:extLst>
                  <a:ext uri="{FF2B5EF4-FFF2-40B4-BE49-F238E27FC236}">
                    <a16:creationId xmlns:a16="http://schemas.microsoft.com/office/drawing/2014/main" id="{2B01E9A5-4D6A-16CF-F262-5BDF0170A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12488" y="4762500"/>
                <a:ext cx="122237" cy="511175"/>
              </a:xfrm>
              <a:custGeom>
                <a:avLst/>
                <a:gdLst>
                  <a:gd name="T0" fmla="*/ 12 w 32"/>
                  <a:gd name="T1" fmla="*/ 0 h 136"/>
                  <a:gd name="T2" fmla="*/ 14 w 32"/>
                  <a:gd name="T3" fmla="*/ 2 h 136"/>
                  <a:gd name="T4" fmla="*/ 30 w 32"/>
                  <a:gd name="T5" fmla="*/ 64 h 136"/>
                  <a:gd name="T6" fmla="*/ 22 w 32"/>
                  <a:gd name="T7" fmla="*/ 121 h 136"/>
                  <a:gd name="T8" fmla="*/ 12 w 32"/>
                  <a:gd name="T9" fmla="*/ 134 h 136"/>
                  <a:gd name="T10" fmla="*/ 10 w 32"/>
                  <a:gd name="T11" fmla="*/ 135 h 136"/>
                  <a:gd name="T12" fmla="*/ 4 w 32"/>
                  <a:gd name="T13" fmla="*/ 134 h 136"/>
                  <a:gd name="T14" fmla="*/ 2 w 32"/>
                  <a:gd name="T15" fmla="*/ 130 h 136"/>
                  <a:gd name="T16" fmla="*/ 1 w 32"/>
                  <a:gd name="T17" fmla="*/ 122 h 136"/>
                  <a:gd name="T18" fmla="*/ 15 w 32"/>
                  <a:gd name="T19" fmla="*/ 62 h 136"/>
                  <a:gd name="T20" fmla="*/ 6 w 32"/>
                  <a:gd name="T21" fmla="*/ 3 h 136"/>
                  <a:gd name="T22" fmla="*/ 8 w 32"/>
                  <a:gd name="T23" fmla="*/ 0 h 136"/>
                  <a:gd name="T24" fmla="*/ 12 w 32"/>
                  <a:gd name="T25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136">
                    <a:moveTo>
                      <a:pt x="12" y="0"/>
                    </a:moveTo>
                    <a:cubicBezTo>
                      <a:pt x="13" y="0"/>
                      <a:pt x="14" y="1"/>
                      <a:pt x="14" y="2"/>
                    </a:cubicBezTo>
                    <a:cubicBezTo>
                      <a:pt x="17" y="10"/>
                      <a:pt x="28" y="45"/>
                      <a:pt x="30" y="64"/>
                    </a:cubicBezTo>
                    <a:cubicBezTo>
                      <a:pt x="32" y="79"/>
                      <a:pt x="26" y="107"/>
                      <a:pt x="22" y="121"/>
                    </a:cubicBezTo>
                    <a:cubicBezTo>
                      <a:pt x="21" y="126"/>
                      <a:pt x="17" y="131"/>
                      <a:pt x="12" y="134"/>
                    </a:cubicBezTo>
                    <a:cubicBezTo>
                      <a:pt x="10" y="135"/>
                      <a:pt x="10" y="135"/>
                      <a:pt x="10" y="135"/>
                    </a:cubicBezTo>
                    <a:cubicBezTo>
                      <a:pt x="8" y="136"/>
                      <a:pt x="5" y="136"/>
                      <a:pt x="4" y="134"/>
                    </a:cubicBezTo>
                    <a:cubicBezTo>
                      <a:pt x="2" y="130"/>
                      <a:pt x="2" y="130"/>
                      <a:pt x="2" y="130"/>
                    </a:cubicBezTo>
                    <a:cubicBezTo>
                      <a:pt x="0" y="128"/>
                      <a:pt x="0" y="124"/>
                      <a:pt x="1" y="122"/>
                    </a:cubicBezTo>
                    <a:cubicBezTo>
                      <a:pt x="5" y="111"/>
                      <a:pt x="16" y="81"/>
                      <a:pt x="15" y="62"/>
                    </a:cubicBezTo>
                    <a:cubicBezTo>
                      <a:pt x="15" y="55"/>
                      <a:pt x="8" y="13"/>
                      <a:pt x="6" y="3"/>
                    </a:cubicBezTo>
                    <a:cubicBezTo>
                      <a:pt x="6" y="2"/>
                      <a:pt x="7" y="0"/>
                      <a:pt x="8" y="0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70">
                <a:extLst>
                  <a:ext uri="{FF2B5EF4-FFF2-40B4-BE49-F238E27FC236}">
                    <a16:creationId xmlns:a16="http://schemas.microsoft.com/office/drawing/2014/main" id="{6F5F73F8-D9AF-46D1-037E-239ED7A95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93438" y="4743450"/>
                <a:ext cx="127000" cy="511175"/>
              </a:xfrm>
              <a:custGeom>
                <a:avLst/>
                <a:gdLst>
                  <a:gd name="T0" fmla="*/ 15 w 33"/>
                  <a:gd name="T1" fmla="*/ 0 h 136"/>
                  <a:gd name="T2" fmla="*/ 17 w 33"/>
                  <a:gd name="T3" fmla="*/ 2 h 136"/>
                  <a:gd name="T4" fmla="*/ 31 w 33"/>
                  <a:gd name="T5" fmla="*/ 64 h 136"/>
                  <a:gd name="T6" fmla="*/ 22 w 33"/>
                  <a:gd name="T7" fmla="*/ 121 h 136"/>
                  <a:gd name="T8" fmla="*/ 12 w 33"/>
                  <a:gd name="T9" fmla="*/ 134 h 136"/>
                  <a:gd name="T10" fmla="*/ 9 w 33"/>
                  <a:gd name="T11" fmla="*/ 135 h 136"/>
                  <a:gd name="T12" fmla="*/ 4 w 33"/>
                  <a:gd name="T13" fmla="*/ 133 h 136"/>
                  <a:gd name="T14" fmla="*/ 2 w 33"/>
                  <a:gd name="T15" fmla="*/ 130 h 136"/>
                  <a:gd name="T16" fmla="*/ 1 w 33"/>
                  <a:gd name="T17" fmla="*/ 121 h 136"/>
                  <a:gd name="T18" fmla="*/ 16 w 33"/>
                  <a:gd name="T19" fmla="*/ 62 h 136"/>
                  <a:gd name="T20" fmla="*/ 9 w 33"/>
                  <a:gd name="T21" fmla="*/ 3 h 136"/>
                  <a:gd name="T22" fmla="*/ 11 w 33"/>
                  <a:gd name="T23" fmla="*/ 0 h 136"/>
                  <a:gd name="T24" fmla="*/ 15 w 33"/>
                  <a:gd name="T25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136">
                    <a:moveTo>
                      <a:pt x="15" y="0"/>
                    </a:moveTo>
                    <a:cubicBezTo>
                      <a:pt x="16" y="0"/>
                      <a:pt x="17" y="1"/>
                      <a:pt x="17" y="2"/>
                    </a:cubicBezTo>
                    <a:cubicBezTo>
                      <a:pt x="19" y="10"/>
                      <a:pt x="29" y="45"/>
                      <a:pt x="31" y="64"/>
                    </a:cubicBezTo>
                    <a:cubicBezTo>
                      <a:pt x="33" y="80"/>
                      <a:pt x="26" y="107"/>
                      <a:pt x="22" y="121"/>
                    </a:cubicBezTo>
                    <a:cubicBezTo>
                      <a:pt x="21" y="126"/>
                      <a:pt x="17" y="131"/>
                      <a:pt x="12" y="134"/>
                    </a:cubicBezTo>
                    <a:cubicBezTo>
                      <a:pt x="9" y="135"/>
                      <a:pt x="9" y="135"/>
                      <a:pt x="9" y="135"/>
                    </a:cubicBezTo>
                    <a:cubicBezTo>
                      <a:pt x="7" y="136"/>
                      <a:pt x="5" y="135"/>
                      <a:pt x="4" y="133"/>
                    </a:cubicBezTo>
                    <a:cubicBezTo>
                      <a:pt x="2" y="130"/>
                      <a:pt x="2" y="130"/>
                      <a:pt x="2" y="130"/>
                    </a:cubicBezTo>
                    <a:cubicBezTo>
                      <a:pt x="0" y="127"/>
                      <a:pt x="0" y="124"/>
                      <a:pt x="1" y="121"/>
                    </a:cubicBezTo>
                    <a:cubicBezTo>
                      <a:pt x="6" y="110"/>
                      <a:pt x="17" y="81"/>
                      <a:pt x="16" y="62"/>
                    </a:cubicBezTo>
                    <a:cubicBezTo>
                      <a:pt x="16" y="55"/>
                      <a:pt x="10" y="13"/>
                      <a:pt x="9" y="3"/>
                    </a:cubicBezTo>
                    <a:cubicBezTo>
                      <a:pt x="9" y="1"/>
                      <a:pt x="10" y="0"/>
                      <a:pt x="11" y="0"/>
                    </a:cubicBezTo>
                    <a:lnTo>
                      <a:pt x="15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Freeform 71">
                <a:extLst>
                  <a:ext uri="{FF2B5EF4-FFF2-40B4-BE49-F238E27FC236}">
                    <a16:creationId xmlns:a16="http://schemas.microsoft.com/office/drawing/2014/main" id="{8D281C52-0344-2704-2F64-4C836A05E6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20425" y="4705350"/>
                <a:ext cx="41275" cy="41275"/>
              </a:xfrm>
              <a:custGeom>
                <a:avLst/>
                <a:gdLst>
                  <a:gd name="T0" fmla="*/ 2 w 11"/>
                  <a:gd name="T1" fmla="*/ 11 h 11"/>
                  <a:gd name="T2" fmla="*/ 9 w 11"/>
                  <a:gd name="T3" fmla="*/ 11 h 11"/>
                  <a:gd name="T4" fmla="*/ 11 w 11"/>
                  <a:gd name="T5" fmla="*/ 9 h 11"/>
                  <a:gd name="T6" fmla="*/ 11 w 11"/>
                  <a:gd name="T7" fmla="*/ 3 h 11"/>
                  <a:gd name="T8" fmla="*/ 9 w 11"/>
                  <a:gd name="T9" fmla="*/ 1 h 11"/>
                  <a:gd name="T10" fmla="*/ 3 w 11"/>
                  <a:gd name="T11" fmla="*/ 0 h 11"/>
                  <a:gd name="T12" fmla="*/ 0 w 11"/>
                  <a:gd name="T13" fmla="*/ 3 h 11"/>
                  <a:gd name="T14" fmla="*/ 0 w 11"/>
                  <a:gd name="T15" fmla="*/ 9 h 11"/>
                  <a:gd name="T16" fmla="*/ 2 w 11"/>
                  <a:gd name="T1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1">
                    <a:moveTo>
                      <a:pt x="2" y="11"/>
                    </a:move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1" y="10"/>
                      <a:pt x="11" y="9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1" y="11"/>
                      <a:pt x="2" y="11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72">
                <a:extLst>
                  <a:ext uri="{FF2B5EF4-FFF2-40B4-BE49-F238E27FC236}">
                    <a16:creationId xmlns:a16="http://schemas.microsoft.com/office/drawing/2014/main" id="{A204B66F-C04C-6710-B5AC-835C408A1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55350" y="4629150"/>
                <a:ext cx="87312" cy="133350"/>
              </a:xfrm>
              <a:custGeom>
                <a:avLst/>
                <a:gdLst>
                  <a:gd name="T0" fmla="*/ 12 w 23"/>
                  <a:gd name="T1" fmla="*/ 0 h 35"/>
                  <a:gd name="T2" fmla="*/ 23 w 23"/>
                  <a:gd name="T3" fmla="*/ 2 h 35"/>
                  <a:gd name="T4" fmla="*/ 12 w 23"/>
                  <a:gd name="T5" fmla="*/ 34 h 35"/>
                  <a:gd name="T6" fmla="*/ 9 w 23"/>
                  <a:gd name="T7" fmla="*/ 34 h 35"/>
                  <a:gd name="T8" fmla="*/ 1 w 23"/>
                  <a:gd name="T9" fmla="*/ 23 h 35"/>
                  <a:gd name="T10" fmla="*/ 1 w 23"/>
                  <a:gd name="T11" fmla="*/ 18 h 35"/>
                  <a:gd name="T12" fmla="*/ 12 w 23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5">
                    <a:moveTo>
                      <a:pt x="12" y="0"/>
                    </a:moveTo>
                    <a:cubicBezTo>
                      <a:pt x="23" y="2"/>
                      <a:pt x="23" y="2"/>
                      <a:pt x="23" y="2"/>
                    </a:cubicBezTo>
                    <a:cubicBezTo>
                      <a:pt x="23" y="2"/>
                      <a:pt x="21" y="20"/>
                      <a:pt x="12" y="34"/>
                    </a:cubicBezTo>
                    <a:cubicBezTo>
                      <a:pt x="11" y="35"/>
                      <a:pt x="9" y="35"/>
                      <a:pt x="9" y="3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1"/>
                      <a:pt x="0" y="20"/>
                      <a:pt x="1" y="18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Freeform 73">
                <a:extLst>
                  <a:ext uri="{FF2B5EF4-FFF2-40B4-BE49-F238E27FC236}">
                    <a16:creationId xmlns:a16="http://schemas.microsoft.com/office/drawing/2014/main" id="{8FEE4A96-4745-FE59-EE08-A22BAEF3E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8513" y="4648200"/>
                <a:ext cx="73025" cy="109538"/>
              </a:xfrm>
              <a:custGeom>
                <a:avLst/>
                <a:gdLst>
                  <a:gd name="T0" fmla="*/ 12 w 19"/>
                  <a:gd name="T1" fmla="*/ 0 h 29"/>
                  <a:gd name="T2" fmla="*/ 1 w 19"/>
                  <a:gd name="T3" fmla="*/ 3 h 29"/>
                  <a:gd name="T4" fmla="*/ 9 w 19"/>
                  <a:gd name="T5" fmla="*/ 28 h 29"/>
                  <a:gd name="T6" fmla="*/ 12 w 19"/>
                  <a:gd name="T7" fmla="*/ 28 h 29"/>
                  <a:gd name="T8" fmla="*/ 18 w 19"/>
                  <a:gd name="T9" fmla="*/ 17 h 29"/>
                  <a:gd name="T10" fmla="*/ 19 w 19"/>
                  <a:gd name="T11" fmla="*/ 14 h 29"/>
                  <a:gd name="T12" fmla="*/ 12 w 19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9">
                    <a:moveTo>
                      <a:pt x="12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15"/>
                      <a:pt x="9" y="28"/>
                    </a:cubicBezTo>
                    <a:cubicBezTo>
                      <a:pt x="10" y="29"/>
                      <a:pt x="11" y="29"/>
                      <a:pt x="12" y="28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9" y="16"/>
                      <a:pt x="19" y="15"/>
                      <a:pt x="19" y="14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Freeform 74">
                <a:extLst>
                  <a:ext uri="{FF2B5EF4-FFF2-40B4-BE49-F238E27FC236}">
                    <a16:creationId xmlns:a16="http://schemas.microsoft.com/office/drawing/2014/main" id="{A2D43B01-C8DA-9126-20A3-7DE83C5763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233025" y="4713288"/>
                <a:ext cx="855662" cy="842963"/>
              </a:xfrm>
              <a:custGeom>
                <a:avLst/>
                <a:gdLst>
                  <a:gd name="T0" fmla="*/ 224 w 224"/>
                  <a:gd name="T1" fmla="*/ 100 h 224"/>
                  <a:gd name="T2" fmla="*/ 206 w 224"/>
                  <a:gd name="T3" fmla="*/ 90 h 224"/>
                  <a:gd name="T4" fmla="*/ 192 w 224"/>
                  <a:gd name="T5" fmla="*/ 73 h 224"/>
                  <a:gd name="T6" fmla="*/ 199 w 224"/>
                  <a:gd name="T7" fmla="*/ 55 h 224"/>
                  <a:gd name="T8" fmla="*/ 183 w 224"/>
                  <a:gd name="T9" fmla="*/ 24 h 224"/>
                  <a:gd name="T10" fmla="*/ 163 w 224"/>
                  <a:gd name="T11" fmla="*/ 30 h 224"/>
                  <a:gd name="T12" fmla="*/ 141 w 224"/>
                  <a:gd name="T13" fmla="*/ 28 h 224"/>
                  <a:gd name="T14" fmla="*/ 134 w 224"/>
                  <a:gd name="T15" fmla="*/ 10 h 224"/>
                  <a:gd name="T16" fmla="*/ 100 w 224"/>
                  <a:gd name="T17" fmla="*/ 0 h 224"/>
                  <a:gd name="T18" fmla="*/ 90 w 224"/>
                  <a:gd name="T19" fmla="*/ 17 h 224"/>
                  <a:gd name="T20" fmla="*/ 73 w 224"/>
                  <a:gd name="T21" fmla="*/ 32 h 224"/>
                  <a:gd name="T22" fmla="*/ 55 w 224"/>
                  <a:gd name="T23" fmla="*/ 24 h 224"/>
                  <a:gd name="T24" fmla="*/ 24 w 224"/>
                  <a:gd name="T25" fmla="*/ 41 h 224"/>
                  <a:gd name="T26" fmla="*/ 30 w 224"/>
                  <a:gd name="T27" fmla="*/ 60 h 224"/>
                  <a:gd name="T28" fmla="*/ 28 w 224"/>
                  <a:gd name="T29" fmla="*/ 83 h 224"/>
                  <a:gd name="T30" fmla="*/ 10 w 224"/>
                  <a:gd name="T31" fmla="*/ 90 h 224"/>
                  <a:gd name="T32" fmla="*/ 0 w 224"/>
                  <a:gd name="T33" fmla="*/ 124 h 224"/>
                  <a:gd name="T34" fmla="*/ 17 w 224"/>
                  <a:gd name="T35" fmla="*/ 134 h 224"/>
                  <a:gd name="T36" fmla="*/ 32 w 224"/>
                  <a:gd name="T37" fmla="*/ 151 h 224"/>
                  <a:gd name="T38" fmla="*/ 24 w 224"/>
                  <a:gd name="T39" fmla="*/ 168 h 224"/>
                  <a:gd name="T40" fmla="*/ 41 w 224"/>
                  <a:gd name="T41" fmla="*/ 199 h 224"/>
                  <a:gd name="T42" fmla="*/ 60 w 224"/>
                  <a:gd name="T43" fmla="*/ 194 h 224"/>
                  <a:gd name="T44" fmla="*/ 83 w 224"/>
                  <a:gd name="T45" fmla="*/ 196 h 224"/>
                  <a:gd name="T46" fmla="*/ 90 w 224"/>
                  <a:gd name="T47" fmla="*/ 214 h 224"/>
                  <a:gd name="T48" fmla="*/ 124 w 224"/>
                  <a:gd name="T49" fmla="*/ 224 h 224"/>
                  <a:gd name="T50" fmla="*/ 134 w 224"/>
                  <a:gd name="T51" fmla="*/ 206 h 224"/>
                  <a:gd name="T52" fmla="*/ 151 w 224"/>
                  <a:gd name="T53" fmla="*/ 192 h 224"/>
                  <a:gd name="T54" fmla="*/ 168 w 224"/>
                  <a:gd name="T55" fmla="*/ 199 h 224"/>
                  <a:gd name="T56" fmla="*/ 199 w 224"/>
                  <a:gd name="T57" fmla="*/ 182 h 224"/>
                  <a:gd name="T58" fmla="*/ 194 w 224"/>
                  <a:gd name="T59" fmla="*/ 163 h 224"/>
                  <a:gd name="T60" fmla="*/ 196 w 224"/>
                  <a:gd name="T61" fmla="*/ 141 h 224"/>
                  <a:gd name="T62" fmla="*/ 214 w 224"/>
                  <a:gd name="T63" fmla="*/ 134 h 224"/>
                  <a:gd name="T64" fmla="*/ 116 w 224"/>
                  <a:gd name="T65" fmla="*/ 165 h 224"/>
                  <a:gd name="T66" fmla="*/ 107 w 224"/>
                  <a:gd name="T67" fmla="*/ 58 h 224"/>
                  <a:gd name="T68" fmla="*/ 116 w 224"/>
                  <a:gd name="T69" fmla="*/ 16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4" h="224">
                    <a:moveTo>
                      <a:pt x="224" y="124"/>
                    </a:moveTo>
                    <a:cubicBezTo>
                      <a:pt x="224" y="100"/>
                      <a:pt x="224" y="100"/>
                      <a:pt x="224" y="100"/>
                    </a:cubicBezTo>
                    <a:cubicBezTo>
                      <a:pt x="224" y="94"/>
                      <a:pt x="219" y="90"/>
                      <a:pt x="214" y="90"/>
                    </a:cubicBezTo>
                    <a:cubicBezTo>
                      <a:pt x="206" y="90"/>
                      <a:pt x="206" y="90"/>
                      <a:pt x="206" y="90"/>
                    </a:cubicBezTo>
                    <a:cubicBezTo>
                      <a:pt x="202" y="90"/>
                      <a:pt x="197" y="87"/>
                      <a:pt x="196" y="83"/>
                    </a:cubicBezTo>
                    <a:cubicBezTo>
                      <a:pt x="195" y="79"/>
                      <a:pt x="193" y="76"/>
                      <a:pt x="192" y="73"/>
                    </a:cubicBezTo>
                    <a:cubicBezTo>
                      <a:pt x="190" y="69"/>
                      <a:pt x="191" y="64"/>
                      <a:pt x="194" y="60"/>
                    </a:cubicBezTo>
                    <a:cubicBezTo>
                      <a:pt x="199" y="55"/>
                      <a:pt x="199" y="55"/>
                      <a:pt x="199" y="55"/>
                    </a:cubicBezTo>
                    <a:cubicBezTo>
                      <a:pt x="203" y="51"/>
                      <a:pt x="203" y="45"/>
                      <a:pt x="199" y="41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79" y="20"/>
                      <a:pt x="172" y="20"/>
                      <a:pt x="168" y="2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0" y="33"/>
                      <a:pt x="155" y="34"/>
                      <a:pt x="151" y="32"/>
                    </a:cubicBezTo>
                    <a:cubicBezTo>
                      <a:pt x="148" y="30"/>
                      <a:pt x="144" y="29"/>
                      <a:pt x="141" y="28"/>
                    </a:cubicBezTo>
                    <a:cubicBezTo>
                      <a:pt x="136" y="26"/>
                      <a:pt x="134" y="22"/>
                      <a:pt x="134" y="17"/>
                    </a:cubicBezTo>
                    <a:cubicBezTo>
                      <a:pt x="134" y="10"/>
                      <a:pt x="134" y="10"/>
                      <a:pt x="134" y="10"/>
                    </a:cubicBezTo>
                    <a:cubicBezTo>
                      <a:pt x="134" y="4"/>
                      <a:pt x="129" y="0"/>
                      <a:pt x="124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4" y="0"/>
                      <a:pt x="90" y="4"/>
                      <a:pt x="90" y="10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0" y="22"/>
                      <a:pt x="87" y="26"/>
                      <a:pt x="83" y="28"/>
                    </a:cubicBezTo>
                    <a:cubicBezTo>
                      <a:pt x="79" y="29"/>
                      <a:pt x="76" y="30"/>
                      <a:pt x="73" y="32"/>
                    </a:cubicBezTo>
                    <a:cubicBezTo>
                      <a:pt x="69" y="34"/>
                      <a:pt x="64" y="33"/>
                      <a:pt x="60" y="30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1" y="20"/>
                      <a:pt x="45" y="20"/>
                      <a:pt x="41" y="24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0" y="45"/>
                      <a:pt x="20" y="51"/>
                      <a:pt x="24" y="55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3" y="64"/>
                      <a:pt x="34" y="69"/>
                      <a:pt x="32" y="73"/>
                    </a:cubicBezTo>
                    <a:cubicBezTo>
                      <a:pt x="30" y="76"/>
                      <a:pt x="29" y="79"/>
                      <a:pt x="28" y="83"/>
                    </a:cubicBezTo>
                    <a:cubicBezTo>
                      <a:pt x="26" y="87"/>
                      <a:pt x="22" y="90"/>
                      <a:pt x="17" y="90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4" y="90"/>
                      <a:pt x="0" y="94"/>
                      <a:pt x="0" y="100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9"/>
                      <a:pt x="4" y="134"/>
                      <a:pt x="10" y="134"/>
                    </a:cubicBezTo>
                    <a:cubicBezTo>
                      <a:pt x="17" y="134"/>
                      <a:pt x="17" y="134"/>
                      <a:pt x="17" y="134"/>
                    </a:cubicBezTo>
                    <a:cubicBezTo>
                      <a:pt x="22" y="134"/>
                      <a:pt x="26" y="136"/>
                      <a:pt x="28" y="141"/>
                    </a:cubicBezTo>
                    <a:cubicBezTo>
                      <a:pt x="29" y="144"/>
                      <a:pt x="30" y="148"/>
                      <a:pt x="32" y="151"/>
                    </a:cubicBezTo>
                    <a:cubicBezTo>
                      <a:pt x="34" y="155"/>
                      <a:pt x="33" y="160"/>
                      <a:pt x="30" y="163"/>
                    </a:cubicBezTo>
                    <a:cubicBezTo>
                      <a:pt x="24" y="168"/>
                      <a:pt x="24" y="168"/>
                      <a:pt x="24" y="168"/>
                    </a:cubicBezTo>
                    <a:cubicBezTo>
                      <a:pt x="20" y="172"/>
                      <a:pt x="20" y="179"/>
                      <a:pt x="24" y="182"/>
                    </a:cubicBezTo>
                    <a:cubicBezTo>
                      <a:pt x="41" y="199"/>
                      <a:pt x="41" y="199"/>
                      <a:pt x="41" y="199"/>
                    </a:cubicBezTo>
                    <a:cubicBezTo>
                      <a:pt x="45" y="203"/>
                      <a:pt x="51" y="203"/>
                      <a:pt x="55" y="199"/>
                    </a:cubicBezTo>
                    <a:cubicBezTo>
                      <a:pt x="60" y="194"/>
                      <a:pt x="60" y="194"/>
                      <a:pt x="60" y="194"/>
                    </a:cubicBezTo>
                    <a:cubicBezTo>
                      <a:pt x="64" y="191"/>
                      <a:pt x="69" y="190"/>
                      <a:pt x="73" y="192"/>
                    </a:cubicBezTo>
                    <a:cubicBezTo>
                      <a:pt x="76" y="193"/>
                      <a:pt x="79" y="195"/>
                      <a:pt x="83" y="196"/>
                    </a:cubicBezTo>
                    <a:cubicBezTo>
                      <a:pt x="87" y="197"/>
                      <a:pt x="90" y="202"/>
                      <a:pt x="90" y="206"/>
                    </a:cubicBezTo>
                    <a:cubicBezTo>
                      <a:pt x="90" y="214"/>
                      <a:pt x="90" y="214"/>
                      <a:pt x="90" y="214"/>
                    </a:cubicBezTo>
                    <a:cubicBezTo>
                      <a:pt x="90" y="219"/>
                      <a:pt x="94" y="224"/>
                      <a:pt x="100" y="224"/>
                    </a:cubicBezTo>
                    <a:cubicBezTo>
                      <a:pt x="124" y="224"/>
                      <a:pt x="124" y="224"/>
                      <a:pt x="124" y="224"/>
                    </a:cubicBezTo>
                    <a:cubicBezTo>
                      <a:pt x="129" y="224"/>
                      <a:pt x="134" y="219"/>
                      <a:pt x="134" y="214"/>
                    </a:cubicBezTo>
                    <a:cubicBezTo>
                      <a:pt x="134" y="206"/>
                      <a:pt x="134" y="206"/>
                      <a:pt x="134" y="206"/>
                    </a:cubicBezTo>
                    <a:cubicBezTo>
                      <a:pt x="134" y="202"/>
                      <a:pt x="136" y="197"/>
                      <a:pt x="141" y="196"/>
                    </a:cubicBezTo>
                    <a:cubicBezTo>
                      <a:pt x="144" y="195"/>
                      <a:pt x="148" y="193"/>
                      <a:pt x="151" y="192"/>
                    </a:cubicBezTo>
                    <a:cubicBezTo>
                      <a:pt x="155" y="190"/>
                      <a:pt x="160" y="191"/>
                      <a:pt x="163" y="194"/>
                    </a:cubicBezTo>
                    <a:cubicBezTo>
                      <a:pt x="168" y="199"/>
                      <a:pt x="168" y="199"/>
                      <a:pt x="168" y="199"/>
                    </a:cubicBezTo>
                    <a:cubicBezTo>
                      <a:pt x="172" y="203"/>
                      <a:pt x="179" y="203"/>
                      <a:pt x="183" y="199"/>
                    </a:cubicBezTo>
                    <a:cubicBezTo>
                      <a:pt x="199" y="182"/>
                      <a:pt x="199" y="182"/>
                      <a:pt x="199" y="182"/>
                    </a:cubicBezTo>
                    <a:cubicBezTo>
                      <a:pt x="203" y="179"/>
                      <a:pt x="203" y="172"/>
                      <a:pt x="199" y="168"/>
                    </a:cubicBezTo>
                    <a:cubicBezTo>
                      <a:pt x="194" y="163"/>
                      <a:pt x="194" y="163"/>
                      <a:pt x="194" y="163"/>
                    </a:cubicBezTo>
                    <a:cubicBezTo>
                      <a:pt x="191" y="160"/>
                      <a:pt x="190" y="155"/>
                      <a:pt x="192" y="151"/>
                    </a:cubicBezTo>
                    <a:cubicBezTo>
                      <a:pt x="193" y="148"/>
                      <a:pt x="195" y="144"/>
                      <a:pt x="196" y="141"/>
                    </a:cubicBezTo>
                    <a:cubicBezTo>
                      <a:pt x="197" y="136"/>
                      <a:pt x="202" y="134"/>
                      <a:pt x="206" y="134"/>
                    </a:cubicBezTo>
                    <a:cubicBezTo>
                      <a:pt x="214" y="134"/>
                      <a:pt x="214" y="134"/>
                      <a:pt x="214" y="134"/>
                    </a:cubicBezTo>
                    <a:cubicBezTo>
                      <a:pt x="219" y="134"/>
                      <a:pt x="224" y="129"/>
                      <a:pt x="224" y="124"/>
                    </a:cubicBezTo>
                    <a:close/>
                    <a:moveTo>
                      <a:pt x="116" y="165"/>
                    </a:moveTo>
                    <a:cubicBezTo>
                      <a:pt x="83" y="168"/>
                      <a:pt x="56" y="141"/>
                      <a:pt x="58" y="107"/>
                    </a:cubicBezTo>
                    <a:cubicBezTo>
                      <a:pt x="60" y="81"/>
                      <a:pt x="81" y="60"/>
                      <a:pt x="107" y="58"/>
                    </a:cubicBezTo>
                    <a:cubicBezTo>
                      <a:pt x="141" y="55"/>
                      <a:pt x="168" y="83"/>
                      <a:pt x="165" y="116"/>
                    </a:cubicBezTo>
                    <a:cubicBezTo>
                      <a:pt x="163" y="142"/>
                      <a:pt x="142" y="163"/>
                      <a:pt x="116" y="165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Freeform 75">
                <a:extLst>
                  <a:ext uri="{FF2B5EF4-FFF2-40B4-BE49-F238E27FC236}">
                    <a16:creationId xmlns:a16="http://schemas.microsoft.com/office/drawing/2014/main" id="{F707C614-C475-68C6-7A49-B3863238B4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06025" y="4587875"/>
                <a:ext cx="1109662" cy="1093788"/>
              </a:xfrm>
              <a:custGeom>
                <a:avLst/>
                <a:gdLst>
                  <a:gd name="T0" fmla="*/ 290 w 290"/>
                  <a:gd name="T1" fmla="*/ 129 h 290"/>
                  <a:gd name="T2" fmla="*/ 267 w 290"/>
                  <a:gd name="T3" fmla="*/ 117 h 290"/>
                  <a:gd name="T4" fmla="*/ 249 w 290"/>
                  <a:gd name="T5" fmla="*/ 94 h 290"/>
                  <a:gd name="T6" fmla="*/ 258 w 290"/>
                  <a:gd name="T7" fmla="*/ 71 h 290"/>
                  <a:gd name="T8" fmla="*/ 236 w 290"/>
                  <a:gd name="T9" fmla="*/ 31 h 290"/>
                  <a:gd name="T10" fmla="*/ 212 w 290"/>
                  <a:gd name="T11" fmla="*/ 38 h 290"/>
                  <a:gd name="T12" fmla="*/ 183 w 290"/>
                  <a:gd name="T13" fmla="*/ 36 h 290"/>
                  <a:gd name="T14" fmla="*/ 173 w 290"/>
                  <a:gd name="T15" fmla="*/ 13 h 290"/>
                  <a:gd name="T16" fmla="*/ 129 w 290"/>
                  <a:gd name="T17" fmla="*/ 0 h 290"/>
                  <a:gd name="T18" fmla="*/ 117 w 290"/>
                  <a:gd name="T19" fmla="*/ 22 h 290"/>
                  <a:gd name="T20" fmla="*/ 94 w 290"/>
                  <a:gd name="T21" fmla="*/ 41 h 290"/>
                  <a:gd name="T22" fmla="*/ 71 w 290"/>
                  <a:gd name="T23" fmla="*/ 31 h 290"/>
                  <a:gd name="T24" fmla="*/ 31 w 290"/>
                  <a:gd name="T25" fmla="*/ 53 h 290"/>
                  <a:gd name="T26" fmla="*/ 38 w 290"/>
                  <a:gd name="T27" fmla="*/ 78 h 290"/>
                  <a:gd name="T28" fmla="*/ 36 w 290"/>
                  <a:gd name="T29" fmla="*/ 107 h 290"/>
                  <a:gd name="T30" fmla="*/ 13 w 290"/>
                  <a:gd name="T31" fmla="*/ 117 h 290"/>
                  <a:gd name="T32" fmla="*/ 0 w 290"/>
                  <a:gd name="T33" fmla="*/ 160 h 290"/>
                  <a:gd name="T34" fmla="*/ 22 w 290"/>
                  <a:gd name="T35" fmla="*/ 173 h 290"/>
                  <a:gd name="T36" fmla="*/ 41 w 290"/>
                  <a:gd name="T37" fmla="*/ 195 h 290"/>
                  <a:gd name="T38" fmla="*/ 31 w 290"/>
                  <a:gd name="T39" fmla="*/ 218 h 290"/>
                  <a:gd name="T40" fmla="*/ 53 w 290"/>
                  <a:gd name="T41" fmla="*/ 258 h 290"/>
                  <a:gd name="T42" fmla="*/ 78 w 290"/>
                  <a:gd name="T43" fmla="*/ 251 h 290"/>
                  <a:gd name="T44" fmla="*/ 107 w 290"/>
                  <a:gd name="T45" fmla="*/ 254 h 290"/>
                  <a:gd name="T46" fmla="*/ 117 w 290"/>
                  <a:gd name="T47" fmla="*/ 277 h 290"/>
                  <a:gd name="T48" fmla="*/ 160 w 290"/>
                  <a:gd name="T49" fmla="*/ 290 h 290"/>
                  <a:gd name="T50" fmla="*/ 173 w 290"/>
                  <a:gd name="T51" fmla="*/ 267 h 290"/>
                  <a:gd name="T52" fmla="*/ 195 w 290"/>
                  <a:gd name="T53" fmla="*/ 249 h 290"/>
                  <a:gd name="T54" fmla="*/ 218 w 290"/>
                  <a:gd name="T55" fmla="*/ 258 h 290"/>
                  <a:gd name="T56" fmla="*/ 258 w 290"/>
                  <a:gd name="T57" fmla="*/ 236 h 290"/>
                  <a:gd name="T58" fmla="*/ 251 w 290"/>
                  <a:gd name="T59" fmla="*/ 211 h 290"/>
                  <a:gd name="T60" fmla="*/ 254 w 290"/>
                  <a:gd name="T61" fmla="*/ 182 h 290"/>
                  <a:gd name="T62" fmla="*/ 277 w 290"/>
                  <a:gd name="T63" fmla="*/ 173 h 290"/>
                  <a:gd name="T64" fmla="*/ 150 w 290"/>
                  <a:gd name="T65" fmla="*/ 214 h 290"/>
                  <a:gd name="T66" fmla="*/ 139 w 290"/>
                  <a:gd name="T67" fmla="*/ 75 h 290"/>
                  <a:gd name="T68" fmla="*/ 150 w 290"/>
                  <a:gd name="T69" fmla="*/ 21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90" h="290">
                    <a:moveTo>
                      <a:pt x="290" y="160"/>
                    </a:moveTo>
                    <a:cubicBezTo>
                      <a:pt x="290" y="129"/>
                      <a:pt x="290" y="129"/>
                      <a:pt x="290" y="129"/>
                    </a:cubicBezTo>
                    <a:cubicBezTo>
                      <a:pt x="290" y="122"/>
                      <a:pt x="284" y="117"/>
                      <a:pt x="277" y="117"/>
                    </a:cubicBezTo>
                    <a:cubicBezTo>
                      <a:pt x="267" y="117"/>
                      <a:pt x="267" y="117"/>
                      <a:pt x="267" y="117"/>
                    </a:cubicBezTo>
                    <a:cubicBezTo>
                      <a:pt x="261" y="117"/>
                      <a:pt x="256" y="113"/>
                      <a:pt x="254" y="107"/>
                    </a:cubicBezTo>
                    <a:cubicBezTo>
                      <a:pt x="252" y="103"/>
                      <a:pt x="251" y="98"/>
                      <a:pt x="249" y="94"/>
                    </a:cubicBezTo>
                    <a:cubicBezTo>
                      <a:pt x="246" y="89"/>
                      <a:pt x="247" y="82"/>
                      <a:pt x="251" y="78"/>
                    </a:cubicBezTo>
                    <a:cubicBezTo>
                      <a:pt x="258" y="71"/>
                      <a:pt x="258" y="71"/>
                      <a:pt x="258" y="71"/>
                    </a:cubicBezTo>
                    <a:cubicBezTo>
                      <a:pt x="263" y="66"/>
                      <a:pt x="263" y="58"/>
                      <a:pt x="258" y="53"/>
                    </a:cubicBezTo>
                    <a:cubicBezTo>
                      <a:pt x="236" y="31"/>
                      <a:pt x="236" y="31"/>
                      <a:pt x="236" y="31"/>
                    </a:cubicBezTo>
                    <a:cubicBezTo>
                      <a:pt x="231" y="26"/>
                      <a:pt x="223" y="26"/>
                      <a:pt x="218" y="31"/>
                    </a:cubicBezTo>
                    <a:cubicBezTo>
                      <a:pt x="212" y="38"/>
                      <a:pt x="212" y="38"/>
                      <a:pt x="212" y="38"/>
                    </a:cubicBezTo>
                    <a:cubicBezTo>
                      <a:pt x="207" y="42"/>
                      <a:pt x="201" y="44"/>
                      <a:pt x="195" y="41"/>
                    </a:cubicBezTo>
                    <a:cubicBezTo>
                      <a:pt x="191" y="39"/>
                      <a:pt x="187" y="37"/>
                      <a:pt x="183" y="36"/>
                    </a:cubicBezTo>
                    <a:cubicBezTo>
                      <a:pt x="177" y="34"/>
                      <a:pt x="173" y="28"/>
                      <a:pt x="173" y="22"/>
                    </a:cubicBezTo>
                    <a:cubicBezTo>
                      <a:pt x="173" y="13"/>
                      <a:pt x="173" y="13"/>
                      <a:pt x="173" y="13"/>
                    </a:cubicBezTo>
                    <a:cubicBezTo>
                      <a:pt x="173" y="6"/>
                      <a:pt x="167" y="0"/>
                      <a:pt x="160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2" y="0"/>
                      <a:pt x="117" y="6"/>
                      <a:pt x="117" y="13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17" y="28"/>
                      <a:pt x="113" y="34"/>
                      <a:pt x="107" y="36"/>
                    </a:cubicBezTo>
                    <a:cubicBezTo>
                      <a:pt x="103" y="37"/>
                      <a:pt x="98" y="39"/>
                      <a:pt x="94" y="41"/>
                    </a:cubicBezTo>
                    <a:cubicBezTo>
                      <a:pt x="89" y="44"/>
                      <a:pt x="82" y="42"/>
                      <a:pt x="78" y="38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66" y="26"/>
                      <a:pt x="58" y="26"/>
                      <a:pt x="53" y="31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26" y="58"/>
                      <a:pt x="26" y="66"/>
                      <a:pt x="31" y="71"/>
                    </a:cubicBezTo>
                    <a:cubicBezTo>
                      <a:pt x="38" y="78"/>
                      <a:pt x="38" y="78"/>
                      <a:pt x="38" y="78"/>
                    </a:cubicBezTo>
                    <a:cubicBezTo>
                      <a:pt x="43" y="82"/>
                      <a:pt x="44" y="89"/>
                      <a:pt x="41" y="94"/>
                    </a:cubicBezTo>
                    <a:cubicBezTo>
                      <a:pt x="39" y="98"/>
                      <a:pt x="37" y="103"/>
                      <a:pt x="36" y="107"/>
                    </a:cubicBezTo>
                    <a:cubicBezTo>
                      <a:pt x="34" y="113"/>
                      <a:pt x="28" y="117"/>
                      <a:pt x="22" y="117"/>
                    </a:cubicBezTo>
                    <a:cubicBezTo>
                      <a:pt x="13" y="117"/>
                      <a:pt x="13" y="117"/>
                      <a:pt x="13" y="117"/>
                    </a:cubicBezTo>
                    <a:cubicBezTo>
                      <a:pt x="6" y="117"/>
                      <a:pt x="0" y="122"/>
                      <a:pt x="0" y="129"/>
                    </a:cubicBezTo>
                    <a:cubicBezTo>
                      <a:pt x="0" y="160"/>
                      <a:pt x="0" y="160"/>
                      <a:pt x="0" y="160"/>
                    </a:cubicBezTo>
                    <a:cubicBezTo>
                      <a:pt x="0" y="167"/>
                      <a:pt x="6" y="173"/>
                      <a:pt x="13" y="173"/>
                    </a:cubicBezTo>
                    <a:cubicBezTo>
                      <a:pt x="22" y="173"/>
                      <a:pt x="22" y="173"/>
                      <a:pt x="22" y="173"/>
                    </a:cubicBezTo>
                    <a:cubicBezTo>
                      <a:pt x="28" y="173"/>
                      <a:pt x="34" y="177"/>
                      <a:pt x="36" y="182"/>
                    </a:cubicBezTo>
                    <a:cubicBezTo>
                      <a:pt x="37" y="187"/>
                      <a:pt x="39" y="191"/>
                      <a:pt x="41" y="195"/>
                    </a:cubicBezTo>
                    <a:cubicBezTo>
                      <a:pt x="44" y="201"/>
                      <a:pt x="43" y="207"/>
                      <a:pt x="38" y="211"/>
                    </a:cubicBezTo>
                    <a:cubicBezTo>
                      <a:pt x="31" y="218"/>
                      <a:pt x="31" y="218"/>
                      <a:pt x="31" y="218"/>
                    </a:cubicBezTo>
                    <a:cubicBezTo>
                      <a:pt x="26" y="223"/>
                      <a:pt x="26" y="231"/>
                      <a:pt x="31" y="236"/>
                    </a:cubicBezTo>
                    <a:cubicBezTo>
                      <a:pt x="53" y="258"/>
                      <a:pt x="53" y="258"/>
                      <a:pt x="53" y="258"/>
                    </a:cubicBezTo>
                    <a:cubicBezTo>
                      <a:pt x="58" y="263"/>
                      <a:pt x="66" y="263"/>
                      <a:pt x="71" y="258"/>
                    </a:cubicBezTo>
                    <a:cubicBezTo>
                      <a:pt x="78" y="251"/>
                      <a:pt x="78" y="251"/>
                      <a:pt x="78" y="251"/>
                    </a:cubicBezTo>
                    <a:cubicBezTo>
                      <a:pt x="82" y="247"/>
                      <a:pt x="89" y="246"/>
                      <a:pt x="94" y="249"/>
                    </a:cubicBezTo>
                    <a:cubicBezTo>
                      <a:pt x="98" y="251"/>
                      <a:pt x="103" y="252"/>
                      <a:pt x="107" y="254"/>
                    </a:cubicBezTo>
                    <a:cubicBezTo>
                      <a:pt x="113" y="256"/>
                      <a:pt x="117" y="261"/>
                      <a:pt x="117" y="267"/>
                    </a:cubicBezTo>
                    <a:cubicBezTo>
                      <a:pt x="117" y="277"/>
                      <a:pt x="117" y="277"/>
                      <a:pt x="117" y="277"/>
                    </a:cubicBezTo>
                    <a:cubicBezTo>
                      <a:pt x="117" y="284"/>
                      <a:pt x="122" y="290"/>
                      <a:pt x="129" y="290"/>
                    </a:cubicBezTo>
                    <a:cubicBezTo>
                      <a:pt x="160" y="290"/>
                      <a:pt x="160" y="290"/>
                      <a:pt x="160" y="290"/>
                    </a:cubicBezTo>
                    <a:cubicBezTo>
                      <a:pt x="167" y="290"/>
                      <a:pt x="173" y="284"/>
                      <a:pt x="173" y="277"/>
                    </a:cubicBezTo>
                    <a:cubicBezTo>
                      <a:pt x="173" y="267"/>
                      <a:pt x="173" y="267"/>
                      <a:pt x="173" y="267"/>
                    </a:cubicBezTo>
                    <a:cubicBezTo>
                      <a:pt x="173" y="261"/>
                      <a:pt x="177" y="256"/>
                      <a:pt x="183" y="254"/>
                    </a:cubicBezTo>
                    <a:cubicBezTo>
                      <a:pt x="187" y="252"/>
                      <a:pt x="191" y="251"/>
                      <a:pt x="195" y="249"/>
                    </a:cubicBezTo>
                    <a:cubicBezTo>
                      <a:pt x="201" y="246"/>
                      <a:pt x="207" y="247"/>
                      <a:pt x="212" y="251"/>
                    </a:cubicBezTo>
                    <a:cubicBezTo>
                      <a:pt x="218" y="258"/>
                      <a:pt x="218" y="258"/>
                      <a:pt x="218" y="258"/>
                    </a:cubicBezTo>
                    <a:cubicBezTo>
                      <a:pt x="223" y="263"/>
                      <a:pt x="231" y="263"/>
                      <a:pt x="236" y="258"/>
                    </a:cubicBezTo>
                    <a:cubicBezTo>
                      <a:pt x="258" y="236"/>
                      <a:pt x="258" y="236"/>
                      <a:pt x="258" y="236"/>
                    </a:cubicBezTo>
                    <a:cubicBezTo>
                      <a:pt x="263" y="231"/>
                      <a:pt x="263" y="223"/>
                      <a:pt x="258" y="218"/>
                    </a:cubicBezTo>
                    <a:cubicBezTo>
                      <a:pt x="251" y="211"/>
                      <a:pt x="251" y="211"/>
                      <a:pt x="251" y="211"/>
                    </a:cubicBezTo>
                    <a:cubicBezTo>
                      <a:pt x="247" y="207"/>
                      <a:pt x="246" y="201"/>
                      <a:pt x="249" y="195"/>
                    </a:cubicBezTo>
                    <a:cubicBezTo>
                      <a:pt x="251" y="191"/>
                      <a:pt x="252" y="187"/>
                      <a:pt x="254" y="182"/>
                    </a:cubicBezTo>
                    <a:cubicBezTo>
                      <a:pt x="256" y="177"/>
                      <a:pt x="261" y="173"/>
                      <a:pt x="267" y="173"/>
                    </a:cubicBezTo>
                    <a:cubicBezTo>
                      <a:pt x="277" y="173"/>
                      <a:pt x="277" y="173"/>
                      <a:pt x="277" y="173"/>
                    </a:cubicBezTo>
                    <a:cubicBezTo>
                      <a:pt x="284" y="173"/>
                      <a:pt x="290" y="167"/>
                      <a:pt x="290" y="160"/>
                    </a:cubicBezTo>
                    <a:close/>
                    <a:moveTo>
                      <a:pt x="150" y="214"/>
                    </a:moveTo>
                    <a:cubicBezTo>
                      <a:pt x="107" y="218"/>
                      <a:pt x="72" y="182"/>
                      <a:pt x="75" y="139"/>
                    </a:cubicBezTo>
                    <a:cubicBezTo>
                      <a:pt x="78" y="105"/>
                      <a:pt x="105" y="78"/>
                      <a:pt x="139" y="75"/>
                    </a:cubicBezTo>
                    <a:cubicBezTo>
                      <a:pt x="182" y="72"/>
                      <a:pt x="218" y="107"/>
                      <a:pt x="214" y="150"/>
                    </a:cubicBezTo>
                    <a:cubicBezTo>
                      <a:pt x="212" y="184"/>
                      <a:pt x="184" y="212"/>
                      <a:pt x="150" y="21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Freeform 76">
                <a:extLst>
                  <a:ext uri="{FF2B5EF4-FFF2-40B4-BE49-F238E27FC236}">
                    <a16:creationId xmlns:a16="http://schemas.microsoft.com/office/drawing/2014/main" id="{70E075F9-794B-45DD-C29B-FA135E248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2238" y="4762500"/>
                <a:ext cx="757237" cy="744538"/>
              </a:xfrm>
              <a:custGeom>
                <a:avLst/>
                <a:gdLst>
                  <a:gd name="T0" fmla="*/ 192 w 198"/>
                  <a:gd name="T1" fmla="*/ 99 h 198"/>
                  <a:gd name="T2" fmla="*/ 186 w 198"/>
                  <a:gd name="T3" fmla="*/ 99 h 198"/>
                  <a:gd name="T4" fmla="*/ 160 w 198"/>
                  <a:gd name="T5" fmla="*/ 160 h 198"/>
                  <a:gd name="T6" fmla="*/ 99 w 198"/>
                  <a:gd name="T7" fmla="*/ 186 h 198"/>
                  <a:gd name="T8" fmla="*/ 37 w 198"/>
                  <a:gd name="T9" fmla="*/ 160 h 198"/>
                  <a:gd name="T10" fmla="*/ 12 w 198"/>
                  <a:gd name="T11" fmla="*/ 99 h 198"/>
                  <a:gd name="T12" fmla="*/ 37 w 198"/>
                  <a:gd name="T13" fmla="*/ 37 h 198"/>
                  <a:gd name="T14" fmla="*/ 99 w 198"/>
                  <a:gd name="T15" fmla="*/ 12 h 198"/>
                  <a:gd name="T16" fmla="*/ 160 w 198"/>
                  <a:gd name="T17" fmla="*/ 37 h 198"/>
                  <a:gd name="T18" fmla="*/ 186 w 198"/>
                  <a:gd name="T19" fmla="*/ 99 h 198"/>
                  <a:gd name="T20" fmla="*/ 192 w 198"/>
                  <a:gd name="T21" fmla="*/ 99 h 198"/>
                  <a:gd name="T22" fmla="*/ 198 w 198"/>
                  <a:gd name="T23" fmla="*/ 99 h 198"/>
                  <a:gd name="T24" fmla="*/ 99 w 198"/>
                  <a:gd name="T25" fmla="*/ 0 h 198"/>
                  <a:gd name="T26" fmla="*/ 0 w 198"/>
                  <a:gd name="T27" fmla="*/ 99 h 198"/>
                  <a:gd name="T28" fmla="*/ 99 w 198"/>
                  <a:gd name="T29" fmla="*/ 198 h 198"/>
                  <a:gd name="T30" fmla="*/ 198 w 198"/>
                  <a:gd name="T31" fmla="*/ 99 h 198"/>
                  <a:gd name="T32" fmla="*/ 192 w 198"/>
                  <a:gd name="T33" fmla="*/ 9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8" h="198">
                    <a:moveTo>
                      <a:pt x="192" y="99"/>
                    </a:moveTo>
                    <a:cubicBezTo>
                      <a:pt x="186" y="99"/>
                      <a:pt x="186" y="99"/>
                      <a:pt x="186" y="99"/>
                    </a:cubicBezTo>
                    <a:cubicBezTo>
                      <a:pt x="186" y="123"/>
                      <a:pt x="176" y="145"/>
                      <a:pt x="160" y="160"/>
                    </a:cubicBezTo>
                    <a:cubicBezTo>
                      <a:pt x="145" y="176"/>
                      <a:pt x="123" y="186"/>
                      <a:pt x="99" y="186"/>
                    </a:cubicBezTo>
                    <a:cubicBezTo>
                      <a:pt x="75" y="186"/>
                      <a:pt x="53" y="176"/>
                      <a:pt x="37" y="160"/>
                    </a:cubicBezTo>
                    <a:cubicBezTo>
                      <a:pt x="21" y="145"/>
                      <a:pt x="12" y="123"/>
                      <a:pt x="12" y="99"/>
                    </a:cubicBezTo>
                    <a:cubicBezTo>
                      <a:pt x="12" y="75"/>
                      <a:pt x="21" y="53"/>
                      <a:pt x="37" y="37"/>
                    </a:cubicBezTo>
                    <a:cubicBezTo>
                      <a:pt x="53" y="21"/>
                      <a:pt x="75" y="12"/>
                      <a:pt x="99" y="12"/>
                    </a:cubicBezTo>
                    <a:cubicBezTo>
                      <a:pt x="123" y="12"/>
                      <a:pt x="145" y="21"/>
                      <a:pt x="160" y="37"/>
                    </a:cubicBezTo>
                    <a:cubicBezTo>
                      <a:pt x="176" y="53"/>
                      <a:pt x="186" y="75"/>
                      <a:pt x="186" y="99"/>
                    </a:cubicBezTo>
                    <a:cubicBezTo>
                      <a:pt x="192" y="99"/>
                      <a:pt x="192" y="99"/>
                      <a:pt x="192" y="99"/>
                    </a:cubicBezTo>
                    <a:cubicBezTo>
                      <a:pt x="198" y="99"/>
                      <a:pt x="198" y="99"/>
                      <a:pt x="198" y="99"/>
                    </a:cubicBezTo>
                    <a:cubicBezTo>
                      <a:pt x="198" y="44"/>
                      <a:pt x="153" y="0"/>
                      <a:pt x="99" y="0"/>
                    </a:cubicBezTo>
                    <a:cubicBezTo>
                      <a:pt x="44" y="0"/>
                      <a:pt x="0" y="44"/>
                      <a:pt x="0" y="99"/>
                    </a:cubicBezTo>
                    <a:cubicBezTo>
                      <a:pt x="0" y="153"/>
                      <a:pt x="44" y="198"/>
                      <a:pt x="99" y="198"/>
                    </a:cubicBezTo>
                    <a:cubicBezTo>
                      <a:pt x="153" y="198"/>
                      <a:pt x="198" y="153"/>
                      <a:pt x="198" y="99"/>
                    </a:cubicBezTo>
                    <a:lnTo>
                      <a:pt x="192" y="99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Freeform 77">
                <a:extLst>
                  <a:ext uri="{FF2B5EF4-FFF2-40B4-BE49-F238E27FC236}">
                    <a16:creationId xmlns:a16="http://schemas.microsoft.com/office/drawing/2014/main" id="{63A0EBF3-6D89-1911-D502-85821D568C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2238" y="4762500"/>
                <a:ext cx="401637" cy="395288"/>
              </a:xfrm>
              <a:custGeom>
                <a:avLst/>
                <a:gdLst>
                  <a:gd name="T0" fmla="*/ 12 w 105"/>
                  <a:gd name="T1" fmla="*/ 99 h 105"/>
                  <a:gd name="T2" fmla="*/ 37 w 105"/>
                  <a:gd name="T3" fmla="*/ 37 h 105"/>
                  <a:gd name="T4" fmla="*/ 99 w 105"/>
                  <a:gd name="T5" fmla="*/ 12 h 105"/>
                  <a:gd name="T6" fmla="*/ 105 w 105"/>
                  <a:gd name="T7" fmla="*/ 6 h 105"/>
                  <a:gd name="T8" fmla="*/ 99 w 105"/>
                  <a:gd name="T9" fmla="*/ 0 h 105"/>
                  <a:gd name="T10" fmla="*/ 0 w 105"/>
                  <a:gd name="T11" fmla="*/ 99 h 105"/>
                  <a:gd name="T12" fmla="*/ 6 w 105"/>
                  <a:gd name="T13" fmla="*/ 105 h 105"/>
                  <a:gd name="T14" fmla="*/ 12 w 105"/>
                  <a:gd name="T15" fmla="*/ 9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105">
                    <a:moveTo>
                      <a:pt x="12" y="99"/>
                    </a:moveTo>
                    <a:cubicBezTo>
                      <a:pt x="12" y="75"/>
                      <a:pt x="21" y="53"/>
                      <a:pt x="37" y="37"/>
                    </a:cubicBezTo>
                    <a:cubicBezTo>
                      <a:pt x="53" y="21"/>
                      <a:pt x="75" y="12"/>
                      <a:pt x="99" y="12"/>
                    </a:cubicBezTo>
                    <a:cubicBezTo>
                      <a:pt x="102" y="12"/>
                      <a:pt x="105" y="9"/>
                      <a:pt x="105" y="6"/>
                    </a:cubicBezTo>
                    <a:cubicBezTo>
                      <a:pt x="105" y="2"/>
                      <a:pt x="102" y="0"/>
                      <a:pt x="99" y="0"/>
                    </a:cubicBezTo>
                    <a:cubicBezTo>
                      <a:pt x="44" y="0"/>
                      <a:pt x="0" y="44"/>
                      <a:pt x="0" y="99"/>
                    </a:cubicBezTo>
                    <a:cubicBezTo>
                      <a:pt x="0" y="102"/>
                      <a:pt x="2" y="105"/>
                      <a:pt x="6" y="105"/>
                    </a:cubicBezTo>
                    <a:cubicBezTo>
                      <a:pt x="9" y="105"/>
                      <a:pt x="12" y="102"/>
                      <a:pt x="12" y="99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Freeform 78">
                <a:extLst>
                  <a:ext uri="{FF2B5EF4-FFF2-40B4-BE49-F238E27FC236}">
                    <a16:creationId xmlns:a16="http://schemas.microsoft.com/office/drawing/2014/main" id="{0F0869C9-9751-2A93-632E-9202F74C9B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31475" y="4625975"/>
                <a:ext cx="147637" cy="166688"/>
              </a:xfrm>
              <a:custGeom>
                <a:avLst/>
                <a:gdLst>
                  <a:gd name="T0" fmla="*/ 36 w 39"/>
                  <a:gd name="T1" fmla="*/ 42 h 44"/>
                  <a:gd name="T2" fmla="*/ 37 w 39"/>
                  <a:gd name="T3" fmla="*/ 33 h 44"/>
                  <a:gd name="T4" fmla="*/ 34 w 39"/>
                  <a:gd name="T5" fmla="*/ 30 h 44"/>
                  <a:gd name="T6" fmla="*/ 29 w 39"/>
                  <a:gd name="T7" fmla="*/ 17 h 44"/>
                  <a:gd name="T8" fmla="*/ 24 w 39"/>
                  <a:gd name="T9" fmla="*/ 6 h 44"/>
                  <a:gd name="T10" fmla="*/ 21 w 39"/>
                  <a:gd name="T11" fmla="*/ 17 h 44"/>
                  <a:gd name="T12" fmla="*/ 12 w 39"/>
                  <a:gd name="T13" fmla="*/ 4 h 44"/>
                  <a:gd name="T14" fmla="*/ 6 w 39"/>
                  <a:gd name="T15" fmla="*/ 3 h 44"/>
                  <a:gd name="T16" fmla="*/ 2 w 39"/>
                  <a:gd name="T17" fmla="*/ 6 h 44"/>
                  <a:gd name="T18" fmla="*/ 1 w 39"/>
                  <a:gd name="T19" fmla="*/ 17 h 44"/>
                  <a:gd name="T20" fmla="*/ 4 w 39"/>
                  <a:gd name="T21" fmla="*/ 25 h 44"/>
                  <a:gd name="T22" fmla="*/ 21 w 39"/>
                  <a:gd name="T23" fmla="*/ 38 h 44"/>
                  <a:gd name="T24" fmla="*/ 27 w 39"/>
                  <a:gd name="T25" fmla="*/ 42 h 44"/>
                  <a:gd name="T26" fmla="*/ 36 w 39"/>
                  <a:gd name="T27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44">
                    <a:moveTo>
                      <a:pt x="36" y="42"/>
                    </a:moveTo>
                    <a:cubicBezTo>
                      <a:pt x="38" y="40"/>
                      <a:pt x="39" y="36"/>
                      <a:pt x="37" y="33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1" y="26"/>
                      <a:pt x="29" y="22"/>
                      <a:pt x="29" y="17"/>
                    </a:cubicBezTo>
                    <a:cubicBezTo>
                      <a:pt x="30" y="14"/>
                      <a:pt x="27" y="5"/>
                      <a:pt x="24" y="6"/>
                    </a:cubicBezTo>
                    <a:cubicBezTo>
                      <a:pt x="21" y="6"/>
                      <a:pt x="24" y="17"/>
                      <a:pt x="21" y="17"/>
                    </a:cubicBezTo>
                    <a:cubicBezTo>
                      <a:pt x="20" y="17"/>
                      <a:pt x="15" y="9"/>
                      <a:pt x="12" y="4"/>
                    </a:cubicBezTo>
                    <a:cubicBezTo>
                      <a:pt x="10" y="2"/>
                      <a:pt x="6" y="0"/>
                      <a:pt x="6" y="3"/>
                    </a:cubicBezTo>
                    <a:cubicBezTo>
                      <a:pt x="5" y="4"/>
                      <a:pt x="4" y="4"/>
                      <a:pt x="2" y="6"/>
                    </a:cubicBezTo>
                    <a:cubicBezTo>
                      <a:pt x="0" y="7"/>
                      <a:pt x="1" y="15"/>
                      <a:pt x="1" y="17"/>
                    </a:cubicBezTo>
                    <a:cubicBezTo>
                      <a:pt x="1" y="20"/>
                      <a:pt x="0" y="21"/>
                      <a:pt x="4" y="25"/>
                    </a:cubicBezTo>
                    <a:cubicBezTo>
                      <a:pt x="8" y="29"/>
                      <a:pt x="21" y="38"/>
                      <a:pt x="21" y="38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30" y="44"/>
                      <a:pt x="33" y="44"/>
                      <a:pt x="36" y="42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Freeform 79">
                <a:extLst>
                  <a:ext uri="{FF2B5EF4-FFF2-40B4-BE49-F238E27FC236}">
                    <a16:creationId xmlns:a16="http://schemas.microsoft.com/office/drawing/2014/main" id="{00EC66C9-0B2E-06F3-BAF2-AC594431D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21963" y="4598988"/>
                <a:ext cx="661987" cy="498475"/>
              </a:xfrm>
              <a:custGeom>
                <a:avLst/>
                <a:gdLst>
                  <a:gd name="T0" fmla="*/ 10 w 173"/>
                  <a:gd name="T1" fmla="*/ 36 h 132"/>
                  <a:gd name="T2" fmla="*/ 80 w 173"/>
                  <a:gd name="T3" fmla="*/ 95 h 132"/>
                  <a:gd name="T4" fmla="*/ 138 w 173"/>
                  <a:gd name="T5" fmla="*/ 13 h 132"/>
                  <a:gd name="T6" fmla="*/ 169 w 173"/>
                  <a:gd name="T7" fmla="*/ 38 h 132"/>
                  <a:gd name="T8" fmla="*/ 80 w 173"/>
                  <a:gd name="T9" fmla="*/ 131 h 132"/>
                  <a:gd name="T10" fmla="*/ 0 w 173"/>
                  <a:gd name="T11" fmla="*/ 48 h 132"/>
                  <a:gd name="T12" fmla="*/ 10 w 173"/>
                  <a:gd name="T13" fmla="*/ 3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3" h="132">
                    <a:moveTo>
                      <a:pt x="10" y="36"/>
                    </a:moveTo>
                    <a:cubicBezTo>
                      <a:pt x="10" y="36"/>
                      <a:pt x="66" y="91"/>
                      <a:pt x="80" y="95"/>
                    </a:cubicBezTo>
                    <a:cubicBezTo>
                      <a:pt x="93" y="100"/>
                      <a:pt x="131" y="21"/>
                      <a:pt x="138" y="13"/>
                    </a:cubicBezTo>
                    <a:cubicBezTo>
                      <a:pt x="149" y="0"/>
                      <a:pt x="173" y="13"/>
                      <a:pt x="169" y="38"/>
                    </a:cubicBezTo>
                    <a:cubicBezTo>
                      <a:pt x="164" y="70"/>
                      <a:pt x="89" y="130"/>
                      <a:pt x="80" y="131"/>
                    </a:cubicBezTo>
                    <a:cubicBezTo>
                      <a:pt x="70" y="132"/>
                      <a:pt x="0" y="48"/>
                      <a:pt x="0" y="48"/>
                    </a:cubicBezTo>
                    <a:cubicBezTo>
                      <a:pt x="1" y="44"/>
                      <a:pt x="4" y="40"/>
                      <a:pt x="10" y="36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A6D81F7B-C588-5A4B-EAEE-D1443753B2E2}"/>
                </a:ext>
              </a:extLst>
            </p:cNvPr>
            <p:cNvGrpSpPr/>
            <p:nvPr userDrawn="1"/>
          </p:nvGrpSpPr>
          <p:grpSpPr>
            <a:xfrm>
              <a:off x="5816155" y="737210"/>
              <a:ext cx="2674346" cy="5492472"/>
              <a:chOff x="8026400" y="3273425"/>
              <a:chExt cx="1624013" cy="3335338"/>
            </a:xfrm>
          </p:grpSpPr>
          <p:sp>
            <p:nvSpPr>
              <p:cNvPr id="64" name="Freeform 18">
                <a:extLst>
                  <a:ext uri="{FF2B5EF4-FFF2-40B4-BE49-F238E27FC236}">
                    <a16:creationId xmlns:a16="http://schemas.microsoft.com/office/drawing/2014/main" id="{1A08C192-0DFA-6B0D-D7A1-4FCFE0072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47150" y="3443288"/>
                <a:ext cx="173037" cy="738188"/>
              </a:xfrm>
              <a:custGeom>
                <a:avLst/>
                <a:gdLst>
                  <a:gd name="T0" fmla="*/ 22 w 109"/>
                  <a:gd name="T1" fmla="*/ 465 h 465"/>
                  <a:gd name="T2" fmla="*/ 0 w 109"/>
                  <a:gd name="T3" fmla="*/ 460 h 465"/>
                  <a:gd name="T4" fmla="*/ 87 w 109"/>
                  <a:gd name="T5" fmla="*/ 0 h 465"/>
                  <a:gd name="T6" fmla="*/ 109 w 109"/>
                  <a:gd name="T7" fmla="*/ 2 h 465"/>
                  <a:gd name="T8" fmla="*/ 22 w 109"/>
                  <a:gd name="T9" fmla="*/ 465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465">
                    <a:moveTo>
                      <a:pt x="22" y="465"/>
                    </a:moveTo>
                    <a:lnTo>
                      <a:pt x="0" y="460"/>
                    </a:lnTo>
                    <a:lnTo>
                      <a:pt x="87" y="0"/>
                    </a:lnTo>
                    <a:lnTo>
                      <a:pt x="109" y="2"/>
                    </a:lnTo>
                    <a:lnTo>
                      <a:pt x="22" y="4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5" name="Freeform 19">
                <a:extLst>
                  <a:ext uri="{FF2B5EF4-FFF2-40B4-BE49-F238E27FC236}">
                    <a16:creationId xmlns:a16="http://schemas.microsoft.com/office/drawing/2014/main" id="{DFF623BF-E952-6060-1D76-882336D196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47163" y="3273425"/>
                <a:ext cx="603250" cy="490538"/>
              </a:xfrm>
              <a:custGeom>
                <a:avLst/>
                <a:gdLst>
                  <a:gd name="T0" fmla="*/ 134 w 158"/>
                  <a:gd name="T1" fmla="*/ 117 h 130"/>
                  <a:gd name="T2" fmla="*/ 3 w 158"/>
                  <a:gd name="T3" fmla="*/ 99 h 130"/>
                  <a:gd name="T4" fmla="*/ 1 w 158"/>
                  <a:gd name="T5" fmla="*/ 93 h 130"/>
                  <a:gd name="T6" fmla="*/ 15 w 158"/>
                  <a:gd name="T7" fmla="*/ 16 h 130"/>
                  <a:gd name="T8" fmla="*/ 24 w 158"/>
                  <a:gd name="T9" fmla="*/ 13 h 130"/>
                  <a:gd name="T10" fmla="*/ 155 w 158"/>
                  <a:gd name="T11" fmla="*/ 31 h 130"/>
                  <a:gd name="T12" fmla="*/ 157 w 158"/>
                  <a:gd name="T13" fmla="*/ 37 h 130"/>
                  <a:gd name="T14" fmla="*/ 143 w 158"/>
                  <a:gd name="T15" fmla="*/ 113 h 130"/>
                  <a:gd name="T16" fmla="*/ 134 w 158"/>
                  <a:gd name="T17" fmla="*/ 11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130">
                    <a:moveTo>
                      <a:pt x="134" y="117"/>
                    </a:moveTo>
                    <a:cubicBezTo>
                      <a:pt x="94" y="91"/>
                      <a:pt x="42" y="130"/>
                      <a:pt x="3" y="99"/>
                    </a:cubicBezTo>
                    <a:cubicBezTo>
                      <a:pt x="1" y="97"/>
                      <a:pt x="0" y="95"/>
                      <a:pt x="1" y="9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2"/>
                      <a:pt x="21" y="10"/>
                      <a:pt x="24" y="13"/>
                    </a:cubicBezTo>
                    <a:cubicBezTo>
                      <a:pt x="64" y="38"/>
                      <a:pt x="116" y="0"/>
                      <a:pt x="155" y="31"/>
                    </a:cubicBezTo>
                    <a:cubicBezTo>
                      <a:pt x="157" y="32"/>
                      <a:pt x="158" y="35"/>
                      <a:pt x="157" y="37"/>
                    </a:cubicBezTo>
                    <a:cubicBezTo>
                      <a:pt x="153" y="62"/>
                      <a:pt x="148" y="88"/>
                      <a:pt x="143" y="113"/>
                    </a:cubicBezTo>
                    <a:cubicBezTo>
                      <a:pt x="142" y="117"/>
                      <a:pt x="137" y="119"/>
                      <a:pt x="134" y="1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A9FDD08E-2D70-94E8-46B5-684938AF6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82075" y="3997325"/>
                <a:ext cx="68262" cy="123825"/>
              </a:xfrm>
              <a:custGeom>
                <a:avLst/>
                <a:gdLst>
                  <a:gd name="T0" fmla="*/ 8 w 18"/>
                  <a:gd name="T1" fmla="*/ 2 h 33"/>
                  <a:gd name="T2" fmla="*/ 4 w 18"/>
                  <a:gd name="T3" fmla="*/ 6 h 33"/>
                  <a:gd name="T4" fmla="*/ 4 w 18"/>
                  <a:gd name="T5" fmla="*/ 8 h 33"/>
                  <a:gd name="T6" fmla="*/ 3 w 18"/>
                  <a:gd name="T7" fmla="*/ 11 h 33"/>
                  <a:gd name="T8" fmla="*/ 1 w 18"/>
                  <a:gd name="T9" fmla="*/ 15 h 33"/>
                  <a:gd name="T10" fmla="*/ 0 w 18"/>
                  <a:gd name="T11" fmla="*/ 21 h 33"/>
                  <a:gd name="T12" fmla="*/ 0 w 18"/>
                  <a:gd name="T13" fmla="*/ 27 h 33"/>
                  <a:gd name="T14" fmla="*/ 1 w 18"/>
                  <a:gd name="T15" fmla="*/ 30 h 33"/>
                  <a:gd name="T16" fmla="*/ 7 w 18"/>
                  <a:gd name="T17" fmla="*/ 32 h 33"/>
                  <a:gd name="T18" fmla="*/ 10 w 18"/>
                  <a:gd name="T19" fmla="*/ 28 h 33"/>
                  <a:gd name="T20" fmla="*/ 10 w 18"/>
                  <a:gd name="T21" fmla="*/ 25 h 33"/>
                  <a:gd name="T22" fmla="*/ 11 w 18"/>
                  <a:gd name="T23" fmla="*/ 25 h 33"/>
                  <a:gd name="T24" fmla="*/ 11 w 18"/>
                  <a:gd name="T25" fmla="*/ 21 h 33"/>
                  <a:gd name="T26" fmla="*/ 13 w 18"/>
                  <a:gd name="T27" fmla="*/ 18 h 33"/>
                  <a:gd name="T28" fmla="*/ 15 w 18"/>
                  <a:gd name="T29" fmla="*/ 14 h 33"/>
                  <a:gd name="T30" fmla="*/ 15 w 18"/>
                  <a:gd name="T31" fmla="*/ 12 h 33"/>
                  <a:gd name="T32" fmla="*/ 16 w 18"/>
                  <a:gd name="T33" fmla="*/ 8 h 33"/>
                  <a:gd name="T34" fmla="*/ 18 w 18"/>
                  <a:gd name="T35" fmla="*/ 5 h 33"/>
                  <a:gd name="T36" fmla="*/ 8 w 18"/>
                  <a:gd name="T37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33">
                    <a:moveTo>
                      <a:pt x="8" y="2"/>
                    </a:moveTo>
                    <a:cubicBezTo>
                      <a:pt x="7" y="2"/>
                      <a:pt x="5" y="3"/>
                      <a:pt x="4" y="6"/>
                    </a:cubicBezTo>
                    <a:cubicBezTo>
                      <a:pt x="4" y="7"/>
                      <a:pt x="4" y="7"/>
                      <a:pt x="4" y="8"/>
                    </a:cubicBezTo>
                    <a:cubicBezTo>
                      <a:pt x="4" y="9"/>
                      <a:pt x="4" y="10"/>
                      <a:pt x="3" y="11"/>
                    </a:cubicBezTo>
                    <a:cubicBezTo>
                      <a:pt x="2" y="12"/>
                      <a:pt x="1" y="13"/>
                      <a:pt x="1" y="15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1" y="23"/>
                      <a:pt x="1" y="25"/>
                      <a:pt x="0" y="27"/>
                    </a:cubicBezTo>
                    <a:cubicBezTo>
                      <a:pt x="0" y="28"/>
                      <a:pt x="0" y="29"/>
                      <a:pt x="1" y="30"/>
                    </a:cubicBezTo>
                    <a:cubicBezTo>
                      <a:pt x="2" y="32"/>
                      <a:pt x="5" y="33"/>
                      <a:pt x="7" y="32"/>
                    </a:cubicBezTo>
                    <a:cubicBezTo>
                      <a:pt x="9" y="31"/>
                      <a:pt x="10" y="29"/>
                      <a:pt x="10" y="28"/>
                    </a:cubicBezTo>
                    <a:cubicBezTo>
                      <a:pt x="10" y="27"/>
                      <a:pt x="10" y="26"/>
                      <a:pt x="1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3"/>
                      <a:pt x="12" y="22"/>
                      <a:pt x="11" y="21"/>
                    </a:cubicBezTo>
                    <a:cubicBezTo>
                      <a:pt x="11" y="20"/>
                      <a:pt x="12" y="19"/>
                      <a:pt x="13" y="18"/>
                    </a:cubicBezTo>
                    <a:cubicBezTo>
                      <a:pt x="13" y="17"/>
                      <a:pt x="14" y="16"/>
                      <a:pt x="15" y="14"/>
                    </a:cubicBezTo>
                    <a:cubicBezTo>
                      <a:pt x="15" y="13"/>
                      <a:pt x="15" y="12"/>
                      <a:pt x="15" y="12"/>
                    </a:cubicBezTo>
                    <a:cubicBezTo>
                      <a:pt x="15" y="10"/>
                      <a:pt x="15" y="9"/>
                      <a:pt x="16" y="8"/>
                    </a:cubicBezTo>
                    <a:cubicBezTo>
                      <a:pt x="17" y="7"/>
                      <a:pt x="18" y="6"/>
                      <a:pt x="18" y="5"/>
                    </a:cubicBezTo>
                    <a:cubicBezTo>
                      <a:pt x="17" y="1"/>
                      <a:pt x="10" y="0"/>
                      <a:pt x="8" y="2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7" name="Freeform 21">
                <a:extLst>
                  <a:ext uri="{FF2B5EF4-FFF2-40B4-BE49-F238E27FC236}">
                    <a16:creationId xmlns:a16="http://schemas.microsoft.com/office/drawing/2014/main" id="{39B659BF-5B7E-7E8D-FE51-1846B544B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82063" y="3978275"/>
                <a:ext cx="160337" cy="161925"/>
              </a:xfrm>
              <a:custGeom>
                <a:avLst/>
                <a:gdLst>
                  <a:gd name="T0" fmla="*/ 6 w 42"/>
                  <a:gd name="T1" fmla="*/ 20 h 43"/>
                  <a:gd name="T2" fmla="*/ 6 w 42"/>
                  <a:gd name="T3" fmla="*/ 20 h 43"/>
                  <a:gd name="T4" fmla="*/ 10 w 42"/>
                  <a:gd name="T5" fmla="*/ 14 h 43"/>
                  <a:gd name="T6" fmla="*/ 15 w 42"/>
                  <a:gd name="T7" fmla="*/ 9 h 43"/>
                  <a:gd name="T8" fmla="*/ 25 w 42"/>
                  <a:gd name="T9" fmla="*/ 2 h 43"/>
                  <a:gd name="T10" fmla="*/ 42 w 42"/>
                  <a:gd name="T11" fmla="*/ 4 h 43"/>
                  <a:gd name="T12" fmla="*/ 28 w 42"/>
                  <a:gd name="T13" fmla="*/ 11 h 43"/>
                  <a:gd name="T14" fmla="*/ 24 w 42"/>
                  <a:gd name="T15" fmla="*/ 14 h 43"/>
                  <a:gd name="T16" fmla="*/ 16 w 42"/>
                  <a:gd name="T17" fmla="*/ 36 h 43"/>
                  <a:gd name="T18" fmla="*/ 13 w 42"/>
                  <a:gd name="T19" fmla="*/ 43 h 43"/>
                  <a:gd name="T20" fmla="*/ 0 w 42"/>
                  <a:gd name="T21" fmla="*/ 41 h 43"/>
                  <a:gd name="T22" fmla="*/ 3 w 42"/>
                  <a:gd name="T23" fmla="*/ 28 h 43"/>
                  <a:gd name="T24" fmla="*/ 6 w 42"/>
                  <a:gd name="T25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43">
                    <a:moveTo>
                      <a:pt x="6" y="20"/>
                    </a:moveTo>
                    <a:cubicBezTo>
                      <a:pt x="6" y="20"/>
                      <a:pt x="6" y="20"/>
                      <a:pt x="6" y="20"/>
                    </a:cubicBezTo>
                    <a:cubicBezTo>
                      <a:pt x="7" y="18"/>
                      <a:pt x="8" y="16"/>
                      <a:pt x="10" y="14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20" y="2"/>
                      <a:pt x="25" y="2"/>
                    </a:cubicBezTo>
                    <a:cubicBezTo>
                      <a:pt x="32" y="1"/>
                      <a:pt x="42" y="0"/>
                      <a:pt x="42" y="4"/>
                    </a:cubicBezTo>
                    <a:cubicBezTo>
                      <a:pt x="42" y="8"/>
                      <a:pt x="33" y="10"/>
                      <a:pt x="28" y="11"/>
                    </a:cubicBezTo>
                    <a:cubicBezTo>
                      <a:pt x="26" y="11"/>
                      <a:pt x="24" y="12"/>
                      <a:pt x="24" y="14"/>
                    </a:cubicBezTo>
                    <a:cubicBezTo>
                      <a:pt x="24" y="14"/>
                      <a:pt x="27" y="35"/>
                      <a:pt x="16" y="36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5"/>
                      <a:pt x="4" y="22"/>
                      <a:pt x="6" y="20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8" name="Freeform 22">
                <a:extLst>
                  <a:ext uri="{FF2B5EF4-FFF2-40B4-BE49-F238E27FC236}">
                    <a16:creationId xmlns:a16="http://schemas.microsoft.com/office/drawing/2014/main" id="{BD3AF407-91AE-AAA0-7C4F-B8207EF95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6400" y="4370388"/>
                <a:ext cx="711200" cy="990600"/>
              </a:xfrm>
              <a:custGeom>
                <a:avLst/>
                <a:gdLst>
                  <a:gd name="T0" fmla="*/ 119 w 186"/>
                  <a:gd name="T1" fmla="*/ 13 h 263"/>
                  <a:gd name="T2" fmla="*/ 78 w 186"/>
                  <a:gd name="T3" fmla="*/ 20 h 263"/>
                  <a:gd name="T4" fmla="*/ 44 w 186"/>
                  <a:gd name="T5" fmla="*/ 98 h 263"/>
                  <a:gd name="T6" fmla="*/ 3 w 186"/>
                  <a:gd name="T7" fmla="*/ 163 h 263"/>
                  <a:gd name="T8" fmla="*/ 135 w 186"/>
                  <a:gd name="T9" fmla="*/ 210 h 263"/>
                  <a:gd name="T10" fmla="*/ 119 w 186"/>
                  <a:gd name="T11" fmla="*/ 94 h 263"/>
                  <a:gd name="T12" fmla="*/ 119 w 186"/>
                  <a:gd name="T13" fmla="*/ 1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6" h="263">
                    <a:moveTo>
                      <a:pt x="119" y="13"/>
                    </a:moveTo>
                    <a:cubicBezTo>
                      <a:pt x="119" y="13"/>
                      <a:pt x="89" y="0"/>
                      <a:pt x="78" y="20"/>
                    </a:cubicBezTo>
                    <a:cubicBezTo>
                      <a:pt x="67" y="39"/>
                      <a:pt x="84" y="91"/>
                      <a:pt x="44" y="98"/>
                    </a:cubicBezTo>
                    <a:cubicBezTo>
                      <a:pt x="4" y="105"/>
                      <a:pt x="0" y="145"/>
                      <a:pt x="3" y="163"/>
                    </a:cubicBezTo>
                    <a:cubicBezTo>
                      <a:pt x="12" y="213"/>
                      <a:pt x="85" y="263"/>
                      <a:pt x="135" y="210"/>
                    </a:cubicBezTo>
                    <a:cubicBezTo>
                      <a:pt x="186" y="157"/>
                      <a:pt x="123" y="121"/>
                      <a:pt x="119" y="94"/>
                    </a:cubicBezTo>
                    <a:cubicBezTo>
                      <a:pt x="114" y="67"/>
                      <a:pt x="145" y="32"/>
                      <a:pt x="119" y="1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9" name="Freeform 23">
                <a:extLst>
                  <a:ext uri="{FF2B5EF4-FFF2-40B4-BE49-F238E27FC236}">
                    <a16:creationId xmlns:a16="http://schemas.microsoft.com/office/drawing/2014/main" id="{2CED668E-D374-6687-3376-8AC5E5F43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5963" y="4441825"/>
                <a:ext cx="385762" cy="795338"/>
              </a:xfrm>
              <a:custGeom>
                <a:avLst/>
                <a:gdLst>
                  <a:gd name="T0" fmla="*/ 60 w 101"/>
                  <a:gd name="T1" fmla="*/ 86 h 211"/>
                  <a:gd name="T2" fmla="*/ 58 w 101"/>
                  <a:gd name="T3" fmla="*/ 2 h 211"/>
                  <a:gd name="T4" fmla="*/ 53 w 101"/>
                  <a:gd name="T5" fmla="*/ 2 h 211"/>
                  <a:gd name="T6" fmla="*/ 33 w 101"/>
                  <a:gd name="T7" fmla="*/ 11 h 211"/>
                  <a:gd name="T8" fmla="*/ 10 w 101"/>
                  <a:gd name="T9" fmla="*/ 60 h 211"/>
                  <a:gd name="T10" fmla="*/ 1 w 101"/>
                  <a:gd name="T11" fmla="*/ 145 h 211"/>
                  <a:gd name="T12" fmla="*/ 80 w 101"/>
                  <a:gd name="T13" fmla="*/ 202 h 211"/>
                  <a:gd name="T14" fmla="*/ 97 w 101"/>
                  <a:gd name="T15" fmla="*/ 184 h 211"/>
                  <a:gd name="T16" fmla="*/ 96 w 101"/>
                  <a:gd name="T17" fmla="*/ 165 h 211"/>
                  <a:gd name="T18" fmla="*/ 96 w 101"/>
                  <a:gd name="T19" fmla="*/ 165 h 211"/>
                  <a:gd name="T20" fmla="*/ 60 w 101"/>
                  <a:gd name="T21" fmla="*/ 8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1" h="211">
                    <a:moveTo>
                      <a:pt x="60" y="86"/>
                    </a:moveTo>
                    <a:cubicBezTo>
                      <a:pt x="60" y="66"/>
                      <a:pt x="101" y="44"/>
                      <a:pt x="58" y="2"/>
                    </a:cubicBezTo>
                    <a:cubicBezTo>
                      <a:pt x="57" y="1"/>
                      <a:pt x="55" y="0"/>
                      <a:pt x="53" y="2"/>
                    </a:cubicBezTo>
                    <a:cubicBezTo>
                      <a:pt x="50" y="5"/>
                      <a:pt x="38" y="6"/>
                      <a:pt x="33" y="11"/>
                    </a:cubicBezTo>
                    <a:cubicBezTo>
                      <a:pt x="22" y="21"/>
                      <a:pt x="5" y="47"/>
                      <a:pt x="10" y="60"/>
                    </a:cubicBezTo>
                    <a:cubicBezTo>
                      <a:pt x="22" y="89"/>
                      <a:pt x="3" y="113"/>
                      <a:pt x="1" y="145"/>
                    </a:cubicBezTo>
                    <a:cubicBezTo>
                      <a:pt x="0" y="178"/>
                      <a:pt x="54" y="211"/>
                      <a:pt x="80" y="202"/>
                    </a:cubicBezTo>
                    <a:cubicBezTo>
                      <a:pt x="89" y="199"/>
                      <a:pt x="95" y="192"/>
                      <a:pt x="97" y="184"/>
                    </a:cubicBezTo>
                    <a:cubicBezTo>
                      <a:pt x="99" y="178"/>
                      <a:pt x="99" y="171"/>
                      <a:pt x="96" y="165"/>
                    </a:cubicBezTo>
                    <a:cubicBezTo>
                      <a:pt x="96" y="165"/>
                      <a:pt x="96" y="165"/>
                      <a:pt x="96" y="165"/>
                    </a:cubicBezTo>
                    <a:cubicBezTo>
                      <a:pt x="86" y="146"/>
                      <a:pt x="61" y="155"/>
                      <a:pt x="60" y="86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0" name="Freeform 24">
                <a:extLst>
                  <a:ext uri="{FF2B5EF4-FFF2-40B4-BE49-F238E27FC236}">
                    <a16:creationId xmlns:a16="http://schemas.microsoft.com/office/drawing/2014/main" id="{699FE0BD-1A36-03EC-800C-C664DA9F1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88375" y="5194300"/>
                <a:ext cx="282575" cy="1414463"/>
              </a:xfrm>
              <a:custGeom>
                <a:avLst/>
                <a:gdLst>
                  <a:gd name="T0" fmla="*/ 62 w 74"/>
                  <a:gd name="T1" fmla="*/ 185 h 375"/>
                  <a:gd name="T2" fmla="*/ 64 w 74"/>
                  <a:gd name="T3" fmla="*/ 27 h 375"/>
                  <a:gd name="T4" fmla="*/ 37 w 74"/>
                  <a:gd name="T5" fmla="*/ 2 h 375"/>
                  <a:gd name="T6" fmla="*/ 1 w 74"/>
                  <a:gd name="T7" fmla="*/ 36 h 375"/>
                  <a:gd name="T8" fmla="*/ 5 w 74"/>
                  <a:gd name="T9" fmla="*/ 67 h 375"/>
                  <a:gd name="T10" fmla="*/ 30 w 74"/>
                  <a:gd name="T11" fmla="*/ 337 h 375"/>
                  <a:gd name="T12" fmla="*/ 30 w 74"/>
                  <a:gd name="T13" fmla="*/ 340 h 375"/>
                  <a:gd name="T14" fmla="*/ 26 w 74"/>
                  <a:gd name="T15" fmla="*/ 347 h 375"/>
                  <a:gd name="T16" fmla="*/ 32 w 74"/>
                  <a:gd name="T17" fmla="*/ 360 h 375"/>
                  <a:gd name="T18" fmla="*/ 40 w 74"/>
                  <a:gd name="T19" fmla="*/ 373 h 375"/>
                  <a:gd name="T20" fmla="*/ 55 w 74"/>
                  <a:gd name="T21" fmla="*/ 372 h 375"/>
                  <a:gd name="T22" fmla="*/ 46 w 74"/>
                  <a:gd name="T23" fmla="*/ 366 h 375"/>
                  <a:gd name="T24" fmla="*/ 41 w 74"/>
                  <a:gd name="T25" fmla="*/ 340 h 375"/>
                  <a:gd name="T26" fmla="*/ 41 w 74"/>
                  <a:gd name="T27" fmla="*/ 336 h 375"/>
                  <a:gd name="T28" fmla="*/ 62 w 74"/>
                  <a:gd name="T29" fmla="*/ 185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375">
                    <a:moveTo>
                      <a:pt x="62" y="185"/>
                    </a:moveTo>
                    <a:cubicBezTo>
                      <a:pt x="74" y="116"/>
                      <a:pt x="69" y="58"/>
                      <a:pt x="64" y="27"/>
                    </a:cubicBezTo>
                    <a:cubicBezTo>
                      <a:pt x="62" y="14"/>
                      <a:pt x="51" y="3"/>
                      <a:pt x="37" y="2"/>
                    </a:cubicBezTo>
                    <a:cubicBezTo>
                      <a:pt x="17" y="0"/>
                      <a:pt x="0" y="16"/>
                      <a:pt x="1" y="36"/>
                    </a:cubicBezTo>
                    <a:cubicBezTo>
                      <a:pt x="2" y="44"/>
                      <a:pt x="3" y="55"/>
                      <a:pt x="5" y="67"/>
                    </a:cubicBezTo>
                    <a:cubicBezTo>
                      <a:pt x="14" y="113"/>
                      <a:pt x="30" y="337"/>
                      <a:pt x="30" y="337"/>
                    </a:cubicBezTo>
                    <a:cubicBezTo>
                      <a:pt x="30" y="338"/>
                      <a:pt x="30" y="339"/>
                      <a:pt x="30" y="340"/>
                    </a:cubicBezTo>
                    <a:cubicBezTo>
                      <a:pt x="29" y="344"/>
                      <a:pt x="27" y="345"/>
                      <a:pt x="26" y="347"/>
                    </a:cubicBezTo>
                    <a:cubicBezTo>
                      <a:pt x="23" y="352"/>
                      <a:pt x="25" y="355"/>
                      <a:pt x="32" y="360"/>
                    </a:cubicBezTo>
                    <a:cubicBezTo>
                      <a:pt x="37" y="365"/>
                      <a:pt x="34" y="373"/>
                      <a:pt x="40" y="373"/>
                    </a:cubicBezTo>
                    <a:cubicBezTo>
                      <a:pt x="48" y="375"/>
                      <a:pt x="54" y="374"/>
                      <a:pt x="55" y="372"/>
                    </a:cubicBezTo>
                    <a:cubicBezTo>
                      <a:pt x="56" y="369"/>
                      <a:pt x="53" y="369"/>
                      <a:pt x="46" y="366"/>
                    </a:cubicBezTo>
                    <a:cubicBezTo>
                      <a:pt x="41" y="363"/>
                      <a:pt x="41" y="347"/>
                      <a:pt x="41" y="340"/>
                    </a:cubicBezTo>
                    <a:cubicBezTo>
                      <a:pt x="40" y="339"/>
                      <a:pt x="41" y="337"/>
                      <a:pt x="41" y="336"/>
                    </a:cubicBezTo>
                    <a:lnTo>
                      <a:pt x="62" y="185"/>
                    </a:ln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1" name="Freeform 25">
                <a:extLst>
                  <a:ext uri="{FF2B5EF4-FFF2-40B4-BE49-F238E27FC236}">
                    <a16:creationId xmlns:a16="http://schemas.microsoft.com/office/drawing/2014/main" id="{A20EA1DF-96E9-A5AD-98A6-A2A161F7E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32775" y="5183188"/>
                <a:ext cx="466725" cy="1425575"/>
              </a:xfrm>
              <a:custGeom>
                <a:avLst/>
                <a:gdLst>
                  <a:gd name="T0" fmla="*/ 86 w 122"/>
                  <a:gd name="T1" fmla="*/ 197 h 378"/>
                  <a:gd name="T2" fmla="*/ 117 w 122"/>
                  <a:gd name="T3" fmla="*/ 3 h 378"/>
                  <a:gd name="T4" fmla="*/ 86 w 122"/>
                  <a:gd name="T5" fmla="*/ 1 h 378"/>
                  <a:gd name="T6" fmla="*/ 52 w 122"/>
                  <a:gd name="T7" fmla="*/ 25 h 378"/>
                  <a:gd name="T8" fmla="*/ 45 w 122"/>
                  <a:gd name="T9" fmla="*/ 139 h 378"/>
                  <a:gd name="T10" fmla="*/ 45 w 122"/>
                  <a:gd name="T11" fmla="*/ 188 h 378"/>
                  <a:gd name="T12" fmla="*/ 12 w 122"/>
                  <a:gd name="T13" fmla="*/ 333 h 378"/>
                  <a:gd name="T14" fmla="*/ 10 w 122"/>
                  <a:gd name="T15" fmla="*/ 339 h 378"/>
                  <a:gd name="T16" fmla="*/ 5 w 122"/>
                  <a:gd name="T17" fmla="*/ 345 h 378"/>
                  <a:gd name="T18" fmla="*/ 7 w 122"/>
                  <a:gd name="T19" fmla="*/ 359 h 378"/>
                  <a:gd name="T20" fmla="*/ 12 w 122"/>
                  <a:gd name="T21" fmla="*/ 374 h 378"/>
                  <a:gd name="T22" fmla="*/ 26 w 122"/>
                  <a:gd name="T23" fmla="*/ 376 h 378"/>
                  <a:gd name="T24" fmla="*/ 20 w 122"/>
                  <a:gd name="T25" fmla="*/ 368 h 378"/>
                  <a:gd name="T26" fmla="*/ 18 w 122"/>
                  <a:gd name="T27" fmla="*/ 353 h 378"/>
                  <a:gd name="T28" fmla="*/ 24 w 122"/>
                  <a:gd name="T29" fmla="*/ 333 h 378"/>
                  <a:gd name="T30" fmla="*/ 86 w 122"/>
                  <a:gd name="T31" fmla="*/ 197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2" h="378">
                    <a:moveTo>
                      <a:pt x="86" y="197"/>
                    </a:moveTo>
                    <a:cubicBezTo>
                      <a:pt x="99" y="159"/>
                      <a:pt x="122" y="38"/>
                      <a:pt x="117" y="3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71" y="0"/>
                      <a:pt x="57" y="10"/>
                      <a:pt x="52" y="25"/>
                    </a:cubicBezTo>
                    <a:cubicBezTo>
                      <a:pt x="45" y="47"/>
                      <a:pt x="39" y="85"/>
                      <a:pt x="45" y="139"/>
                    </a:cubicBezTo>
                    <a:cubicBezTo>
                      <a:pt x="45" y="139"/>
                      <a:pt x="50" y="169"/>
                      <a:pt x="45" y="188"/>
                    </a:cubicBezTo>
                    <a:cubicBezTo>
                      <a:pt x="41" y="205"/>
                      <a:pt x="17" y="313"/>
                      <a:pt x="12" y="333"/>
                    </a:cubicBezTo>
                    <a:cubicBezTo>
                      <a:pt x="11" y="335"/>
                      <a:pt x="10" y="338"/>
                      <a:pt x="10" y="339"/>
                    </a:cubicBezTo>
                    <a:cubicBezTo>
                      <a:pt x="8" y="343"/>
                      <a:pt x="6" y="344"/>
                      <a:pt x="5" y="345"/>
                    </a:cubicBezTo>
                    <a:cubicBezTo>
                      <a:pt x="0" y="348"/>
                      <a:pt x="2" y="352"/>
                      <a:pt x="7" y="359"/>
                    </a:cubicBezTo>
                    <a:cubicBezTo>
                      <a:pt x="11" y="365"/>
                      <a:pt x="7" y="372"/>
                      <a:pt x="12" y="374"/>
                    </a:cubicBezTo>
                    <a:cubicBezTo>
                      <a:pt x="19" y="377"/>
                      <a:pt x="25" y="378"/>
                      <a:pt x="26" y="376"/>
                    </a:cubicBezTo>
                    <a:cubicBezTo>
                      <a:pt x="28" y="374"/>
                      <a:pt x="26" y="373"/>
                      <a:pt x="20" y="368"/>
                    </a:cubicBezTo>
                    <a:cubicBezTo>
                      <a:pt x="18" y="366"/>
                      <a:pt x="18" y="359"/>
                      <a:pt x="18" y="353"/>
                    </a:cubicBezTo>
                    <a:cubicBezTo>
                      <a:pt x="19" y="346"/>
                      <a:pt x="21" y="339"/>
                      <a:pt x="24" y="333"/>
                    </a:cubicBezTo>
                    <a:cubicBezTo>
                      <a:pt x="37" y="307"/>
                      <a:pt x="75" y="229"/>
                      <a:pt x="86" y="197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6">
                <a:extLst>
                  <a:ext uri="{FF2B5EF4-FFF2-40B4-BE49-F238E27FC236}">
                    <a16:creationId xmlns:a16="http://schemas.microsoft.com/office/drawing/2014/main" id="{D3219BCB-11BB-EF71-134B-6355CD5CF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77238" y="5183188"/>
                <a:ext cx="493712" cy="863600"/>
              </a:xfrm>
              <a:custGeom>
                <a:avLst/>
                <a:gdLst>
                  <a:gd name="T0" fmla="*/ 112 w 129"/>
                  <a:gd name="T1" fmla="*/ 219 h 229"/>
                  <a:gd name="T2" fmla="*/ 0 w 129"/>
                  <a:gd name="T3" fmla="*/ 219 h 229"/>
                  <a:gd name="T4" fmla="*/ 7 w 129"/>
                  <a:gd name="T5" fmla="*/ 188 h 229"/>
                  <a:gd name="T6" fmla="*/ 7 w 129"/>
                  <a:gd name="T7" fmla="*/ 139 h 229"/>
                  <a:gd name="T8" fmla="*/ 14 w 129"/>
                  <a:gd name="T9" fmla="*/ 25 h 229"/>
                  <a:gd name="T10" fmla="*/ 48 w 129"/>
                  <a:gd name="T11" fmla="*/ 1 h 229"/>
                  <a:gd name="T12" fmla="*/ 79 w 129"/>
                  <a:gd name="T13" fmla="*/ 3 h 229"/>
                  <a:gd name="T14" fmla="*/ 79 w 129"/>
                  <a:gd name="T15" fmla="*/ 4 h 229"/>
                  <a:gd name="T16" fmla="*/ 92 w 129"/>
                  <a:gd name="T17" fmla="*/ 5 h 229"/>
                  <a:gd name="T18" fmla="*/ 119 w 129"/>
                  <a:gd name="T19" fmla="*/ 30 h 229"/>
                  <a:gd name="T20" fmla="*/ 117 w 129"/>
                  <a:gd name="T21" fmla="*/ 188 h 229"/>
                  <a:gd name="T22" fmla="*/ 112 w 129"/>
                  <a:gd name="T23" fmla="*/ 219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9" h="229">
                    <a:moveTo>
                      <a:pt x="112" y="219"/>
                    </a:moveTo>
                    <a:cubicBezTo>
                      <a:pt x="77" y="229"/>
                      <a:pt x="39" y="229"/>
                      <a:pt x="0" y="219"/>
                    </a:cubicBezTo>
                    <a:cubicBezTo>
                      <a:pt x="3" y="204"/>
                      <a:pt x="6" y="193"/>
                      <a:pt x="7" y="188"/>
                    </a:cubicBezTo>
                    <a:cubicBezTo>
                      <a:pt x="12" y="169"/>
                      <a:pt x="7" y="139"/>
                      <a:pt x="7" y="139"/>
                    </a:cubicBezTo>
                    <a:cubicBezTo>
                      <a:pt x="1" y="85"/>
                      <a:pt x="7" y="47"/>
                      <a:pt x="14" y="25"/>
                    </a:cubicBezTo>
                    <a:cubicBezTo>
                      <a:pt x="19" y="10"/>
                      <a:pt x="33" y="0"/>
                      <a:pt x="48" y="1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92" y="5"/>
                      <a:pt x="92" y="5"/>
                      <a:pt x="92" y="5"/>
                    </a:cubicBezTo>
                    <a:cubicBezTo>
                      <a:pt x="106" y="6"/>
                      <a:pt x="117" y="17"/>
                      <a:pt x="119" y="30"/>
                    </a:cubicBezTo>
                    <a:cubicBezTo>
                      <a:pt x="124" y="61"/>
                      <a:pt x="129" y="119"/>
                      <a:pt x="117" y="188"/>
                    </a:cubicBezTo>
                    <a:lnTo>
                      <a:pt x="112" y="21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3" name="Freeform 27">
                <a:extLst>
                  <a:ext uri="{FF2B5EF4-FFF2-40B4-BE49-F238E27FC236}">
                    <a16:creationId xmlns:a16="http://schemas.microsoft.com/office/drawing/2014/main" id="{4B0EDF04-B69D-1382-39E2-AE142FD31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82000" y="5183188"/>
                <a:ext cx="458787" cy="619125"/>
              </a:xfrm>
              <a:custGeom>
                <a:avLst/>
                <a:gdLst>
                  <a:gd name="T0" fmla="*/ 19 w 120"/>
                  <a:gd name="T1" fmla="*/ 136 h 164"/>
                  <a:gd name="T2" fmla="*/ 8 w 120"/>
                  <a:gd name="T3" fmla="*/ 164 h 164"/>
                  <a:gd name="T4" fmla="*/ 6 w 120"/>
                  <a:gd name="T5" fmla="*/ 139 h 164"/>
                  <a:gd name="T6" fmla="*/ 13 w 120"/>
                  <a:gd name="T7" fmla="*/ 25 h 164"/>
                  <a:gd name="T8" fmla="*/ 47 w 120"/>
                  <a:gd name="T9" fmla="*/ 1 h 164"/>
                  <a:gd name="T10" fmla="*/ 58 w 120"/>
                  <a:gd name="T11" fmla="*/ 2 h 164"/>
                  <a:gd name="T12" fmla="*/ 58 w 120"/>
                  <a:gd name="T13" fmla="*/ 2 h 164"/>
                  <a:gd name="T14" fmla="*/ 78 w 120"/>
                  <a:gd name="T15" fmla="*/ 3 h 164"/>
                  <a:gd name="T16" fmla="*/ 78 w 120"/>
                  <a:gd name="T17" fmla="*/ 4 h 164"/>
                  <a:gd name="T18" fmla="*/ 91 w 120"/>
                  <a:gd name="T19" fmla="*/ 5 h 164"/>
                  <a:gd name="T20" fmla="*/ 118 w 120"/>
                  <a:gd name="T21" fmla="*/ 30 h 164"/>
                  <a:gd name="T22" fmla="*/ 120 w 120"/>
                  <a:gd name="T23" fmla="*/ 47 h 164"/>
                  <a:gd name="T24" fmla="*/ 19 w 120"/>
                  <a:gd name="T25" fmla="*/ 136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0" h="164">
                    <a:moveTo>
                      <a:pt x="19" y="136"/>
                    </a:moveTo>
                    <a:cubicBezTo>
                      <a:pt x="15" y="145"/>
                      <a:pt x="11" y="155"/>
                      <a:pt x="8" y="164"/>
                    </a:cubicBezTo>
                    <a:cubicBezTo>
                      <a:pt x="8" y="151"/>
                      <a:pt x="6" y="139"/>
                      <a:pt x="6" y="139"/>
                    </a:cubicBezTo>
                    <a:cubicBezTo>
                      <a:pt x="0" y="85"/>
                      <a:pt x="6" y="47"/>
                      <a:pt x="13" y="25"/>
                    </a:cubicBezTo>
                    <a:cubicBezTo>
                      <a:pt x="18" y="10"/>
                      <a:pt x="32" y="0"/>
                      <a:pt x="47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78" y="3"/>
                      <a:pt x="78" y="3"/>
                      <a:pt x="78" y="3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105" y="6"/>
                      <a:pt x="116" y="17"/>
                      <a:pt x="118" y="30"/>
                    </a:cubicBezTo>
                    <a:cubicBezTo>
                      <a:pt x="119" y="35"/>
                      <a:pt x="120" y="41"/>
                      <a:pt x="120" y="47"/>
                    </a:cubicBezTo>
                    <a:cubicBezTo>
                      <a:pt x="69" y="45"/>
                      <a:pt x="38" y="92"/>
                      <a:pt x="19" y="136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4" name="Freeform 28">
                <a:extLst>
                  <a:ext uri="{FF2B5EF4-FFF2-40B4-BE49-F238E27FC236}">
                    <a16:creationId xmlns:a16="http://schemas.microsoft.com/office/drawing/2014/main" id="{1AC30F2B-3FA0-10D1-E207-2E77F071A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43888" y="4102100"/>
                <a:ext cx="700087" cy="1231900"/>
              </a:xfrm>
              <a:custGeom>
                <a:avLst/>
                <a:gdLst>
                  <a:gd name="T0" fmla="*/ 173 w 183"/>
                  <a:gd name="T1" fmla="*/ 94 h 327"/>
                  <a:gd name="T2" fmla="*/ 183 w 183"/>
                  <a:gd name="T3" fmla="*/ 8 h 327"/>
                  <a:gd name="T4" fmla="*/ 167 w 183"/>
                  <a:gd name="T5" fmla="*/ 5 h 327"/>
                  <a:gd name="T6" fmla="*/ 147 w 183"/>
                  <a:gd name="T7" fmla="*/ 90 h 327"/>
                  <a:gd name="T8" fmla="*/ 100 w 183"/>
                  <a:gd name="T9" fmla="*/ 153 h 327"/>
                  <a:gd name="T10" fmla="*/ 87 w 183"/>
                  <a:gd name="T11" fmla="*/ 161 h 327"/>
                  <a:gd name="T12" fmla="*/ 52 w 183"/>
                  <a:gd name="T13" fmla="*/ 166 h 327"/>
                  <a:gd name="T14" fmla="*/ 22 w 183"/>
                  <a:gd name="T15" fmla="*/ 199 h 327"/>
                  <a:gd name="T16" fmla="*/ 37 w 183"/>
                  <a:gd name="T17" fmla="*/ 221 h 327"/>
                  <a:gd name="T18" fmla="*/ 58 w 183"/>
                  <a:gd name="T19" fmla="*/ 264 h 327"/>
                  <a:gd name="T20" fmla="*/ 51 w 183"/>
                  <a:gd name="T21" fmla="*/ 298 h 327"/>
                  <a:gd name="T22" fmla="*/ 47 w 183"/>
                  <a:gd name="T23" fmla="*/ 312 h 327"/>
                  <a:gd name="T24" fmla="*/ 49 w 183"/>
                  <a:gd name="T25" fmla="*/ 318 h 327"/>
                  <a:gd name="T26" fmla="*/ 151 w 183"/>
                  <a:gd name="T27" fmla="*/ 317 h 327"/>
                  <a:gd name="T28" fmla="*/ 154 w 183"/>
                  <a:gd name="T29" fmla="*/ 309 h 327"/>
                  <a:gd name="T30" fmla="*/ 131 w 183"/>
                  <a:gd name="T31" fmla="*/ 248 h 327"/>
                  <a:gd name="T32" fmla="*/ 131 w 183"/>
                  <a:gd name="T33" fmla="*/ 224 h 327"/>
                  <a:gd name="T34" fmla="*/ 132 w 183"/>
                  <a:gd name="T35" fmla="*/ 210 h 327"/>
                  <a:gd name="T36" fmla="*/ 126 w 183"/>
                  <a:gd name="T37" fmla="*/ 198 h 327"/>
                  <a:gd name="T38" fmla="*/ 128 w 183"/>
                  <a:gd name="T39" fmla="*/ 176 h 327"/>
                  <a:gd name="T40" fmla="*/ 173 w 183"/>
                  <a:gd name="T41" fmla="*/ 94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3" h="327">
                    <a:moveTo>
                      <a:pt x="173" y="94"/>
                    </a:moveTo>
                    <a:cubicBezTo>
                      <a:pt x="178" y="70"/>
                      <a:pt x="183" y="8"/>
                      <a:pt x="183" y="8"/>
                    </a:cubicBezTo>
                    <a:cubicBezTo>
                      <a:pt x="180" y="5"/>
                      <a:pt x="170" y="0"/>
                      <a:pt x="167" y="5"/>
                    </a:cubicBezTo>
                    <a:cubicBezTo>
                      <a:pt x="147" y="90"/>
                      <a:pt x="147" y="90"/>
                      <a:pt x="147" y="90"/>
                    </a:cubicBezTo>
                    <a:cubicBezTo>
                      <a:pt x="126" y="116"/>
                      <a:pt x="109" y="141"/>
                      <a:pt x="100" y="153"/>
                    </a:cubicBezTo>
                    <a:cubicBezTo>
                      <a:pt x="97" y="157"/>
                      <a:pt x="92" y="160"/>
                      <a:pt x="87" y="161"/>
                    </a:cubicBezTo>
                    <a:cubicBezTo>
                      <a:pt x="76" y="162"/>
                      <a:pt x="63" y="163"/>
                      <a:pt x="52" y="166"/>
                    </a:cubicBezTo>
                    <a:cubicBezTo>
                      <a:pt x="0" y="179"/>
                      <a:pt x="22" y="199"/>
                      <a:pt x="22" y="199"/>
                    </a:cubicBezTo>
                    <a:cubicBezTo>
                      <a:pt x="28" y="205"/>
                      <a:pt x="33" y="213"/>
                      <a:pt x="37" y="221"/>
                    </a:cubicBezTo>
                    <a:cubicBezTo>
                      <a:pt x="44" y="235"/>
                      <a:pt x="53" y="254"/>
                      <a:pt x="58" y="264"/>
                    </a:cubicBezTo>
                    <a:cubicBezTo>
                      <a:pt x="60" y="271"/>
                      <a:pt x="53" y="291"/>
                      <a:pt x="51" y="298"/>
                    </a:cubicBezTo>
                    <a:cubicBezTo>
                      <a:pt x="47" y="312"/>
                      <a:pt x="47" y="312"/>
                      <a:pt x="47" y="312"/>
                    </a:cubicBezTo>
                    <a:cubicBezTo>
                      <a:pt x="46" y="315"/>
                      <a:pt x="47" y="317"/>
                      <a:pt x="49" y="318"/>
                    </a:cubicBezTo>
                    <a:cubicBezTo>
                      <a:pt x="73" y="326"/>
                      <a:pt x="120" y="327"/>
                      <a:pt x="151" y="317"/>
                    </a:cubicBezTo>
                    <a:cubicBezTo>
                      <a:pt x="154" y="316"/>
                      <a:pt x="156" y="312"/>
                      <a:pt x="154" y="309"/>
                    </a:cubicBezTo>
                    <a:cubicBezTo>
                      <a:pt x="131" y="248"/>
                      <a:pt x="131" y="248"/>
                      <a:pt x="131" y="248"/>
                    </a:cubicBezTo>
                    <a:cubicBezTo>
                      <a:pt x="125" y="235"/>
                      <a:pt x="127" y="232"/>
                      <a:pt x="131" y="224"/>
                    </a:cubicBezTo>
                    <a:cubicBezTo>
                      <a:pt x="133" y="220"/>
                      <a:pt x="134" y="215"/>
                      <a:pt x="132" y="210"/>
                    </a:cubicBezTo>
                    <a:cubicBezTo>
                      <a:pt x="132" y="207"/>
                      <a:pt x="129" y="203"/>
                      <a:pt x="126" y="198"/>
                    </a:cubicBezTo>
                    <a:cubicBezTo>
                      <a:pt x="122" y="191"/>
                      <a:pt x="123" y="182"/>
                      <a:pt x="128" y="176"/>
                    </a:cubicBezTo>
                    <a:cubicBezTo>
                      <a:pt x="145" y="154"/>
                      <a:pt x="169" y="116"/>
                      <a:pt x="173" y="94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Freeform 29">
                <a:extLst>
                  <a:ext uri="{FF2B5EF4-FFF2-40B4-BE49-F238E27FC236}">
                    <a16:creationId xmlns:a16="http://schemas.microsoft.com/office/drawing/2014/main" id="{556A9127-78C6-4C89-0604-D8D6886EF3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5013" y="4419600"/>
                <a:ext cx="236537" cy="379413"/>
              </a:xfrm>
              <a:custGeom>
                <a:avLst/>
                <a:gdLst>
                  <a:gd name="T0" fmla="*/ 19 w 62"/>
                  <a:gd name="T1" fmla="*/ 4 h 101"/>
                  <a:gd name="T2" fmla="*/ 6 w 62"/>
                  <a:gd name="T3" fmla="*/ 42 h 101"/>
                  <a:gd name="T4" fmla="*/ 18 w 62"/>
                  <a:gd name="T5" fmla="*/ 61 h 101"/>
                  <a:gd name="T6" fmla="*/ 22 w 62"/>
                  <a:gd name="T7" fmla="*/ 72 h 101"/>
                  <a:gd name="T8" fmla="*/ 22 w 62"/>
                  <a:gd name="T9" fmla="*/ 85 h 101"/>
                  <a:gd name="T10" fmla="*/ 38 w 62"/>
                  <a:gd name="T11" fmla="*/ 101 h 101"/>
                  <a:gd name="T12" fmla="*/ 49 w 62"/>
                  <a:gd name="T13" fmla="*/ 96 h 101"/>
                  <a:gd name="T14" fmla="*/ 49 w 62"/>
                  <a:gd name="T15" fmla="*/ 82 h 101"/>
                  <a:gd name="T16" fmla="*/ 47 w 62"/>
                  <a:gd name="T17" fmla="*/ 79 h 101"/>
                  <a:gd name="T18" fmla="*/ 50 w 62"/>
                  <a:gd name="T19" fmla="*/ 67 h 101"/>
                  <a:gd name="T20" fmla="*/ 59 w 62"/>
                  <a:gd name="T21" fmla="*/ 60 h 101"/>
                  <a:gd name="T22" fmla="*/ 54 w 62"/>
                  <a:gd name="T23" fmla="*/ 21 h 101"/>
                  <a:gd name="T24" fmla="*/ 19 w 62"/>
                  <a:gd name="T25" fmla="*/ 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01">
                    <a:moveTo>
                      <a:pt x="19" y="4"/>
                    </a:moveTo>
                    <a:cubicBezTo>
                      <a:pt x="3" y="9"/>
                      <a:pt x="0" y="21"/>
                      <a:pt x="6" y="42"/>
                    </a:cubicBezTo>
                    <a:cubicBezTo>
                      <a:pt x="8" y="50"/>
                      <a:pt x="14" y="57"/>
                      <a:pt x="18" y="61"/>
                    </a:cubicBezTo>
                    <a:cubicBezTo>
                      <a:pt x="21" y="64"/>
                      <a:pt x="23" y="68"/>
                      <a:pt x="22" y="7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3" y="96"/>
                      <a:pt x="30" y="101"/>
                      <a:pt x="38" y="101"/>
                    </a:cubicBezTo>
                    <a:cubicBezTo>
                      <a:pt x="42" y="101"/>
                      <a:pt x="46" y="99"/>
                      <a:pt x="49" y="96"/>
                    </a:cubicBezTo>
                    <a:cubicBezTo>
                      <a:pt x="52" y="92"/>
                      <a:pt x="51" y="87"/>
                      <a:pt x="49" y="82"/>
                    </a:cubicBezTo>
                    <a:cubicBezTo>
                      <a:pt x="47" y="79"/>
                      <a:pt x="47" y="79"/>
                      <a:pt x="47" y="79"/>
                    </a:cubicBezTo>
                    <a:cubicBezTo>
                      <a:pt x="45" y="75"/>
                      <a:pt x="46" y="70"/>
                      <a:pt x="50" y="67"/>
                    </a:cubicBezTo>
                    <a:cubicBezTo>
                      <a:pt x="54" y="66"/>
                      <a:pt x="57" y="63"/>
                      <a:pt x="59" y="60"/>
                    </a:cubicBezTo>
                    <a:cubicBezTo>
                      <a:pt x="61" y="58"/>
                      <a:pt x="62" y="40"/>
                      <a:pt x="54" y="21"/>
                    </a:cubicBezTo>
                    <a:cubicBezTo>
                      <a:pt x="45" y="1"/>
                      <a:pt x="35" y="0"/>
                      <a:pt x="19" y="4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6" name="Freeform 30">
                <a:extLst>
                  <a:ext uri="{FF2B5EF4-FFF2-40B4-BE49-F238E27FC236}">
                    <a16:creationId xmlns:a16="http://schemas.microsoft.com/office/drawing/2014/main" id="{8B66E607-CB0F-049A-D0C7-25FFA833E2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23288" y="4527550"/>
                <a:ext cx="41275" cy="79375"/>
              </a:xfrm>
              <a:custGeom>
                <a:avLst/>
                <a:gdLst>
                  <a:gd name="T0" fmla="*/ 10 w 11"/>
                  <a:gd name="T1" fmla="*/ 16 h 21"/>
                  <a:gd name="T2" fmla="*/ 8 w 11"/>
                  <a:gd name="T3" fmla="*/ 21 h 21"/>
                  <a:gd name="T4" fmla="*/ 3 w 11"/>
                  <a:gd name="T5" fmla="*/ 18 h 21"/>
                  <a:gd name="T6" fmla="*/ 0 w 11"/>
                  <a:gd name="T7" fmla="*/ 3 h 21"/>
                  <a:gd name="T8" fmla="*/ 0 w 11"/>
                  <a:gd name="T9" fmla="*/ 1 h 21"/>
                  <a:gd name="T10" fmla="*/ 2 w 11"/>
                  <a:gd name="T11" fmla="*/ 0 h 21"/>
                  <a:gd name="T12" fmla="*/ 4 w 11"/>
                  <a:gd name="T13" fmla="*/ 1 h 21"/>
                  <a:gd name="T14" fmla="*/ 10 w 11"/>
                  <a:gd name="T15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21">
                    <a:moveTo>
                      <a:pt x="10" y="16"/>
                    </a:moveTo>
                    <a:cubicBezTo>
                      <a:pt x="11" y="18"/>
                      <a:pt x="10" y="20"/>
                      <a:pt x="8" y="21"/>
                    </a:cubicBezTo>
                    <a:cubicBezTo>
                      <a:pt x="6" y="21"/>
                      <a:pt x="4" y="20"/>
                      <a:pt x="3" y="18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0"/>
                      <a:pt x="3" y="0"/>
                      <a:pt x="4" y="1"/>
                    </a:cubicBezTo>
                    <a:lnTo>
                      <a:pt x="10" y="16"/>
                    </a:lnTo>
                    <a:close/>
                  </a:path>
                </a:pathLst>
              </a:custGeom>
              <a:solidFill>
                <a:srgbClr val="FA96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7" name="Freeform 31">
                <a:extLst>
                  <a:ext uri="{FF2B5EF4-FFF2-40B4-BE49-F238E27FC236}">
                    <a16:creationId xmlns:a16="http://schemas.microsoft.com/office/drawing/2014/main" id="{508DABF0-706E-0A40-52C9-53D3406AC3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0250" y="4551363"/>
                <a:ext cx="69850" cy="82550"/>
              </a:xfrm>
              <a:custGeom>
                <a:avLst/>
                <a:gdLst>
                  <a:gd name="T0" fmla="*/ 15 w 18"/>
                  <a:gd name="T1" fmla="*/ 8 h 22"/>
                  <a:gd name="T2" fmla="*/ 14 w 18"/>
                  <a:gd name="T3" fmla="*/ 20 h 22"/>
                  <a:gd name="T4" fmla="*/ 2 w 18"/>
                  <a:gd name="T5" fmla="*/ 9 h 22"/>
                  <a:gd name="T6" fmla="*/ 7 w 18"/>
                  <a:gd name="T7" fmla="*/ 1 h 22"/>
                  <a:gd name="T8" fmla="*/ 15 w 18"/>
                  <a:gd name="T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2">
                    <a:moveTo>
                      <a:pt x="15" y="8"/>
                    </a:moveTo>
                    <a:cubicBezTo>
                      <a:pt x="17" y="13"/>
                      <a:pt x="18" y="19"/>
                      <a:pt x="14" y="20"/>
                    </a:cubicBezTo>
                    <a:cubicBezTo>
                      <a:pt x="10" y="22"/>
                      <a:pt x="3" y="14"/>
                      <a:pt x="2" y="9"/>
                    </a:cubicBezTo>
                    <a:cubicBezTo>
                      <a:pt x="0" y="4"/>
                      <a:pt x="3" y="2"/>
                      <a:pt x="7" y="1"/>
                    </a:cubicBezTo>
                    <a:cubicBezTo>
                      <a:pt x="11" y="0"/>
                      <a:pt x="14" y="4"/>
                      <a:pt x="15" y="8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8" name="Freeform 32">
                <a:extLst>
                  <a:ext uri="{FF2B5EF4-FFF2-40B4-BE49-F238E27FC236}">
                    <a16:creationId xmlns:a16="http://schemas.microsoft.com/office/drawing/2014/main" id="{83064EED-BF1E-9546-C809-F663AD705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20088" y="4370388"/>
                <a:ext cx="301625" cy="225425"/>
              </a:xfrm>
              <a:custGeom>
                <a:avLst/>
                <a:gdLst>
                  <a:gd name="T0" fmla="*/ 7 w 79"/>
                  <a:gd name="T1" fmla="*/ 33 h 60"/>
                  <a:gd name="T2" fmla="*/ 61 w 79"/>
                  <a:gd name="T3" fmla="*/ 8 h 60"/>
                  <a:gd name="T4" fmla="*/ 62 w 79"/>
                  <a:gd name="T5" fmla="*/ 33 h 60"/>
                  <a:gd name="T6" fmla="*/ 51 w 79"/>
                  <a:gd name="T7" fmla="*/ 30 h 60"/>
                  <a:gd name="T8" fmla="*/ 47 w 79"/>
                  <a:gd name="T9" fmla="*/ 29 h 60"/>
                  <a:gd name="T10" fmla="*/ 36 w 79"/>
                  <a:gd name="T11" fmla="*/ 32 h 60"/>
                  <a:gd name="T12" fmla="*/ 26 w 79"/>
                  <a:gd name="T13" fmla="*/ 54 h 60"/>
                  <a:gd name="T14" fmla="*/ 27 w 79"/>
                  <a:gd name="T15" fmla="*/ 57 h 60"/>
                  <a:gd name="T16" fmla="*/ 24 w 79"/>
                  <a:gd name="T17" fmla="*/ 59 h 60"/>
                  <a:gd name="T18" fmla="*/ 23 w 79"/>
                  <a:gd name="T19" fmla="*/ 58 h 60"/>
                  <a:gd name="T20" fmla="*/ 16 w 79"/>
                  <a:gd name="T21" fmla="*/ 52 h 60"/>
                  <a:gd name="T22" fmla="*/ 7 w 79"/>
                  <a:gd name="T23" fmla="*/ 3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60">
                    <a:moveTo>
                      <a:pt x="7" y="33"/>
                    </a:moveTo>
                    <a:cubicBezTo>
                      <a:pt x="20" y="8"/>
                      <a:pt x="47" y="0"/>
                      <a:pt x="61" y="8"/>
                    </a:cubicBezTo>
                    <a:cubicBezTo>
                      <a:pt x="68" y="13"/>
                      <a:pt x="79" y="32"/>
                      <a:pt x="62" y="33"/>
                    </a:cubicBezTo>
                    <a:cubicBezTo>
                      <a:pt x="58" y="33"/>
                      <a:pt x="54" y="32"/>
                      <a:pt x="51" y="30"/>
                    </a:cubicBezTo>
                    <a:cubicBezTo>
                      <a:pt x="50" y="29"/>
                      <a:pt x="48" y="29"/>
                      <a:pt x="47" y="29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28" y="36"/>
                      <a:pt x="23" y="45"/>
                      <a:pt x="26" y="54"/>
                    </a:cubicBezTo>
                    <a:cubicBezTo>
                      <a:pt x="27" y="57"/>
                      <a:pt x="27" y="57"/>
                      <a:pt x="27" y="57"/>
                    </a:cubicBezTo>
                    <a:cubicBezTo>
                      <a:pt x="27" y="59"/>
                      <a:pt x="26" y="60"/>
                      <a:pt x="24" y="59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2" y="55"/>
                      <a:pt x="19" y="53"/>
                      <a:pt x="16" y="52"/>
                    </a:cubicBezTo>
                    <a:cubicBezTo>
                      <a:pt x="8" y="50"/>
                      <a:pt x="0" y="47"/>
                      <a:pt x="7" y="3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9" name="Freeform 33">
                <a:extLst>
                  <a:ext uri="{FF2B5EF4-FFF2-40B4-BE49-F238E27FC236}">
                    <a16:creationId xmlns:a16="http://schemas.microsoft.com/office/drawing/2014/main" id="{99830395-0E4C-065C-C05F-828BE87FA9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5963" y="5495925"/>
                <a:ext cx="141287" cy="174625"/>
              </a:xfrm>
              <a:custGeom>
                <a:avLst/>
                <a:gdLst>
                  <a:gd name="T0" fmla="*/ 28 w 37"/>
                  <a:gd name="T1" fmla="*/ 28 h 46"/>
                  <a:gd name="T2" fmla="*/ 22 w 37"/>
                  <a:gd name="T3" fmla="*/ 19 h 46"/>
                  <a:gd name="T4" fmla="*/ 19 w 37"/>
                  <a:gd name="T5" fmla="*/ 17 h 46"/>
                  <a:gd name="T6" fmla="*/ 15 w 37"/>
                  <a:gd name="T7" fmla="*/ 13 h 46"/>
                  <a:gd name="T8" fmla="*/ 12 w 37"/>
                  <a:gd name="T9" fmla="*/ 5 h 46"/>
                  <a:gd name="T10" fmla="*/ 5 w 37"/>
                  <a:gd name="T11" fmla="*/ 1 h 46"/>
                  <a:gd name="T12" fmla="*/ 2 w 37"/>
                  <a:gd name="T13" fmla="*/ 10 h 46"/>
                  <a:gd name="T14" fmla="*/ 4 w 37"/>
                  <a:gd name="T15" fmla="*/ 15 h 46"/>
                  <a:gd name="T16" fmla="*/ 6 w 37"/>
                  <a:gd name="T17" fmla="*/ 24 h 46"/>
                  <a:gd name="T18" fmla="*/ 14 w 37"/>
                  <a:gd name="T19" fmla="*/ 42 h 46"/>
                  <a:gd name="T20" fmla="*/ 28 w 37"/>
                  <a:gd name="T21" fmla="*/ 46 h 46"/>
                  <a:gd name="T22" fmla="*/ 34 w 37"/>
                  <a:gd name="T23" fmla="*/ 42 h 46"/>
                  <a:gd name="T24" fmla="*/ 20 w 37"/>
                  <a:gd name="T25" fmla="*/ 29 h 46"/>
                  <a:gd name="T26" fmla="*/ 20 w 37"/>
                  <a:gd name="T27" fmla="*/ 27 h 46"/>
                  <a:gd name="T28" fmla="*/ 25 w 37"/>
                  <a:gd name="T29" fmla="*/ 31 h 46"/>
                  <a:gd name="T30" fmla="*/ 31 w 37"/>
                  <a:gd name="T31" fmla="*/ 33 h 46"/>
                  <a:gd name="T32" fmla="*/ 28 w 37"/>
                  <a:gd name="T33" fmla="*/ 2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6">
                    <a:moveTo>
                      <a:pt x="28" y="28"/>
                    </a:moveTo>
                    <a:cubicBezTo>
                      <a:pt x="25" y="25"/>
                      <a:pt x="23" y="20"/>
                      <a:pt x="22" y="19"/>
                    </a:cubicBezTo>
                    <a:cubicBezTo>
                      <a:pt x="22" y="18"/>
                      <a:pt x="20" y="17"/>
                      <a:pt x="19" y="17"/>
                    </a:cubicBezTo>
                    <a:cubicBezTo>
                      <a:pt x="18" y="16"/>
                      <a:pt x="15" y="14"/>
                      <a:pt x="15" y="1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1" y="2"/>
                      <a:pt x="8" y="0"/>
                      <a:pt x="5" y="1"/>
                    </a:cubicBezTo>
                    <a:cubicBezTo>
                      <a:pt x="1" y="3"/>
                      <a:pt x="0" y="7"/>
                      <a:pt x="2" y="10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8"/>
                      <a:pt x="6" y="21"/>
                      <a:pt x="6" y="24"/>
                    </a:cubicBezTo>
                    <a:cubicBezTo>
                      <a:pt x="6" y="31"/>
                      <a:pt x="10" y="37"/>
                      <a:pt x="14" y="42"/>
                    </a:cubicBezTo>
                    <a:cubicBezTo>
                      <a:pt x="16" y="45"/>
                      <a:pt x="21" y="45"/>
                      <a:pt x="28" y="46"/>
                    </a:cubicBezTo>
                    <a:cubicBezTo>
                      <a:pt x="32" y="46"/>
                      <a:pt x="37" y="45"/>
                      <a:pt x="34" y="42"/>
                    </a:cubicBezTo>
                    <a:cubicBezTo>
                      <a:pt x="31" y="40"/>
                      <a:pt x="21" y="39"/>
                      <a:pt x="20" y="29"/>
                    </a:cubicBezTo>
                    <a:cubicBezTo>
                      <a:pt x="20" y="28"/>
                      <a:pt x="20" y="27"/>
                      <a:pt x="20" y="27"/>
                    </a:cubicBezTo>
                    <a:cubicBezTo>
                      <a:pt x="22" y="26"/>
                      <a:pt x="24" y="30"/>
                      <a:pt x="25" y="31"/>
                    </a:cubicBezTo>
                    <a:cubicBezTo>
                      <a:pt x="27" y="33"/>
                      <a:pt x="30" y="34"/>
                      <a:pt x="31" y="33"/>
                    </a:cubicBezTo>
                    <a:cubicBezTo>
                      <a:pt x="32" y="32"/>
                      <a:pt x="30" y="31"/>
                      <a:pt x="28" y="28"/>
                    </a:cubicBezTo>
                    <a:close/>
                  </a:path>
                </a:pathLst>
              </a:custGeom>
              <a:solidFill>
                <a:srgbClr val="FAB9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0" name="Freeform 52">
                <a:extLst>
                  <a:ext uri="{FF2B5EF4-FFF2-40B4-BE49-F238E27FC236}">
                    <a16:creationId xmlns:a16="http://schemas.microsoft.com/office/drawing/2014/main" id="{6756D2B5-9201-8795-2BCC-78F0A951B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78800" y="4749800"/>
                <a:ext cx="301625" cy="806450"/>
              </a:xfrm>
              <a:custGeom>
                <a:avLst/>
                <a:gdLst>
                  <a:gd name="T0" fmla="*/ 39 w 79"/>
                  <a:gd name="T1" fmla="*/ 7 h 214"/>
                  <a:gd name="T2" fmla="*/ 68 w 79"/>
                  <a:gd name="T3" fmla="*/ 3 h 214"/>
                  <a:gd name="T4" fmla="*/ 34 w 79"/>
                  <a:gd name="T5" fmla="*/ 114 h 214"/>
                  <a:gd name="T6" fmla="*/ 33 w 79"/>
                  <a:gd name="T7" fmla="*/ 127 h 214"/>
                  <a:gd name="T8" fmla="*/ 55 w 79"/>
                  <a:gd name="T9" fmla="*/ 207 h 214"/>
                  <a:gd name="T10" fmla="*/ 42 w 79"/>
                  <a:gd name="T11" fmla="*/ 214 h 214"/>
                  <a:gd name="T12" fmla="*/ 4 w 79"/>
                  <a:gd name="T13" fmla="*/ 130 h 214"/>
                  <a:gd name="T14" fmla="*/ 2 w 79"/>
                  <a:gd name="T15" fmla="*/ 105 h 214"/>
                  <a:gd name="T16" fmla="*/ 39 w 79"/>
                  <a:gd name="T17" fmla="*/ 7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9" h="214">
                    <a:moveTo>
                      <a:pt x="39" y="7"/>
                    </a:moveTo>
                    <a:cubicBezTo>
                      <a:pt x="45" y="2"/>
                      <a:pt x="57" y="0"/>
                      <a:pt x="68" y="3"/>
                    </a:cubicBezTo>
                    <a:cubicBezTo>
                      <a:pt x="79" y="5"/>
                      <a:pt x="56" y="79"/>
                      <a:pt x="34" y="114"/>
                    </a:cubicBezTo>
                    <a:cubicBezTo>
                      <a:pt x="32" y="118"/>
                      <a:pt x="31" y="122"/>
                      <a:pt x="33" y="127"/>
                    </a:cubicBezTo>
                    <a:cubicBezTo>
                      <a:pt x="55" y="207"/>
                      <a:pt x="55" y="207"/>
                      <a:pt x="55" y="207"/>
                    </a:cubicBezTo>
                    <a:cubicBezTo>
                      <a:pt x="53" y="213"/>
                      <a:pt x="48" y="214"/>
                      <a:pt x="42" y="214"/>
                    </a:cubicBezTo>
                    <a:cubicBezTo>
                      <a:pt x="4" y="130"/>
                      <a:pt x="4" y="130"/>
                      <a:pt x="4" y="130"/>
                    </a:cubicBezTo>
                    <a:cubicBezTo>
                      <a:pt x="0" y="122"/>
                      <a:pt x="0" y="113"/>
                      <a:pt x="2" y="105"/>
                    </a:cubicBezTo>
                    <a:cubicBezTo>
                      <a:pt x="8" y="79"/>
                      <a:pt x="24" y="23"/>
                      <a:pt x="39" y="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1" name="Freeform 80">
                <a:extLst>
                  <a:ext uri="{FF2B5EF4-FFF2-40B4-BE49-F238E27FC236}">
                    <a16:creationId xmlns:a16="http://schemas.microsoft.com/office/drawing/2014/main" id="{6D74C8D8-55E7-2E33-C96C-49967D423E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72588" y="3438525"/>
                <a:ext cx="160337" cy="158750"/>
              </a:xfrm>
              <a:custGeom>
                <a:avLst/>
                <a:gdLst>
                  <a:gd name="T0" fmla="*/ 26 w 42"/>
                  <a:gd name="T1" fmla="*/ 2 h 42"/>
                  <a:gd name="T2" fmla="*/ 28 w 42"/>
                  <a:gd name="T3" fmla="*/ 11 h 42"/>
                  <a:gd name="T4" fmla="*/ 30 w 42"/>
                  <a:gd name="T5" fmla="*/ 13 h 42"/>
                  <a:gd name="T6" fmla="*/ 39 w 42"/>
                  <a:gd name="T7" fmla="*/ 16 h 42"/>
                  <a:gd name="T8" fmla="*/ 40 w 42"/>
                  <a:gd name="T9" fmla="*/ 21 h 42"/>
                  <a:gd name="T10" fmla="*/ 32 w 42"/>
                  <a:gd name="T11" fmla="*/ 26 h 42"/>
                  <a:gd name="T12" fmla="*/ 31 w 42"/>
                  <a:gd name="T13" fmla="*/ 29 h 42"/>
                  <a:gd name="T14" fmla="*/ 31 w 42"/>
                  <a:gd name="T15" fmla="*/ 38 h 42"/>
                  <a:gd name="T16" fmla="*/ 27 w 42"/>
                  <a:gd name="T17" fmla="*/ 40 h 42"/>
                  <a:gd name="T18" fmla="*/ 19 w 42"/>
                  <a:gd name="T19" fmla="*/ 35 h 42"/>
                  <a:gd name="T20" fmla="*/ 17 w 42"/>
                  <a:gd name="T21" fmla="*/ 34 h 42"/>
                  <a:gd name="T22" fmla="*/ 8 w 42"/>
                  <a:gd name="T23" fmla="*/ 37 h 42"/>
                  <a:gd name="T24" fmla="*/ 4 w 42"/>
                  <a:gd name="T25" fmla="*/ 34 h 42"/>
                  <a:gd name="T26" fmla="*/ 7 w 42"/>
                  <a:gd name="T27" fmla="*/ 25 h 42"/>
                  <a:gd name="T28" fmla="*/ 7 w 42"/>
                  <a:gd name="T29" fmla="*/ 22 h 42"/>
                  <a:gd name="T30" fmla="*/ 1 w 42"/>
                  <a:gd name="T31" fmla="*/ 15 h 42"/>
                  <a:gd name="T32" fmla="*/ 3 w 42"/>
                  <a:gd name="T33" fmla="*/ 10 h 42"/>
                  <a:gd name="T34" fmla="*/ 13 w 42"/>
                  <a:gd name="T35" fmla="*/ 10 h 42"/>
                  <a:gd name="T36" fmla="*/ 15 w 42"/>
                  <a:gd name="T37" fmla="*/ 9 h 42"/>
                  <a:gd name="T38" fmla="*/ 20 w 42"/>
                  <a:gd name="T39" fmla="*/ 2 h 42"/>
                  <a:gd name="T40" fmla="*/ 26 w 42"/>
                  <a:gd name="T41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" h="42">
                    <a:moveTo>
                      <a:pt x="26" y="2"/>
                    </a:moveTo>
                    <a:cubicBezTo>
                      <a:pt x="28" y="11"/>
                      <a:pt x="28" y="11"/>
                      <a:pt x="28" y="11"/>
                    </a:cubicBezTo>
                    <a:cubicBezTo>
                      <a:pt x="29" y="12"/>
                      <a:pt x="29" y="13"/>
                      <a:pt x="30" y="13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41" y="16"/>
                      <a:pt x="42" y="19"/>
                      <a:pt x="40" y="21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2" y="27"/>
                      <a:pt x="31" y="28"/>
                      <a:pt x="31" y="29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40"/>
                      <a:pt x="29" y="42"/>
                      <a:pt x="27" y="40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4"/>
                      <a:pt x="18" y="34"/>
                      <a:pt x="17" y="34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6" y="38"/>
                      <a:pt x="4" y="36"/>
                      <a:pt x="4" y="3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8" y="24"/>
                      <a:pt x="7" y="23"/>
                      <a:pt x="7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3"/>
                      <a:pt x="1" y="10"/>
                      <a:pt x="3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4" y="10"/>
                      <a:pt x="15" y="10"/>
                      <a:pt x="15" y="9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0"/>
                      <a:pt x="25" y="0"/>
                      <a:pt x="2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Freeform 81">
                <a:extLst>
                  <a:ext uri="{FF2B5EF4-FFF2-40B4-BE49-F238E27FC236}">
                    <a16:creationId xmlns:a16="http://schemas.microsoft.com/office/drawing/2014/main" id="{1354A88E-F91A-5BAB-C195-A561322E19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210675" y="3390900"/>
                <a:ext cx="276225" cy="252413"/>
              </a:xfrm>
              <a:custGeom>
                <a:avLst/>
                <a:gdLst>
                  <a:gd name="T0" fmla="*/ 36 w 72"/>
                  <a:gd name="T1" fmla="*/ 3 h 67"/>
                  <a:gd name="T2" fmla="*/ 36 w 72"/>
                  <a:gd name="T3" fmla="*/ 3 h 67"/>
                  <a:gd name="T4" fmla="*/ 41 w 72"/>
                  <a:gd name="T5" fmla="*/ 4 h 67"/>
                  <a:gd name="T6" fmla="*/ 66 w 72"/>
                  <a:gd name="T7" fmla="*/ 38 h 67"/>
                  <a:gd name="T8" fmla="*/ 36 w 72"/>
                  <a:gd name="T9" fmla="*/ 64 h 67"/>
                  <a:gd name="T10" fmla="*/ 32 w 72"/>
                  <a:gd name="T11" fmla="*/ 64 h 67"/>
                  <a:gd name="T12" fmla="*/ 12 w 72"/>
                  <a:gd name="T13" fmla="*/ 52 h 67"/>
                  <a:gd name="T14" fmla="*/ 6 w 72"/>
                  <a:gd name="T15" fmla="*/ 29 h 67"/>
                  <a:gd name="T16" fmla="*/ 36 w 72"/>
                  <a:gd name="T17" fmla="*/ 3 h 67"/>
                  <a:gd name="T18" fmla="*/ 36 w 72"/>
                  <a:gd name="T19" fmla="*/ 0 h 67"/>
                  <a:gd name="T20" fmla="*/ 3 w 72"/>
                  <a:gd name="T21" fmla="*/ 29 h 67"/>
                  <a:gd name="T22" fmla="*/ 31 w 72"/>
                  <a:gd name="T23" fmla="*/ 67 h 67"/>
                  <a:gd name="T24" fmla="*/ 36 w 72"/>
                  <a:gd name="T25" fmla="*/ 67 h 67"/>
                  <a:gd name="T26" fmla="*/ 69 w 72"/>
                  <a:gd name="T27" fmla="*/ 39 h 67"/>
                  <a:gd name="T28" fmla="*/ 41 w 72"/>
                  <a:gd name="T29" fmla="*/ 1 h 67"/>
                  <a:gd name="T30" fmla="*/ 36 w 72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" h="67">
                    <a:moveTo>
                      <a:pt x="36" y="3"/>
                    </a:moveTo>
                    <a:cubicBezTo>
                      <a:pt x="36" y="3"/>
                      <a:pt x="36" y="3"/>
                      <a:pt x="36" y="3"/>
                    </a:cubicBezTo>
                    <a:cubicBezTo>
                      <a:pt x="38" y="3"/>
                      <a:pt x="39" y="3"/>
                      <a:pt x="41" y="4"/>
                    </a:cubicBezTo>
                    <a:cubicBezTo>
                      <a:pt x="57" y="6"/>
                      <a:pt x="69" y="22"/>
                      <a:pt x="66" y="38"/>
                    </a:cubicBezTo>
                    <a:cubicBezTo>
                      <a:pt x="64" y="53"/>
                      <a:pt x="51" y="64"/>
                      <a:pt x="36" y="64"/>
                    </a:cubicBezTo>
                    <a:cubicBezTo>
                      <a:pt x="35" y="64"/>
                      <a:pt x="33" y="64"/>
                      <a:pt x="32" y="64"/>
                    </a:cubicBezTo>
                    <a:cubicBezTo>
                      <a:pt x="23" y="63"/>
                      <a:pt x="16" y="59"/>
                      <a:pt x="12" y="52"/>
                    </a:cubicBezTo>
                    <a:cubicBezTo>
                      <a:pt x="7" y="45"/>
                      <a:pt x="5" y="37"/>
                      <a:pt x="6" y="29"/>
                    </a:cubicBezTo>
                    <a:cubicBezTo>
                      <a:pt x="8" y="14"/>
                      <a:pt x="21" y="3"/>
                      <a:pt x="36" y="3"/>
                    </a:cubicBezTo>
                    <a:moveTo>
                      <a:pt x="36" y="0"/>
                    </a:moveTo>
                    <a:cubicBezTo>
                      <a:pt x="20" y="0"/>
                      <a:pt x="5" y="12"/>
                      <a:pt x="3" y="29"/>
                    </a:cubicBezTo>
                    <a:cubicBezTo>
                      <a:pt x="0" y="47"/>
                      <a:pt x="13" y="64"/>
                      <a:pt x="31" y="67"/>
                    </a:cubicBezTo>
                    <a:cubicBezTo>
                      <a:pt x="33" y="67"/>
                      <a:pt x="35" y="67"/>
                      <a:pt x="36" y="67"/>
                    </a:cubicBezTo>
                    <a:cubicBezTo>
                      <a:pt x="52" y="67"/>
                      <a:pt x="67" y="55"/>
                      <a:pt x="69" y="39"/>
                    </a:cubicBezTo>
                    <a:cubicBezTo>
                      <a:pt x="72" y="21"/>
                      <a:pt x="59" y="3"/>
                      <a:pt x="41" y="1"/>
                    </a:cubicBezTo>
                    <a:cubicBezTo>
                      <a:pt x="39" y="0"/>
                      <a:pt x="38" y="0"/>
                      <a:pt x="3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3" name="Freeform 82">
              <a:extLst>
                <a:ext uri="{FF2B5EF4-FFF2-40B4-BE49-F238E27FC236}">
                  <a16:creationId xmlns:a16="http://schemas.microsoft.com/office/drawing/2014/main" id="{6CAA2138-3894-DEAA-C474-1FED8F6D14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52803" y="6221838"/>
              <a:ext cx="6708084" cy="81042"/>
            </a:xfrm>
            <a:custGeom>
              <a:avLst/>
              <a:gdLst>
                <a:gd name="T0" fmla="*/ 1059 w 1065"/>
                <a:gd name="T1" fmla="*/ 13 h 13"/>
                <a:gd name="T2" fmla="*/ 7 w 1065"/>
                <a:gd name="T3" fmla="*/ 13 h 13"/>
                <a:gd name="T4" fmla="*/ 0 w 1065"/>
                <a:gd name="T5" fmla="*/ 7 h 13"/>
                <a:gd name="T6" fmla="*/ 7 w 1065"/>
                <a:gd name="T7" fmla="*/ 0 h 13"/>
                <a:gd name="T8" fmla="*/ 1059 w 1065"/>
                <a:gd name="T9" fmla="*/ 0 h 13"/>
                <a:gd name="T10" fmla="*/ 1065 w 1065"/>
                <a:gd name="T11" fmla="*/ 7 h 13"/>
                <a:gd name="T12" fmla="*/ 1059 w 1065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5" h="13">
                  <a:moveTo>
                    <a:pt x="1059" y="13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59" y="0"/>
                    <a:pt x="1059" y="0"/>
                    <a:pt x="1059" y="0"/>
                  </a:cubicBezTo>
                  <a:cubicBezTo>
                    <a:pt x="1063" y="0"/>
                    <a:pt x="1065" y="3"/>
                    <a:pt x="1065" y="7"/>
                  </a:cubicBezTo>
                  <a:cubicBezTo>
                    <a:pt x="1065" y="10"/>
                    <a:pt x="1063" y="13"/>
                    <a:pt x="1059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85" name="object 47">
            <a:extLst>
              <a:ext uri="{FF2B5EF4-FFF2-40B4-BE49-F238E27FC236}">
                <a16:creationId xmlns:a16="http://schemas.microsoft.com/office/drawing/2014/main" id="{AFDC23FC-5E58-B9C4-A0D7-7B608225DD14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chemeClr val="bg1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9D1BEF0-EDC8-7AD3-413D-A210D85DF1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  <p:sp>
        <p:nvSpPr>
          <p:cNvPr id="87" name="Text Placeholder 14">
            <a:extLst>
              <a:ext uri="{FF2B5EF4-FFF2-40B4-BE49-F238E27FC236}">
                <a16:creationId xmlns:a16="http://schemas.microsoft.com/office/drawing/2014/main" id="{71ACA52F-1056-9456-C431-76E41280EBD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1400708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88" name="Text Placeholder 18">
            <a:extLst>
              <a:ext uri="{FF2B5EF4-FFF2-40B4-BE49-F238E27FC236}">
                <a16:creationId xmlns:a16="http://schemas.microsoft.com/office/drawing/2014/main" id="{A6532036-305F-1BB9-1F20-D9947AC9151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39090" y="2340596"/>
            <a:ext cx="4416729" cy="3056193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90" name="Slide Number Placeholder 5">
            <a:extLst>
              <a:ext uri="{FF2B5EF4-FFF2-40B4-BE49-F238E27FC236}">
                <a16:creationId xmlns:a16="http://schemas.microsoft.com/office/drawing/2014/main" id="{B8AF93EB-40A2-C1F9-BFB2-4BBB0AE4B1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1CCAA817-07B3-42CE-58BB-0943154874C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581600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a projekto pabaiga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>
            <a:extLst>
              <a:ext uri="{FF2B5EF4-FFF2-40B4-BE49-F238E27FC236}">
                <a16:creationId xmlns:a16="http://schemas.microsoft.com/office/drawing/2014/main" id="{188FDBA1-C733-99F0-6743-454632BCECCF}"/>
              </a:ext>
            </a:extLst>
          </p:cNvPr>
          <p:cNvSpPr>
            <a:spLocks/>
          </p:cNvSpPr>
          <p:nvPr userDrawn="1"/>
        </p:nvSpPr>
        <p:spPr bwMode="auto">
          <a:xfrm>
            <a:off x="6096000" y="2050097"/>
            <a:ext cx="4272293" cy="4435062"/>
          </a:xfrm>
          <a:custGeom>
            <a:avLst/>
            <a:gdLst>
              <a:gd name="T0" fmla="*/ 870 w 945"/>
              <a:gd name="T1" fmla="*/ 297 h 653"/>
              <a:gd name="T2" fmla="*/ 795 w 945"/>
              <a:gd name="T3" fmla="*/ 203 h 653"/>
              <a:gd name="T4" fmla="*/ 409 w 945"/>
              <a:gd name="T5" fmla="*/ 0 h 653"/>
              <a:gd name="T6" fmla="*/ 0 w 945"/>
              <a:gd name="T7" fmla="*/ 303 h 653"/>
              <a:gd name="T8" fmla="*/ 409 w 945"/>
              <a:gd name="T9" fmla="*/ 607 h 653"/>
              <a:gd name="T10" fmla="*/ 459 w 945"/>
              <a:gd name="T11" fmla="*/ 605 h 653"/>
              <a:gd name="T12" fmla="*/ 592 w 945"/>
              <a:gd name="T13" fmla="*/ 628 h 653"/>
              <a:gd name="T14" fmla="*/ 705 w 945"/>
              <a:gd name="T15" fmla="*/ 653 h 653"/>
              <a:gd name="T16" fmla="*/ 945 w 945"/>
              <a:gd name="T17" fmla="*/ 447 h 653"/>
              <a:gd name="T18" fmla="*/ 870 w 945"/>
              <a:gd name="T19" fmla="*/ 297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5" h="653">
                <a:moveTo>
                  <a:pt x="870" y="297"/>
                </a:moveTo>
                <a:cubicBezTo>
                  <a:pt x="839" y="272"/>
                  <a:pt x="813" y="240"/>
                  <a:pt x="795" y="203"/>
                </a:cubicBezTo>
                <a:cubicBezTo>
                  <a:pt x="739" y="85"/>
                  <a:pt x="587" y="0"/>
                  <a:pt x="409" y="0"/>
                </a:cubicBezTo>
                <a:cubicBezTo>
                  <a:pt x="183" y="0"/>
                  <a:pt x="0" y="136"/>
                  <a:pt x="0" y="303"/>
                </a:cubicBezTo>
                <a:cubicBezTo>
                  <a:pt x="0" y="471"/>
                  <a:pt x="183" y="607"/>
                  <a:pt x="409" y="607"/>
                </a:cubicBezTo>
                <a:cubicBezTo>
                  <a:pt x="426" y="607"/>
                  <a:pt x="443" y="607"/>
                  <a:pt x="459" y="605"/>
                </a:cubicBezTo>
                <a:cubicBezTo>
                  <a:pt x="505" y="601"/>
                  <a:pt x="551" y="609"/>
                  <a:pt x="592" y="628"/>
                </a:cubicBezTo>
                <a:cubicBezTo>
                  <a:pt x="626" y="644"/>
                  <a:pt x="664" y="653"/>
                  <a:pt x="705" y="653"/>
                </a:cubicBezTo>
                <a:cubicBezTo>
                  <a:pt x="838" y="653"/>
                  <a:pt x="945" y="561"/>
                  <a:pt x="945" y="447"/>
                </a:cubicBezTo>
                <a:cubicBezTo>
                  <a:pt x="945" y="388"/>
                  <a:pt x="916" y="335"/>
                  <a:pt x="870" y="297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55C4545-2457-AB25-ACC7-34BA08193B89}"/>
              </a:ext>
            </a:extLst>
          </p:cNvPr>
          <p:cNvGrpSpPr/>
          <p:nvPr userDrawn="1"/>
        </p:nvGrpSpPr>
        <p:grpSpPr>
          <a:xfrm>
            <a:off x="8986394" y="2351245"/>
            <a:ext cx="1901589" cy="3318923"/>
            <a:chOff x="4164403" y="3763064"/>
            <a:chExt cx="1901589" cy="3318923"/>
          </a:xfrm>
        </p:grpSpPr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9EC8837-F9AD-23C4-40E4-A30C3721558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87642" y="3836884"/>
              <a:ext cx="224411" cy="277561"/>
            </a:xfrm>
            <a:custGeom>
              <a:avLst/>
              <a:gdLst>
                <a:gd name="T0" fmla="*/ 8 w 33"/>
                <a:gd name="T1" fmla="*/ 2 h 41"/>
                <a:gd name="T2" fmla="*/ 14 w 33"/>
                <a:gd name="T3" fmla="*/ 37 h 41"/>
                <a:gd name="T4" fmla="*/ 19 w 33"/>
                <a:gd name="T5" fmla="*/ 5 h 41"/>
                <a:gd name="T6" fmla="*/ 8 w 33"/>
                <a:gd name="T7" fmla="*/ 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41">
                  <a:moveTo>
                    <a:pt x="8" y="2"/>
                  </a:moveTo>
                  <a:cubicBezTo>
                    <a:pt x="4" y="5"/>
                    <a:pt x="0" y="32"/>
                    <a:pt x="14" y="37"/>
                  </a:cubicBezTo>
                  <a:cubicBezTo>
                    <a:pt x="28" y="41"/>
                    <a:pt x="33" y="0"/>
                    <a:pt x="19" y="5"/>
                  </a:cubicBezTo>
                  <a:cubicBezTo>
                    <a:pt x="6" y="9"/>
                    <a:pt x="8" y="2"/>
                    <a:pt x="8" y="2"/>
                  </a:cubicBezTo>
                  <a:close/>
                </a:path>
              </a:pathLst>
            </a:custGeom>
            <a:solidFill>
              <a:srgbClr val="0086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18F9646E-1182-64DD-9E59-DC0DD073777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164403" y="6095759"/>
              <a:ext cx="171261" cy="425200"/>
            </a:xfrm>
            <a:custGeom>
              <a:avLst/>
              <a:gdLst>
                <a:gd name="T0" fmla="*/ 2 w 25"/>
                <a:gd name="T1" fmla="*/ 17 h 63"/>
                <a:gd name="T2" fmla="*/ 0 w 25"/>
                <a:gd name="T3" fmla="*/ 8 h 63"/>
                <a:gd name="T4" fmla="*/ 2 w 25"/>
                <a:gd name="T5" fmla="*/ 4 h 63"/>
                <a:gd name="T6" fmla="*/ 21 w 25"/>
                <a:gd name="T7" fmla="*/ 2 h 63"/>
                <a:gd name="T8" fmla="*/ 22 w 25"/>
                <a:gd name="T9" fmla="*/ 17 h 63"/>
                <a:gd name="T10" fmla="*/ 25 w 25"/>
                <a:gd name="T11" fmla="*/ 44 h 63"/>
                <a:gd name="T12" fmla="*/ 12 w 25"/>
                <a:gd name="T13" fmla="*/ 24 h 63"/>
                <a:gd name="T14" fmla="*/ 4 w 25"/>
                <a:gd name="T15" fmla="*/ 19 h 63"/>
                <a:gd name="T16" fmla="*/ 2 w 25"/>
                <a:gd name="T17" fmla="*/ 1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63">
                  <a:moveTo>
                    <a:pt x="2" y="17"/>
                  </a:moveTo>
                  <a:cubicBezTo>
                    <a:pt x="2" y="14"/>
                    <a:pt x="1" y="10"/>
                    <a:pt x="0" y="8"/>
                  </a:cubicBezTo>
                  <a:cubicBezTo>
                    <a:pt x="0" y="6"/>
                    <a:pt x="1" y="4"/>
                    <a:pt x="2" y="4"/>
                  </a:cubicBezTo>
                  <a:cubicBezTo>
                    <a:pt x="8" y="3"/>
                    <a:pt x="19" y="0"/>
                    <a:pt x="21" y="2"/>
                  </a:cubicBezTo>
                  <a:cubicBezTo>
                    <a:pt x="24" y="3"/>
                    <a:pt x="23" y="15"/>
                    <a:pt x="22" y="17"/>
                  </a:cubicBezTo>
                  <a:cubicBezTo>
                    <a:pt x="22" y="17"/>
                    <a:pt x="24" y="24"/>
                    <a:pt x="25" y="44"/>
                  </a:cubicBezTo>
                  <a:cubicBezTo>
                    <a:pt x="25" y="63"/>
                    <a:pt x="15" y="31"/>
                    <a:pt x="12" y="24"/>
                  </a:cubicBezTo>
                  <a:cubicBezTo>
                    <a:pt x="9" y="19"/>
                    <a:pt x="6" y="19"/>
                    <a:pt x="4" y="19"/>
                  </a:cubicBezTo>
                  <a:cubicBezTo>
                    <a:pt x="3" y="19"/>
                    <a:pt x="2" y="18"/>
                    <a:pt x="2" y="1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AA8A3FDD-3EC3-B214-EC05-E3527789A66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261843" y="5236501"/>
              <a:ext cx="1804149" cy="1677178"/>
            </a:xfrm>
            <a:custGeom>
              <a:avLst/>
              <a:gdLst>
                <a:gd name="T0" fmla="*/ 257 w 263"/>
                <a:gd name="T1" fmla="*/ 133 h 248"/>
                <a:gd name="T2" fmla="*/ 257 w 263"/>
                <a:gd name="T3" fmla="*/ 133 h 248"/>
                <a:gd name="T4" fmla="*/ 213 w 263"/>
                <a:gd name="T5" fmla="*/ 123 h 248"/>
                <a:gd name="T6" fmla="*/ 192 w 263"/>
                <a:gd name="T7" fmla="*/ 117 h 248"/>
                <a:gd name="T8" fmla="*/ 175 w 263"/>
                <a:gd name="T9" fmla="*/ 111 h 248"/>
                <a:gd name="T10" fmla="*/ 163 w 263"/>
                <a:gd name="T11" fmla="*/ 92 h 248"/>
                <a:gd name="T12" fmla="*/ 150 w 263"/>
                <a:gd name="T13" fmla="*/ 71 h 248"/>
                <a:gd name="T14" fmla="*/ 141 w 263"/>
                <a:gd name="T15" fmla="*/ 48 h 248"/>
                <a:gd name="T16" fmla="*/ 138 w 263"/>
                <a:gd name="T17" fmla="*/ 34 h 248"/>
                <a:gd name="T18" fmla="*/ 133 w 263"/>
                <a:gd name="T19" fmla="*/ 1 h 248"/>
                <a:gd name="T20" fmla="*/ 92 w 263"/>
                <a:gd name="T21" fmla="*/ 6 h 248"/>
                <a:gd name="T22" fmla="*/ 91 w 263"/>
                <a:gd name="T23" fmla="*/ 4 h 248"/>
                <a:gd name="T24" fmla="*/ 68 w 263"/>
                <a:gd name="T25" fmla="*/ 8 h 248"/>
                <a:gd name="T26" fmla="*/ 55 w 263"/>
                <a:gd name="T27" fmla="*/ 10 h 248"/>
                <a:gd name="T28" fmla="*/ 58 w 263"/>
                <a:gd name="T29" fmla="*/ 24 h 248"/>
                <a:gd name="T30" fmla="*/ 36 w 263"/>
                <a:gd name="T31" fmla="*/ 60 h 248"/>
                <a:gd name="T32" fmla="*/ 3 w 263"/>
                <a:gd name="T33" fmla="*/ 108 h 248"/>
                <a:gd name="T34" fmla="*/ 2 w 263"/>
                <a:gd name="T35" fmla="*/ 109 h 248"/>
                <a:gd name="T36" fmla="*/ 2 w 263"/>
                <a:gd name="T37" fmla="*/ 120 h 248"/>
                <a:gd name="T38" fmla="*/ 28 w 263"/>
                <a:gd name="T39" fmla="*/ 181 h 248"/>
                <a:gd name="T40" fmla="*/ 40 w 263"/>
                <a:gd name="T41" fmla="*/ 212 h 248"/>
                <a:gd name="T42" fmla="*/ 50 w 263"/>
                <a:gd name="T43" fmla="*/ 243 h 248"/>
                <a:gd name="T44" fmla="*/ 50 w 263"/>
                <a:gd name="T45" fmla="*/ 243 h 248"/>
                <a:gd name="T46" fmla="*/ 57 w 263"/>
                <a:gd name="T47" fmla="*/ 248 h 248"/>
                <a:gd name="T48" fmla="*/ 62 w 263"/>
                <a:gd name="T49" fmla="*/ 242 h 248"/>
                <a:gd name="T50" fmla="*/ 55 w 263"/>
                <a:gd name="T51" fmla="*/ 208 h 248"/>
                <a:gd name="T52" fmla="*/ 46 w 263"/>
                <a:gd name="T53" fmla="*/ 175 h 248"/>
                <a:gd name="T54" fmla="*/ 28 w 263"/>
                <a:gd name="T55" fmla="*/ 118 h 248"/>
                <a:gd name="T56" fmla="*/ 60 w 263"/>
                <a:gd name="T57" fmla="*/ 77 h 248"/>
                <a:gd name="T58" fmla="*/ 81 w 263"/>
                <a:gd name="T59" fmla="*/ 50 h 248"/>
                <a:gd name="T60" fmla="*/ 107 w 263"/>
                <a:gd name="T61" fmla="*/ 48 h 248"/>
                <a:gd name="T62" fmla="*/ 111 w 263"/>
                <a:gd name="T63" fmla="*/ 59 h 248"/>
                <a:gd name="T64" fmla="*/ 124 w 263"/>
                <a:gd name="T65" fmla="*/ 85 h 248"/>
                <a:gd name="T66" fmla="*/ 140 w 263"/>
                <a:gd name="T67" fmla="*/ 108 h 248"/>
                <a:gd name="T68" fmla="*/ 158 w 263"/>
                <a:gd name="T69" fmla="*/ 130 h 248"/>
                <a:gd name="T70" fmla="*/ 158 w 263"/>
                <a:gd name="T71" fmla="*/ 130 h 248"/>
                <a:gd name="T72" fmla="*/ 159 w 263"/>
                <a:gd name="T73" fmla="*/ 131 h 248"/>
                <a:gd name="T74" fmla="*/ 164 w 263"/>
                <a:gd name="T75" fmla="*/ 134 h 248"/>
                <a:gd name="T76" fmla="*/ 187 w 263"/>
                <a:gd name="T77" fmla="*/ 138 h 248"/>
                <a:gd name="T78" fmla="*/ 210 w 263"/>
                <a:gd name="T79" fmla="*/ 142 h 248"/>
                <a:gd name="T80" fmla="*/ 256 w 263"/>
                <a:gd name="T81" fmla="*/ 145 h 248"/>
                <a:gd name="T82" fmla="*/ 262 w 263"/>
                <a:gd name="T83" fmla="*/ 140 h 248"/>
                <a:gd name="T84" fmla="*/ 257 w 263"/>
                <a:gd name="T85" fmla="*/ 13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3" h="248">
                  <a:moveTo>
                    <a:pt x="257" y="133"/>
                  </a:moveTo>
                  <a:cubicBezTo>
                    <a:pt x="257" y="133"/>
                    <a:pt x="257" y="133"/>
                    <a:pt x="257" y="133"/>
                  </a:cubicBezTo>
                  <a:cubicBezTo>
                    <a:pt x="242" y="131"/>
                    <a:pt x="228" y="127"/>
                    <a:pt x="213" y="123"/>
                  </a:cubicBezTo>
                  <a:cubicBezTo>
                    <a:pt x="206" y="121"/>
                    <a:pt x="199" y="119"/>
                    <a:pt x="192" y="117"/>
                  </a:cubicBezTo>
                  <a:cubicBezTo>
                    <a:pt x="186" y="115"/>
                    <a:pt x="181" y="113"/>
                    <a:pt x="175" y="111"/>
                  </a:cubicBezTo>
                  <a:cubicBezTo>
                    <a:pt x="171" y="105"/>
                    <a:pt x="167" y="99"/>
                    <a:pt x="163" y="92"/>
                  </a:cubicBezTo>
                  <a:cubicBezTo>
                    <a:pt x="158" y="85"/>
                    <a:pt x="154" y="78"/>
                    <a:pt x="150" y="71"/>
                  </a:cubicBezTo>
                  <a:cubicBezTo>
                    <a:pt x="147" y="63"/>
                    <a:pt x="144" y="56"/>
                    <a:pt x="141" y="48"/>
                  </a:cubicBezTo>
                  <a:cubicBezTo>
                    <a:pt x="140" y="43"/>
                    <a:pt x="139" y="39"/>
                    <a:pt x="138" y="34"/>
                  </a:cubicBezTo>
                  <a:cubicBezTo>
                    <a:pt x="139" y="17"/>
                    <a:pt x="133" y="1"/>
                    <a:pt x="133" y="1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5"/>
                    <a:pt x="91" y="5"/>
                    <a:pt x="91" y="4"/>
                  </a:cubicBezTo>
                  <a:cubicBezTo>
                    <a:pt x="83" y="0"/>
                    <a:pt x="74" y="2"/>
                    <a:pt x="68" y="8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4"/>
                    <a:pt x="57" y="19"/>
                    <a:pt x="58" y="24"/>
                  </a:cubicBezTo>
                  <a:cubicBezTo>
                    <a:pt x="51" y="36"/>
                    <a:pt x="43" y="48"/>
                    <a:pt x="36" y="60"/>
                  </a:cubicBezTo>
                  <a:cubicBezTo>
                    <a:pt x="25" y="76"/>
                    <a:pt x="14" y="92"/>
                    <a:pt x="3" y="108"/>
                  </a:cubicBezTo>
                  <a:cubicBezTo>
                    <a:pt x="2" y="109"/>
                    <a:pt x="2" y="109"/>
                    <a:pt x="2" y="109"/>
                  </a:cubicBezTo>
                  <a:cubicBezTo>
                    <a:pt x="0" y="112"/>
                    <a:pt x="0" y="117"/>
                    <a:pt x="2" y="120"/>
                  </a:cubicBezTo>
                  <a:cubicBezTo>
                    <a:pt x="11" y="140"/>
                    <a:pt x="20" y="161"/>
                    <a:pt x="28" y="181"/>
                  </a:cubicBezTo>
                  <a:cubicBezTo>
                    <a:pt x="33" y="192"/>
                    <a:pt x="37" y="202"/>
                    <a:pt x="40" y="212"/>
                  </a:cubicBezTo>
                  <a:cubicBezTo>
                    <a:pt x="44" y="222"/>
                    <a:pt x="48" y="233"/>
                    <a:pt x="50" y="243"/>
                  </a:cubicBezTo>
                  <a:cubicBezTo>
                    <a:pt x="50" y="243"/>
                    <a:pt x="50" y="243"/>
                    <a:pt x="50" y="243"/>
                  </a:cubicBezTo>
                  <a:cubicBezTo>
                    <a:pt x="51" y="246"/>
                    <a:pt x="54" y="248"/>
                    <a:pt x="57" y="248"/>
                  </a:cubicBezTo>
                  <a:cubicBezTo>
                    <a:pt x="60" y="248"/>
                    <a:pt x="62" y="245"/>
                    <a:pt x="62" y="242"/>
                  </a:cubicBezTo>
                  <a:cubicBezTo>
                    <a:pt x="61" y="230"/>
                    <a:pt x="58" y="219"/>
                    <a:pt x="55" y="208"/>
                  </a:cubicBezTo>
                  <a:cubicBezTo>
                    <a:pt x="52" y="197"/>
                    <a:pt x="49" y="186"/>
                    <a:pt x="46" y="175"/>
                  </a:cubicBezTo>
                  <a:cubicBezTo>
                    <a:pt x="40" y="156"/>
                    <a:pt x="34" y="137"/>
                    <a:pt x="28" y="118"/>
                  </a:cubicBezTo>
                  <a:cubicBezTo>
                    <a:pt x="39" y="105"/>
                    <a:pt x="49" y="91"/>
                    <a:pt x="60" y="77"/>
                  </a:cubicBezTo>
                  <a:cubicBezTo>
                    <a:pt x="67" y="68"/>
                    <a:pt x="74" y="59"/>
                    <a:pt x="81" y="50"/>
                  </a:cubicBezTo>
                  <a:cubicBezTo>
                    <a:pt x="89" y="51"/>
                    <a:pt x="98" y="50"/>
                    <a:pt x="107" y="48"/>
                  </a:cubicBezTo>
                  <a:cubicBezTo>
                    <a:pt x="108" y="52"/>
                    <a:pt x="109" y="56"/>
                    <a:pt x="111" y="59"/>
                  </a:cubicBezTo>
                  <a:cubicBezTo>
                    <a:pt x="114" y="68"/>
                    <a:pt x="119" y="77"/>
                    <a:pt x="124" y="85"/>
                  </a:cubicBezTo>
                  <a:cubicBezTo>
                    <a:pt x="129" y="93"/>
                    <a:pt x="134" y="101"/>
                    <a:pt x="140" y="108"/>
                  </a:cubicBezTo>
                  <a:cubicBezTo>
                    <a:pt x="145" y="116"/>
                    <a:pt x="151" y="123"/>
                    <a:pt x="158" y="130"/>
                  </a:cubicBezTo>
                  <a:cubicBezTo>
                    <a:pt x="158" y="130"/>
                    <a:pt x="158" y="130"/>
                    <a:pt x="158" y="130"/>
                  </a:cubicBezTo>
                  <a:cubicBezTo>
                    <a:pt x="159" y="131"/>
                    <a:pt x="159" y="131"/>
                    <a:pt x="159" y="131"/>
                  </a:cubicBezTo>
                  <a:cubicBezTo>
                    <a:pt x="160" y="132"/>
                    <a:pt x="162" y="133"/>
                    <a:pt x="164" y="134"/>
                  </a:cubicBezTo>
                  <a:cubicBezTo>
                    <a:pt x="171" y="135"/>
                    <a:pt x="179" y="137"/>
                    <a:pt x="187" y="138"/>
                  </a:cubicBezTo>
                  <a:cubicBezTo>
                    <a:pt x="194" y="140"/>
                    <a:pt x="202" y="141"/>
                    <a:pt x="210" y="142"/>
                  </a:cubicBezTo>
                  <a:cubicBezTo>
                    <a:pt x="225" y="144"/>
                    <a:pt x="241" y="145"/>
                    <a:pt x="256" y="145"/>
                  </a:cubicBezTo>
                  <a:cubicBezTo>
                    <a:pt x="259" y="146"/>
                    <a:pt x="262" y="143"/>
                    <a:pt x="262" y="140"/>
                  </a:cubicBezTo>
                  <a:cubicBezTo>
                    <a:pt x="263" y="137"/>
                    <a:pt x="261" y="134"/>
                    <a:pt x="257" y="1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34028B06-58D5-B3A5-D598-89B851F23D9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87640" y="6839859"/>
              <a:ext cx="416343" cy="242128"/>
            </a:xfrm>
            <a:custGeom>
              <a:avLst/>
              <a:gdLst>
                <a:gd name="T0" fmla="*/ 41 w 61"/>
                <a:gd name="T1" fmla="*/ 4 h 36"/>
                <a:gd name="T2" fmla="*/ 50 w 61"/>
                <a:gd name="T3" fmla="*/ 1 h 36"/>
                <a:gd name="T4" fmla="*/ 54 w 61"/>
                <a:gd name="T5" fmla="*/ 2 h 36"/>
                <a:gd name="T6" fmla="*/ 60 w 61"/>
                <a:gd name="T7" fmla="*/ 20 h 36"/>
                <a:gd name="T8" fmla="*/ 45 w 61"/>
                <a:gd name="T9" fmla="*/ 23 h 36"/>
                <a:gd name="T10" fmla="*/ 19 w 61"/>
                <a:gd name="T11" fmla="*/ 31 h 36"/>
                <a:gd name="T12" fmla="*/ 36 w 61"/>
                <a:gd name="T13" fmla="*/ 15 h 36"/>
                <a:gd name="T14" fmla="*/ 40 w 61"/>
                <a:gd name="T15" fmla="*/ 7 h 36"/>
                <a:gd name="T16" fmla="*/ 41 w 61"/>
                <a:gd name="T17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36">
                  <a:moveTo>
                    <a:pt x="41" y="4"/>
                  </a:moveTo>
                  <a:cubicBezTo>
                    <a:pt x="44" y="3"/>
                    <a:pt x="47" y="2"/>
                    <a:pt x="50" y="1"/>
                  </a:cubicBezTo>
                  <a:cubicBezTo>
                    <a:pt x="51" y="0"/>
                    <a:pt x="53" y="1"/>
                    <a:pt x="54" y="2"/>
                  </a:cubicBezTo>
                  <a:cubicBezTo>
                    <a:pt x="56" y="7"/>
                    <a:pt x="61" y="17"/>
                    <a:pt x="60" y="20"/>
                  </a:cubicBezTo>
                  <a:cubicBezTo>
                    <a:pt x="59" y="23"/>
                    <a:pt x="47" y="25"/>
                    <a:pt x="45" y="23"/>
                  </a:cubicBezTo>
                  <a:cubicBezTo>
                    <a:pt x="45" y="23"/>
                    <a:pt x="39" y="27"/>
                    <a:pt x="19" y="31"/>
                  </a:cubicBezTo>
                  <a:cubicBezTo>
                    <a:pt x="0" y="36"/>
                    <a:pt x="29" y="20"/>
                    <a:pt x="36" y="15"/>
                  </a:cubicBezTo>
                  <a:cubicBezTo>
                    <a:pt x="40" y="12"/>
                    <a:pt x="40" y="9"/>
                    <a:pt x="40" y="7"/>
                  </a:cubicBezTo>
                  <a:cubicBezTo>
                    <a:pt x="39" y="5"/>
                    <a:pt x="40" y="4"/>
                    <a:pt x="41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4115B54E-C18D-B542-2E1E-8DAEA3B5CDDA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4858305" y="4208934"/>
              <a:ext cx="1175206" cy="1263789"/>
            </a:xfrm>
            <a:custGeom>
              <a:avLst/>
              <a:gdLst>
                <a:gd name="T0" fmla="*/ 171 w 171"/>
                <a:gd name="T1" fmla="*/ 85 h 187"/>
                <a:gd name="T2" fmla="*/ 169 w 171"/>
                <a:gd name="T3" fmla="*/ 75 h 187"/>
                <a:gd name="T4" fmla="*/ 167 w 171"/>
                <a:gd name="T5" fmla="*/ 65 h 187"/>
                <a:gd name="T6" fmla="*/ 166 w 171"/>
                <a:gd name="T7" fmla="*/ 63 h 187"/>
                <a:gd name="T8" fmla="*/ 166 w 171"/>
                <a:gd name="T9" fmla="*/ 63 h 187"/>
                <a:gd name="T10" fmla="*/ 153 w 171"/>
                <a:gd name="T11" fmla="*/ 46 h 187"/>
                <a:gd name="T12" fmla="*/ 138 w 171"/>
                <a:gd name="T13" fmla="*/ 32 h 187"/>
                <a:gd name="T14" fmla="*/ 122 w 171"/>
                <a:gd name="T15" fmla="*/ 19 h 187"/>
                <a:gd name="T16" fmla="*/ 103 w 171"/>
                <a:gd name="T17" fmla="*/ 10 h 187"/>
                <a:gd name="T18" fmla="*/ 102 w 171"/>
                <a:gd name="T19" fmla="*/ 9 h 187"/>
                <a:gd name="T20" fmla="*/ 98 w 171"/>
                <a:gd name="T21" fmla="*/ 9 h 187"/>
                <a:gd name="T22" fmla="*/ 44 w 171"/>
                <a:gd name="T23" fmla="*/ 24 h 187"/>
                <a:gd name="T24" fmla="*/ 17 w 171"/>
                <a:gd name="T25" fmla="*/ 66 h 187"/>
                <a:gd name="T26" fmla="*/ 6 w 171"/>
                <a:gd name="T27" fmla="*/ 94 h 187"/>
                <a:gd name="T28" fmla="*/ 0 w 171"/>
                <a:gd name="T29" fmla="*/ 123 h 187"/>
                <a:gd name="T30" fmla="*/ 0 w 171"/>
                <a:gd name="T31" fmla="*/ 124 h 187"/>
                <a:gd name="T32" fmla="*/ 0 w 171"/>
                <a:gd name="T33" fmla="*/ 125 h 187"/>
                <a:gd name="T34" fmla="*/ 8 w 171"/>
                <a:gd name="T35" fmla="*/ 133 h 187"/>
                <a:gd name="T36" fmla="*/ 8 w 171"/>
                <a:gd name="T37" fmla="*/ 133 h 187"/>
                <a:gd name="T38" fmla="*/ 17 w 171"/>
                <a:gd name="T39" fmla="*/ 130 h 187"/>
                <a:gd name="T40" fmla="*/ 23 w 171"/>
                <a:gd name="T41" fmla="*/ 127 h 187"/>
                <a:gd name="T42" fmla="*/ 34 w 171"/>
                <a:gd name="T43" fmla="*/ 118 h 187"/>
                <a:gd name="T44" fmla="*/ 40 w 171"/>
                <a:gd name="T45" fmla="*/ 111 h 187"/>
                <a:gd name="T46" fmla="*/ 53 w 171"/>
                <a:gd name="T47" fmla="*/ 175 h 187"/>
                <a:gd name="T48" fmla="*/ 131 w 171"/>
                <a:gd name="T49" fmla="*/ 166 h 187"/>
                <a:gd name="T50" fmla="*/ 113 w 171"/>
                <a:gd name="T51" fmla="*/ 40 h 187"/>
                <a:gd name="T52" fmla="*/ 126 w 171"/>
                <a:gd name="T53" fmla="*/ 48 h 187"/>
                <a:gd name="T54" fmla="*/ 140 w 171"/>
                <a:gd name="T55" fmla="*/ 60 h 187"/>
                <a:gd name="T56" fmla="*/ 152 w 171"/>
                <a:gd name="T57" fmla="*/ 72 h 187"/>
                <a:gd name="T58" fmla="*/ 154 w 171"/>
                <a:gd name="T59" fmla="*/ 78 h 187"/>
                <a:gd name="T60" fmla="*/ 156 w 171"/>
                <a:gd name="T61" fmla="*/ 87 h 187"/>
                <a:gd name="T62" fmla="*/ 158 w 171"/>
                <a:gd name="T63" fmla="*/ 104 h 187"/>
                <a:gd name="T64" fmla="*/ 157 w 171"/>
                <a:gd name="T65" fmla="*/ 122 h 187"/>
                <a:gd name="T66" fmla="*/ 155 w 171"/>
                <a:gd name="T67" fmla="*/ 139 h 187"/>
                <a:gd name="T68" fmla="*/ 155 w 171"/>
                <a:gd name="T69" fmla="*/ 140 h 187"/>
                <a:gd name="T70" fmla="*/ 157 w 171"/>
                <a:gd name="T71" fmla="*/ 144 h 187"/>
                <a:gd name="T72" fmla="*/ 162 w 171"/>
                <a:gd name="T73" fmla="*/ 142 h 187"/>
                <a:gd name="T74" fmla="*/ 168 w 171"/>
                <a:gd name="T75" fmla="*/ 123 h 187"/>
                <a:gd name="T76" fmla="*/ 171 w 171"/>
                <a:gd name="T77" fmla="*/ 104 h 187"/>
                <a:gd name="T78" fmla="*/ 171 w 171"/>
                <a:gd name="T79" fmla="*/ 85 h 187"/>
                <a:gd name="T80" fmla="*/ 35 w 171"/>
                <a:gd name="T81" fmla="*/ 101 h 187"/>
                <a:gd name="T82" fmla="*/ 26 w 171"/>
                <a:gd name="T83" fmla="*/ 109 h 187"/>
                <a:gd name="T84" fmla="*/ 20 w 171"/>
                <a:gd name="T85" fmla="*/ 112 h 187"/>
                <a:gd name="T86" fmla="*/ 24 w 171"/>
                <a:gd name="T87" fmla="*/ 100 h 187"/>
                <a:gd name="T88" fmla="*/ 35 w 171"/>
                <a:gd name="T89" fmla="*/ 75 h 187"/>
                <a:gd name="T90" fmla="*/ 38 w 171"/>
                <a:gd name="T91" fmla="*/ 68 h 187"/>
                <a:gd name="T92" fmla="*/ 39 w 171"/>
                <a:gd name="T93" fmla="*/ 97 h 187"/>
                <a:gd name="T94" fmla="*/ 35 w 171"/>
                <a:gd name="T95" fmla="*/ 10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1" h="187">
                  <a:moveTo>
                    <a:pt x="171" y="85"/>
                  </a:moveTo>
                  <a:cubicBezTo>
                    <a:pt x="170" y="81"/>
                    <a:pt x="170" y="78"/>
                    <a:pt x="169" y="75"/>
                  </a:cubicBezTo>
                  <a:cubicBezTo>
                    <a:pt x="169" y="71"/>
                    <a:pt x="168" y="68"/>
                    <a:pt x="167" y="65"/>
                  </a:cubicBezTo>
                  <a:cubicBezTo>
                    <a:pt x="167" y="64"/>
                    <a:pt x="167" y="64"/>
                    <a:pt x="166" y="63"/>
                  </a:cubicBezTo>
                  <a:cubicBezTo>
                    <a:pt x="166" y="63"/>
                    <a:pt x="166" y="63"/>
                    <a:pt x="166" y="63"/>
                  </a:cubicBezTo>
                  <a:cubicBezTo>
                    <a:pt x="162" y="57"/>
                    <a:pt x="158" y="51"/>
                    <a:pt x="153" y="46"/>
                  </a:cubicBezTo>
                  <a:cubicBezTo>
                    <a:pt x="149" y="41"/>
                    <a:pt x="144" y="36"/>
                    <a:pt x="138" y="32"/>
                  </a:cubicBezTo>
                  <a:cubicBezTo>
                    <a:pt x="133" y="27"/>
                    <a:pt x="128" y="23"/>
                    <a:pt x="122" y="19"/>
                  </a:cubicBezTo>
                  <a:cubicBezTo>
                    <a:pt x="116" y="16"/>
                    <a:pt x="109" y="13"/>
                    <a:pt x="103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9"/>
                    <a:pt x="99" y="9"/>
                    <a:pt x="98" y="9"/>
                  </a:cubicBezTo>
                  <a:cubicBezTo>
                    <a:pt x="81" y="0"/>
                    <a:pt x="55" y="7"/>
                    <a:pt x="44" y="24"/>
                  </a:cubicBezTo>
                  <a:cubicBezTo>
                    <a:pt x="33" y="36"/>
                    <a:pt x="23" y="51"/>
                    <a:pt x="17" y="66"/>
                  </a:cubicBezTo>
                  <a:cubicBezTo>
                    <a:pt x="12" y="75"/>
                    <a:pt x="9" y="84"/>
                    <a:pt x="6" y="94"/>
                  </a:cubicBezTo>
                  <a:cubicBezTo>
                    <a:pt x="3" y="104"/>
                    <a:pt x="1" y="113"/>
                    <a:pt x="0" y="12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5"/>
                    <a:pt x="0" y="125"/>
                  </a:cubicBezTo>
                  <a:cubicBezTo>
                    <a:pt x="0" y="129"/>
                    <a:pt x="3" y="133"/>
                    <a:pt x="8" y="133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2" y="133"/>
                    <a:pt x="15" y="132"/>
                    <a:pt x="17" y="130"/>
                  </a:cubicBezTo>
                  <a:cubicBezTo>
                    <a:pt x="19" y="129"/>
                    <a:pt x="21" y="128"/>
                    <a:pt x="23" y="127"/>
                  </a:cubicBezTo>
                  <a:cubicBezTo>
                    <a:pt x="27" y="124"/>
                    <a:pt x="31" y="121"/>
                    <a:pt x="34" y="118"/>
                  </a:cubicBezTo>
                  <a:cubicBezTo>
                    <a:pt x="36" y="116"/>
                    <a:pt x="38" y="114"/>
                    <a:pt x="40" y="111"/>
                  </a:cubicBezTo>
                  <a:cubicBezTo>
                    <a:pt x="44" y="153"/>
                    <a:pt x="53" y="175"/>
                    <a:pt x="53" y="175"/>
                  </a:cubicBezTo>
                  <a:cubicBezTo>
                    <a:pt x="80" y="187"/>
                    <a:pt x="131" y="166"/>
                    <a:pt x="131" y="166"/>
                  </a:cubicBezTo>
                  <a:cubicBezTo>
                    <a:pt x="123" y="124"/>
                    <a:pt x="116" y="82"/>
                    <a:pt x="113" y="40"/>
                  </a:cubicBezTo>
                  <a:cubicBezTo>
                    <a:pt x="117" y="42"/>
                    <a:pt x="121" y="45"/>
                    <a:pt x="126" y="48"/>
                  </a:cubicBezTo>
                  <a:cubicBezTo>
                    <a:pt x="130" y="52"/>
                    <a:pt x="135" y="55"/>
                    <a:pt x="140" y="60"/>
                  </a:cubicBezTo>
                  <a:cubicBezTo>
                    <a:pt x="144" y="63"/>
                    <a:pt x="148" y="68"/>
                    <a:pt x="152" y="72"/>
                  </a:cubicBezTo>
                  <a:cubicBezTo>
                    <a:pt x="152" y="74"/>
                    <a:pt x="153" y="76"/>
                    <a:pt x="154" y="78"/>
                  </a:cubicBezTo>
                  <a:cubicBezTo>
                    <a:pt x="154" y="81"/>
                    <a:pt x="155" y="84"/>
                    <a:pt x="156" y="87"/>
                  </a:cubicBezTo>
                  <a:cubicBezTo>
                    <a:pt x="157" y="92"/>
                    <a:pt x="157" y="98"/>
                    <a:pt x="158" y="104"/>
                  </a:cubicBezTo>
                  <a:cubicBezTo>
                    <a:pt x="158" y="110"/>
                    <a:pt x="158" y="116"/>
                    <a:pt x="157" y="122"/>
                  </a:cubicBezTo>
                  <a:cubicBezTo>
                    <a:pt x="157" y="128"/>
                    <a:pt x="156" y="134"/>
                    <a:pt x="155" y="139"/>
                  </a:cubicBezTo>
                  <a:cubicBezTo>
                    <a:pt x="155" y="140"/>
                    <a:pt x="155" y="140"/>
                    <a:pt x="155" y="140"/>
                  </a:cubicBezTo>
                  <a:cubicBezTo>
                    <a:pt x="154" y="142"/>
                    <a:pt x="155" y="143"/>
                    <a:pt x="157" y="144"/>
                  </a:cubicBezTo>
                  <a:cubicBezTo>
                    <a:pt x="159" y="145"/>
                    <a:pt x="162" y="144"/>
                    <a:pt x="162" y="142"/>
                  </a:cubicBezTo>
                  <a:cubicBezTo>
                    <a:pt x="165" y="136"/>
                    <a:pt x="167" y="130"/>
                    <a:pt x="168" y="123"/>
                  </a:cubicBezTo>
                  <a:cubicBezTo>
                    <a:pt x="169" y="117"/>
                    <a:pt x="170" y="111"/>
                    <a:pt x="171" y="104"/>
                  </a:cubicBezTo>
                  <a:cubicBezTo>
                    <a:pt x="171" y="98"/>
                    <a:pt x="171" y="91"/>
                    <a:pt x="171" y="85"/>
                  </a:cubicBezTo>
                  <a:close/>
                  <a:moveTo>
                    <a:pt x="35" y="101"/>
                  </a:moveTo>
                  <a:cubicBezTo>
                    <a:pt x="32" y="104"/>
                    <a:pt x="29" y="106"/>
                    <a:pt x="26" y="109"/>
                  </a:cubicBezTo>
                  <a:cubicBezTo>
                    <a:pt x="24" y="110"/>
                    <a:pt x="22" y="111"/>
                    <a:pt x="20" y="112"/>
                  </a:cubicBezTo>
                  <a:cubicBezTo>
                    <a:pt x="21" y="108"/>
                    <a:pt x="22" y="104"/>
                    <a:pt x="24" y="100"/>
                  </a:cubicBezTo>
                  <a:cubicBezTo>
                    <a:pt x="27" y="91"/>
                    <a:pt x="30" y="83"/>
                    <a:pt x="35" y="75"/>
                  </a:cubicBezTo>
                  <a:cubicBezTo>
                    <a:pt x="36" y="73"/>
                    <a:pt x="37" y="70"/>
                    <a:pt x="38" y="68"/>
                  </a:cubicBezTo>
                  <a:cubicBezTo>
                    <a:pt x="38" y="79"/>
                    <a:pt x="39" y="88"/>
                    <a:pt x="39" y="97"/>
                  </a:cubicBezTo>
                  <a:cubicBezTo>
                    <a:pt x="38" y="99"/>
                    <a:pt x="37" y="100"/>
                    <a:pt x="35" y="1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1F4F2736-A81B-450B-652B-31EE5FAD124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10868" y="4344762"/>
              <a:ext cx="97443" cy="141733"/>
            </a:xfrm>
            <a:custGeom>
              <a:avLst/>
              <a:gdLst>
                <a:gd name="T0" fmla="*/ 3 w 14"/>
                <a:gd name="T1" fmla="*/ 5 h 21"/>
                <a:gd name="T2" fmla="*/ 4 w 14"/>
                <a:gd name="T3" fmla="*/ 18 h 21"/>
                <a:gd name="T4" fmla="*/ 11 w 14"/>
                <a:gd name="T5" fmla="*/ 14 h 21"/>
                <a:gd name="T6" fmla="*/ 3 w 14"/>
                <a:gd name="T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1">
                  <a:moveTo>
                    <a:pt x="3" y="5"/>
                  </a:moveTo>
                  <a:cubicBezTo>
                    <a:pt x="0" y="6"/>
                    <a:pt x="1" y="15"/>
                    <a:pt x="4" y="18"/>
                  </a:cubicBezTo>
                  <a:cubicBezTo>
                    <a:pt x="8" y="21"/>
                    <a:pt x="10" y="17"/>
                    <a:pt x="11" y="14"/>
                  </a:cubicBezTo>
                  <a:cubicBezTo>
                    <a:pt x="13" y="11"/>
                    <a:pt x="14" y="0"/>
                    <a:pt x="3" y="5"/>
                  </a:cubicBezTo>
                  <a:close/>
                </a:path>
              </a:pathLst>
            </a:custGeom>
            <a:solidFill>
              <a:srgbClr val="1115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72536E77-C380-305B-2552-19AFFFDC39E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86851" y="3795545"/>
              <a:ext cx="404532" cy="487209"/>
            </a:xfrm>
            <a:custGeom>
              <a:avLst/>
              <a:gdLst>
                <a:gd name="T0" fmla="*/ 2 w 59"/>
                <a:gd name="T1" fmla="*/ 40 h 72"/>
                <a:gd name="T2" fmla="*/ 20 w 59"/>
                <a:gd name="T3" fmla="*/ 66 h 72"/>
                <a:gd name="T4" fmla="*/ 43 w 59"/>
                <a:gd name="T5" fmla="*/ 47 h 72"/>
                <a:gd name="T6" fmla="*/ 25 w 59"/>
                <a:gd name="T7" fmla="*/ 0 h 72"/>
                <a:gd name="T8" fmla="*/ 2 w 59"/>
                <a:gd name="T9" fmla="*/ 4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72">
                  <a:moveTo>
                    <a:pt x="2" y="40"/>
                  </a:moveTo>
                  <a:cubicBezTo>
                    <a:pt x="2" y="57"/>
                    <a:pt x="0" y="72"/>
                    <a:pt x="20" y="66"/>
                  </a:cubicBezTo>
                  <a:cubicBezTo>
                    <a:pt x="34" y="62"/>
                    <a:pt x="40" y="56"/>
                    <a:pt x="43" y="47"/>
                  </a:cubicBezTo>
                  <a:cubicBezTo>
                    <a:pt x="47" y="36"/>
                    <a:pt x="59" y="0"/>
                    <a:pt x="25" y="0"/>
                  </a:cubicBezTo>
                  <a:cubicBezTo>
                    <a:pt x="4" y="0"/>
                    <a:pt x="2" y="15"/>
                    <a:pt x="2" y="40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DBEB67B2-0E5A-063B-E43E-0ECD3191A6C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28981" y="4710906"/>
              <a:ext cx="177167" cy="194883"/>
            </a:xfrm>
            <a:custGeom>
              <a:avLst/>
              <a:gdLst>
                <a:gd name="T0" fmla="*/ 17 w 26"/>
                <a:gd name="T1" fmla="*/ 2 h 29"/>
                <a:gd name="T2" fmla="*/ 17 w 26"/>
                <a:gd name="T3" fmla="*/ 3 h 29"/>
                <a:gd name="T4" fmla="*/ 8 w 26"/>
                <a:gd name="T5" fmla="*/ 2 h 29"/>
                <a:gd name="T6" fmla="*/ 4 w 26"/>
                <a:gd name="T7" fmla="*/ 17 h 29"/>
                <a:gd name="T8" fmla="*/ 22 w 26"/>
                <a:gd name="T9" fmla="*/ 12 h 29"/>
                <a:gd name="T10" fmla="*/ 17 w 26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9">
                  <a:moveTo>
                    <a:pt x="17" y="2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4" y="1"/>
                    <a:pt x="11" y="1"/>
                    <a:pt x="8" y="2"/>
                  </a:cubicBezTo>
                  <a:cubicBezTo>
                    <a:pt x="2" y="7"/>
                    <a:pt x="0" y="10"/>
                    <a:pt x="4" y="17"/>
                  </a:cubicBezTo>
                  <a:cubicBezTo>
                    <a:pt x="8" y="25"/>
                    <a:pt x="18" y="29"/>
                    <a:pt x="22" y="12"/>
                  </a:cubicBezTo>
                  <a:cubicBezTo>
                    <a:pt x="26" y="11"/>
                    <a:pt x="24" y="0"/>
                    <a:pt x="17" y="2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634443C1-8783-58BD-1B5E-04C16589BC7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884879" y="5041618"/>
              <a:ext cx="174215" cy="221459"/>
            </a:xfrm>
            <a:custGeom>
              <a:avLst/>
              <a:gdLst>
                <a:gd name="T0" fmla="*/ 17 w 25"/>
                <a:gd name="T1" fmla="*/ 4 h 33"/>
                <a:gd name="T2" fmla="*/ 12 w 25"/>
                <a:gd name="T3" fmla="*/ 5 h 33"/>
                <a:gd name="T4" fmla="*/ 5 w 25"/>
                <a:gd name="T5" fmla="*/ 12 h 33"/>
                <a:gd name="T6" fmla="*/ 6 w 25"/>
                <a:gd name="T7" fmla="*/ 12 h 33"/>
                <a:gd name="T8" fmla="*/ 6 w 25"/>
                <a:gd name="T9" fmla="*/ 15 h 33"/>
                <a:gd name="T10" fmla="*/ 24 w 25"/>
                <a:gd name="T11" fmla="*/ 17 h 33"/>
                <a:gd name="T12" fmla="*/ 17 w 25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33">
                  <a:moveTo>
                    <a:pt x="17" y="4"/>
                  </a:moveTo>
                  <a:cubicBezTo>
                    <a:pt x="15" y="3"/>
                    <a:pt x="13" y="4"/>
                    <a:pt x="12" y="5"/>
                  </a:cubicBezTo>
                  <a:cubicBezTo>
                    <a:pt x="7" y="0"/>
                    <a:pt x="0" y="10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6" y="14"/>
                    <a:pt x="6" y="15"/>
                    <a:pt x="6" y="15"/>
                  </a:cubicBezTo>
                  <a:cubicBezTo>
                    <a:pt x="14" y="33"/>
                    <a:pt x="23" y="26"/>
                    <a:pt x="24" y="17"/>
                  </a:cubicBezTo>
                  <a:cubicBezTo>
                    <a:pt x="25" y="9"/>
                    <a:pt x="24" y="6"/>
                    <a:pt x="17" y="4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8275CD6B-FDD6-8EF9-31D7-F9669FEBCC0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80948" y="3863458"/>
              <a:ext cx="336617" cy="522643"/>
            </a:xfrm>
            <a:custGeom>
              <a:avLst/>
              <a:gdLst>
                <a:gd name="T0" fmla="*/ 25 w 49"/>
                <a:gd name="T1" fmla="*/ 21 h 77"/>
                <a:gd name="T2" fmla="*/ 41 w 49"/>
                <a:gd name="T3" fmla="*/ 64 h 77"/>
                <a:gd name="T4" fmla="*/ 19 w 49"/>
                <a:gd name="T5" fmla="*/ 74 h 77"/>
                <a:gd name="T6" fmla="*/ 14 w 49"/>
                <a:gd name="T7" fmla="*/ 32 h 77"/>
                <a:gd name="T8" fmla="*/ 25 w 49"/>
                <a:gd name="T9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7">
                  <a:moveTo>
                    <a:pt x="25" y="21"/>
                  </a:moveTo>
                  <a:cubicBezTo>
                    <a:pt x="31" y="38"/>
                    <a:pt x="31" y="55"/>
                    <a:pt x="41" y="64"/>
                  </a:cubicBezTo>
                  <a:cubicBezTo>
                    <a:pt x="49" y="72"/>
                    <a:pt x="26" y="77"/>
                    <a:pt x="19" y="74"/>
                  </a:cubicBezTo>
                  <a:cubicBezTo>
                    <a:pt x="6" y="69"/>
                    <a:pt x="27" y="64"/>
                    <a:pt x="14" y="32"/>
                  </a:cubicBezTo>
                  <a:cubicBezTo>
                    <a:pt x="0" y="0"/>
                    <a:pt x="25" y="21"/>
                    <a:pt x="25" y="21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0BB4C75A-49FB-3D86-066C-1294119684D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80946" y="4229603"/>
              <a:ext cx="186026" cy="203743"/>
            </a:xfrm>
            <a:custGeom>
              <a:avLst/>
              <a:gdLst>
                <a:gd name="T0" fmla="*/ 0 w 27"/>
                <a:gd name="T1" fmla="*/ 21 h 30"/>
                <a:gd name="T2" fmla="*/ 10 w 27"/>
                <a:gd name="T3" fmla="*/ 30 h 30"/>
                <a:gd name="T4" fmla="*/ 24 w 27"/>
                <a:gd name="T5" fmla="*/ 3 h 30"/>
                <a:gd name="T6" fmla="*/ 12 w 27"/>
                <a:gd name="T7" fmla="*/ 0 h 30"/>
                <a:gd name="T8" fmla="*/ 0 w 27"/>
                <a:gd name="T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0">
                  <a:moveTo>
                    <a:pt x="0" y="21"/>
                  </a:moveTo>
                  <a:cubicBezTo>
                    <a:pt x="0" y="21"/>
                    <a:pt x="5" y="25"/>
                    <a:pt x="10" y="30"/>
                  </a:cubicBezTo>
                  <a:cubicBezTo>
                    <a:pt x="10" y="30"/>
                    <a:pt x="27" y="16"/>
                    <a:pt x="24" y="3"/>
                  </a:cubicBezTo>
                  <a:cubicBezTo>
                    <a:pt x="24" y="3"/>
                    <a:pt x="17" y="0"/>
                    <a:pt x="12" y="0"/>
                  </a:cubicBezTo>
                  <a:cubicBezTo>
                    <a:pt x="12" y="0"/>
                    <a:pt x="13" y="12"/>
                    <a:pt x="0" y="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22A21520-D5C1-89F6-8B71-27D6E5C15C6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66972" y="4262084"/>
              <a:ext cx="121065" cy="191932"/>
            </a:xfrm>
            <a:custGeom>
              <a:avLst/>
              <a:gdLst>
                <a:gd name="T0" fmla="*/ 18 w 18"/>
                <a:gd name="T1" fmla="*/ 16 h 28"/>
                <a:gd name="T2" fmla="*/ 15 w 18"/>
                <a:gd name="T3" fmla="*/ 28 h 28"/>
                <a:gd name="T4" fmla="*/ 6 w 18"/>
                <a:gd name="T5" fmla="*/ 4 h 28"/>
                <a:gd name="T6" fmla="*/ 14 w 18"/>
                <a:gd name="T7" fmla="*/ 0 h 28"/>
                <a:gd name="T8" fmla="*/ 18 w 18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8">
                  <a:moveTo>
                    <a:pt x="18" y="16"/>
                  </a:moveTo>
                  <a:cubicBezTo>
                    <a:pt x="18" y="16"/>
                    <a:pt x="9" y="21"/>
                    <a:pt x="15" y="28"/>
                  </a:cubicBezTo>
                  <a:cubicBezTo>
                    <a:pt x="15" y="28"/>
                    <a:pt x="0" y="20"/>
                    <a:pt x="6" y="4"/>
                  </a:cubicBezTo>
                  <a:cubicBezTo>
                    <a:pt x="6" y="4"/>
                    <a:pt x="9" y="1"/>
                    <a:pt x="14" y="0"/>
                  </a:cubicBezTo>
                  <a:cubicBezTo>
                    <a:pt x="14" y="0"/>
                    <a:pt x="12" y="10"/>
                    <a:pt x="18" y="1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E7A32653-959B-32BC-9871-2FF0D0711CA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372088" y="3763064"/>
              <a:ext cx="490161" cy="345476"/>
            </a:xfrm>
            <a:custGeom>
              <a:avLst/>
              <a:gdLst>
                <a:gd name="T0" fmla="*/ 59 w 71"/>
                <a:gd name="T1" fmla="*/ 17 h 51"/>
                <a:gd name="T2" fmla="*/ 60 w 71"/>
                <a:gd name="T3" fmla="*/ 14 h 51"/>
                <a:gd name="T4" fmla="*/ 35 w 71"/>
                <a:gd name="T5" fmla="*/ 4 h 51"/>
                <a:gd name="T6" fmla="*/ 26 w 71"/>
                <a:gd name="T7" fmla="*/ 0 h 51"/>
                <a:gd name="T8" fmla="*/ 16 w 71"/>
                <a:gd name="T9" fmla="*/ 24 h 51"/>
                <a:gd name="T10" fmla="*/ 41 w 71"/>
                <a:gd name="T11" fmla="*/ 24 h 51"/>
                <a:gd name="T12" fmla="*/ 47 w 71"/>
                <a:gd name="T13" fmla="*/ 47 h 51"/>
                <a:gd name="T14" fmla="*/ 59 w 71"/>
                <a:gd name="T15" fmla="*/ 1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51">
                  <a:moveTo>
                    <a:pt x="59" y="17"/>
                  </a:moveTo>
                  <a:cubicBezTo>
                    <a:pt x="59" y="16"/>
                    <a:pt x="60" y="15"/>
                    <a:pt x="60" y="14"/>
                  </a:cubicBezTo>
                  <a:cubicBezTo>
                    <a:pt x="61" y="7"/>
                    <a:pt x="51" y="2"/>
                    <a:pt x="35" y="4"/>
                  </a:cubicBezTo>
                  <a:cubicBezTo>
                    <a:pt x="23" y="5"/>
                    <a:pt x="26" y="0"/>
                    <a:pt x="26" y="0"/>
                  </a:cubicBezTo>
                  <a:cubicBezTo>
                    <a:pt x="5" y="10"/>
                    <a:pt x="0" y="20"/>
                    <a:pt x="16" y="24"/>
                  </a:cubicBezTo>
                  <a:cubicBezTo>
                    <a:pt x="19" y="25"/>
                    <a:pt x="31" y="26"/>
                    <a:pt x="41" y="24"/>
                  </a:cubicBezTo>
                  <a:cubicBezTo>
                    <a:pt x="39" y="33"/>
                    <a:pt x="38" y="44"/>
                    <a:pt x="47" y="47"/>
                  </a:cubicBezTo>
                  <a:cubicBezTo>
                    <a:pt x="61" y="51"/>
                    <a:pt x="71" y="14"/>
                    <a:pt x="59" y="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BCFEAB6F-C539-84AD-A8AA-656E0835895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422287" y="3978617"/>
              <a:ext cx="129922" cy="135828"/>
            </a:xfrm>
            <a:custGeom>
              <a:avLst/>
              <a:gdLst>
                <a:gd name="T0" fmla="*/ 6 w 19"/>
                <a:gd name="T1" fmla="*/ 9 h 20"/>
                <a:gd name="T2" fmla="*/ 4 w 19"/>
                <a:gd name="T3" fmla="*/ 18 h 20"/>
                <a:gd name="T4" fmla="*/ 11 w 19"/>
                <a:gd name="T5" fmla="*/ 18 h 20"/>
                <a:gd name="T6" fmla="*/ 16 w 19"/>
                <a:gd name="T7" fmla="*/ 5 h 20"/>
                <a:gd name="T8" fmla="*/ 6 w 19"/>
                <a:gd name="T9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0">
                  <a:moveTo>
                    <a:pt x="6" y="9"/>
                  </a:moveTo>
                  <a:cubicBezTo>
                    <a:pt x="3" y="13"/>
                    <a:pt x="0" y="17"/>
                    <a:pt x="4" y="18"/>
                  </a:cubicBezTo>
                  <a:cubicBezTo>
                    <a:pt x="7" y="20"/>
                    <a:pt x="9" y="19"/>
                    <a:pt x="11" y="18"/>
                  </a:cubicBezTo>
                  <a:cubicBezTo>
                    <a:pt x="13" y="16"/>
                    <a:pt x="19" y="12"/>
                    <a:pt x="16" y="5"/>
                  </a:cubicBezTo>
                  <a:cubicBezTo>
                    <a:pt x="14" y="0"/>
                    <a:pt x="10" y="3"/>
                    <a:pt x="6" y="9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E7842455-4428-7187-1E22-2E9629849D6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153583" y="4439251"/>
              <a:ext cx="454728" cy="357287"/>
            </a:xfrm>
            <a:custGeom>
              <a:avLst/>
              <a:gdLst>
                <a:gd name="T0" fmla="*/ 8 w 66"/>
                <a:gd name="T1" fmla="*/ 2 h 53"/>
                <a:gd name="T2" fmla="*/ 6 w 66"/>
                <a:gd name="T3" fmla="*/ 16 h 53"/>
                <a:gd name="T4" fmla="*/ 7 w 66"/>
                <a:gd name="T5" fmla="*/ 29 h 53"/>
                <a:gd name="T6" fmla="*/ 14 w 66"/>
                <a:gd name="T7" fmla="*/ 39 h 53"/>
                <a:gd name="T8" fmla="*/ 26 w 66"/>
                <a:gd name="T9" fmla="*/ 42 h 53"/>
                <a:gd name="T10" fmla="*/ 48 w 66"/>
                <a:gd name="T11" fmla="*/ 33 h 53"/>
                <a:gd name="T12" fmla="*/ 53 w 66"/>
                <a:gd name="T13" fmla="*/ 29 h 53"/>
                <a:gd name="T14" fmla="*/ 57 w 66"/>
                <a:gd name="T15" fmla="*/ 24 h 53"/>
                <a:gd name="T16" fmla="*/ 62 w 66"/>
                <a:gd name="T17" fmla="*/ 11 h 53"/>
                <a:gd name="T18" fmla="*/ 62 w 66"/>
                <a:gd name="T19" fmla="*/ 11 h 53"/>
                <a:gd name="T20" fmla="*/ 63 w 66"/>
                <a:gd name="T21" fmla="*/ 11 h 53"/>
                <a:gd name="T22" fmla="*/ 65 w 66"/>
                <a:gd name="T23" fmla="*/ 27 h 53"/>
                <a:gd name="T24" fmla="*/ 56 w 66"/>
                <a:gd name="T25" fmla="*/ 41 h 53"/>
                <a:gd name="T26" fmla="*/ 25 w 66"/>
                <a:gd name="T27" fmla="*/ 51 h 53"/>
                <a:gd name="T28" fmla="*/ 10 w 66"/>
                <a:gd name="T29" fmla="*/ 45 h 53"/>
                <a:gd name="T30" fmla="*/ 1 w 66"/>
                <a:gd name="T31" fmla="*/ 31 h 53"/>
                <a:gd name="T32" fmla="*/ 2 w 66"/>
                <a:gd name="T33" fmla="*/ 15 h 53"/>
                <a:gd name="T34" fmla="*/ 6 w 66"/>
                <a:gd name="T35" fmla="*/ 1 h 53"/>
                <a:gd name="T36" fmla="*/ 8 w 66"/>
                <a:gd name="T37" fmla="*/ 1 h 53"/>
                <a:gd name="T38" fmla="*/ 8 w 66"/>
                <a:gd name="T3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6" h="53">
                  <a:moveTo>
                    <a:pt x="8" y="2"/>
                  </a:moveTo>
                  <a:cubicBezTo>
                    <a:pt x="7" y="6"/>
                    <a:pt x="6" y="11"/>
                    <a:pt x="6" y="16"/>
                  </a:cubicBezTo>
                  <a:cubicBezTo>
                    <a:pt x="6" y="20"/>
                    <a:pt x="6" y="25"/>
                    <a:pt x="7" y="29"/>
                  </a:cubicBezTo>
                  <a:cubicBezTo>
                    <a:pt x="8" y="33"/>
                    <a:pt x="11" y="37"/>
                    <a:pt x="14" y="39"/>
                  </a:cubicBezTo>
                  <a:cubicBezTo>
                    <a:pt x="18" y="41"/>
                    <a:pt x="22" y="42"/>
                    <a:pt x="26" y="42"/>
                  </a:cubicBezTo>
                  <a:cubicBezTo>
                    <a:pt x="34" y="42"/>
                    <a:pt x="42" y="38"/>
                    <a:pt x="48" y="33"/>
                  </a:cubicBezTo>
                  <a:cubicBezTo>
                    <a:pt x="50" y="31"/>
                    <a:pt x="51" y="30"/>
                    <a:pt x="53" y="29"/>
                  </a:cubicBezTo>
                  <a:cubicBezTo>
                    <a:pt x="55" y="27"/>
                    <a:pt x="56" y="26"/>
                    <a:pt x="57" y="24"/>
                  </a:cubicBezTo>
                  <a:cubicBezTo>
                    <a:pt x="59" y="21"/>
                    <a:pt x="61" y="16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5" y="16"/>
                    <a:pt x="66" y="22"/>
                    <a:pt x="65" y="27"/>
                  </a:cubicBezTo>
                  <a:cubicBezTo>
                    <a:pt x="63" y="33"/>
                    <a:pt x="60" y="37"/>
                    <a:pt x="56" y="41"/>
                  </a:cubicBezTo>
                  <a:cubicBezTo>
                    <a:pt x="48" y="50"/>
                    <a:pt x="36" y="53"/>
                    <a:pt x="25" y="51"/>
                  </a:cubicBezTo>
                  <a:cubicBezTo>
                    <a:pt x="20" y="51"/>
                    <a:pt x="14" y="49"/>
                    <a:pt x="10" y="45"/>
                  </a:cubicBezTo>
                  <a:cubicBezTo>
                    <a:pt x="5" y="41"/>
                    <a:pt x="2" y="36"/>
                    <a:pt x="1" y="31"/>
                  </a:cubicBezTo>
                  <a:cubicBezTo>
                    <a:pt x="0" y="25"/>
                    <a:pt x="1" y="20"/>
                    <a:pt x="2" y="15"/>
                  </a:cubicBezTo>
                  <a:cubicBezTo>
                    <a:pt x="3" y="10"/>
                    <a:pt x="4" y="5"/>
                    <a:pt x="6" y="1"/>
                  </a:cubicBezTo>
                  <a:cubicBezTo>
                    <a:pt x="7" y="0"/>
                    <a:pt x="7" y="0"/>
                    <a:pt x="8" y="1"/>
                  </a:cubicBezTo>
                  <a:cubicBezTo>
                    <a:pt x="8" y="1"/>
                    <a:pt x="9" y="1"/>
                    <a:pt x="8" y="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DF4BAC0-E399-1211-FA49-C65272AFB2EF}"/>
              </a:ext>
            </a:extLst>
          </p:cNvPr>
          <p:cNvGrpSpPr/>
          <p:nvPr userDrawn="1"/>
        </p:nvGrpSpPr>
        <p:grpSpPr>
          <a:xfrm>
            <a:off x="6340272" y="1856713"/>
            <a:ext cx="3800656" cy="4715211"/>
            <a:chOff x="1630918" y="2390022"/>
            <a:chExt cx="4491177" cy="5571893"/>
          </a:xfrm>
        </p:grpSpPr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8C202506-B89C-FCBA-23AC-B39E6DDA6E8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904558" y="3216800"/>
              <a:ext cx="431106" cy="445870"/>
            </a:xfrm>
            <a:custGeom>
              <a:avLst/>
              <a:gdLst>
                <a:gd name="T0" fmla="*/ 28 w 63"/>
                <a:gd name="T1" fmla="*/ 0 h 66"/>
                <a:gd name="T2" fmla="*/ 18 w 63"/>
                <a:gd name="T3" fmla="*/ 52 h 66"/>
                <a:gd name="T4" fmla="*/ 42 w 63"/>
                <a:gd name="T5" fmla="*/ 10 h 66"/>
                <a:gd name="T6" fmla="*/ 28 w 63"/>
                <a:gd name="T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66">
                  <a:moveTo>
                    <a:pt x="28" y="0"/>
                  </a:moveTo>
                  <a:cubicBezTo>
                    <a:pt x="20" y="3"/>
                    <a:pt x="0" y="39"/>
                    <a:pt x="18" y="52"/>
                  </a:cubicBezTo>
                  <a:cubicBezTo>
                    <a:pt x="35" y="66"/>
                    <a:pt x="63" y="11"/>
                    <a:pt x="42" y="10"/>
                  </a:cubicBezTo>
                  <a:cubicBezTo>
                    <a:pt x="22" y="9"/>
                    <a:pt x="28" y="0"/>
                    <a:pt x="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id="{2B27B053-B2E2-A948-575C-09DFDC5DD59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630918" y="4690236"/>
              <a:ext cx="1523634" cy="437011"/>
            </a:xfrm>
            <a:custGeom>
              <a:avLst/>
              <a:gdLst>
                <a:gd name="T0" fmla="*/ 222 w 222"/>
                <a:gd name="T1" fmla="*/ 0 h 65"/>
                <a:gd name="T2" fmla="*/ 220 w 222"/>
                <a:gd name="T3" fmla="*/ 0 h 65"/>
                <a:gd name="T4" fmla="*/ 0 w 222"/>
                <a:gd name="T5" fmla="*/ 39 h 65"/>
                <a:gd name="T6" fmla="*/ 0 w 222"/>
                <a:gd name="T7" fmla="*/ 64 h 65"/>
                <a:gd name="T8" fmla="*/ 1 w 222"/>
                <a:gd name="T9" fmla="*/ 65 h 65"/>
                <a:gd name="T10" fmla="*/ 1 w 222"/>
                <a:gd name="T11" fmla="*/ 65 h 65"/>
                <a:gd name="T12" fmla="*/ 3 w 222"/>
                <a:gd name="T13" fmla="*/ 64 h 65"/>
                <a:gd name="T14" fmla="*/ 221 w 222"/>
                <a:gd name="T15" fmla="*/ 28 h 65"/>
                <a:gd name="T16" fmla="*/ 222 w 222"/>
                <a:gd name="T17" fmla="*/ 26 h 65"/>
                <a:gd name="T18" fmla="*/ 222 w 222"/>
                <a:gd name="T19" fmla="*/ 1 h 65"/>
                <a:gd name="T20" fmla="*/ 222 w 222"/>
                <a:gd name="T2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65">
                  <a:moveTo>
                    <a:pt x="222" y="0"/>
                  </a:moveTo>
                  <a:cubicBezTo>
                    <a:pt x="221" y="0"/>
                    <a:pt x="221" y="0"/>
                    <a:pt x="220" y="0"/>
                  </a:cubicBezTo>
                  <a:cubicBezTo>
                    <a:pt x="93" y="11"/>
                    <a:pt x="0" y="31"/>
                    <a:pt x="0" y="39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2" y="65"/>
                    <a:pt x="3" y="65"/>
                    <a:pt x="3" y="64"/>
                  </a:cubicBezTo>
                  <a:cubicBezTo>
                    <a:pt x="8" y="59"/>
                    <a:pt x="90" y="39"/>
                    <a:pt x="221" y="28"/>
                  </a:cubicBezTo>
                  <a:cubicBezTo>
                    <a:pt x="222" y="28"/>
                    <a:pt x="222" y="27"/>
                    <a:pt x="222" y="26"/>
                  </a:cubicBezTo>
                  <a:cubicBezTo>
                    <a:pt x="222" y="1"/>
                    <a:pt x="222" y="1"/>
                    <a:pt x="222" y="1"/>
                  </a:cubicBezTo>
                  <a:cubicBezTo>
                    <a:pt x="222" y="1"/>
                    <a:pt x="222" y="1"/>
                    <a:pt x="22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id="{A3B075B8-4F16-5266-629B-82E6B188F46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67343" y="4554408"/>
              <a:ext cx="2013795" cy="687998"/>
            </a:xfrm>
            <a:custGeom>
              <a:avLst/>
              <a:gdLst>
                <a:gd name="T0" fmla="*/ 293 w 293"/>
                <a:gd name="T1" fmla="*/ 0 h 102"/>
                <a:gd name="T2" fmla="*/ 291 w 293"/>
                <a:gd name="T3" fmla="*/ 0 h 102"/>
                <a:gd name="T4" fmla="*/ 55 w 293"/>
                <a:gd name="T5" fmla="*/ 59 h 102"/>
                <a:gd name="T6" fmla="*/ 0 w 293"/>
                <a:gd name="T7" fmla="*/ 75 h 102"/>
                <a:gd name="T8" fmla="*/ 0 w 293"/>
                <a:gd name="T9" fmla="*/ 100 h 102"/>
                <a:gd name="T10" fmla="*/ 2 w 293"/>
                <a:gd name="T11" fmla="*/ 102 h 102"/>
                <a:gd name="T12" fmla="*/ 2 w 293"/>
                <a:gd name="T13" fmla="*/ 102 h 102"/>
                <a:gd name="T14" fmla="*/ 3 w 293"/>
                <a:gd name="T15" fmla="*/ 101 h 102"/>
                <a:gd name="T16" fmla="*/ 55 w 293"/>
                <a:gd name="T17" fmla="*/ 88 h 102"/>
                <a:gd name="T18" fmla="*/ 292 w 293"/>
                <a:gd name="T19" fmla="*/ 28 h 102"/>
                <a:gd name="T20" fmla="*/ 293 w 293"/>
                <a:gd name="T21" fmla="*/ 26 h 102"/>
                <a:gd name="T22" fmla="*/ 293 w 293"/>
                <a:gd name="T23" fmla="*/ 2 h 102"/>
                <a:gd name="T24" fmla="*/ 293 w 293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3" h="102">
                  <a:moveTo>
                    <a:pt x="293" y="0"/>
                  </a:moveTo>
                  <a:cubicBezTo>
                    <a:pt x="292" y="0"/>
                    <a:pt x="292" y="0"/>
                    <a:pt x="291" y="0"/>
                  </a:cubicBezTo>
                  <a:cubicBezTo>
                    <a:pt x="185" y="30"/>
                    <a:pt x="104" y="48"/>
                    <a:pt x="55" y="59"/>
                  </a:cubicBezTo>
                  <a:cubicBezTo>
                    <a:pt x="5" y="70"/>
                    <a:pt x="0" y="72"/>
                    <a:pt x="0" y="75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1"/>
                    <a:pt x="1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3" y="101"/>
                    <a:pt x="3" y="101"/>
                  </a:cubicBezTo>
                  <a:cubicBezTo>
                    <a:pt x="6" y="99"/>
                    <a:pt x="27" y="94"/>
                    <a:pt x="55" y="88"/>
                  </a:cubicBezTo>
                  <a:cubicBezTo>
                    <a:pt x="104" y="77"/>
                    <a:pt x="186" y="58"/>
                    <a:pt x="292" y="28"/>
                  </a:cubicBezTo>
                  <a:cubicBezTo>
                    <a:pt x="293" y="28"/>
                    <a:pt x="293" y="27"/>
                    <a:pt x="293" y="26"/>
                  </a:cubicBezTo>
                  <a:cubicBezTo>
                    <a:pt x="293" y="2"/>
                    <a:pt x="293" y="2"/>
                    <a:pt x="293" y="2"/>
                  </a:cubicBezTo>
                  <a:cubicBezTo>
                    <a:pt x="293" y="1"/>
                    <a:pt x="293" y="1"/>
                    <a:pt x="2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id="{2069DA54-27A7-017A-082A-E46E20724C2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023637" y="6060325"/>
              <a:ext cx="513784" cy="534454"/>
            </a:xfrm>
            <a:custGeom>
              <a:avLst/>
              <a:gdLst>
                <a:gd name="T0" fmla="*/ 10 w 75"/>
                <a:gd name="T1" fmla="*/ 35 h 79"/>
                <a:gd name="T2" fmla="*/ 2 w 75"/>
                <a:gd name="T3" fmla="*/ 24 h 79"/>
                <a:gd name="T4" fmla="*/ 2 w 75"/>
                <a:gd name="T5" fmla="*/ 17 h 79"/>
                <a:gd name="T6" fmla="*/ 25 w 75"/>
                <a:gd name="T7" fmla="*/ 0 h 79"/>
                <a:gd name="T8" fmla="*/ 37 w 75"/>
                <a:gd name="T9" fmla="*/ 21 h 79"/>
                <a:gd name="T10" fmla="*/ 60 w 75"/>
                <a:gd name="T11" fmla="*/ 53 h 79"/>
                <a:gd name="T12" fmla="*/ 28 w 75"/>
                <a:gd name="T13" fmla="*/ 37 h 79"/>
                <a:gd name="T14" fmla="*/ 15 w 75"/>
                <a:gd name="T15" fmla="*/ 35 h 79"/>
                <a:gd name="T16" fmla="*/ 10 w 75"/>
                <a:gd name="T17" fmla="*/ 3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79">
                  <a:moveTo>
                    <a:pt x="10" y="35"/>
                  </a:moveTo>
                  <a:cubicBezTo>
                    <a:pt x="8" y="31"/>
                    <a:pt x="4" y="27"/>
                    <a:pt x="2" y="24"/>
                  </a:cubicBezTo>
                  <a:cubicBezTo>
                    <a:pt x="0" y="22"/>
                    <a:pt x="0" y="19"/>
                    <a:pt x="2" y="17"/>
                  </a:cubicBezTo>
                  <a:cubicBezTo>
                    <a:pt x="8" y="11"/>
                    <a:pt x="20" y="0"/>
                    <a:pt x="25" y="0"/>
                  </a:cubicBezTo>
                  <a:cubicBezTo>
                    <a:pt x="30" y="0"/>
                    <a:pt x="37" y="17"/>
                    <a:pt x="37" y="21"/>
                  </a:cubicBezTo>
                  <a:cubicBezTo>
                    <a:pt x="37" y="21"/>
                    <a:pt x="45" y="27"/>
                    <a:pt x="60" y="53"/>
                  </a:cubicBezTo>
                  <a:cubicBezTo>
                    <a:pt x="75" y="79"/>
                    <a:pt x="38" y="44"/>
                    <a:pt x="28" y="37"/>
                  </a:cubicBezTo>
                  <a:cubicBezTo>
                    <a:pt x="22" y="32"/>
                    <a:pt x="18" y="34"/>
                    <a:pt x="15" y="35"/>
                  </a:cubicBezTo>
                  <a:cubicBezTo>
                    <a:pt x="13" y="36"/>
                    <a:pt x="12" y="36"/>
                    <a:pt x="10" y="35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90AA8855-1D9A-532B-E4B6-F59E05604A2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413404" y="5384140"/>
              <a:ext cx="3215577" cy="2427184"/>
            </a:xfrm>
            <a:custGeom>
              <a:avLst/>
              <a:gdLst>
                <a:gd name="T0" fmla="*/ 464 w 468"/>
                <a:gd name="T1" fmla="*/ 121 h 359"/>
                <a:gd name="T2" fmla="*/ 452 w 468"/>
                <a:gd name="T3" fmla="*/ 121 h 359"/>
                <a:gd name="T4" fmla="*/ 451 w 468"/>
                <a:gd name="T5" fmla="*/ 121 h 359"/>
                <a:gd name="T6" fmla="*/ 415 w 468"/>
                <a:gd name="T7" fmla="*/ 145 h 359"/>
                <a:gd name="T8" fmla="*/ 373 w 468"/>
                <a:gd name="T9" fmla="*/ 162 h 359"/>
                <a:gd name="T10" fmla="*/ 330 w 468"/>
                <a:gd name="T11" fmla="*/ 176 h 359"/>
                <a:gd name="T12" fmla="*/ 305 w 468"/>
                <a:gd name="T13" fmla="*/ 183 h 359"/>
                <a:gd name="T14" fmla="*/ 300 w 468"/>
                <a:gd name="T15" fmla="*/ 162 h 359"/>
                <a:gd name="T16" fmla="*/ 292 w 468"/>
                <a:gd name="T17" fmla="*/ 124 h 359"/>
                <a:gd name="T18" fmla="*/ 288 w 468"/>
                <a:gd name="T19" fmla="*/ 86 h 359"/>
                <a:gd name="T20" fmla="*/ 288 w 468"/>
                <a:gd name="T21" fmla="*/ 65 h 359"/>
                <a:gd name="T22" fmla="*/ 286 w 468"/>
                <a:gd name="T23" fmla="*/ 12 h 359"/>
                <a:gd name="T24" fmla="*/ 225 w 468"/>
                <a:gd name="T25" fmla="*/ 10 h 359"/>
                <a:gd name="T26" fmla="*/ 223 w 468"/>
                <a:gd name="T27" fmla="*/ 8 h 359"/>
                <a:gd name="T28" fmla="*/ 189 w 468"/>
                <a:gd name="T29" fmla="*/ 9 h 359"/>
                <a:gd name="T30" fmla="*/ 169 w 468"/>
                <a:gd name="T31" fmla="*/ 9 h 359"/>
                <a:gd name="T32" fmla="*/ 171 w 468"/>
                <a:gd name="T33" fmla="*/ 31 h 359"/>
                <a:gd name="T34" fmla="*/ 130 w 468"/>
                <a:gd name="T35" fmla="*/ 80 h 359"/>
                <a:gd name="T36" fmla="*/ 72 w 468"/>
                <a:gd name="T37" fmla="*/ 145 h 359"/>
                <a:gd name="T38" fmla="*/ 71 w 468"/>
                <a:gd name="T39" fmla="*/ 147 h 359"/>
                <a:gd name="T40" fmla="*/ 68 w 468"/>
                <a:gd name="T41" fmla="*/ 153 h 359"/>
                <a:gd name="T42" fmla="*/ 53 w 468"/>
                <a:gd name="T43" fmla="*/ 201 h 359"/>
                <a:gd name="T44" fmla="*/ 38 w 468"/>
                <a:gd name="T45" fmla="*/ 250 h 359"/>
                <a:gd name="T46" fmla="*/ 21 w 468"/>
                <a:gd name="T47" fmla="*/ 298 h 359"/>
                <a:gd name="T48" fmla="*/ 12 w 468"/>
                <a:gd name="T49" fmla="*/ 322 h 359"/>
                <a:gd name="T50" fmla="*/ 2 w 468"/>
                <a:gd name="T51" fmla="*/ 344 h 359"/>
                <a:gd name="T52" fmla="*/ 2 w 468"/>
                <a:gd name="T53" fmla="*/ 344 h 359"/>
                <a:gd name="T54" fmla="*/ 5 w 468"/>
                <a:gd name="T55" fmla="*/ 356 h 359"/>
                <a:gd name="T56" fmla="*/ 17 w 468"/>
                <a:gd name="T57" fmla="*/ 354 h 359"/>
                <a:gd name="T58" fmla="*/ 31 w 468"/>
                <a:gd name="T59" fmla="*/ 330 h 359"/>
                <a:gd name="T60" fmla="*/ 43 w 468"/>
                <a:gd name="T61" fmla="*/ 307 h 359"/>
                <a:gd name="T62" fmla="*/ 64 w 468"/>
                <a:gd name="T63" fmla="*/ 260 h 359"/>
                <a:gd name="T64" fmla="*/ 85 w 468"/>
                <a:gd name="T65" fmla="*/ 213 h 359"/>
                <a:gd name="T66" fmla="*/ 102 w 468"/>
                <a:gd name="T67" fmla="*/ 170 h 359"/>
                <a:gd name="T68" fmla="*/ 164 w 468"/>
                <a:gd name="T69" fmla="*/ 111 h 359"/>
                <a:gd name="T70" fmla="*/ 199 w 468"/>
                <a:gd name="T71" fmla="*/ 75 h 359"/>
                <a:gd name="T72" fmla="*/ 238 w 468"/>
                <a:gd name="T73" fmla="*/ 77 h 359"/>
                <a:gd name="T74" fmla="*/ 239 w 468"/>
                <a:gd name="T75" fmla="*/ 91 h 359"/>
                <a:gd name="T76" fmla="*/ 248 w 468"/>
                <a:gd name="T77" fmla="*/ 133 h 359"/>
                <a:gd name="T78" fmla="*/ 259 w 468"/>
                <a:gd name="T79" fmla="*/ 173 h 359"/>
                <a:gd name="T80" fmla="*/ 273 w 468"/>
                <a:gd name="T81" fmla="*/ 213 h 359"/>
                <a:gd name="T82" fmla="*/ 274 w 468"/>
                <a:gd name="T83" fmla="*/ 214 h 359"/>
                <a:gd name="T84" fmla="*/ 296 w 468"/>
                <a:gd name="T85" fmla="*/ 225 h 359"/>
                <a:gd name="T86" fmla="*/ 341 w 468"/>
                <a:gd name="T87" fmla="*/ 207 h 359"/>
                <a:gd name="T88" fmla="*/ 384 w 468"/>
                <a:gd name="T89" fmla="*/ 188 h 359"/>
                <a:gd name="T90" fmla="*/ 426 w 468"/>
                <a:gd name="T91" fmla="*/ 165 h 359"/>
                <a:gd name="T92" fmla="*/ 465 w 468"/>
                <a:gd name="T93" fmla="*/ 133 h 359"/>
                <a:gd name="T94" fmla="*/ 464 w 468"/>
                <a:gd name="T95" fmla="*/ 121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68" h="359">
                  <a:moveTo>
                    <a:pt x="464" y="121"/>
                  </a:moveTo>
                  <a:cubicBezTo>
                    <a:pt x="461" y="118"/>
                    <a:pt x="455" y="117"/>
                    <a:pt x="452" y="121"/>
                  </a:cubicBezTo>
                  <a:cubicBezTo>
                    <a:pt x="451" y="121"/>
                    <a:pt x="451" y="121"/>
                    <a:pt x="451" y="121"/>
                  </a:cubicBezTo>
                  <a:cubicBezTo>
                    <a:pt x="441" y="131"/>
                    <a:pt x="428" y="138"/>
                    <a:pt x="415" y="145"/>
                  </a:cubicBezTo>
                  <a:cubicBezTo>
                    <a:pt x="402" y="151"/>
                    <a:pt x="387" y="157"/>
                    <a:pt x="373" y="162"/>
                  </a:cubicBezTo>
                  <a:cubicBezTo>
                    <a:pt x="359" y="167"/>
                    <a:pt x="344" y="172"/>
                    <a:pt x="330" y="176"/>
                  </a:cubicBezTo>
                  <a:cubicBezTo>
                    <a:pt x="321" y="178"/>
                    <a:pt x="313" y="181"/>
                    <a:pt x="305" y="183"/>
                  </a:cubicBezTo>
                  <a:cubicBezTo>
                    <a:pt x="303" y="176"/>
                    <a:pt x="301" y="169"/>
                    <a:pt x="300" y="162"/>
                  </a:cubicBezTo>
                  <a:cubicBezTo>
                    <a:pt x="297" y="150"/>
                    <a:pt x="294" y="137"/>
                    <a:pt x="292" y="124"/>
                  </a:cubicBezTo>
                  <a:cubicBezTo>
                    <a:pt x="290" y="111"/>
                    <a:pt x="289" y="99"/>
                    <a:pt x="288" y="86"/>
                  </a:cubicBezTo>
                  <a:cubicBezTo>
                    <a:pt x="288" y="79"/>
                    <a:pt x="288" y="72"/>
                    <a:pt x="288" y="65"/>
                  </a:cubicBezTo>
                  <a:cubicBezTo>
                    <a:pt x="293" y="38"/>
                    <a:pt x="286" y="12"/>
                    <a:pt x="286" y="12"/>
                  </a:cubicBezTo>
                  <a:cubicBezTo>
                    <a:pt x="225" y="10"/>
                    <a:pt x="225" y="10"/>
                    <a:pt x="225" y="10"/>
                  </a:cubicBezTo>
                  <a:cubicBezTo>
                    <a:pt x="225" y="9"/>
                    <a:pt x="224" y="9"/>
                    <a:pt x="223" y="8"/>
                  </a:cubicBezTo>
                  <a:cubicBezTo>
                    <a:pt x="213" y="0"/>
                    <a:pt x="198" y="1"/>
                    <a:pt x="189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6"/>
                    <a:pt x="170" y="24"/>
                    <a:pt x="171" y="31"/>
                  </a:cubicBezTo>
                  <a:cubicBezTo>
                    <a:pt x="157" y="48"/>
                    <a:pt x="144" y="64"/>
                    <a:pt x="130" y="80"/>
                  </a:cubicBezTo>
                  <a:cubicBezTo>
                    <a:pt x="111" y="102"/>
                    <a:pt x="92" y="124"/>
                    <a:pt x="72" y="145"/>
                  </a:cubicBezTo>
                  <a:cubicBezTo>
                    <a:pt x="71" y="147"/>
                    <a:pt x="71" y="147"/>
                    <a:pt x="71" y="147"/>
                  </a:cubicBezTo>
                  <a:cubicBezTo>
                    <a:pt x="70" y="148"/>
                    <a:pt x="69" y="150"/>
                    <a:pt x="68" y="153"/>
                  </a:cubicBezTo>
                  <a:cubicBezTo>
                    <a:pt x="63" y="169"/>
                    <a:pt x="58" y="185"/>
                    <a:pt x="53" y="201"/>
                  </a:cubicBezTo>
                  <a:cubicBezTo>
                    <a:pt x="48" y="218"/>
                    <a:pt x="43" y="234"/>
                    <a:pt x="38" y="250"/>
                  </a:cubicBezTo>
                  <a:cubicBezTo>
                    <a:pt x="33" y="266"/>
                    <a:pt x="27" y="282"/>
                    <a:pt x="21" y="298"/>
                  </a:cubicBezTo>
                  <a:cubicBezTo>
                    <a:pt x="18" y="306"/>
                    <a:pt x="15" y="314"/>
                    <a:pt x="12" y="322"/>
                  </a:cubicBezTo>
                  <a:cubicBezTo>
                    <a:pt x="9" y="329"/>
                    <a:pt x="6" y="337"/>
                    <a:pt x="2" y="344"/>
                  </a:cubicBezTo>
                  <a:cubicBezTo>
                    <a:pt x="2" y="344"/>
                    <a:pt x="2" y="344"/>
                    <a:pt x="2" y="344"/>
                  </a:cubicBezTo>
                  <a:cubicBezTo>
                    <a:pt x="0" y="348"/>
                    <a:pt x="1" y="353"/>
                    <a:pt x="5" y="356"/>
                  </a:cubicBezTo>
                  <a:cubicBezTo>
                    <a:pt x="9" y="359"/>
                    <a:pt x="14" y="358"/>
                    <a:pt x="17" y="354"/>
                  </a:cubicBezTo>
                  <a:cubicBezTo>
                    <a:pt x="22" y="346"/>
                    <a:pt x="27" y="338"/>
                    <a:pt x="31" y="330"/>
                  </a:cubicBezTo>
                  <a:cubicBezTo>
                    <a:pt x="35" y="323"/>
                    <a:pt x="39" y="315"/>
                    <a:pt x="43" y="307"/>
                  </a:cubicBezTo>
                  <a:cubicBezTo>
                    <a:pt x="50" y="292"/>
                    <a:pt x="57" y="276"/>
                    <a:pt x="64" y="260"/>
                  </a:cubicBezTo>
                  <a:cubicBezTo>
                    <a:pt x="71" y="244"/>
                    <a:pt x="78" y="229"/>
                    <a:pt x="85" y="213"/>
                  </a:cubicBezTo>
                  <a:cubicBezTo>
                    <a:pt x="91" y="199"/>
                    <a:pt x="96" y="184"/>
                    <a:pt x="102" y="170"/>
                  </a:cubicBezTo>
                  <a:cubicBezTo>
                    <a:pt x="123" y="150"/>
                    <a:pt x="143" y="131"/>
                    <a:pt x="164" y="111"/>
                  </a:cubicBezTo>
                  <a:cubicBezTo>
                    <a:pt x="176" y="99"/>
                    <a:pt x="188" y="87"/>
                    <a:pt x="199" y="75"/>
                  </a:cubicBezTo>
                  <a:cubicBezTo>
                    <a:pt x="212" y="77"/>
                    <a:pt x="225" y="78"/>
                    <a:pt x="238" y="77"/>
                  </a:cubicBezTo>
                  <a:cubicBezTo>
                    <a:pt x="238" y="82"/>
                    <a:pt x="239" y="87"/>
                    <a:pt x="239" y="91"/>
                  </a:cubicBezTo>
                  <a:cubicBezTo>
                    <a:pt x="241" y="106"/>
                    <a:pt x="244" y="120"/>
                    <a:pt x="248" y="133"/>
                  </a:cubicBezTo>
                  <a:cubicBezTo>
                    <a:pt x="251" y="147"/>
                    <a:pt x="255" y="160"/>
                    <a:pt x="259" y="173"/>
                  </a:cubicBezTo>
                  <a:cubicBezTo>
                    <a:pt x="263" y="187"/>
                    <a:pt x="268" y="199"/>
                    <a:pt x="273" y="213"/>
                  </a:cubicBezTo>
                  <a:cubicBezTo>
                    <a:pt x="274" y="214"/>
                    <a:pt x="274" y="214"/>
                    <a:pt x="274" y="214"/>
                  </a:cubicBezTo>
                  <a:cubicBezTo>
                    <a:pt x="277" y="223"/>
                    <a:pt x="287" y="228"/>
                    <a:pt x="296" y="225"/>
                  </a:cubicBezTo>
                  <a:cubicBezTo>
                    <a:pt x="312" y="219"/>
                    <a:pt x="326" y="213"/>
                    <a:pt x="341" y="207"/>
                  </a:cubicBezTo>
                  <a:cubicBezTo>
                    <a:pt x="356" y="201"/>
                    <a:pt x="370" y="195"/>
                    <a:pt x="384" y="188"/>
                  </a:cubicBezTo>
                  <a:cubicBezTo>
                    <a:pt x="399" y="181"/>
                    <a:pt x="413" y="173"/>
                    <a:pt x="426" y="165"/>
                  </a:cubicBezTo>
                  <a:cubicBezTo>
                    <a:pt x="440" y="156"/>
                    <a:pt x="453" y="147"/>
                    <a:pt x="465" y="133"/>
                  </a:cubicBezTo>
                  <a:cubicBezTo>
                    <a:pt x="468" y="130"/>
                    <a:pt x="468" y="125"/>
                    <a:pt x="464" y="12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C848B626-AAEB-7A96-E096-44D08CEB02E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490200" y="7589865"/>
              <a:ext cx="631895" cy="372050"/>
            </a:xfrm>
            <a:custGeom>
              <a:avLst/>
              <a:gdLst>
                <a:gd name="T0" fmla="*/ 77 w 92"/>
                <a:gd name="T1" fmla="*/ 17 h 55"/>
                <a:gd name="T2" fmla="*/ 89 w 92"/>
                <a:gd name="T3" fmla="*/ 23 h 55"/>
                <a:gd name="T4" fmla="*/ 91 w 92"/>
                <a:gd name="T5" fmla="*/ 29 h 55"/>
                <a:gd name="T6" fmla="*/ 76 w 92"/>
                <a:gd name="T7" fmla="*/ 54 h 55"/>
                <a:gd name="T8" fmla="*/ 58 w 92"/>
                <a:gd name="T9" fmla="*/ 39 h 55"/>
                <a:gd name="T10" fmla="*/ 24 w 92"/>
                <a:gd name="T11" fmla="*/ 18 h 55"/>
                <a:gd name="T12" fmla="*/ 59 w 92"/>
                <a:gd name="T13" fmla="*/ 21 h 55"/>
                <a:gd name="T14" fmla="*/ 72 w 92"/>
                <a:gd name="T15" fmla="*/ 18 h 55"/>
                <a:gd name="T16" fmla="*/ 77 w 92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55">
                  <a:moveTo>
                    <a:pt x="77" y="17"/>
                  </a:moveTo>
                  <a:cubicBezTo>
                    <a:pt x="81" y="19"/>
                    <a:pt x="86" y="22"/>
                    <a:pt x="89" y="23"/>
                  </a:cubicBezTo>
                  <a:cubicBezTo>
                    <a:pt x="91" y="24"/>
                    <a:pt x="92" y="27"/>
                    <a:pt x="91" y="29"/>
                  </a:cubicBezTo>
                  <a:cubicBezTo>
                    <a:pt x="88" y="37"/>
                    <a:pt x="81" y="52"/>
                    <a:pt x="76" y="54"/>
                  </a:cubicBezTo>
                  <a:cubicBezTo>
                    <a:pt x="72" y="55"/>
                    <a:pt x="59" y="43"/>
                    <a:pt x="58" y="39"/>
                  </a:cubicBezTo>
                  <a:cubicBezTo>
                    <a:pt x="58" y="39"/>
                    <a:pt x="48" y="37"/>
                    <a:pt x="24" y="18"/>
                  </a:cubicBezTo>
                  <a:cubicBezTo>
                    <a:pt x="0" y="0"/>
                    <a:pt x="47" y="18"/>
                    <a:pt x="59" y="21"/>
                  </a:cubicBezTo>
                  <a:cubicBezTo>
                    <a:pt x="67" y="23"/>
                    <a:pt x="71" y="20"/>
                    <a:pt x="72" y="18"/>
                  </a:cubicBezTo>
                  <a:cubicBezTo>
                    <a:pt x="73" y="16"/>
                    <a:pt x="75" y="16"/>
                    <a:pt x="77" y="17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DA00F56A-62DB-6AA9-00EA-99D4B4D3A35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921282" y="2599669"/>
              <a:ext cx="2081710" cy="3144710"/>
            </a:xfrm>
            <a:custGeom>
              <a:avLst/>
              <a:gdLst>
                <a:gd name="T0" fmla="*/ 301 w 303"/>
                <a:gd name="T1" fmla="*/ 65 h 465"/>
                <a:gd name="T2" fmla="*/ 295 w 303"/>
                <a:gd name="T3" fmla="*/ 33 h 465"/>
                <a:gd name="T4" fmla="*/ 288 w 303"/>
                <a:gd name="T5" fmla="*/ 17 h 465"/>
                <a:gd name="T6" fmla="*/ 280 w 303"/>
                <a:gd name="T7" fmla="*/ 3 h 465"/>
                <a:gd name="T8" fmla="*/ 272 w 303"/>
                <a:gd name="T9" fmla="*/ 1 h 465"/>
                <a:gd name="T10" fmla="*/ 269 w 303"/>
                <a:gd name="T11" fmla="*/ 10 h 465"/>
                <a:gd name="T12" fmla="*/ 270 w 303"/>
                <a:gd name="T13" fmla="*/ 10 h 465"/>
                <a:gd name="T14" fmla="*/ 276 w 303"/>
                <a:gd name="T15" fmla="*/ 23 h 465"/>
                <a:gd name="T16" fmla="*/ 280 w 303"/>
                <a:gd name="T17" fmla="*/ 37 h 465"/>
                <a:gd name="T18" fmla="*/ 283 w 303"/>
                <a:gd name="T19" fmla="*/ 66 h 465"/>
                <a:gd name="T20" fmla="*/ 280 w 303"/>
                <a:gd name="T21" fmla="*/ 95 h 465"/>
                <a:gd name="T22" fmla="*/ 278 w 303"/>
                <a:gd name="T23" fmla="*/ 110 h 465"/>
                <a:gd name="T24" fmla="*/ 275 w 303"/>
                <a:gd name="T25" fmla="*/ 121 h 465"/>
                <a:gd name="T26" fmla="*/ 253 w 303"/>
                <a:gd name="T27" fmla="*/ 145 h 465"/>
                <a:gd name="T28" fmla="*/ 228 w 303"/>
                <a:gd name="T29" fmla="*/ 169 h 465"/>
                <a:gd name="T30" fmla="*/ 178 w 303"/>
                <a:gd name="T31" fmla="*/ 202 h 465"/>
                <a:gd name="T32" fmla="*/ 113 w 303"/>
                <a:gd name="T33" fmla="*/ 201 h 465"/>
                <a:gd name="T34" fmla="*/ 91 w 303"/>
                <a:gd name="T35" fmla="*/ 195 h 465"/>
                <a:gd name="T36" fmla="*/ 64 w 303"/>
                <a:gd name="T37" fmla="*/ 177 h 465"/>
                <a:gd name="T38" fmla="*/ 42 w 303"/>
                <a:gd name="T39" fmla="*/ 152 h 465"/>
                <a:gd name="T40" fmla="*/ 33 w 303"/>
                <a:gd name="T41" fmla="*/ 137 h 465"/>
                <a:gd name="T42" fmla="*/ 28 w 303"/>
                <a:gd name="T43" fmla="*/ 130 h 465"/>
                <a:gd name="T44" fmla="*/ 25 w 303"/>
                <a:gd name="T45" fmla="*/ 124 h 465"/>
                <a:gd name="T46" fmla="*/ 27 w 303"/>
                <a:gd name="T47" fmla="*/ 97 h 465"/>
                <a:gd name="T48" fmla="*/ 35 w 303"/>
                <a:gd name="T49" fmla="*/ 67 h 465"/>
                <a:gd name="T50" fmla="*/ 47 w 303"/>
                <a:gd name="T51" fmla="*/ 38 h 465"/>
                <a:gd name="T52" fmla="*/ 62 w 303"/>
                <a:gd name="T53" fmla="*/ 10 h 465"/>
                <a:gd name="T54" fmla="*/ 62 w 303"/>
                <a:gd name="T55" fmla="*/ 10 h 465"/>
                <a:gd name="T56" fmla="*/ 61 w 303"/>
                <a:gd name="T57" fmla="*/ 2 h 465"/>
                <a:gd name="T58" fmla="*/ 52 w 303"/>
                <a:gd name="T59" fmla="*/ 3 h 465"/>
                <a:gd name="T60" fmla="*/ 34 w 303"/>
                <a:gd name="T61" fmla="*/ 30 h 465"/>
                <a:gd name="T62" fmla="*/ 17 w 303"/>
                <a:gd name="T63" fmla="*/ 60 h 465"/>
                <a:gd name="T64" fmla="*/ 5 w 303"/>
                <a:gd name="T65" fmla="*/ 92 h 465"/>
                <a:gd name="T66" fmla="*/ 0 w 303"/>
                <a:gd name="T67" fmla="*/ 127 h 465"/>
                <a:gd name="T68" fmla="*/ 1 w 303"/>
                <a:gd name="T69" fmla="*/ 131 h 465"/>
                <a:gd name="T70" fmla="*/ 1 w 303"/>
                <a:gd name="T71" fmla="*/ 131 h 465"/>
                <a:gd name="T72" fmla="*/ 1 w 303"/>
                <a:gd name="T73" fmla="*/ 131 h 465"/>
                <a:gd name="T74" fmla="*/ 5 w 303"/>
                <a:gd name="T75" fmla="*/ 141 h 465"/>
                <a:gd name="T76" fmla="*/ 9 w 303"/>
                <a:gd name="T77" fmla="*/ 150 h 465"/>
                <a:gd name="T78" fmla="*/ 19 w 303"/>
                <a:gd name="T79" fmla="*/ 167 h 465"/>
                <a:gd name="T80" fmla="*/ 43 w 303"/>
                <a:gd name="T81" fmla="*/ 199 h 465"/>
                <a:gd name="T82" fmla="*/ 76 w 303"/>
                <a:gd name="T83" fmla="*/ 224 h 465"/>
                <a:gd name="T84" fmla="*/ 88 w 303"/>
                <a:gd name="T85" fmla="*/ 230 h 465"/>
                <a:gd name="T86" fmla="*/ 86 w 303"/>
                <a:gd name="T87" fmla="*/ 237 h 465"/>
                <a:gd name="T88" fmla="*/ 79 w 303"/>
                <a:gd name="T89" fmla="*/ 441 h 465"/>
                <a:gd name="T90" fmla="*/ 198 w 303"/>
                <a:gd name="T91" fmla="*/ 443 h 465"/>
                <a:gd name="T92" fmla="*/ 196 w 303"/>
                <a:gd name="T93" fmla="*/ 241 h 465"/>
                <a:gd name="T94" fmla="*/ 195 w 303"/>
                <a:gd name="T95" fmla="*/ 231 h 465"/>
                <a:gd name="T96" fmla="*/ 248 w 303"/>
                <a:gd name="T97" fmla="*/ 192 h 465"/>
                <a:gd name="T98" fmla="*/ 274 w 303"/>
                <a:gd name="T99" fmla="*/ 164 h 465"/>
                <a:gd name="T100" fmla="*/ 297 w 303"/>
                <a:gd name="T101" fmla="*/ 134 h 465"/>
                <a:gd name="T102" fmla="*/ 298 w 303"/>
                <a:gd name="T103" fmla="*/ 133 h 465"/>
                <a:gd name="T104" fmla="*/ 299 w 303"/>
                <a:gd name="T105" fmla="*/ 130 h 465"/>
                <a:gd name="T106" fmla="*/ 301 w 303"/>
                <a:gd name="T107" fmla="*/ 113 h 465"/>
                <a:gd name="T108" fmla="*/ 303 w 303"/>
                <a:gd name="T109" fmla="*/ 97 h 465"/>
                <a:gd name="T110" fmla="*/ 301 w 303"/>
                <a:gd name="T111" fmla="*/ 65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3" h="465">
                  <a:moveTo>
                    <a:pt x="301" y="65"/>
                  </a:moveTo>
                  <a:cubicBezTo>
                    <a:pt x="300" y="54"/>
                    <a:pt x="298" y="43"/>
                    <a:pt x="295" y="33"/>
                  </a:cubicBezTo>
                  <a:cubicBezTo>
                    <a:pt x="293" y="27"/>
                    <a:pt x="291" y="22"/>
                    <a:pt x="288" y="17"/>
                  </a:cubicBezTo>
                  <a:cubicBezTo>
                    <a:pt x="286" y="12"/>
                    <a:pt x="283" y="8"/>
                    <a:pt x="280" y="3"/>
                  </a:cubicBezTo>
                  <a:cubicBezTo>
                    <a:pt x="278" y="1"/>
                    <a:pt x="274" y="0"/>
                    <a:pt x="272" y="1"/>
                  </a:cubicBezTo>
                  <a:cubicBezTo>
                    <a:pt x="269" y="3"/>
                    <a:pt x="268" y="7"/>
                    <a:pt x="269" y="10"/>
                  </a:cubicBezTo>
                  <a:cubicBezTo>
                    <a:pt x="270" y="10"/>
                    <a:pt x="270" y="10"/>
                    <a:pt x="270" y="10"/>
                  </a:cubicBezTo>
                  <a:cubicBezTo>
                    <a:pt x="272" y="14"/>
                    <a:pt x="274" y="18"/>
                    <a:pt x="276" y="23"/>
                  </a:cubicBezTo>
                  <a:cubicBezTo>
                    <a:pt x="277" y="27"/>
                    <a:pt x="279" y="32"/>
                    <a:pt x="280" y="37"/>
                  </a:cubicBezTo>
                  <a:cubicBezTo>
                    <a:pt x="282" y="46"/>
                    <a:pt x="283" y="56"/>
                    <a:pt x="283" y="66"/>
                  </a:cubicBezTo>
                  <a:cubicBezTo>
                    <a:pt x="283" y="76"/>
                    <a:pt x="282" y="85"/>
                    <a:pt x="280" y="95"/>
                  </a:cubicBezTo>
                  <a:cubicBezTo>
                    <a:pt x="280" y="100"/>
                    <a:pt x="279" y="105"/>
                    <a:pt x="278" y="110"/>
                  </a:cubicBezTo>
                  <a:cubicBezTo>
                    <a:pt x="277" y="113"/>
                    <a:pt x="276" y="117"/>
                    <a:pt x="275" y="121"/>
                  </a:cubicBezTo>
                  <a:cubicBezTo>
                    <a:pt x="269" y="129"/>
                    <a:pt x="261" y="138"/>
                    <a:pt x="253" y="145"/>
                  </a:cubicBezTo>
                  <a:cubicBezTo>
                    <a:pt x="245" y="154"/>
                    <a:pt x="237" y="162"/>
                    <a:pt x="228" y="169"/>
                  </a:cubicBezTo>
                  <a:cubicBezTo>
                    <a:pt x="212" y="182"/>
                    <a:pt x="195" y="194"/>
                    <a:pt x="178" y="202"/>
                  </a:cubicBezTo>
                  <a:cubicBezTo>
                    <a:pt x="160" y="190"/>
                    <a:pt x="134" y="190"/>
                    <a:pt x="113" y="201"/>
                  </a:cubicBezTo>
                  <a:cubicBezTo>
                    <a:pt x="106" y="200"/>
                    <a:pt x="98" y="198"/>
                    <a:pt x="91" y="195"/>
                  </a:cubicBezTo>
                  <a:cubicBezTo>
                    <a:pt x="81" y="191"/>
                    <a:pt x="72" y="185"/>
                    <a:pt x="64" y="177"/>
                  </a:cubicBezTo>
                  <a:cubicBezTo>
                    <a:pt x="56" y="170"/>
                    <a:pt x="49" y="161"/>
                    <a:pt x="42" y="152"/>
                  </a:cubicBezTo>
                  <a:cubicBezTo>
                    <a:pt x="39" y="147"/>
                    <a:pt x="35" y="142"/>
                    <a:pt x="33" y="137"/>
                  </a:cubicBezTo>
                  <a:cubicBezTo>
                    <a:pt x="31" y="135"/>
                    <a:pt x="30" y="132"/>
                    <a:pt x="28" y="130"/>
                  </a:cubicBezTo>
                  <a:cubicBezTo>
                    <a:pt x="27" y="128"/>
                    <a:pt x="26" y="126"/>
                    <a:pt x="25" y="124"/>
                  </a:cubicBezTo>
                  <a:cubicBezTo>
                    <a:pt x="25" y="115"/>
                    <a:pt x="25" y="106"/>
                    <a:pt x="27" y="97"/>
                  </a:cubicBezTo>
                  <a:cubicBezTo>
                    <a:pt x="28" y="87"/>
                    <a:pt x="31" y="77"/>
                    <a:pt x="35" y="67"/>
                  </a:cubicBezTo>
                  <a:cubicBezTo>
                    <a:pt x="38" y="57"/>
                    <a:pt x="42" y="48"/>
                    <a:pt x="47" y="38"/>
                  </a:cubicBezTo>
                  <a:cubicBezTo>
                    <a:pt x="52" y="28"/>
                    <a:pt x="57" y="19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4" y="7"/>
                    <a:pt x="63" y="3"/>
                    <a:pt x="61" y="2"/>
                  </a:cubicBezTo>
                  <a:cubicBezTo>
                    <a:pt x="58" y="0"/>
                    <a:pt x="54" y="0"/>
                    <a:pt x="52" y="3"/>
                  </a:cubicBezTo>
                  <a:cubicBezTo>
                    <a:pt x="46" y="12"/>
                    <a:pt x="40" y="21"/>
                    <a:pt x="34" y="30"/>
                  </a:cubicBezTo>
                  <a:cubicBezTo>
                    <a:pt x="28" y="40"/>
                    <a:pt x="22" y="50"/>
                    <a:pt x="17" y="60"/>
                  </a:cubicBezTo>
                  <a:cubicBezTo>
                    <a:pt x="12" y="70"/>
                    <a:pt x="8" y="81"/>
                    <a:pt x="5" y="92"/>
                  </a:cubicBezTo>
                  <a:cubicBezTo>
                    <a:pt x="2" y="103"/>
                    <a:pt x="1" y="115"/>
                    <a:pt x="0" y="127"/>
                  </a:cubicBezTo>
                  <a:cubicBezTo>
                    <a:pt x="0" y="128"/>
                    <a:pt x="0" y="129"/>
                    <a:pt x="1" y="131"/>
                  </a:cubicBezTo>
                  <a:cubicBezTo>
                    <a:pt x="1" y="131"/>
                    <a:pt x="1" y="131"/>
                    <a:pt x="1" y="131"/>
                  </a:cubicBezTo>
                  <a:cubicBezTo>
                    <a:pt x="1" y="131"/>
                    <a:pt x="1" y="131"/>
                    <a:pt x="1" y="131"/>
                  </a:cubicBezTo>
                  <a:cubicBezTo>
                    <a:pt x="2" y="135"/>
                    <a:pt x="3" y="138"/>
                    <a:pt x="5" y="141"/>
                  </a:cubicBezTo>
                  <a:cubicBezTo>
                    <a:pt x="6" y="144"/>
                    <a:pt x="7" y="147"/>
                    <a:pt x="9" y="150"/>
                  </a:cubicBezTo>
                  <a:cubicBezTo>
                    <a:pt x="12" y="156"/>
                    <a:pt x="15" y="162"/>
                    <a:pt x="19" y="167"/>
                  </a:cubicBezTo>
                  <a:cubicBezTo>
                    <a:pt x="25" y="179"/>
                    <a:pt x="34" y="189"/>
                    <a:pt x="43" y="199"/>
                  </a:cubicBezTo>
                  <a:cubicBezTo>
                    <a:pt x="53" y="209"/>
                    <a:pt x="64" y="218"/>
                    <a:pt x="76" y="224"/>
                  </a:cubicBezTo>
                  <a:cubicBezTo>
                    <a:pt x="80" y="226"/>
                    <a:pt x="84" y="228"/>
                    <a:pt x="88" y="230"/>
                  </a:cubicBezTo>
                  <a:cubicBezTo>
                    <a:pt x="87" y="232"/>
                    <a:pt x="86" y="234"/>
                    <a:pt x="86" y="237"/>
                  </a:cubicBezTo>
                  <a:cubicBezTo>
                    <a:pt x="62" y="368"/>
                    <a:pt x="79" y="441"/>
                    <a:pt x="79" y="441"/>
                  </a:cubicBezTo>
                  <a:cubicBezTo>
                    <a:pt x="117" y="465"/>
                    <a:pt x="198" y="443"/>
                    <a:pt x="198" y="443"/>
                  </a:cubicBezTo>
                  <a:cubicBezTo>
                    <a:pt x="193" y="375"/>
                    <a:pt x="192" y="308"/>
                    <a:pt x="196" y="241"/>
                  </a:cubicBezTo>
                  <a:cubicBezTo>
                    <a:pt x="196" y="238"/>
                    <a:pt x="196" y="234"/>
                    <a:pt x="195" y="231"/>
                  </a:cubicBezTo>
                  <a:cubicBezTo>
                    <a:pt x="215" y="220"/>
                    <a:pt x="233" y="207"/>
                    <a:pt x="248" y="192"/>
                  </a:cubicBezTo>
                  <a:cubicBezTo>
                    <a:pt x="257" y="183"/>
                    <a:pt x="266" y="174"/>
                    <a:pt x="274" y="164"/>
                  </a:cubicBezTo>
                  <a:cubicBezTo>
                    <a:pt x="282" y="155"/>
                    <a:pt x="290" y="145"/>
                    <a:pt x="297" y="134"/>
                  </a:cubicBezTo>
                  <a:cubicBezTo>
                    <a:pt x="298" y="133"/>
                    <a:pt x="298" y="133"/>
                    <a:pt x="298" y="133"/>
                  </a:cubicBezTo>
                  <a:cubicBezTo>
                    <a:pt x="298" y="132"/>
                    <a:pt x="299" y="131"/>
                    <a:pt x="299" y="130"/>
                  </a:cubicBezTo>
                  <a:cubicBezTo>
                    <a:pt x="300" y="124"/>
                    <a:pt x="301" y="119"/>
                    <a:pt x="301" y="113"/>
                  </a:cubicBezTo>
                  <a:cubicBezTo>
                    <a:pt x="302" y="108"/>
                    <a:pt x="302" y="103"/>
                    <a:pt x="303" y="97"/>
                  </a:cubicBezTo>
                  <a:cubicBezTo>
                    <a:pt x="303" y="86"/>
                    <a:pt x="303" y="75"/>
                    <a:pt x="301" y="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9" name="Freeform 31">
              <a:extLst>
                <a:ext uri="{FF2B5EF4-FFF2-40B4-BE49-F238E27FC236}">
                  <a16:creationId xmlns:a16="http://schemas.microsoft.com/office/drawing/2014/main" id="{53DBDCB4-DDF6-22A5-7640-8A4F3B57052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07904" y="4073106"/>
              <a:ext cx="165356" cy="183072"/>
            </a:xfrm>
            <a:custGeom>
              <a:avLst/>
              <a:gdLst>
                <a:gd name="T0" fmla="*/ 6 w 24"/>
                <a:gd name="T1" fmla="*/ 3 h 27"/>
                <a:gd name="T2" fmla="*/ 3 w 24"/>
                <a:gd name="T3" fmla="*/ 21 h 27"/>
                <a:gd name="T4" fmla="*/ 15 w 24"/>
                <a:gd name="T5" fmla="*/ 18 h 27"/>
                <a:gd name="T6" fmla="*/ 6 w 24"/>
                <a:gd name="T7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7">
                  <a:moveTo>
                    <a:pt x="6" y="3"/>
                  </a:moveTo>
                  <a:cubicBezTo>
                    <a:pt x="2" y="3"/>
                    <a:pt x="0" y="15"/>
                    <a:pt x="3" y="21"/>
                  </a:cubicBezTo>
                  <a:cubicBezTo>
                    <a:pt x="7" y="27"/>
                    <a:pt x="11" y="22"/>
                    <a:pt x="15" y="18"/>
                  </a:cubicBezTo>
                  <a:cubicBezTo>
                    <a:pt x="18" y="14"/>
                    <a:pt x="24" y="0"/>
                    <a:pt x="6" y="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FE7C0346-AA7E-C27E-EF8A-4FEC30CAC47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600421" y="3134123"/>
              <a:ext cx="826778" cy="696856"/>
            </a:xfrm>
            <a:custGeom>
              <a:avLst/>
              <a:gdLst>
                <a:gd name="T0" fmla="*/ 20 w 120"/>
                <a:gd name="T1" fmla="*/ 56 h 103"/>
                <a:gd name="T2" fmla="*/ 32 w 120"/>
                <a:gd name="T3" fmla="*/ 102 h 103"/>
                <a:gd name="T4" fmla="*/ 74 w 120"/>
                <a:gd name="T5" fmla="*/ 87 h 103"/>
                <a:gd name="T6" fmla="*/ 72 w 120"/>
                <a:gd name="T7" fmla="*/ 11 h 103"/>
                <a:gd name="T8" fmla="*/ 20 w 120"/>
                <a:gd name="T9" fmla="*/ 5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3">
                  <a:moveTo>
                    <a:pt x="20" y="56"/>
                  </a:moveTo>
                  <a:cubicBezTo>
                    <a:pt x="12" y="80"/>
                    <a:pt x="0" y="99"/>
                    <a:pt x="32" y="102"/>
                  </a:cubicBezTo>
                  <a:cubicBezTo>
                    <a:pt x="53" y="103"/>
                    <a:pt x="64" y="98"/>
                    <a:pt x="74" y="87"/>
                  </a:cubicBezTo>
                  <a:cubicBezTo>
                    <a:pt x="85" y="74"/>
                    <a:pt x="120" y="29"/>
                    <a:pt x="72" y="11"/>
                  </a:cubicBezTo>
                  <a:cubicBezTo>
                    <a:pt x="43" y="0"/>
                    <a:pt x="33" y="20"/>
                    <a:pt x="20" y="56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2EDD5A36-092B-7CFE-C953-6D725B76F70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468538" y="2437267"/>
              <a:ext cx="253939" cy="298232"/>
            </a:xfrm>
            <a:custGeom>
              <a:avLst/>
              <a:gdLst>
                <a:gd name="T0" fmla="*/ 26 w 37"/>
                <a:gd name="T1" fmla="*/ 4 h 44"/>
                <a:gd name="T2" fmla="*/ 25 w 37"/>
                <a:gd name="T3" fmla="*/ 4 h 44"/>
                <a:gd name="T4" fmla="*/ 13 w 37"/>
                <a:gd name="T5" fmla="*/ 2 h 44"/>
                <a:gd name="T6" fmla="*/ 4 w 37"/>
                <a:gd name="T7" fmla="*/ 23 h 44"/>
                <a:gd name="T8" fmla="*/ 31 w 37"/>
                <a:gd name="T9" fmla="*/ 19 h 44"/>
                <a:gd name="T10" fmla="*/ 26 w 37"/>
                <a:gd name="T11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4">
                  <a:moveTo>
                    <a:pt x="2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2" y="2"/>
                    <a:pt x="17" y="0"/>
                    <a:pt x="13" y="2"/>
                  </a:cubicBezTo>
                  <a:cubicBezTo>
                    <a:pt x="2" y="7"/>
                    <a:pt x="0" y="12"/>
                    <a:pt x="4" y="23"/>
                  </a:cubicBezTo>
                  <a:cubicBezTo>
                    <a:pt x="8" y="36"/>
                    <a:pt x="22" y="44"/>
                    <a:pt x="31" y="19"/>
                  </a:cubicBezTo>
                  <a:cubicBezTo>
                    <a:pt x="37" y="18"/>
                    <a:pt x="37" y="2"/>
                    <a:pt x="26" y="4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34">
              <a:extLst>
                <a:ext uri="{FF2B5EF4-FFF2-40B4-BE49-F238E27FC236}">
                  <a16:creationId xmlns:a16="http://schemas.microsoft.com/office/drawing/2014/main" id="{14909083-E7B7-F934-78F2-B33E4826728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039393" y="2390022"/>
              <a:ext cx="259845" cy="339570"/>
            </a:xfrm>
            <a:custGeom>
              <a:avLst/>
              <a:gdLst>
                <a:gd name="T0" fmla="*/ 26 w 38"/>
                <a:gd name="T1" fmla="*/ 8 h 50"/>
                <a:gd name="T2" fmla="*/ 18 w 38"/>
                <a:gd name="T3" fmla="*/ 7 h 50"/>
                <a:gd name="T4" fmla="*/ 6 w 38"/>
                <a:gd name="T5" fmla="*/ 17 h 50"/>
                <a:gd name="T6" fmla="*/ 9 w 38"/>
                <a:gd name="T7" fmla="*/ 18 h 50"/>
                <a:gd name="T8" fmla="*/ 8 w 38"/>
                <a:gd name="T9" fmla="*/ 22 h 50"/>
                <a:gd name="T10" fmla="*/ 35 w 38"/>
                <a:gd name="T11" fmla="*/ 28 h 50"/>
                <a:gd name="T12" fmla="*/ 26 w 38"/>
                <a:gd name="T13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0">
                  <a:moveTo>
                    <a:pt x="26" y="8"/>
                  </a:moveTo>
                  <a:cubicBezTo>
                    <a:pt x="24" y="6"/>
                    <a:pt x="21" y="6"/>
                    <a:pt x="18" y="7"/>
                  </a:cubicBezTo>
                  <a:cubicBezTo>
                    <a:pt x="12" y="0"/>
                    <a:pt x="0" y="14"/>
                    <a:pt x="6" y="17"/>
                  </a:cubicBezTo>
                  <a:cubicBezTo>
                    <a:pt x="7" y="17"/>
                    <a:pt x="8" y="17"/>
                    <a:pt x="9" y="18"/>
                  </a:cubicBezTo>
                  <a:cubicBezTo>
                    <a:pt x="8" y="20"/>
                    <a:pt x="8" y="21"/>
                    <a:pt x="8" y="22"/>
                  </a:cubicBezTo>
                  <a:cubicBezTo>
                    <a:pt x="17" y="50"/>
                    <a:pt x="31" y="42"/>
                    <a:pt x="35" y="28"/>
                  </a:cubicBezTo>
                  <a:cubicBezTo>
                    <a:pt x="38" y="17"/>
                    <a:pt x="36" y="13"/>
                    <a:pt x="26" y="8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35">
              <a:extLst>
                <a:ext uri="{FF2B5EF4-FFF2-40B4-BE49-F238E27FC236}">
                  <a16:creationId xmlns:a16="http://schemas.microsoft.com/office/drawing/2014/main" id="{D6FEE02B-53AE-D9D6-E667-E253C65B689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815975" y="3302430"/>
              <a:ext cx="437011" cy="812015"/>
            </a:xfrm>
            <a:custGeom>
              <a:avLst/>
              <a:gdLst>
                <a:gd name="T0" fmla="*/ 38 w 64"/>
                <a:gd name="T1" fmla="*/ 35 h 120"/>
                <a:gd name="T2" fmla="*/ 53 w 64"/>
                <a:gd name="T3" fmla="*/ 103 h 120"/>
                <a:gd name="T4" fmla="*/ 18 w 64"/>
                <a:gd name="T5" fmla="*/ 114 h 120"/>
                <a:gd name="T6" fmla="*/ 19 w 64"/>
                <a:gd name="T7" fmla="*/ 50 h 120"/>
                <a:gd name="T8" fmla="*/ 38 w 64"/>
                <a:gd name="T9" fmla="*/ 3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20">
                  <a:moveTo>
                    <a:pt x="38" y="35"/>
                  </a:moveTo>
                  <a:cubicBezTo>
                    <a:pt x="44" y="62"/>
                    <a:pt x="41" y="87"/>
                    <a:pt x="53" y="103"/>
                  </a:cubicBezTo>
                  <a:cubicBezTo>
                    <a:pt x="64" y="116"/>
                    <a:pt x="28" y="120"/>
                    <a:pt x="18" y="114"/>
                  </a:cubicBezTo>
                  <a:cubicBezTo>
                    <a:pt x="0" y="103"/>
                    <a:pt x="33" y="99"/>
                    <a:pt x="19" y="50"/>
                  </a:cubicBezTo>
                  <a:cubicBezTo>
                    <a:pt x="5" y="0"/>
                    <a:pt x="38" y="35"/>
                    <a:pt x="38" y="35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17D32DD9-E22B-CF03-025A-FAFF8853032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815973" y="3884128"/>
              <a:ext cx="286421" cy="292326"/>
            </a:xfrm>
            <a:custGeom>
              <a:avLst/>
              <a:gdLst>
                <a:gd name="T0" fmla="*/ 0 w 42"/>
                <a:gd name="T1" fmla="*/ 29 h 43"/>
                <a:gd name="T2" fmla="*/ 9 w 42"/>
                <a:gd name="T3" fmla="*/ 43 h 43"/>
                <a:gd name="T4" fmla="*/ 41 w 42"/>
                <a:gd name="T5" fmla="*/ 7 h 43"/>
                <a:gd name="T6" fmla="*/ 24 w 42"/>
                <a:gd name="T7" fmla="*/ 0 h 43"/>
                <a:gd name="T8" fmla="*/ 0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0" y="29"/>
                  </a:moveTo>
                  <a:cubicBezTo>
                    <a:pt x="0" y="29"/>
                    <a:pt x="5" y="34"/>
                    <a:pt x="9" y="43"/>
                  </a:cubicBezTo>
                  <a:cubicBezTo>
                    <a:pt x="9" y="43"/>
                    <a:pt x="42" y="27"/>
                    <a:pt x="41" y="7"/>
                  </a:cubicBezTo>
                  <a:cubicBezTo>
                    <a:pt x="41" y="7"/>
                    <a:pt x="30" y="2"/>
                    <a:pt x="24" y="0"/>
                  </a:cubicBezTo>
                  <a:cubicBezTo>
                    <a:pt x="24" y="0"/>
                    <a:pt x="23" y="18"/>
                    <a:pt x="0" y="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DD63AFD6-0DE4-02E1-6869-86FD57DED9A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102393" y="3910703"/>
              <a:ext cx="186026" cy="256893"/>
            </a:xfrm>
            <a:custGeom>
              <a:avLst/>
              <a:gdLst>
                <a:gd name="T0" fmla="*/ 27 w 27"/>
                <a:gd name="T1" fmla="*/ 25 h 38"/>
                <a:gd name="T2" fmla="*/ 18 w 27"/>
                <a:gd name="T3" fmla="*/ 38 h 38"/>
                <a:gd name="T4" fmla="*/ 12 w 27"/>
                <a:gd name="T5" fmla="*/ 5 h 38"/>
                <a:gd name="T6" fmla="*/ 25 w 27"/>
                <a:gd name="T7" fmla="*/ 0 h 38"/>
                <a:gd name="T8" fmla="*/ 27 w 27"/>
                <a:gd name="T9" fmla="*/ 2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8">
                  <a:moveTo>
                    <a:pt x="27" y="25"/>
                  </a:moveTo>
                  <a:cubicBezTo>
                    <a:pt x="27" y="25"/>
                    <a:pt x="20" y="32"/>
                    <a:pt x="18" y="38"/>
                  </a:cubicBezTo>
                  <a:cubicBezTo>
                    <a:pt x="18" y="38"/>
                    <a:pt x="0" y="28"/>
                    <a:pt x="12" y="5"/>
                  </a:cubicBezTo>
                  <a:cubicBezTo>
                    <a:pt x="12" y="5"/>
                    <a:pt x="18" y="2"/>
                    <a:pt x="25" y="0"/>
                  </a:cubicBezTo>
                  <a:cubicBezTo>
                    <a:pt x="25" y="0"/>
                    <a:pt x="20" y="15"/>
                    <a:pt x="27" y="2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9467E2DC-913C-D615-2713-02ADC5C4973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55532" y="4938269"/>
              <a:ext cx="499021" cy="292326"/>
            </a:xfrm>
            <a:custGeom>
              <a:avLst/>
              <a:gdLst>
                <a:gd name="T0" fmla="*/ 72 w 73"/>
                <a:gd name="T1" fmla="*/ 38 h 43"/>
                <a:gd name="T2" fmla="*/ 72 w 73"/>
                <a:gd name="T3" fmla="*/ 18 h 43"/>
                <a:gd name="T4" fmla="*/ 73 w 73"/>
                <a:gd name="T5" fmla="*/ 17 h 43"/>
                <a:gd name="T6" fmla="*/ 15 w 73"/>
                <a:gd name="T7" fmla="*/ 3 h 43"/>
                <a:gd name="T8" fmla="*/ 4 w 73"/>
                <a:gd name="T9" fmla="*/ 1 h 43"/>
                <a:gd name="T10" fmla="*/ 3 w 73"/>
                <a:gd name="T11" fmla="*/ 1 h 43"/>
                <a:gd name="T12" fmla="*/ 2 w 73"/>
                <a:gd name="T13" fmla="*/ 0 h 43"/>
                <a:gd name="T14" fmla="*/ 0 w 73"/>
                <a:gd name="T15" fmla="*/ 2 h 43"/>
                <a:gd name="T16" fmla="*/ 0 w 73"/>
                <a:gd name="T17" fmla="*/ 2 h 43"/>
                <a:gd name="T18" fmla="*/ 0 w 73"/>
                <a:gd name="T19" fmla="*/ 27 h 43"/>
                <a:gd name="T20" fmla="*/ 3 w 73"/>
                <a:gd name="T21" fmla="*/ 29 h 43"/>
                <a:gd name="T22" fmla="*/ 15 w 73"/>
                <a:gd name="T23" fmla="*/ 31 h 43"/>
                <a:gd name="T24" fmla="*/ 70 w 73"/>
                <a:gd name="T25" fmla="*/ 41 h 43"/>
                <a:gd name="T26" fmla="*/ 71 w 73"/>
                <a:gd name="T27" fmla="*/ 43 h 43"/>
                <a:gd name="T28" fmla="*/ 72 w 73"/>
                <a:gd name="T29" fmla="*/ 43 h 43"/>
                <a:gd name="T30" fmla="*/ 73 w 73"/>
                <a:gd name="T31" fmla="*/ 41 h 43"/>
                <a:gd name="T32" fmla="*/ 72 w 73"/>
                <a:gd name="T33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43">
                  <a:moveTo>
                    <a:pt x="72" y="38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3" y="18"/>
                    <a:pt x="73" y="17"/>
                  </a:cubicBezTo>
                  <a:cubicBezTo>
                    <a:pt x="73" y="10"/>
                    <a:pt x="53" y="7"/>
                    <a:pt x="15" y="3"/>
                  </a:cubicBezTo>
                  <a:cubicBezTo>
                    <a:pt x="10" y="2"/>
                    <a:pt x="6" y="2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29"/>
                    <a:pt x="3" y="29"/>
                  </a:cubicBezTo>
                  <a:cubicBezTo>
                    <a:pt x="6" y="30"/>
                    <a:pt x="10" y="30"/>
                    <a:pt x="15" y="31"/>
                  </a:cubicBezTo>
                  <a:cubicBezTo>
                    <a:pt x="60" y="36"/>
                    <a:pt x="70" y="39"/>
                    <a:pt x="70" y="41"/>
                  </a:cubicBezTo>
                  <a:cubicBezTo>
                    <a:pt x="70" y="42"/>
                    <a:pt x="71" y="43"/>
                    <a:pt x="71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3" y="42"/>
                    <a:pt x="73" y="41"/>
                  </a:cubicBezTo>
                  <a:cubicBezTo>
                    <a:pt x="73" y="40"/>
                    <a:pt x="73" y="39"/>
                    <a:pt x="72" y="38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7" name="Freeform 39">
              <a:extLst>
                <a:ext uri="{FF2B5EF4-FFF2-40B4-BE49-F238E27FC236}">
                  <a16:creationId xmlns:a16="http://schemas.microsoft.com/office/drawing/2014/main" id="{F2C51863-BB17-547A-C81F-7F40B05CE2A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655532" y="5041618"/>
              <a:ext cx="2025606" cy="336617"/>
            </a:xfrm>
            <a:custGeom>
              <a:avLst/>
              <a:gdLst>
                <a:gd name="T0" fmla="*/ 294 w 295"/>
                <a:gd name="T1" fmla="*/ 0 h 50"/>
                <a:gd name="T2" fmla="*/ 294 w 295"/>
                <a:gd name="T3" fmla="*/ 0 h 50"/>
                <a:gd name="T4" fmla="*/ 292 w 295"/>
                <a:gd name="T5" fmla="*/ 2 h 50"/>
                <a:gd name="T6" fmla="*/ 232 w 295"/>
                <a:gd name="T7" fmla="*/ 16 h 50"/>
                <a:gd name="T8" fmla="*/ 2 w 295"/>
                <a:gd name="T9" fmla="*/ 2 h 50"/>
                <a:gd name="T10" fmla="*/ 1 w 295"/>
                <a:gd name="T11" fmla="*/ 2 h 50"/>
                <a:gd name="T12" fmla="*/ 0 w 295"/>
                <a:gd name="T13" fmla="*/ 3 h 50"/>
                <a:gd name="T14" fmla="*/ 0 w 295"/>
                <a:gd name="T15" fmla="*/ 28 h 50"/>
                <a:gd name="T16" fmla="*/ 1 w 295"/>
                <a:gd name="T17" fmla="*/ 29 h 50"/>
                <a:gd name="T18" fmla="*/ 150 w 295"/>
                <a:gd name="T19" fmla="*/ 50 h 50"/>
                <a:gd name="T20" fmla="*/ 232 w 295"/>
                <a:gd name="T21" fmla="*/ 44 h 50"/>
                <a:gd name="T22" fmla="*/ 295 w 295"/>
                <a:gd name="T23" fmla="*/ 26 h 50"/>
                <a:gd name="T24" fmla="*/ 295 w 295"/>
                <a:gd name="T25" fmla="*/ 26 h 50"/>
                <a:gd name="T26" fmla="*/ 295 w 295"/>
                <a:gd name="T27" fmla="*/ 2 h 50"/>
                <a:gd name="T28" fmla="*/ 294 w 295"/>
                <a:gd name="T2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5" h="50">
                  <a:moveTo>
                    <a:pt x="294" y="0"/>
                  </a:moveTo>
                  <a:cubicBezTo>
                    <a:pt x="294" y="0"/>
                    <a:pt x="294" y="0"/>
                    <a:pt x="294" y="0"/>
                  </a:cubicBezTo>
                  <a:cubicBezTo>
                    <a:pt x="293" y="0"/>
                    <a:pt x="292" y="1"/>
                    <a:pt x="292" y="2"/>
                  </a:cubicBezTo>
                  <a:cubicBezTo>
                    <a:pt x="292" y="3"/>
                    <a:pt x="289" y="8"/>
                    <a:pt x="232" y="16"/>
                  </a:cubicBezTo>
                  <a:cubicBezTo>
                    <a:pt x="100" y="35"/>
                    <a:pt x="3" y="2"/>
                    <a:pt x="2" y="2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9"/>
                    <a:pt x="1" y="29"/>
                  </a:cubicBezTo>
                  <a:cubicBezTo>
                    <a:pt x="2" y="30"/>
                    <a:pt x="61" y="50"/>
                    <a:pt x="150" y="50"/>
                  </a:cubicBezTo>
                  <a:cubicBezTo>
                    <a:pt x="175" y="50"/>
                    <a:pt x="203" y="48"/>
                    <a:pt x="232" y="44"/>
                  </a:cubicBezTo>
                  <a:cubicBezTo>
                    <a:pt x="295" y="35"/>
                    <a:pt x="295" y="29"/>
                    <a:pt x="295" y="26"/>
                  </a:cubicBezTo>
                  <a:cubicBezTo>
                    <a:pt x="295" y="26"/>
                    <a:pt x="295" y="26"/>
                    <a:pt x="295" y="26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5" y="1"/>
                    <a:pt x="294" y="0"/>
                    <a:pt x="29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8" name="Freeform 40">
              <a:extLst>
                <a:ext uri="{FF2B5EF4-FFF2-40B4-BE49-F238E27FC236}">
                  <a16:creationId xmlns:a16="http://schemas.microsoft.com/office/drawing/2014/main" id="{D8B4AAA4-8FED-276D-3528-E6386A1B52F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641760" y="3092784"/>
              <a:ext cx="605321" cy="637800"/>
            </a:xfrm>
            <a:custGeom>
              <a:avLst/>
              <a:gdLst>
                <a:gd name="T0" fmla="*/ 77 w 88"/>
                <a:gd name="T1" fmla="*/ 47 h 94"/>
                <a:gd name="T2" fmla="*/ 77 w 88"/>
                <a:gd name="T3" fmla="*/ 43 h 94"/>
                <a:gd name="T4" fmla="*/ 73 w 88"/>
                <a:gd name="T5" fmla="*/ 33 h 94"/>
                <a:gd name="T6" fmla="*/ 80 w 88"/>
                <a:gd name="T7" fmla="*/ 34 h 94"/>
                <a:gd name="T8" fmla="*/ 61 w 88"/>
                <a:gd name="T9" fmla="*/ 18 h 94"/>
                <a:gd name="T10" fmla="*/ 67 w 88"/>
                <a:gd name="T11" fmla="*/ 16 h 94"/>
                <a:gd name="T12" fmla="*/ 31 w 88"/>
                <a:gd name="T13" fmla="*/ 10 h 94"/>
                <a:gd name="T14" fmla="*/ 34 w 88"/>
                <a:gd name="T15" fmla="*/ 0 h 94"/>
                <a:gd name="T16" fmla="*/ 20 w 88"/>
                <a:gd name="T17" fmla="*/ 32 h 94"/>
                <a:gd name="T18" fmla="*/ 48 w 88"/>
                <a:gd name="T19" fmla="*/ 45 h 94"/>
                <a:gd name="T20" fmla="*/ 42 w 88"/>
                <a:gd name="T21" fmla="*/ 82 h 94"/>
                <a:gd name="T22" fmla="*/ 77 w 88"/>
                <a:gd name="T23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94">
                  <a:moveTo>
                    <a:pt x="77" y="47"/>
                  </a:moveTo>
                  <a:cubicBezTo>
                    <a:pt x="77" y="46"/>
                    <a:pt x="78" y="45"/>
                    <a:pt x="77" y="43"/>
                  </a:cubicBezTo>
                  <a:cubicBezTo>
                    <a:pt x="76" y="40"/>
                    <a:pt x="75" y="36"/>
                    <a:pt x="73" y="33"/>
                  </a:cubicBezTo>
                  <a:cubicBezTo>
                    <a:pt x="77" y="34"/>
                    <a:pt x="80" y="34"/>
                    <a:pt x="80" y="34"/>
                  </a:cubicBezTo>
                  <a:cubicBezTo>
                    <a:pt x="76" y="28"/>
                    <a:pt x="69" y="22"/>
                    <a:pt x="61" y="18"/>
                  </a:cubicBezTo>
                  <a:cubicBezTo>
                    <a:pt x="64" y="17"/>
                    <a:pt x="67" y="16"/>
                    <a:pt x="67" y="16"/>
                  </a:cubicBezTo>
                  <a:cubicBezTo>
                    <a:pt x="58" y="11"/>
                    <a:pt x="43" y="7"/>
                    <a:pt x="31" y="10"/>
                  </a:cubicBezTo>
                  <a:cubicBezTo>
                    <a:pt x="32" y="4"/>
                    <a:pt x="34" y="0"/>
                    <a:pt x="34" y="0"/>
                  </a:cubicBezTo>
                  <a:cubicBezTo>
                    <a:pt x="0" y="2"/>
                    <a:pt x="1" y="18"/>
                    <a:pt x="20" y="32"/>
                  </a:cubicBezTo>
                  <a:cubicBezTo>
                    <a:pt x="24" y="35"/>
                    <a:pt x="36" y="41"/>
                    <a:pt x="48" y="45"/>
                  </a:cubicBezTo>
                  <a:cubicBezTo>
                    <a:pt x="39" y="55"/>
                    <a:pt x="30" y="72"/>
                    <a:pt x="42" y="82"/>
                  </a:cubicBezTo>
                  <a:cubicBezTo>
                    <a:pt x="58" y="94"/>
                    <a:pt x="88" y="54"/>
                    <a:pt x="77" y="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41">
              <a:extLst>
                <a:ext uri="{FF2B5EF4-FFF2-40B4-BE49-F238E27FC236}">
                  <a16:creationId xmlns:a16="http://schemas.microsoft.com/office/drawing/2014/main" id="{6D1AC7D4-CB51-10A7-94B4-E6F106E77EF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86447" y="3553417"/>
              <a:ext cx="200789" cy="162404"/>
            </a:xfrm>
            <a:custGeom>
              <a:avLst/>
              <a:gdLst>
                <a:gd name="T0" fmla="*/ 12 w 29"/>
                <a:gd name="T1" fmla="*/ 9 h 24"/>
                <a:gd name="T2" fmla="*/ 6 w 29"/>
                <a:gd name="T3" fmla="*/ 21 h 24"/>
                <a:gd name="T4" fmla="*/ 15 w 29"/>
                <a:gd name="T5" fmla="*/ 23 h 24"/>
                <a:gd name="T6" fmla="*/ 29 w 29"/>
                <a:gd name="T7" fmla="*/ 7 h 24"/>
                <a:gd name="T8" fmla="*/ 12 w 29"/>
                <a:gd name="T9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4">
                  <a:moveTo>
                    <a:pt x="12" y="9"/>
                  </a:moveTo>
                  <a:cubicBezTo>
                    <a:pt x="6" y="13"/>
                    <a:pt x="0" y="16"/>
                    <a:pt x="6" y="21"/>
                  </a:cubicBezTo>
                  <a:cubicBezTo>
                    <a:pt x="9" y="24"/>
                    <a:pt x="11" y="24"/>
                    <a:pt x="15" y="23"/>
                  </a:cubicBezTo>
                  <a:cubicBezTo>
                    <a:pt x="20" y="22"/>
                    <a:pt x="29" y="19"/>
                    <a:pt x="29" y="7"/>
                  </a:cubicBezTo>
                  <a:cubicBezTo>
                    <a:pt x="28" y="0"/>
                    <a:pt x="22" y="2"/>
                    <a:pt x="12" y="9"/>
                  </a:cubicBezTo>
                  <a:close/>
                </a:path>
              </a:pathLst>
            </a:custGeom>
            <a:solidFill>
              <a:srgbClr val="FAB9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0" name="Freeform 42">
              <a:extLst>
                <a:ext uri="{FF2B5EF4-FFF2-40B4-BE49-F238E27FC236}">
                  <a16:creationId xmlns:a16="http://schemas.microsoft.com/office/drawing/2014/main" id="{399EB968-FBF5-390D-6723-6F6D5120D87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470499" y="4188264"/>
              <a:ext cx="750006" cy="439965"/>
            </a:xfrm>
            <a:custGeom>
              <a:avLst/>
              <a:gdLst>
                <a:gd name="T0" fmla="*/ 17 w 109"/>
                <a:gd name="T1" fmla="*/ 2 h 65"/>
                <a:gd name="T2" fmla="*/ 13 w 109"/>
                <a:gd name="T3" fmla="*/ 11 h 65"/>
                <a:gd name="T4" fmla="*/ 11 w 109"/>
                <a:gd name="T5" fmla="*/ 21 h 65"/>
                <a:gd name="T6" fmla="*/ 9 w 109"/>
                <a:gd name="T7" fmla="*/ 40 h 65"/>
                <a:gd name="T8" fmla="*/ 10 w 109"/>
                <a:gd name="T9" fmla="*/ 48 h 65"/>
                <a:gd name="T10" fmla="*/ 14 w 109"/>
                <a:gd name="T11" fmla="*/ 53 h 65"/>
                <a:gd name="T12" fmla="*/ 20 w 109"/>
                <a:gd name="T13" fmla="*/ 53 h 65"/>
                <a:gd name="T14" fmla="*/ 28 w 109"/>
                <a:gd name="T15" fmla="*/ 50 h 65"/>
                <a:gd name="T16" fmla="*/ 66 w 109"/>
                <a:gd name="T17" fmla="*/ 34 h 65"/>
                <a:gd name="T18" fmla="*/ 88 w 109"/>
                <a:gd name="T19" fmla="*/ 32 h 65"/>
                <a:gd name="T20" fmla="*/ 108 w 109"/>
                <a:gd name="T21" fmla="*/ 40 h 65"/>
                <a:gd name="T22" fmla="*/ 108 w 109"/>
                <a:gd name="T23" fmla="*/ 41 h 65"/>
                <a:gd name="T24" fmla="*/ 108 w 109"/>
                <a:gd name="T25" fmla="*/ 41 h 65"/>
                <a:gd name="T26" fmla="*/ 88 w 109"/>
                <a:gd name="T27" fmla="*/ 45 h 65"/>
                <a:gd name="T28" fmla="*/ 71 w 109"/>
                <a:gd name="T29" fmla="*/ 51 h 65"/>
                <a:gd name="T30" fmla="*/ 33 w 109"/>
                <a:gd name="T31" fmla="*/ 63 h 65"/>
                <a:gd name="T32" fmla="*/ 22 w 109"/>
                <a:gd name="T33" fmla="*/ 65 h 65"/>
                <a:gd name="T34" fmla="*/ 9 w 109"/>
                <a:gd name="T35" fmla="*/ 63 h 65"/>
                <a:gd name="T36" fmla="*/ 6 w 109"/>
                <a:gd name="T37" fmla="*/ 60 h 65"/>
                <a:gd name="T38" fmla="*/ 3 w 109"/>
                <a:gd name="T39" fmla="*/ 57 h 65"/>
                <a:gd name="T40" fmla="*/ 1 w 109"/>
                <a:gd name="T41" fmla="*/ 51 h 65"/>
                <a:gd name="T42" fmla="*/ 0 w 109"/>
                <a:gd name="T43" fmla="*/ 40 h 65"/>
                <a:gd name="T44" fmla="*/ 5 w 109"/>
                <a:gd name="T45" fmla="*/ 19 h 65"/>
                <a:gd name="T46" fmla="*/ 9 w 109"/>
                <a:gd name="T47" fmla="*/ 10 h 65"/>
                <a:gd name="T48" fmla="*/ 11 w 109"/>
                <a:gd name="T49" fmla="*/ 5 h 65"/>
                <a:gd name="T50" fmla="*/ 14 w 109"/>
                <a:gd name="T51" fmla="*/ 0 h 65"/>
                <a:gd name="T52" fmla="*/ 16 w 109"/>
                <a:gd name="T53" fmla="*/ 0 h 65"/>
                <a:gd name="T54" fmla="*/ 17 w 109"/>
                <a:gd name="T55" fmla="*/ 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9" h="65">
                  <a:moveTo>
                    <a:pt x="17" y="2"/>
                  </a:moveTo>
                  <a:cubicBezTo>
                    <a:pt x="15" y="5"/>
                    <a:pt x="14" y="8"/>
                    <a:pt x="13" y="11"/>
                  </a:cubicBezTo>
                  <a:cubicBezTo>
                    <a:pt x="13" y="15"/>
                    <a:pt x="12" y="18"/>
                    <a:pt x="11" y="21"/>
                  </a:cubicBezTo>
                  <a:cubicBezTo>
                    <a:pt x="10" y="27"/>
                    <a:pt x="9" y="34"/>
                    <a:pt x="9" y="40"/>
                  </a:cubicBezTo>
                  <a:cubicBezTo>
                    <a:pt x="9" y="43"/>
                    <a:pt x="9" y="46"/>
                    <a:pt x="10" y="48"/>
                  </a:cubicBezTo>
                  <a:cubicBezTo>
                    <a:pt x="11" y="51"/>
                    <a:pt x="13" y="52"/>
                    <a:pt x="14" y="53"/>
                  </a:cubicBezTo>
                  <a:cubicBezTo>
                    <a:pt x="15" y="53"/>
                    <a:pt x="18" y="53"/>
                    <a:pt x="20" y="53"/>
                  </a:cubicBezTo>
                  <a:cubicBezTo>
                    <a:pt x="23" y="52"/>
                    <a:pt x="26" y="51"/>
                    <a:pt x="28" y="50"/>
                  </a:cubicBezTo>
                  <a:cubicBezTo>
                    <a:pt x="40" y="44"/>
                    <a:pt x="52" y="37"/>
                    <a:pt x="66" y="34"/>
                  </a:cubicBezTo>
                  <a:cubicBezTo>
                    <a:pt x="73" y="32"/>
                    <a:pt x="80" y="31"/>
                    <a:pt x="88" y="32"/>
                  </a:cubicBezTo>
                  <a:cubicBezTo>
                    <a:pt x="95" y="33"/>
                    <a:pt x="102" y="36"/>
                    <a:pt x="108" y="40"/>
                  </a:cubicBezTo>
                  <a:cubicBezTo>
                    <a:pt x="108" y="40"/>
                    <a:pt x="109" y="41"/>
                    <a:pt x="108" y="41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01" y="42"/>
                    <a:pt x="94" y="43"/>
                    <a:pt x="88" y="45"/>
                  </a:cubicBezTo>
                  <a:cubicBezTo>
                    <a:pt x="83" y="46"/>
                    <a:pt x="77" y="48"/>
                    <a:pt x="71" y="51"/>
                  </a:cubicBezTo>
                  <a:cubicBezTo>
                    <a:pt x="59" y="55"/>
                    <a:pt x="46" y="58"/>
                    <a:pt x="33" y="63"/>
                  </a:cubicBezTo>
                  <a:cubicBezTo>
                    <a:pt x="30" y="64"/>
                    <a:pt x="26" y="65"/>
                    <a:pt x="22" y="65"/>
                  </a:cubicBezTo>
                  <a:cubicBezTo>
                    <a:pt x="18" y="65"/>
                    <a:pt x="13" y="65"/>
                    <a:pt x="9" y="63"/>
                  </a:cubicBezTo>
                  <a:cubicBezTo>
                    <a:pt x="7" y="62"/>
                    <a:pt x="7" y="61"/>
                    <a:pt x="6" y="60"/>
                  </a:cubicBezTo>
                  <a:cubicBezTo>
                    <a:pt x="5" y="59"/>
                    <a:pt x="4" y="58"/>
                    <a:pt x="3" y="57"/>
                  </a:cubicBezTo>
                  <a:cubicBezTo>
                    <a:pt x="2" y="55"/>
                    <a:pt x="1" y="53"/>
                    <a:pt x="1" y="51"/>
                  </a:cubicBezTo>
                  <a:cubicBezTo>
                    <a:pt x="0" y="47"/>
                    <a:pt x="0" y="43"/>
                    <a:pt x="0" y="40"/>
                  </a:cubicBezTo>
                  <a:cubicBezTo>
                    <a:pt x="1" y="32"/>
                    <a:pt x="3" y="26"/>
                    <a:pt x="5" y="19"/>
                  </a:cubicBezTo>
                  <a:cubicBezTo>
                    <a:pt x="6" y="16"/>
                    <a:pt x="8" y="13"/>
                    <a:pt x="9" y="10"/>
                  </a:cubicBezTo>
                  <a:cubicBezTo>
                    <a:pt x="10" y="8"/>
                    <a:pt x="10" y="7"/>
                    <a:pt x="11" y="5"/>
                  </a:cubicBezTo>
                  <a:cubicBezTo>
                    <a:pt x="12" y="4"/>
                    <a:pt x="13" y="2"/>
                    <a:pt x="14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7" y="1"/>
                    <a:pt x="17" y="1"/>
                    <a:pt x="17" y="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45" name="object 47">
            <a:extLst>
              <a:ext uri="{FF2B5EF4-FFF2-40B4-BE49-F238E27FC236}">
                <a16:creationId xmlns:a16="http://schemas.microsoft.com/office/drawing/2014/main" id="{DF275548-AD61-113E-0C6E-5B0D3A5C4A65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4C9FFF97-DA67-E1D5-9D49-30D2FDF616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  <p:sp>
        <p:nvSpPr>
          <p:cNvPr id="47" name="Text Placeholder 14">
            <a:extLst>
              <a:ext uri="{FF2B5EF4-FFF2-40B4-BE49-F238E27FC236}">
                <a16:creationId xmlns:a16="http://schemas.microsoft.com/office/drawing/2014/main" id="{8C01E698-8CD1-5D9C-B9C8-75CCE813F77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9089" y="608881"/>
            <a:ext cx="9067784" cy="1625147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4EDA9070-0B04-4CDC-2FE7-DB449EDE7F5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33670" y="2451424"/>
            <a:ext cx="4422149" cy="2945365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lt-LT"/>
              <a:t>Tekstas</a:t>
            </a:r>
            <a:endParaRPr lang="en-US"/>
          </a:p>
        </p:txBody>
      </p:sp>
      <p:sp>
        <p:nvSpPr>
          <p:cNvPr id="50" name="Slide Number Placeholder 5">
            <a:extLst>
              <a:ext uri="{FF2B5EF4-FFF2-40B4-BE49-F238E27FC236}">
                <a16:creationId xmlns:a16="http://schemas.microsoft.com/office/drawing/2014/main" id="{8F8036B2-A937-4D4F-1D10-2EA6064CD0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6B20574-1C84-0E7B-C70D-42732331A11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73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73333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3333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73333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2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Freeform 12">
            <a:extLst>
              <a:ext uri="{FF2B5EF4-FFF2-40B4-BE49-F238E27FC236}">
                <a16:creationId xmlns:a16="http://schemas.microsoft.com/office/drawing/2014/main" id="{4490DEDC-EB43-EB19-6C0B-B9C39E3E5FB6}"/>
              </a:ext>
            </a:extLst>
          </p:cNvPr>
          <p:cNvSpPr>
            <a:spLocks/>
          </p:cNvSpPr>
          <p:nvPr userDrawn="1"/>
        </p:nvSpPr>
        <p:spPr bwMode="auto">
          <a:xfrm flipH="1">
            <a:off x="586996" y="2152650"/>
            <a:ext cx="2950664" cy="1860550"/>
          </a:xfrm>
          <a:custGeom>
            <a:avLst/>
            <a:gdLst>
              <a:gd name="T0" fmla="*/ 0 w 1602"/>
              <a:gd name="T1" fmla="*/ 0 h 1268"/>
              <a:gd name="T2" fmla="*/ 378 w 1602"/>
              <a:gd name="T3" fmla="*/ 634 h 1268"/>
              <a:gd name="T4" fmla="*/ 0 w 1602"/>
              <a:gd name="T5" fmla="*/ 1268 h 1268"/>
              <a:gd name="T6" fmla="*/ 1230 w 1602"/>
              <a:gd name="T7" fmla="*/ 1268 h 1268"/>
              <a:gd name="T8" fmla="*/ 1602 w 1602"/>
              <a:gd name="T9" fmla="*/ 634 h 1268"/>
              <a:gd name="T10" fmla="*/ 1230 w 1602"/>
              <a:gd name="T11" fmla="*/ 0 h 1268"/>
              <a:gd name="T12" fmla="*/ 0 w 1602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02" h="1268">
                <a:moveTo>
                  <a:pt x="0" y="0"/>
                </a:moveTo>
                <a:lnTo>
                  <a:pt x="378" y="634"/>
                </a:lnTo>
                <a:lnTo>
                  <a:pt x="0" y="1268"/>
                </a:lnTo>
                <a:lnTo>
                  <a:pt x="1230" y="1268"/>
                </a:lnTo>
                <a:lnTo>
                  <a:pt x="1602" y="634"/>
                </a:lnTo>
                <a:lnTo>
                  <a:pt x="123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5" name="Freeform 9">
            <a:extLst>
              <a:ext uri="{FF2B5EF4-FFF2-40B4-BE49-F238E27FC236}">
                <a16:creationId xmlns:a16="http://schemas.microsoft.com/office/drawing/2014/main" id="{BE26CD8E-BB09-AEB9-D59E-C0F54C9EA211}"/>
              </a:ext>
            </a:extLst>
          </p:cNvPr>
          <p:cNvSpPr>
            <a:spLocks/>
          </p:cNvSpPr>
          <p:nvPr userDrawn="1"/>
        </p:nvSpPr>
        <p:spPr bwMode="auto">
          <a:xfrm flipH="1">
            <a:off x="8665391" y="2152650"/>
            <a:ext cx="2939613" cy="1860550"/>
          </a:xfrm>
          <a:custGeom>
            <a:avLst/>
            <a:gdLst>
              <a:gd name="T0" fmla="*/ 0 w 1596"/>
              <a:gd name="T1" fmla="*/ 0 h 1268"/>
              <a:gd name="T2" fmla="*/ 372 w 1596"/>
              <a:gd name="T3" fmla="*/ 634 h 1268"/>
              <a:gd name="T4" fmla="*/ 0 w 1596"/>
              <a:gd name="T5" fmla="*/ 1268 h 1268"/>
              <a:gd name="T6" fmla="*/ 1224 w 1596"/>
              <a:gd name="T7" fmla="*/ 1268 h 1268"/>
              <a:gd name="T8" fmla="*/ 1596 w 1596"/>
              <a:gd name="T9" fmla="*/ 634 h 1268"/>
              <a:gd name="T10" fmla="*/ 1224 w 1596"/>
              <a:gd name="T11" fmla="*/ 0 h 1268"/>
              <a:gd name="T12" fmla="*/ 0 w 1596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6" h="1268">
                <a:moveTo>
                  <a:pt x="0" y="0"/>
                </a:moveTo>
                <a:lnTo>
                  <a:pt x="372" y="634"/>
                </a:lnTo>
                <a:lnTo>
                  <a:pt x="0" y="1268"/>
                </a:lnTo>
                <a:lnTo>
                  <a:pt x="1224" y="1268"/>
                </a:lnTo>
                <a:lnTo>
                  <a:pt x="1596" y="634"/>
                </a:lnTo>
                <a:lnTo>
                  <a:pt x="12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6" name="Freeform 10">
            <a:extLst>
              <a:ext uri="{FF2B5EF4-FFF2-40B4-BE49-F238E27FC236}">
                <a16:creationId xmlns:a16="http://schemas.microsoft.com/office/drawing/2014/main" id="{F9435250-5517-D545-9505-FFAC523217D7}"/>
              </a:ext>
            </a:extLst>
          </p:cNvPr>
          <p:cNvSpPr>
            <a:spLocks/>
          </p:cNvSpPr>
          <p:nvPr userDrawn="1"/>
        </p:nvSpPr>
        <p:spPr bwMode="auto">
          <a:xfrm flipH="1">
            <a:off x="5976277" y="2152650"/>
            <a:ext cx="2939613" cy="1860550"/>
          </a:xfrm>
          <a:custGeom>
            <a:avLst/>
            <a:gdLst>
              <a:gd name="T0" fmla="*/ 0 w 1596"/>
              <a:gd name="T1" fmla="*/ 0 h 1268"/>
              <a:gd name="T2" fmla="*/ 372 w 1596"/>
              <a:gd name="T3" fmla="*/ 634 h 1268"/>
              <a:gd name="T4" fmla="*/ 0 w 1596"/>
              <a:gd name="T5" fmla="*/ 1268 h 1268"/>
              <a:gd name="T6" fmla="*/ 1224 w 1596"/>
              <a:gd name="T7" fmla="*/ 1268 h 1268"/>
              <a:gd name="T8" fmla="*/ 1596 w 1596"/>
              <a:gd name="T9" fmla="*/ 634 h 1268"/>
              <a:gd name="T10" fmla="*/ 1224 w 1596"/>
              <a:gd name="T11" fmla="*/ 0 h 1268"/>
              <a:gd name="T12" fmla="*/ 0 w 1596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6" h="1268">
                <a:moveTo>
                  <a:pt x="0" y="0"/>
                </a:moveTo>
                <a:lnTo>
                  <a:pt x="372" y="634"/>
                </a:lnTo>
                <a:lnTo>
                  <a:pt x="0" y="1268"/>
                </a:lnTo>
                <a:lnTo>
                  <a:pt x="1224" y="1268"/>
                </a:lnTo>
                <a:lnTo>
                  <a:pt x="1596" y="634"/>
                </a:lnTo>
                <a:lnTo>
                  <a:pt x="12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7" name="Freeform 11">
            <a:extLst>
              <a:ext uri="{FF2B5EF4-FFF2-40B4-BE49-F238E27FC236}">
                <a16:creationId xmlns:a16="http://schemas.microsoft.com/office/drawing/2014/main" id="{AAD8ADED-2FE3-8668-4805-D4A769F47730}"/>
              </a:ext>
            </a:extLst>
          </p:cNvPr>
          <p:cNvSpPr>
            <a:spLocks/>
          </p:cNvSpPr>
          <p:nvPr userDrawn="1"/>
        </p:nvSpPr>
        <p:spPr bwMode="auto">
          <a:xfrm flipH="1">
            <a:off x="3287162" y="2152650"/>
            <a:ext cx="2939613" cy="1860550"/>
          </a:xfrm>
          <a:custGeom>
            <a:avLst/>
            <a:gdLst>
              <a:gd name="T0" fmla="*/ 0 w 1596"/>
              <a:gd name="T1" fmla="*/ 0 h 1268"/>
              <a:gd name="T2" fmla="*/ 372 w 1596"/>
              <a:gd name="T3" fmla="*/ 634 h 1268"/>
              <a:gd name="T4" fmla="*/ 0 w 1596"/>
              <a:gd name="T5" fmla="*/ 1268 h 1268"/>
              <a:gd name="T6" fmla="*/ 1224 w 1596"/>
              <a:gd name="T7" fmla="*/ 1268 h 1268"/>
              <a:gd name="T8" fmla="*/ 1596 w 1596"/>
              <a:gd name="T9" fmla="*/ 634 h 1268"/>
              <a:gd name="T10" fmla="*/ 1224 w 1596"/>
              <a:gd name="T11" fmla="*/ 0 h 1268"/>
              <a:gd name="T12" fmla="*/ 0 w 1596"/>
              <a:gd name="T13" fmla="*/ 0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6" h="1268">
                <a:moveTo>
                  <a:pt x="0" y="0"/>
                </a:moveTo>
                <a:lnTo>
                  <a:pt x="372" y="634"/>
                </a:lnTo>
                <a:lnTo>
                  <a:pt x="0" y="1268"/>
                </a:lnTo>
                <a:lnTo>
                  <a:pt x="1224" y="1268"/>
                </a:lnTo>
                <a:lnTo>
                  <a:pt x="1596" y="634"/>
                </a:lnTo>
                <a:lnTo>
                  <a:pt x="12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3175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0" name="Flowchart: Connector 119">
            <a:extLst>
              <a:ext uri="{FF2B5EF4-FFF2-40B4-BE49-F238E27FC236}">
                <a16:creationId xmlns:a16="http://schemas.microsoft.com/office/drawing/2014/main" id="{9D1911D7-AFE9-A28E-B5FD-F9B515732971}"/>
              </a:ext>
            </a:extLst>
          </p:cNvPr>
          <p:cNvSpPr/>
          <p:nvPr userDrawn="1"/>
        </p:nvSpPr>
        <p:spPr>
          <a:xfrm>
            <a:off x="1485842" y="2531327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Flowchart: Connector 120">
            <a:extLst>
              <a:ext uri="{FF2B5EF4-FFF2-40B4-BE49-F238E27FC236}">
                <a16:creationId xmlns:a16="http://schemas.microsoft.com/office/drawing/2014/main" id="{8D233FA5-F643-7428-41FE-583CC49E3BED}"/>
              </a:ext>
            </a:extLst>
          </p:cNvPr>
          <p:cNvSpPr/>
          <p:nvPr userDrawn="1"/>
        </p:nvSpPr>
        <p:spPr>
          <a:xfrm>
            <a:off x="4168540" y="2531326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Flowchart: Connector 121">
            <a:extLst>
              <a:ext uri="{FF2B5EF4-FFF2-40B4-BE49-F238E27FC236}">
                <a16:creationId xmlns:a16="http://schemas.microsoft.com/office/drawing/2014/main" id="{D9F60862-2FDA-2325-17BA-03B464F13BE7}"/>
              </a:ext>
            </a:extLst>
          </p:cNvPr>
          <p:cNvSpPr/>
          <p:nvPr userDrawn="1"/>
        </p:nvSpPr>
        <p:spPr>
          <a:xfrm>
            <a:off x="6944471" y="2531325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Flowchart: Connector 122">
            <a:extLst>
              <a:ext uri="{FF2B5EF4-FFF2-40B4-BE49-F238E27FC236}">
                <a16:creationId xmlns:a16="http://schemas.microsoft.com/office/drawing/2014/main" id="{53B3BE9A-0AAD-CB54-7787-B2B1AF80337F}"/>
              </a:ext>
            </a:extLst>
          </p:cNvPr>
          <p:cNvSpPr/>
          <p:nvPr userDrawn="1"/>
        </p:nvSpPr>
        <p:spPr>
          <a:xfrm>
            <a:off x="9633585" y="2531325"/>
            <a:ext cx="1003223" cy="100322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bject 47">
            <a:extLst>
              <a:ext uri="{FF2B5EF4-FFF2-40B4-BE49-F238E27FC236}">
                <a16:creationId xmlns:a16="http://schemas.microsoft.com/office/drawing/2014/main" id="{EA0F7791-D2D5-40DE-30A3-1651EEB40E6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25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BF93610-CFC9-EA28-9A14-4EF51B2C4B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126" name="Text Placeholder 14">
            <a:extLst>
              <a:ext uri="{FF2B5EF4-FFF2-40B4-BE49-F238E27FC236}">
                <a16:creationId xmlns:a16="http://schemas.microsoft.com/office/drawing/2014/main" id="{884A0ED8-7765-D78B-7C04-F8D61B4F359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1058197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64A1DB31-DED7-B244-EBAA-BD871E1A14BA}"/>
              </a:ext>
            </a:extLst>
          </p:cNvPr>
          <p:cNvCxnSpPr/>
          <p:nvPr userDrawn="1"/>
        </p:nvCxnSpPr>
        <p:spPr>
          <a:xfrm>
            <a:off x="3203629" y="4505325"/>
            <a:ext cx="0" cy="1516687"/>
          </a:xfrm>
          <a:prstGeom prst="line">
            <a:avLst/>
          </a:prstGeom>
          <a:ln w="25400">
            <a:solidFill>
              <a:schemeClr val="bg1">
                <a:lumMod val="85000"/>
                <a:alpha val="6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29D906C7-C52E-3674-C296-0EAA6E2AEA25}"/>
              </a:ext>
            </a:extLst>
          </p:cNvPr>
          <p:cNvCxnSpPr/>
          <p:nvPr userDrawn="1"/>
        </p:nvCxnSpPr>
        <p:spPr>
          <a:xfrm>
            <a:off x="6095999" y="4505325"/>
            <a:ext cx="0" cy="1516687"/>
          </a:xfrm>
          <a:prstGeom prst="line">
            <a:avLst/>
          </a:prstGeom>
          <a:ln w="25400">
            <a:solidFill>
              <a:schemeClr val="bg1">
                <a:lumMod val="85000"/>
                <a:alpha val="6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A8C5912D-68F1-8A8A-05D6-10D6033AF7F8}"/>
              </a:ext>
            </a:extLst>
          </p:cNvPr>
          <p:cNvCxnSpPr/>
          <p:nvPr userDrawn="1"/>
        </p:nvCxnSpPr>
        <p:spPr>
          <a:xfrm>
            <a:off x="8988369" y="4505325"/>
            <a:ext cx="0" cy="1516687"/>
          </a:xfrm>
          <a:prstGeom prst="line">
            <a:avLst/>
          </a:prstGeom>
          <a:ln w="25400">
            <a:solidFill>
              <a:schemeClr val="bg1">
                <a:lumMod val="85000"/>
                <a:alpha val="6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 Placeholder 18">
            <a:extLst>
              <a:ext uri="{FF2B5EF4-FFF2-40B4-BE49-F238E27FC236}">
                <a16:creationId xmlns:a16="http://schemas.microsoft.com/office/drawing/2014/main" id="{5FA66D1F-98BD-2F36-0F6A-59DE4F172DC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86997" y="4391877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1" name="Text Placeholder 18">
            <a:extLst>
              <a:ext uri="{FF2B5EF4-FFF2-40B4-BE49-F238E27FC236}">
                <a16:creationId xmlns:a16="http://schemas.microsoft.com/office/drawing/2014/main" id="{B5A3D7E5-1C74-3ED1-46FE-0B298639AC8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74126" y="4394968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2" name="Text Placeholder 18">
            <a:extLst>
              <a:ext uri="{FF2B5EF4-FFF2-40B4-BE49-F238E27FC236}">
                <a16:creationId xmlns:a16="http://schemas.microsoft.com/office/drawing/2014/main" id="{B9BA0190-9F94-8074-E15A-6BC2DF5CDCC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19848" y="441727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3" name="Text Placeholder 18">
            <a:extLst>
              <a:ext uri="{FF2B5EF4-FFF2-40B4-BE49-F238E27FC236}">
                <a16:creationId xmlns:a16="http://schemas.microsoft.com/office/drawing/2014/main" id="{E5DA7232-1EB2-F825-1A47-0E1A1DBB1AC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53669" y="441727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4" name="Text Placeholder 18">
            <a:extLst>
              <a:ext uri="{FF2B5EF4-FFF2-40B4-BE49-F238E27FC236}">
                <a16:creationId xmlns:a16="http://schemas.microsoft.com/office/drawing/2014/main" id="{3041A5D2-FD68-649D-5F00-5F9F5A4C7D6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86996" y="5109123"/>
            <a:ext cx="2446135" cy="144550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5" name="Text Placeholder 18">
            <a:extLst>
              <a:ext uri="{FF2B5EF4-FFF2-40B4-BE49-F238E27FC236}">
                <a16:creationId xmlns:a16="http://schemas.microsoft.com/office/drawing/2014/main" id="{64738ED5-804A-EE61-D233-2EEDE6B2EEE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41497" y="5109123"/>
            <a:ext cx="2446135" cy="14455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6" name="Text Placeholder 18">
            <a:extLst>
              <a:ext uri="{FF2B5EF4-FFF2-40B4-BE49-F238E27FC236}">
                <a16:creationId xmlns:a16="http://schemas.microsoft.com/office/drawing/2014/main" id="{CEEC462C-B7D9-351D-9CE0-D79F78B72C8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319849" y="5145995"/>
            <a:ext cx="2446135" cy="14455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7" name="Text Placeholder 18">
            <a:extLst>
              <a:ext uri="{FF2B5EF4-FFF2-40B4-BE49-F238E27FC236}">
                <a16:creationId xmlns:a16="http://schemas.microsoft.com/office/drawing/2014/main" id="{72FB3902-B846-A9F1-7DF8-5F4B0E4AF4E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42518" y="5132551"/>
            <a:ext cx="2446135" cy="144550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8" name="Text Placeholder 18">
            <a:extLst>
              <a:ext uri="{FF2B5EF4-FFF2-40B4-BE49-F238E27FC236}">
                <a16:creationId xmlns:a16="http://schemas.microsoft.com/office/drawing/2014/main" id="{794F670F-8D88-9CE7-96E1-65E7D881026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234705" y="1461549"/>
            <a:ext cx="9722591" cy="591124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139" name="Slide Number Placeholder 5">
            <a:extLst>
              <a:ext uri="{FF2B5EF4-FFF2-40B4-BE49-F238E27FC236}">
                <a16:creationId xmlns:a16="http://schemas.microsoft.com/office/drawing/2014/main" id="{F5457D70-96EE-A6CF-5085-A058057131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38359E28-EE94-1916-AE60-26EAF483F5AB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16300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3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6ACD41CD-5499-42BD-7A84-DBEA8370575E}"/>
              </a:ext>
            </a:extLst>
          </p:cNvPr>
          <p:cNvSpPr/>
          <p:nvPr userDrawn="1"/>
        </p:nvSpPr>
        <p:spPr>
          <a:xfrm>
            <a:off x="549434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3C1DA59-A951-183C-BFB8-3A565331DCB7}"/>
              </a:ext>
            </a:extLst>
          </p:cNvPr>
          <p:cNvSpPr/>
          <p:nvPr userDrawn="1"/>
        </p:nvSpPr>
        <p:spPr>
          <a:xfrm>
            <a:off x="961183" y="2994083"/>
            <a:ext cx="1629616" cy="162961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8F7F634-9CA3-1C3B-AC3A-B183577E4DFA}"/>
              </a:ext>
            </a:extLst>
          </p:cNvPr>
          <p:cNvSpPr/>
          <p:nvPr userDrawn="1"/>
        </p:nvSpPr>
        <p:spPr>
          <a:xfrm>
            <a:off x="2710272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4DE3D10-1F40-3A1B-FC3E-5D73E71DCF90}"/>
              </a:ext>
            </a:extLst>
          </p:cNvPr>
          <p:cNvSpPr/>
          <p:nvPr userDrawn="1"/>
        </p:nvSpPr>
        <p:spPr>
          <a:xfrm>
            <a:off x="3122021" y="2994083"/>
            <a:ext cx="1629616" cy="16296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4BE6956-6EF6-4889-1F20-D4419D8CB622}"/>
              </a:ext>
            </a:extLst>
          </p:cNvPr>
          <p:cNvSpPr/>
          <p:nvPr userDrawn="1"/>
        </p:nvSpPr>
        <p:spPr>
          <a:xfrm>
            <a:off x="4871111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496D695-32E6-BF9B-91A3-F94278FF8496}"/>
              </a:ext>
            </a:extLst>
          </p:cNvPr>
          <p:cNvSpPr/>
          <p:nvPr userDrawn="1"/>
        </p:nvSpPr>
        <p:spPr>
          <a:xfrm>
            <a:off x="5282859" y="2994083"/>
            <a:ext cx="1629616" cy="16296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96E86AF-F502-7E2B-60BA-5637D352FA93}"/>
              </a:ext>
            </a:extLst>
          </p:cNvPr>
          <p:cNvSpPr/>
          <p:nvPr userDrawn="1"/>
        </p:nvSpPr>
        <p:spPr>
          <a:xfrm>
            <a:off x="7031950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DF1850-9F72-014E-8A57-CCDBD85D7F09}"/>
              </a:ext>
            </a:extLst>
          </p:cNvPr>
          <p:cNvSpPr/>
          <p:nvPr userDrawn="1"/>
        </p:nvSpPr>
        <p:spPr>
          <a:xfrm>
            <a:off x="7443698" y="2994083"/>
            <a:ext cx="1629616" cy="16296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32E5666-DEC2-44BC-09A7-9524606B5A02}"/>
              </a:ext>
            </a:extLst>
          </p:cNvPr>
          <p:cNvSpPr/>
          <p:nvPr userDrawn="1"/>
        </p:nvSpPr>
        <p:spPr>
          <a:xfrm>
            <a:off x="9192788" y="2582336"/>
            <a:ext cx="2453112" cy="245311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04676EC-E19F-9A31-6866-7E9ED5009AE2}"/>
              </a:ext>
            </a:extLst>
          </p:cNvPr>
          <p:cNvSpPr/>
          <p:nvPr userDrawn="1"/>
        </p:nvSpPr>
        <p:spPr>
          <a:xfrm>
            <a:off x="9604536" y="2994083"/>
            <a:ext cx="1629616" cy="16296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bject 47">
            <a:extLst>
              <a:ext uri="{FF2B5EF4-FFF2-40B4-BE49-F238E27FC236}">
                <a16:creationId xmlns:a16="http://schemas.microsoft.com/office/drawing/2014/main" id="{503A338A-48DC-035E-226E-E4183936483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D520F53-93B7-3F23-6C2D-683AED3BE2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A4D4E029-47D2-C6AB-A78A-3644524C7E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9434" y="267046"/>
            <a:ext cx="9722591" cy="842696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00346E40-E9AC-7EC0-C025-B19442DD01D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49434" y="5241659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B031C9E0-C3A9-439D-095B-84B36483351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9433" y="5780487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87BC26A1-D587-C1BF-7BF3-59E622AA7DB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10273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CC93D02C-2A3F-DBD0-1C26-95B076F2B62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10272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70207E6D-4740-D738-E84E-7230FA727E3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871111" y="523713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87BF5071-4521-0E33-8C8A-9C440C2054B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871110" y="5775958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Text Placeholder 18">
            <a:extLst>
              <a:ext uri="{FF2B5EF4-FFF2-40B4-BE49-F238E27FC236}">
                <a16:creationId xmlns:a16="http://schemas.microsoft.com/office/drawing/2014/main" id="{3BC89E0D-4932-9622-73D5-5796A619ADD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080345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03614E98-17EB-64AB-7774-BE9CA1198D0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80344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4" name="Text Placeholder 18">
            <a:extLst>
              <a:ext uri="{FF2B5EF4-FFF2-40B4-BE49-F238E27FC236}">
                <a16:creationId xmlns:a16="http://schemas.microsoft.com/office/drawing/2014/main" id="{EA10764C-03BD-5BFB-C14A-8B505F1B4A4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96432" y="5237130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3F7E4C1A-42D1-063B-3821-D35E0B494B1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96431" y="5775958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Slide Number Placeholder 5">
            <a:extLst>
              <a:ext uri="{FF2B5EF4-FFF2-40B4-BE49-F238E27FC236}">
                <a16:creationId xmlns:a16="http://schemas.microsoft.com/office/drawing/2014/main" id="{BBD1358F-2753-04C4-5D01-C4A3DC23B3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07A62DC-BAB7-8092-DACB-C807888D9311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949044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4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20">
            <a:extLst>
              <a:ext uri="{FF2B5EF4-FFF2-40B4-BE49-F238E27FC236}">
                <a16:creationId xmlns:a16="http://schemas.microsoft.com/office/drawing/2014/main" id="{1D3ACDED-815B-08C0-E5F7-E0ED5E77AE35}"/>
              </a:ext>
            </a:extLst>
          </p:cNvPr>
          <p:cNvSpPr/>
          <p:nvPr userDrawn="1"/>
        </p:nvSpPr>
        <p:spPr>
          <a:xfrm>
            <a:off x="2974157" y="3214161"/>
            <a:ext cx="464519" cy="214544"/>
          </a:xfrm>
          <a:prstGeom prst="rightArrow">
            <a:avLst>
              <a:gd name="adj1" fmla="val 41121"/>
              <a:gd name="adj2" fmla="val 76638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121">
            <a:extLst>
              <a:ext uri="{FF2B5EF4-FFF2-40B4-BE49-F238E27FC236}">
                <a16:creationId xmlns:a16="http://schemas.microsoft.com/office/drawing/2014/main" id="{EC750F97-8962-A7F6-2849-47A307E9DD9E}"/>
              </a:ext>
            </a:extLst>
          </p:cNvPr>
          <p:cNvSpPr/>
          <p:nvPr userDrawn="1"/>
        </p:nvSpPr>
        <p:spPr>
          <a:xfrm>
            <a:off x="5863742" y="3214161"/>
            <a:ext cx="464519" cy="214544"/>
          </a:xfrm>
          <a:prstGeom prst="rightArrow">
            <a:avLst>
              <a:gd name="adj1" fmla="val 41121"/>
              <a:gd name="adj2" fmla="val 76638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304D5F5-9CEF-627B-5D2E-E708C7182881}"/>
              </a:ext>
            </a:extLst>
          </p:cNvPr>
          <p:cNvSpPr/>
          <p:nvPr userDrawn="1"/>
        </p:nvSpPr>
        <p:spPr>
          <a:xfrm>
            <a:off x="1016328" y="2478279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AFFC3942-FF50-FFBF-3A53-01FB82A53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62385" y="2323441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B9EFEB04-8BF8-CBF8-FFA2-95042A56AE6F}"/>
              </a:ext>
            </a:extLst>
          </p:cNvPr>
          <p:cNvSpPr>
            <a:spLocks/>
          </p:cNvSpPr>
          <p:nvPr userDrawn="1"/>
        </p:nvSpPr>
        <p:spPr bwMode="auto">
          <a:xfrm>
            <a:off x="979775" y="2323441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A41E1C-8705-1F16-03B3-09E780F201F7}"/>
              </a:ext>
            </a:extLst>
          </p:cNvPr>
          <p:cNvSpPr txBox="1"/>
          <p:nvPr userDrawn="1"/>
        </p:nvSpPr>
        <p:spPr>
          <a:xfrm>
            <a:off x="1548264" y="2398043"/>
            <a:ext cx="426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01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643321-317C-8A08-E112-55D0EDCD0D80}"/>
              </a:ext>
            </a:extLst>
          </p:cNvPr>
          <p:cNvSpPr/>
          <p:nvPr userDrawn="1"/>
        </p:nvSpPr>
        <p:spPr>
          <a:xfrm>
            <a:off x="3905913" y="2468865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4C6853BF-47DC-F19A-1399-9E8FC5C364C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751970" y="2314027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EB0250FB-B4AC-E898-840C-35AB0DCC9F88}"/>
              </a:ext>
            </a:extLst>
          </p:cNvPr>
          <p:cNvSpPr>
            <a:spLocks/>
          </p:cNvSpPr>
          <p:nvPr userDrawn="1"/>
        </p:nvSpPr>
        <p:spPr bwMode="auto">
          <a:xfrm>
            <a:off x="3869360" y="2314027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7CB56FB-4A8F-8A8E-8CB6-E2EB868A85EB}"/>
              </a:ext>
            </a:extLst>
          </p:cNvPr>
          <p:cNvSpPr txBox="1"/>
          <p:nvPr userDrawn="1"/>
        </p:nvSpPr>
        <p:spPr>
          <a:xfrm>
            <a:off x="4404987" y="2388629"/>
            <a:ext cx="492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02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CC004EB-CE3C-CABB-2C34-6AD89464EC06}"/>
              </a:ext>
            </a:extLst>
          </p:cNvPr>
          <p:cNvSpPr/>
          <p:nvPr userDrawn="1"/>
        </p:nvSpPr>
        <p:spPr>
          <a:xfrm>
            <a:off x="6795498" y="2468865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5">
            <a:extLst>
              <a:ext uri="{FF2B5EF4-FFF2-40B4-BE49-F238E27FC236}">
                <a16:creationId xmlns:a16="http://schemas.microsoft.com/office/drawing/2014/main" id="{2C70B040-FC63-7345-99DC-A95ECAF70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641555" y="2314027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3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CF6C881F-2798-4FBA-4814-E54306271F35}"/>
              </a:ext>
            </a:extLst>
          </p:cNvPr>
          <p:cNvSpPr>
            <a:spLocks/>
          </p:cNvSpPr>
          <p:nvPr userDrawn="1"/>
        </p:nvSpPr>
        <p:spPr bwMode="auto">
          <a:xfrm>
            <a:off x="6758945" y="2314027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46439B9-4DED-56A4-A807-30640C5F307B}"/>
              </a:ext>
            </a:extLst>
          </p:cNvPr>
          <p:cNvSpPr txBox="1"/>
          <p:nvPr userDrawn="1"/>
        </p:nvSpPr>
        <p:spPr>
          <a:xfrm>
            <a:off x="7292970" y="2388629"/>
            <a:ext cx="4956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947C89D-EDF5-EBF8-A1AB-4C86F93FE017}"/>
              </a:ext>
            </a:extLst>
          </p:cNvPr>
          <p:cNvSpPr/>
          <p:nvPr userDrawn="1"/>
        </p:nvSpPr>
        <p:spPr>
          <a:xfrm>
            <a:off x="9685081" y="2468865"/>
            <a:ext cx="1490592" cy="14905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88900" dir="5400000" algn="t" rotWithShape="0">
              <a:schemeClr val="tx2">
                <a:lumMod val="25000"/>
                <a:lumOff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5">
            <a:extLst>
              <a:ext uri="{FF2B5EF4-FFF2-40B4-BE49-F238E27FC236}">
                <a16:creationId xmlns:a16="http://schemas.microsoft.com/office/drawing/2014/main" id="{717D0DB7-A9A7-43C1-C45A-34EAB933598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531138" y="2314027"/>
            <a:ext cx="1798478" cy="1800269"/>
          </a:xfrm>
          <a:prstGeom prst="ellipse">
            <a:avLst/>
          </a:prstGeom>
          <a:noFill/>
          <a:ln w="1905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id="{F76DA607-FCFD-186C-33DA-DD564D40493B}"/>
              </a:ext>
            </a:extLst>
          </p:cNvPr>
          <p:cNvSpPr>
            <a:spLocks/>
          </p:cNvSpPr>
          <p:nvPr userDrawn="1"/>
        </p:nvSpPr>
        <p:spPr bwMode="auto">
          <a:xfrm>
            <a:off x="9648528" y="2314027"/>
            <a:ext cx="1563698" cy="664012"/>
          </a:xfrm>
          <a:custGeom>
            <a:avLst/>
            <a:gdLst>
              <a:gd name="T0" fmla="*/ 1108 w 3011"/>
              <a:gd name="T1" fmla="*/ 875 h 1277"/>
              <a:gd name="T2" fmla="*/ 0 w 3011"/>
              <a:gd name="T3" fmla="*/ 875 h 1277"/>
              <a:gd name="T4" fmla="*/ 558 w 3011"/>
              <a:gd name="T5" fmla="*/ 281 h 1277"/>
              <a:gd name="T6" fmla="*/ 1505 w 3011"/>
              <a:gd name="T7" fmla="*/ 0 h 1277"/>
              <a:gd name="T8" fmla="*/ 2485 w 3011"/>
              <a:gd name="T9" fmla="*/ 303 h 1277"/>
              <a:gd name="T10" fmla="*/ 3011 w 3011"/>
              <a:gd name="T11" fmla="*/ 875 h 1277"/>
              <a:gd name="T12" fmla="*/ 1895 w 3011"/>
              <a:gd name="T13" fmla="*/ 875 h 1277"/>
              <a:gd name="T14" fmla="*/ 1481 w 3011"/>
              <a:gd name="T15" fmla="*/ 1277 h 1277"/>
              <a:gd name="T16" fmla="*/ 1108 w 3011"/>
              <a:gd name="T17" fmla="*/ 875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11" h="1277">
                <a:moveTo>
                  <a:pt x="1108" y="875"/>
                </a:moveTo>
                <a:cubicBezTo>
                  <a:pt x="0" y="875"/>
                  <a:pt x="0" y="875"/>
                  <a:pt x="0" y="875"/>
                </a:cubicBezTo>
                <a:cubicBezTo>
                  <a:pt x="136" y="636"/>
                  <a:pt x="328" y="432"/>
                  <a:pt x="558" y="281"/>
                </a:cubicBezTo>
                <a:cubicBezTo>
                  <a:pt x="830" y="103"/>
                  <a:pt x="1156" y="0"/>
                  <a:pt x="1505" y="0"/>
                </a:cubicBezTo>
                <a:cubicBezTo>
                  <a:pt x="1869" y="0"/>
                  <a:pt x="2206" y="112"/>
                  <a:pt x="2485" y="303"/>
                </a:cubicBezTo>
                <a:cubicBezTo>
                  <a:pt x="2700" y="451"/>
                  <a:pt x="2881" y="647"/>
                  <a:pt x="3011" y="875"/>
                </a:cubicBezTo>
                <a:cubicBezTo>
                  <a:pt x="1895" y="875"/>
                  <a:pt x="1895" y="875"/>
                  <a:pt x="1895" y="875"/>
                </a:cubicBezTo>
                <a:cubicBezTo>
                  <a:pt x="1481" y="1277"/>
                  <a:pt x="1481" y="1277"/>
                  <a:pt x="1481" y="1277"/>
                </a:cubicBezTo>
                <a:lnTo>
                  <a:pt x="1108" y="87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E29BBF-4633-D2FC-C9EA-21FF2C0DA6E9}"/>
              </a:ext>
            </a:extLst>
          </p:cNvPr>
          <p:cNvSpPr txBox="1"/>
          <p:nvPr userDrawn="1"/>
        </p:nvSpPr>
        <p:spPr>
          <a:xfrm>
            <a:off x="10176942" y="2388629"/>
            <a:ext cx="5068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04</a:t>
            </a:r>
          </a:p>
        </p:txBody>
      </p:sp>
      <p:sp>
        <p:nvSpPr>
          <p:cNvPr id="25" name="Right Arrow 41">
            <a:extLst>
              <a:ext uri="{FF2B5EF4-FFF2-40B4-BE49-F238E27FC236}">
                <a16:creationId xmlns:a16="http://schemas.microsoft.com/office/drawing/2014/main" id="{F4D96619-13ED-78DF-D835-C3DFAEA71301}"/>
              </a:ext>
            </a:extLst>
          </p:cNvPr>
          <p:cNvSpPr/>
          <p:nvPr userDrawn="1"/>
        </p:nvSpPr>
        <p:spPr>
          <a:xfrm>
            <a:off x="8753327" y="3214161"/>
            <a:ext cx="464519" cy="214544"/>
          </a:xfrm>
          <a:prstGeom prst="rightArrow">
            <a:avLst>
              <a:gd name="adj1" fmla="val 41121"/>
              <a:gd name="adj2" fmla="val 76638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D0E7A678-0E70-4351-0B40-56009031ED7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49434" y="431611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8F01C10D-8C26-2E6A-388A-8EF0598DB5A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9433" y="4854939"/>
            <a:ext cx="2446135" cy="1300533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A24A07F3-1D66-46DB-8613-8B427E6FB81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17608" y="4311583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673AA0E9-01A8-B745-75CD-40103172765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417607" y="4850411"/>
            <a:ext cx="2446135" cy="13050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1" name="Text Placeholder 18">
            <a:extLst>
              <a:ext uri="{FF2B5EF4-FFF2-40B4-BE49-F238E27FC236}">
                <a16:creationId xmlns:a16="http://schemas.microsoft.com/office/drawing/2014/main" id="{B95F7AA2-4F78-A476-6F03-CE901350A10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96432" y="4311583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BAD60C31-F098-3504-6639-A500091A138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96431" y="4850411"/>
            <a:ext cx="2446135" cy="13050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47CCED7F-5C47-7F41-081E-1BFEDEF632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469DE78-A901-70E3-8A8F-62625D20E1A1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bject 47">
            <a:extLst>
              <a:ext uri="{FF2B5EF4-FFF2-40B4-BE49-F238E27FC236}">
                <a16:creationId xmlns:a16="http://schemas.microsoft.com/office/drawing/2014/main" id="{9573602E-712C-4F4C-486E-36482CA67EA7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F9087F3-09DD-577A-99C5-25D1DDB484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591C9382-0BB9-BDD3-A2FE-7BF5C2E577C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649062"/>
            <a:ext cx="9722591" cy="132520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83746268-CA18-76F1-2EF7-6B8E252A4E8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85781" y="4291435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A4193EB5-8528-27D1-E1FB-D335AA1D55C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85780" y="4830262"/>
            <a:ext cx="2446135" cy="132520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Content Placeholder 4">
            <a:extLst>
              <a:ext uri="{FF2B5EF4-FFF2-40B4-BE49-F238E27FC236}">
                <a16:creationId xmlns:a16="http://schemas.microsoft.com/office/drawing/2014/main" id="{6734DF06-7863-32E1-1777-CE2DCE16A300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86786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5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13C6DCF-2D74-F4B9-3693-0382F53DEEBD}"/>
              </a:ext>
            </a:extLst>
          </p:cNvPr>
          <p:cNvSpPr/>
          <p:nvPr userDrawn="1"/>
        </p:nvSpPr>
        <p:spPr>
          <a:xfrm>
            <a:off x="3425826" y="2583863"/>
            <a:ext cx="1112836" cy="111283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8A08485-EB8A-DB79-F345-430420B982AF}"/>
              </a:ext>
            </a:extLst>
          </p:cNvPr>
          <p:cNvSpPr/>
          <p:nvPr userDrawn="1"/>
        </p:nvSpPr>
        <p:spPr>
          <a:xfrm>
            <a:off x="5528470" y="3987802"/>
            <a:ext cx="1112836" cy="111283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919A4A6-289C-EF64-D56A-8E61B68934D6}"/>
              </a:ext>
            </a:extLst>
          </p:cNvPr>
          <p:cNvSpPr/>
          <p:nvPr userDrawn="1"/>
        </p:nvSpPr>
        <p:spPr>
          <a:xfrm>
            <a:off x="7669214" y="2583863"/>
            <a:ext cx="1112836" cy="111283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7963B4-0EE5-9720-D79F-B6B85840C3CF}"/>
              </a:ext>
            </a:extLst>
          </p:cNvPr>
          <p:cNvSpPr/>
          <p:nvPr userDrawn="1"/>
        </p:nvSpPr>
        <p:spPr>
          <a:xfrm>
            <a:off x="9755982" y="3986214"/>
            <a:ext cx="1112836" cy="111283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C823962-536F-7EA8-296B-F25541306886}"/>
              </a:ext>
            </a:extLst>
          </p:cNvPr>
          <p:cNvSpPr/>
          <p:nvPr userDrawn="1"/>
        </p:nvSpPr>
        <p:spPr>
          <a:xfrm>
            <a:off x="1322244" y="3983721"/>
            <a:ext cx="1112836" cy="111283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35">
            <a:extLst>
              <a:ext uri="{FF2B5EF4-FFF2-40B4-BE49-F238E27FC236}">
                <a16:creationId xmlns:a16="http://schemas.microsoft.com/office/drawing/2014/main" id="{98875657-024C-D5F1-5DD4-48F64E409E86}"/>
              </a:ext>
            </a:extLst>
          </p:cNvPr>
          <p:cNvSpPr>
            <a:spLocks/>
          </p:cNvSpPr>
          <p:nvPr userDrawn="1"/>
        </p:nvSpPr>
        <p:spPr bwMode="auto">
          <a:xfrm>
            <a:off x="541338" y="2965224"/>
            <a:ext cx="11104563" cy="1768475"/>
          </a:xfrm>
          <a:custGeom>
            <a:avLst/>
            <a:gdLst>
              <a:gd name="T0" fmla="*/ 1683 w 2440"/>
              <a:gd name="T1" fmla="*/ 387 h 387"/>
              <a:gd name="T2" fmla="*/ 1396 w 2440"/>
              <a:gd name="T3" fmla="*/ 246 h 387"/>
              <a:gd name="T4" fmla="*/ 1220 w 2440"/>
              <a:gd name="T5" fmla="*/ 153 h 387"/>
              <a:gd name="T6" fmla="*/ 1042 w 2440"/>
              <a:gd name="T7" fmla="*/ 248 h 387"/>
              <a:gd name="T8" fmla="*/ 757 w 2440"/>
              <a:gd name="T9" fmla="*/ 387 h 387"/>
              <a:gd name="T10" fmla="*/ 471 w 2440"/>
              <a:gd name="T11" fmla="*/ 248 h 387"/>
              <a:gd name="T12" fmla="*/ 293 w 2440"/>
              <a:gd name="T13" fmla="*/ 153 h 387"/>
              <a:gd name="T14" fmla="*/ 123 w 2440"/>
              <a:gd name="T15" fmla="*/ 239 h 387"/>
              <a:gd name="T16" fmla="*/ 0 w 2440"/>
              <a:gd name="T17" fmla="*/ 148 h 387"/>
              <a:gd name="T18" fmla="*/ 293 w 2440"/>
              <a:gd name="T19" fmla="*/ 0 h 387"/>
              <a:gd name="T20" fmla="*/ 578 w 2440"/>
              <a:gd name="T21" fmla="*/ 139 h 387"/>
              <a:gd name="T22" fmla="*/ 757 w 2440"/>
              <a:gd name="T23" fmla="*/ 234 h 387"/>
              <a:gd name="T24" fmla="*/ 934 w 2440"/>
              <a:gd name="T25" fmla="*/ 140 h 387"/>
              <a:gd name="T26" fmla="*/ 1220 w 2440"/>
              <a:gd name="T27" fmla="*/ 0 h 387"/>
              <a:gd name="T28" fmla="*/ 1507 w 2440"/>
              <a:gd name="T29" fmla="*/ 141 h 387"/>
              <a:gd name="T30" fmla="*/ 1683 w 2440"/>
              <a:gd name="T31" fmla="*/ 234 h 387"/>
              <a:gd name="T32" fmla="*/ 1861 w 2440"/>
              <a:gd name="T33" fmla="*/ 140 h 387"/>
              <a:gd name="T34" fmla="*/ 2147 w 2440"/>
              <a:gd name="T35" fmla="*/ 0 h 387"/>
              <a:gd name="T36" fmla="*/ 2440 w 2440"/>
              <a:gd name="T37" fmla="*/ 148 h 387"/>
              <a:gd name="T38" fmla="*/ 2317 w 2440"/>
              <a:gd name="T39" fmla="*/ 239 h 387"/>
              <a:gd name="T40" fmla="*/ 2147 w 2440"/>
              <a:gd name="T41" fmla="*/ 153 h 387"/>
              <a:gd name="T42" fmla="*/ 1969 w 2440"/>
              <a:gd name="T43" fmla="*/ 248 h 387"/>
              <a:gd name="T44" fmla="*/ 1683 w 2440"/>
              <a:gd name="T45" fmla="*/ 387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440" h="387">
                <a:moveTo>
                  <a:pt x="1683" y="387"/>
                </a:moveTo>
                <a:cubicBezTo>
                  <a:pt x="1545" y="387"/>
                  <a:pt x="1453" y="307"/>
                  <a:pt x="1396" y="246"/>
                </a:cubicBezTo>
                <a:cubicBezTo>
                  <a:pt x="1337" y="184"/>
                  <a:pt x="1279" y="153"/>
                  <a:pt x="1220" y="153"/>
                </a:cubicBezTo>
                <a:cubicBezTo>
                  <a:pt x="1163" y="153"/>
                  <a:pt x="1108" y="182"/>
                  <a:pt x="1042" y="248"/>
                </a:cubicBezTo>
                <a:cubicBezTo>
                  <a:pt x="982" y="308"/>
                  <a:pt x="888" y="387"/>
                  <a:pt x="757" y="387"/>
                </a:cubicBezTo>
                <a:cubicBezTo>
                  <a:pt x="629" y="387"/>
                  <a:pt x="537" y="313"/>
                  <a:pt x="471" y="248"/>
                </a:cubicBezTo>
                <a:cubicBezTo>
                  <a:pt x="402" y="181"/>
                  <a:pt x="351" y="153"/>
                  <a:pt x="293" y="153"/>
                </a:cubicBezTo>
                <a:cubicBezTo>
                  <a:pt x="225" y="153"/>
                  <a:pt x="163" y="185"/>
                  <a:pt x="123" y="239"/>
                </a:cubicBezTo>
                <a:cubicBezTo>
                  <a:pt x="0" y="148"/>
                  <a:pt x="0" y="148"/>
                  <a:pt x="0" y="148"/>
                </a:cubicBezTo>
                <a:cubicBezTo>
                  <a:pt x="68" y="56"/>
                  <a:pt x="178" y="0"/>
                  <a:pt x="293" y="0"/>
                </a:cubicBezTo>
                <a:cubicBezTo>
                  <a:pt x="421" y="0"/>
                  <a:pt x="513" y="75"/>
                  <a:pt x="578" y="139"/>
                </a:cubicBezTo>
                <a:cubicBezTo>
                  <a:pt x="646" y="206"/>
                  <a:pt x="700" y="234"/>
                  <a:pt x="757" y="234"/>
                </a:cubicBezTo>
                <a:cubicBezTo>
                  <a:pt x="814" y="234"/>
                  <a:pt x="869" y="205"/>
                  <a:pt x="934" y="140"/>
                </a:cubicBezTo>
                <a:cubicBezTo>
                  <a:pt x="994" y="80"/>
                  <a:pt x="1089" y="0"/>
                  <a:pt x="1220" y="0"/>
                </a:cubicBezTo>
                <a:cubicBezTo>
                  <a:pt x="1322" y="0"/>
                  <a:pt x="1419" y="48"/>
                  <a:pt x="1507" y="141"/>
                </a:cubicBezTo>
                <a:cubicBezTo>
                  <a:pt x="1569" y="207"/>
                  <a:pt x="1622" y="234"/>
                  <a:pt x="1683" y="234"/>
                </a:cubicBezTo>
                <a:cubicBezTo>
                  <a:pt x="1741" y="234"/>
                  <a:pt x="1796" y="205"/>
                  <a:pt x="1861" y="140"/>
                </a:cubicBezTo>
                <a:cubicBezTo>
                  <a:pt x="1921" y="80"/>
                  <a:pt x="2016" y="0"/>
                  <a:pt x="2147" y="0"/>
                </a:cubicBezTo>
                <a:cubicBezTo>
                  <a:pt x="2262" y="0"/>
                  <a:pt x="2372" y="56"/>
                  <a:pt x="2440" y="148"/>
                </a:cubicBezTo>
                <a:cubicBezTo>
                  <a:pt x="2317" y="239"/>
                  <a:pt x="2317" y="239"/>
                  <a:pt x="2317" y="239"/>
                </a:cubicBezTo>
                <a:cubicBezTo>
                  <a:pt x="2277" y="185"/>
                  <a:pt x="2215" y="153"/>
                  <a:pt x="2147" y="153"/>
                </a:cubicBezTo>
                <a:cubicBezTo>
                  <a:pt x="2090" y="153"/>
                  <a:pt x="2035" y="182"/>
                  <a:pt x="1969" y="248"/>
                </a:cubicBezTo>
                <a:cubicBezTo>
                  <a:pt x="1909" y="308"/>
                  <a:pt x="1815" y="387"/>
                  <a:pt x="1683" y="387"/>
                </a:cubicBezTo>
              </a:path>
            </a:pathLst>
          </a:custGeom>
          <a:gradFill>
            <a:gsLst>
              <a:gs pos="5000">
                <a:schemeClr val="accent1"/>
              </a:gs>
              <a:gs pos="95000">
                <a:schemeClr val="accent4"/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B8196110-D4D5-0BC1-AED2-ACDAC455414E}"/>
              </a:ext>
            </a:extLst>
          </p:cNvPr>
          <p:cNvSpPr>
            <a:spLocks/>
          </p:cNvSpPr>
          <p:nvPr userDrawn="1"/>
        </p:nvSpPr>
        <p:spPr bwMode="auto">
          <a:xfrm>
            <a:off x="1165225" y="3298599"/>
            <a:ext cx="1428750" cy="301625"/>
          </a:xfrm>
          <a:custGeom>
            <a:avLst/>
            <a:gdLst>
              <a:gd name="T0" fmla="*/ 310 w 314"/>
              <a:gd name="T1" fmla="*/ 25 h 66"/>
              <a:gd name="T2" fmla="*/ 306 w 314"/>
              <a:gd name="T3" fmla="*/ 22 h 66"/>
              <a:gd name="T4" fmla="*/ 303 w 314"/>
              <a:gd name="T5" fmla="*/ 26 h 66"/>
              <a:gd name="T6" fmla="*/ 305 w 314"/>
              <a:gd name="T7" fmla="*/ 47 h 66"/>
              <a:gd name="T8" fmla="*/ 156 w 314"/>
              <a:gd name="T9" fmla="*/ 0 h 66"/>
              <a:gd name="T10" fmla="*/ 3 w 314"/>
              <a:gd name="T11" fmla="*/ 43 h 66"/>
              <a:gd name="T12" fmla="*/ 2 w 314"/>
              <a:gd name="T13" fmla="*/ 49 h 66"/>
              <a:gd name="T14" fmla="*/ 7 w 314"/>
              <a:gd name="T15" fmla="*/ 50 h 66"/>
              <a:gd name="T16" fmla="*/ 156 w 314"/>
              <a:gd name="T17" fmla="*/ 8 h 66"/>
              <a:gd name="T18" fmla="*/ 301 w 314"/>
              <a:gd name="T19" fmla="*/ 54 h 66"/>
              <a:gd name="T20" fmla="*/ 279 w 314"/>
              <a:gd name="T21" fmla="*/ 58 h 66"/>
              <a:gd name="T22" fmla="*/ 276 w 314"/>
              <a:gd name="T23" fmla="*/ 63 h 66"/>
              <a:gd name="T24" fmla="*/ 280 w 314"/>
              <a:gd name="T25" fmla="*/ 66 h 66"/>
              <a:gd name="T26" fmla="*/ 281 w 314"/>
              <a:gd name="T27" fmla="*/ 66 h 66"/>
              <a:gd name="T28" fmla="*/ 311 w 314"/>
              <a:gd name="T29" fmla="*/ 60 h 66"/>
              <a:gd name="T30" fmla="*/ 314 w 314"/>
              <a:gd name="T31" fmla="*/ 55 h 66"/>
              <a:gd name="T32" fmla="*/ 310 w 314"/>
              <a:gd name="T33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4" h="66">
                <a:moveTo>
                  <a:pt x="310" y="25"/>
                </a:moveTo>
                <a:cubicBezTo>
                  <a:pt x="310" y="23"/>
                  <a:pt x="308" y="21"/>
                  <a:pt x="306" y="22"/>
                </a:cubicBezTo>
                <a:cubicBezTo>
                  <a:pt x="304" y="22"/>
                  <a:pt x="303" y="24"/>
                  <a:pt x="303" y="26"/>
                </a:cubicBezTo>
                <a:cubicBezTo>
                  <a:pt x="305" y="47"/>
                  <a:pt x="305" y="47"/>
                  <a:pt x="305" y="47"/>
                </a:cubicBezTo>
                <a:cubicBezTo>
                  <a:pt x="257" y="15"/>
                  <a:pt x="208" y="0"/>
                  <a:pt x="156" y="0"/>
                </a:cubicBezTo>
                <a:cubicBezTo>
                  <a:pt x="102" y="0"/>
                  <a:pt x="49" y="15"/>
                  <a:pt x="3" y="43"/>
                </a:cubicBezTo>
                <a:cubicBezTo>
                  <a:pt x="1" y="44"/>
                  <a:pt x="0" y="47"/>
                  <a:pt x="2" y="49"/>
                </a:cubicBezTo>
                <a:cubicBezTo>
                  <a:pt x="3" y="50"/>
                  <a:pt x="5" y="51"/>
                  <a:pt x="7" y="50"/>
                </a:cubicBezTo>
                <a:cubicBezTo>
                  <a:pt x="52" y="22"/>
                  <a:pt x="103" y="8"/>
                  <a:pt x="156" y="8"/>
                </a:cubicBezTo>
                <a:cubicBezTo>
                  <a:pt x="206" y="8"/>
                  <a:pt x="254" y="23"/>
                  <a:pt x="301" y="54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77" y="59"/>
                  <a:pt x="276" y="61"/>
                  <a:pt x="276" y="63"/>
                </a:cubicBezTo>
                <a:cubicBezTo>
                  <a:pt x="277" y="64"/>
                  <a:pt x="278" y="66"/>
                  <a:pt x="280" y="66"/>
                </a:cubicBezTo>
                <a:cubicBezTo>
                  <a:pt x="281" y="66"/>
                  <a:pt x="281" y="66"/>
                  <a:pt x="281" y="66"/>
                </a:cubicBezTo>
                <a:cubicBezTo>
                  <a:pt x="311" y="60"/>
                  <a:pt x="311" y="60"/>
                  <a:pt x="311" y="60"/>
                </a:cubicBezTo>
                <a:cubicBezTo>
                  <a:pt x="313" y="59"/>
                  <a:pt x="314" y="57"/>
                  <a:pt x="314" y="55"/>
                </a:cubicBezTo>
                <a:lnTo>
                  <a:pt x="310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658BF524-D70D-E875-7956-B1BB3118EE69}"/>
              </a:ext>
            </a:extLst>
          </p:cNvPr>
          <p:cNvSpPr>
            <a:spLocks/>
          </p:cNvSpPr>
          <p:nvPr userDrawn="1"/>
        </p:nvSpPr>
        <p:spPr bwMode="auto">
          <a:xfrm>
            <a:off x="3271838" y="4093937"/>
            <a:ext cx="1447800" cy="311150"/>
          </a:xfrm>
          <a:custGeom>
            <a:avLst/>
            <a:gdLst>
              <a:gd name="T0" fmla="*/ 315 w 318"/>
              <a:gd name="T1" fmla="*/ 6 h 68"/>
              <a:gd name="T2" fmla="*/ 285 w 318"/>
              <a:gd name="T3" fmla="*/ 1 h 68"/>
              <a:gd name="T4" fmla="*/ 280 w 318"/>
              <a:gd name="T5" fmla="*/ 4 h 68"/>
              <a:gd name="T6" fmla="*/ 283 w 318"/>
              <a:gd name="T7" fmla="*/ 8 h 68"/>
              <a:gd name="T8" fmla="*/ 305 w 318"/>
              <a:gd name="T9" fmla="*/ 12 h 68"/>
              <a:gd name="T10" fmla="*/ 157 w 318"/>
              <a:gd name="T11" fmla="*/ 60 h 68"/>
              <a:gd name="T12" fmla="*/ 6 w 318"/>
              <a:gd name="T13" fmla="*/ 10 h 68"/>
              <a:gd name="T14" fmla="*/ 1 w 318"/>
              <a:gd name="T15" fmla="*/ 11 h 68"/>
              <a:gd name="T16" fmla="*/ 2 w 318"/>
              <a:gd name="T17" fmla="*/ 17 h 68"/>
              <a:gd name="T18" fmla="*/ 157 w 318"/>
              <a:gd name="T19" fmla="*/ 68 h 68"/>
              <a:gd name="T20" fmla="*/ 310 w 318"/>
              <a:gd name="T21" fmla="*/ 18 h 68"/>
              <a:gd name="T22" fmla="*/ 308 w 318"/>
              <a:gd name="T23" fmla="*/ 40 h 68"/>
              <a:gd name="T24" fmla="*/ 311 w 318"/>
              <a:gd name="T25" fmla="*/ 44 h 68"/>
              <a:gd name="T26" fmla="*/ 312 w 318"/>
              <a:gd name="T27" fmla="*/ 44 h 68"/>
              <a:gd name="T28" fmla="*/ 315 w 318"/>
              <a:gd name="T29" fmla="*/ 40 h 68"/>
              <a:gd name="T30" fmla="*/ 318 w 318"/>
              <a:gd name="T31" fmla="*/ 10 h 68"/>
              <a:gd name="T32" fmla="*/ 315 w 318"/>
              <a:gd name="T33" fmla="*/ 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8" h="68">
                <a:moveTo>
                  <a:pt x="315" y="6"/>
                </a:moveTo>
                <a:cubicBezTo>
                  <a:pt x="285" y="1"/>
                  <a:pt x="285" y="1"/>
                  <a:pt x="285" y="1"/>
                </a:cubicBezTo>
                <a:cubicBezTo>
                  <a:pt x="283" y="0"/>
                  <a:pt x="281" y="2"/>
                  <a:pt x="280" y="4"/>
                </a:cubicBezTo>
                <a:cubicBezTo>
                  <a:pt x="280" y="6"/>
                  <a:pt x="281" y="8"/>
                  <a:pt x="283" y="8"/>
                </a:cubicBezTo>
                <a:cubicBezTo>
                  <a:pt x="305" y="12"/>
                  <a:pt x="305" y="12"/>
                  <a:pt x="305" y="12"/>
                </a:cubicBezTo>
                <a:cubicBezTo>
                  <a:pt x="256" y="44"/>
                  <a:pt x="207" y="60"/>
                  <a:pt x="157" y="60"/>
                </a:cubicBezTo>
                <a:cubicBezTo>
                  <a:pt x="105" y="60"/>
                  <a:pt x="56" y="44"/>
                  <a:pt x="6" y="10"/>
                </a:cubicBezTo>
                <a:cubicBezTo>
                  <a:pt x="5" y="9"/>
                  <a:pt x="2" y="9"/>
                  <a:pt x="1" y="11"/>
                </a:cubicBezTo>
                <a:cubicBezTo>
                  <a:pt x="0" y="13"/>
                  <a:pt x="0" y="15"/>
                  <a:pt x="2" y="17"/>
                </a:cubicBezTo>
                <a:cubicBezTo>
                  <a:pt x="53" y="51"/>
                  <a:pt x="104" y="68"/>
                  <a:pt x="157" y="68"/>
                </a:cubicBezTo>
                <a:cubicBezTo>
                  <a:pt x="209" y="68"/>
                  <a:pt x="259" y="51"/>
                  <a:pt x="310" y="18"/>
                </a:cubicBezTo>
                <a:cubicBezTo>
                  <a:pt x="308" y="40"/>
                  <a:pt x="308" y="40"/>
                  <a:pt x="308" y="40"/>
                </a:cubicBezTo>
                <a:cubicBezTo>
                  <a:pt x="308" y="42"/>
                  <a:pt x="309" y="44"/>
                  <a:pt x="311" y="44"/>
                </a:cubicBezTo>
                <a:cubicBezTo>
                  <a:pt x="312" y="44"/>
                  <a:pt x="312" y="44"/>
                  <a:pt x="312" y="44"/>
                </a:cubicBezTo>
                <a:cubicBezTo>
                  <a:pt x="313" y="44"/>
                  <a:pt x="315" y="42"/>
                  <a:pt x="315" y="40"/>
                </a:cubicBezTo>
                <a:cubicBezTo>
                  <a:pt x="318" y="10"/>
                  <a:pt x="318" y="10"/>
                  <a:pt x="318" y="10"/>
                </a:cubicBezTo>
                <a:cubicBezTo>
                  <a:pt x="318" y="8"/>
                  <a:pt x="317" y="6"/>
                  <a:pt x="315" y="6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41">
            <a:extLst>
              <a:ext uri="{FF2B5EF4-FFF2-40B4-BE49-F238E27FC236}">
                <a16:creationId xmlns:a16="http://schemas.microsoft.com/office/drawing/2014/main" id="{8000AAE1-1200-E6E3-9F63-6B3161B96BF9}"/>
              </a:ext>
            </a:extLst>
          </p:cNvPr>
          <p:cNvSpPr>
            <a:spLocks/>
          </p:cNvSpPr>
          <p:nvPr userDrawn="1"/>
        </p:nvSpPr>
        <p:spPr bwMode="auto">
          <a:xfrm>
            <a:off x="5375275" y="3298599"/>
            <a:ext cx="1441450" cy="301625"/>
          </a:xfrm>
          <a:custGeom>
            <a:avLst/>
            <a:gdLst>
              <a:gd name="T0" fmla="*/ 313 w 317"/>
              <a:gd name="T1" fmla="*/ 25 h 66"/>
              <a:gd name="T2" fmla="*/ 309 w 317"/>
              <a:gd name="T3" fmla="*/ 22 h 66"/>
              <a:gd name="T4" fmla="*/ 306 w 317"/>
              <a:gd name="T5" fmla="*/ 26 h 66"/>
              <a:gd name="T6" fmla="*/ 308 w 317"/>
              <a:gd name="T7" fmla="*/ 46 h 66"/>
              <a:gd name="T8" fmla="*/ 158 w 317"/>
              <a:gd name="T9" fmla="*/ 0 h 66"/>
              <a:gd name="T10" fmla="*/ 2 w 317"/>
              <a:gd name="T11" fmla="*/ 52 h 66"/>
              <a:gd name="T12" fmla="*/ 1 w 317"/>
              <a:gd name="T13" fmla="*/ 57 h 66"/>
              <a:gd name="T14" fmla="*/ 4 w 317"/>
              <a:gd name="T15" fmla="*/ 59 h 66"/>
              <a:gd name="T16" fmla="*/ 6 w 317"/>
              <a:gd name="T17" fmla="*/ 58 h 66"/>
              <a:gd name="T18" fmla="*/ 158 w 317"/>
              <a:gd name="T19" fmla="*/ 8 h 66"/>
              <a:gd name="T20" fmla="*/ 305 w 317"/>
              <a:gd name="T21" fmla="*/ 54 h 66"/>
              <a:gd name="T22" fmla="*/ 282 w 317"/>
              <a:gd name="T23" fmla="*/ 58 h 66"/>
              <a:gd name="T24" fmla="*/ 279 w 317"/>
              <a:gd name="T25" fmla="*/ 63 h 66"/>
              <a:gd name="T26" fmla="*/ 283 w 317"/>
              <a:gd name="T27" fmla="*/ 66 h 66"/>
              <a:gd name="T28" fmla="*/ 284 w 317"/>
              <a:gd name="T29" fmla="*/ 66 h 66"/>
              <a:gd name="T30" fmla="*/ 314 w 317"/>
              <a:gd name="T31" fmla="*/ 60 h 66"/>
              <a:gd name="T32" fmla="*/ 317 w 317"/>
              <a:gd name="T33" fmla="*/ 55 h 66"/>
              <a:gd name="T34" fmla="*/ 313 w 317"/>
              <a:gd name="T35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7" h="66">
                <a:moveTo>
                  <a:pt x="313" y="25"/>
                </a:moveTo>
                <a:cubicBezTo>
                  <a:pt x="313" y="23"/>
                  <a:pt x="311" y="21"/>
                  <a:pt x="309" y="22"/>
                </a:cubicBezTo>
                <a:cubicBezTo>
                  <a:pt x="307" y="22"/>
                  <a:pt x="306" y="24"/>
                  <a:pt x="306" y="26"/>
                </a:cubicBezTo>
                <a:cubicBezTo>
                  <a:pt x="308" y="46"/>
                  <a:pt x="308" y="46"/>
                  <a:pt x="308" y="46"/>
                </a:cubicBezTo>
                <a:cubicBezTo>
                  <a:pt x="260" y="16"/>
                  <a:pt x="210" y="0"/>
                  <a:pt x="158" y="0"/>
                </a:cubicBezTo>
                <a:cubicBezTo>
                  <a:pt x="105" y="0"/>
                  <a:pt x="54" y="17"/>
                  <a:pt x="2" y="52"/>
                </a:cubicBezTo>
                <a:cubicBezTo>
                  <a:pt x="0" y="53"/>
                  <a:pt x="0" y="55"/>
                  <a:pt x="1" y="57"/>
                </a:cubicBezTo>
                <a:cubicBezTo>
                  <a:pt x="2" y="58"/>
                  <a:pt x="3" y="59"/>
                  <a:pt x="4" y="59"/>
                </a:cubicBezTo>
                <a:cubicBezTo>
                  <a:pt x="5" y="59"/>
                  <a:pt x="6" y="59"/>
                  <a:pt x="6" y="58"/>
                </a:cubicBezTo>
                <a:cubicBezTo>
                  <a:pt x="57" y="24"/>
                  <a:pt x="106" y="8"/>
                  <a:pt x="158" y="8"/>
                </a:cubicBezTo>
                <a:cubicBezTo>
                  <a:pt x="208" y="8"/>
                  <a:pt x="258" y="23"/>
                  <a:pt x="305" y="54"/>
                </a:cubicBezTo>
                <a:cubicBezTo>
                  <a:pt x="282" y="58"/>
                  <a:pt x="282" y="58"/>
                  <a:pt x="282" y="58"/>
                </a:cubicBezTo>
                <a:cubicBezTo>
                  <a:pt x="280" y="59"/>
                  <a:pt x="279" y="61"/>
                  <a:pt x="279" y="63"/>
                </a:cubicBezTo>
                <a:cubicBezTo>
                  <a:pt x="280" y="64"/>
                  <a:pt x="281" y="66"/>
                  <a:pt x="283" y="66"/>
                </a:cubicBezTo>
                <a:cubicBezTo>
                  <a:pt x="284" y="66"/>
                  <a:pt x="284" y="66"/>
                  <a:pt x="284" y="66"/>
                </a:cubicBezTo>
                <a:cubicBezTo>
                  <a:pt x="314" y="60"/>
                  <a:pt x="314" y="60"/>
                  <a:pt x="314" y="60"/>
                </a:cubicBezTo>
                <a:cubicBezTo>
                  <a:pt x="316" y="59"/>
                  <a:pt x="317" y="57"/>
                  <a:pt x="317" y="55"/>
                </a:cubicBezTo>
                <a:lnTo>
                  <a:pt x="313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3">
            <a:extLst>
              <a:ext uri="{FF2B5EF4-FFF2-40B4-BE49-F238E27FC236}">
                <a16:creationId xmlns:a16="http://schemas.microsoft.com/office/drawing/2014/main" id="{284C4B93-BE59-957E-2477-1575847D4B52}"/>
              </a:ext>
            </a:extLst>
          </p:cNvPr>
          <p:cNvSpPr>
            <a:spLocks/>
          </p:cNvSpPr>
          <p:nvPr userDrawn="1"/>
        </p:nvSpPr>
        <p:spPr bwMode="auto">
          <a:xfrm>
            <a:off x="7513638" y="4076474"/>
            <a:ext cx="1447800" cy="328613"/>
          </a:xfrm>
          <a:custGeom>
            <a:avLst/>
            <a:gdLst>
              <a:gd name="T0" fmla="*/ 314 w 318"/>
              <a:gd name="T1" fmla="*/ 5 h 72"/>
              <a:gd name="T2" fmla="*/ 284 w 318"/>
              <a:gd name="T3" fmla="*/ 0 h 72"/>
              <a:gd name="T4" fmla="*/ 280 w 318"/>
              <a:gd name="T5" fmla="*/ 3 h 72"/>
              <a:gd name="T6" fmla="*/ 283 w 318"/>
              <a:gd name="T7" fmla="*/ 8 h 72"/>
              <a:gd name="T8" fmla="*/ 306 w 318"/>
              <a:gd name="T9" fmla="*/ 12 h 72"/>
              <a:gd name="T10" fmla="*/ 306 w 318"/>
              <a:gd name="T11" fmla="*/ 12 h 72"/>
              <a:gd name="T12" fmla="*/ 151 w 318"/>
              <a:gd name="T13" fmla="*/ 64 h 72"/>
              <a:gd name="T14" fmla="*/ 7 w 318"/>
              <a:gd name="T15" fmla="*/ 20 h 72"/>
              <a:gd name="T16" fmla="*/ 2 w 318"/>
              <a:gd name="T17" fmla="*/ 21 h 72"/>
              <a:gd name="T18" fmla="*/ 3 w 318"/>
              <a:gd name="T19" fmla="*/ 27 h 72"/>
              <a:gd name="T20" fmla="*/ 151 w 318"/>
              <a:gd name="T21" fmla="*/ 72 h 72"/>
              <a:gd name="T22" fmla="*/ 309 w 318"/>
              <a:gd name="T23" fmla="*/ 19 h 72"/>
              <a:gd name="T24" fmla="*/ 307 w 318"/>
              <a:gd name="T25" fmla="*/ 39 h 72"/>
              <a:gd name="T26" fmla="*/ 311 w 318"/>
              <a:gd name="T27" fmla="*/ 43 h 72"/>
              <a:gd name="T28" fmla="*/ 311 w 318"/>
              <a:gd name="T29" fmla="*/ 43 h 72"/>
              <a:gd name="T30" fmla="*/ 315 w 318"/>
              <a:gd name="T31" fmla="*/ 40 h 72"/>
              <a:gd name="T32" fmla="*/ 318 w 318"/>
              <a:gd name="T33" fmla="*/ 9 h 72"/>
              <a:gd name="T34" fmla="*/ 314 w 318"/>
              <a:gd name="T35" fmla="*/ 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8" h="72">
                <a:moveTo>
                  <a:pt x="314" y="5"/>
                </a:moveTo>
                <a:cubicBezTo>
                  <a:pt x="284" y="0"/>
                  <a:pt x="284" y="0"/>
                  <a:pt x="284" y="0"/>
                </a:cubicBezTo>
                <a:cubicBezTo>
                  <a:pt x="282" y="0"/>
                  <a:pt x="280" y="1"/>
                  <a:pt x="280" y="3"/>
                </a:cubicBezTo>
                <a:cubicBezTo>
                  <a:pt x="280" y="5"/>
                  <a:pt x="281" y="7"/>
                  <a:pt x="283" y="8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255" y="47"/>
                  <a:pt x="205" y="64"/>
                  <a:pt x="151" y="64"/>
                </a:cubicBezTo>
                <a:cubicBezTo>
                  <a:pt x="100" y="64"/>
                  <a:pt x="53" y="50"/>
                  <a:pt x="7" y="20"/>
                </a:cubicBezTo>
                <a:cubicBezTo>
                  <a:pt x="5" y="19"/>
                  <a:pt x="3" y="20"/>
                  <a:pt x="2" y="21"/>
                </a:cubicBezTo>
                <a:cubicBezTo>
                  <a:pt x="0" y="23"/>
                  <a:pt x="1" y="26"/>
                  <a:pt x="3" y="27"/>
                </a:cubicBezTo>
                <a:cubicBezTo>
                  <a:pt x="50" y="57"/>
                  <a:pt x="98" y="72"/>
                  <a:pt x="151" y="72"/>
                </a:cubicBezTo>
                <a:cubicBezTo>
                  <a:pt x="206" y="72"/>
                  <a:pt x="257" y="54"/>
                  <a:pt x="309" y="19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7" y="41"/>
                  <a:pt x="309" y="43"/>
                  <a:pt x="311" y="43"/>
                </a:cubicBezTo>
                <a:cubicBezTo>
                  <a:pt x="311" y="43"/>
                  <a:pt x="311" y="43"/>
                  <a:pt x="311" y="43"/>
                </a:cubicBezTo>
                <a:cubicBezTo>
                  <a:pt x="313" y="43"/>
                  <a:pt x="315" y="42"/>
                  <a:pt x="315" y="40"/>
                </a:cubicBezTo>
                <a:cubicBezTo>
                  <a:pt x="318" y="9"/>
                  <a:pt x="318" y="9"/>
                  <a:pt x="318" y="9"/>
                </a:cubicBezTo>
                <a:cubicBezTo>
                  <a:pt x="318" y="7"/>
                  <a:pt x="316" y="6"/>
                  <a:pt x="314" y="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7F06248F-E08A-EFDF-F39C-FA778B2C5FC5}"/>
              </a:ext>
            </a:extLst>
          </p:cNvPr>
          <p:cNvSpPr>
            <a:spLocks/>
          </p:cNvSpPr>
          <p:nvPr userDrawn="1"/>
        </p:nvSpPr>
        <p:spPr bwMode="auto">
          <a:xfrm>
            <a:off x="9602788" y="3298599"/>
            <a:ext cx="1450975" cy="284163"/>
          </a:xfrm>
          <a:custGeom>
            <a:avLst/>
            <a:gdLst>
              <a:gd name="T0" fmla="*/ 315 w 319"/>
              <a:gd name="T1" fmla="*/ 22 h 62"/>
              <a:gd name="T2" fmla="*/ 311 w 319"/>
              <a:gd name="T3" fmla="*/ 18 h 62"/>
              <a:gd name="T4" fmla="*/ 308 w 319"/>
              <a:gd name="T5" fmla="*/ 22 h 62"/>
              <a:gd name="T6" fmla="*/ 310 w 319"/>
              <a:gd name="T7" fmla="*/ 44 h 62"/>
              <a:gd name="T8" fmla="*/ 310 w 319"/>
              <a:gd name="T9" fmla="*/ 44 h 62"/>
              <a:gd name="T10" fmla="*/ 156 w 319"/>
              <a:gd name="T11" fmla="*/ 0 h 62"/>
              <a:gd name="T12" fmla="*/ 2 w 319"/>
              <a:gd name="T13" fmla="*/ 50 h 62"/>
              <a:gd name="T14" fmla="*/ 1 w 319"/>
              <a:gd name="T15" fmla="*/ 56 h 62"/>
              <a:gd name="T16" fmla="*/ 4 w 319"/>
              <a:gd name="T17" fmla="*/ 57 h 62"/>
              <a:gd name="T18" fmla="*/ 6 w 319"/>
              <a:gd name="T19" fmla="*/ 57 h 62"/>
              <a:gd name="T20" fmla="*/ 156 w 319"/>
              <a:gd name="T21" fmla="*/ 8 h 62"/>
              <a:gd name="T22" fmla="*/ 306 w 319"/>
              <a:gd name="T23" fmla="*/ 50 h 62"/>
              <a:gd name="T24" fmla="*/ 306 w 319"/>
              <a:gd name="T25" fmla="*/ 50 h 62"/>
              <a:gd name="T26" fmla="*/ 284 w 319"/>
              <a:gd name="T27" fmla="*/ 55 h 62"/>
              <a:gd name="T28" fmla="*/ 281 w 319"/>
              <a:gd name="T29" fmla="*/ 59 h 62"/>
              <a:gd name="T30" fmla="*/ 285 w 319"/>
              <a:gd name="T31" fmla="*/ 62 h 62"/>
              <a:gd name="T32" fmla="*/ 286 w 319"/>
              <a:gd name="T33" fmla="*/ 62 h 62"/>
              <a:gd name="T34" fmla="*/ 316 w 319"/>
              <a:gd name="T35" fmla="*/ 56 h 62"/>
              <a:gd name="T36" fmla="*/ 319 w 319"/>
              <a:gd name="T37" fmla="*/ 52 h 62"/>
              <a:gd name="T38" fmla="*/ 315 w 319"/>
              <a:gd name="T39" fmla="*/ 2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9" h="62">
                <a:moveTo>
                  <a:pt x="315" y="22"/>
                </a:moveTo>
                <a:cubicBezTo>
                  <a:pt x="315" y="19"/>
                  <a:pt x="313" y="18"/>
                  <a:pt x="311" y="18"/>
                </a:cubicBezTo>
                <a:cubicBezTo>
                  <a:pt x="309" y="18"/>
                  <a:pt x="307" y="20"/>
                  <a:pt x="308" y="22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264" y="15"/>
                  <a:pt x="211" y="0"/>
                  <a:pt x="156" y="0"/>
                </a:cubicBezTo>
                <a:cubicBezTo>
                  <a:pt x="103" y="0"/>
                  <a:pt x="53" y="16"/>
                  <a:pt x="2" y="50"/>
                </a:cubicBezTo>
                <a:cubicBezTo>
                  <a:pt x="0" y="51"/>
                  <a:pt x="0" y="54"/>
                  <a:pt x="1" y="56"/>
                </a:cubicBezTo>
                <a:cubicBezTo>
                  <a:pt x="2" y="57"/>
                  <a:pt x="3" y="57"/>
                  <a:pt x="4" y="57"/>
                </a:cubicBezTo>
                <a:cubicBezTo>
                  <a:pt x="5" y="57"/>
                  <a:pt x="6" y="57"/>
                  <a:pt x="6" y="57"/>
                </a:cubicBezTo>
                <a:cubicBezTo>
                  <a:pt x="56" y="24"/>
                  <a:pt x="105" y="8"/>
                  <a:pt x="156" y="8"/>
                </a:cubicBezTo>
                <a:cubicBezTo>
                  <a:pt x="209" y="8"/>
                  <a:pt x="261" y="22"/>
                  <a:pt x="306" y="50"/>
                </a:cubicBezTo>
                <a:cubicBezTo>
                  <a:pt x="306" y="50"/>
                  <a:pt x="306" y="50"/>
                  <a:pt x="306" y="50"/>
                </a:cubicBezTo>
                <a:cubicBezTo>
                  <a:pt x="284" y="55"/>
                  <a:pt x="284" y="55"/>
                  <a:pt x="284" y="55"/>
                </a:cubicBezTo>
                <a:cubicBezTo>
                  <a:pt x="282" y="55"/>
                  <a:pt x="281" y="57"/>
                  <a:pt x="281" y="59"/>
                </a:cubicBezTo>
                <a:cubicBezTo>
                  <a:pt x="281" y="61"/>
                  <a:pt x="283" y="62"/>
                  <a:pt x="285" y="62"/>
                </a:cubicBezTo>
                <a:cubicBezTo>
                  <a:pt x="286" y="62"/>
                  <a:pt x="286" y="62"/>
                  <a:pt x="286" y="62"/>
                </a:cubicBezTo>
                <a:cubicBezTo>
                  <a:pt x="316" y="56"/>
                  <a:pt x="316" y="56"/>
                  <a:pt x="316" y="56"/>
                </a:cubicBezTo>
                <a:cubicBezTo>
                  <a:pt x="318" y="56"/>
                  <a:pt x="319" y="54"/>
                  <a:pt x="319" y="52"/>
                </a:cubicBezTo>
                <a:lnTo>
                  <a:pt x="315" y="22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AF778B6-4102-2DAA-848E-BDA7A46E70E4}"/>
              </a:ext>
            </a:extLst>
          </p:cNvPr>
          <p:cNvSpPr txBox="1"/>
          <p:nvPr userDrawn="1"/>
        </p:nvSpPr>
        <p:spPr>
          <a:xfrm>
            <a:off x="1509010" y="4224668"/>
            <a:ext cx="73930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500" b="1">
                <a:solidFill>
                  <a:schemeClr val="bg1"/>
                </a:solidFill>
                <a:latin typeface="+mj-lt"/>
                <a:cs typeface="Poppins" panose="00000500000000000000" pitchFamily="2" charset="0"/>
              </a:rPr>
              <a:t>01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9C615D9-EDCB-8F3D-F36B-974291A3DEF7}"/>
              </a:ext>
            </a:extLst>
          </p:cNvPr>
          <p:cNvSpPr txBox="1"/>
          <p:nvPr userDrawn="1"/>
        </p:nvSpPr>
        <p:spPr>
          <a:xfrm>
            <a:off x="3614996" y="2824810"/>
            <a:ext cx="73449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DF602F8-2A9F-5C70-FD41-51BCE0553240}"/>
              </a:ext>
            </a:extLst>
          </p:cNvPr>
          <p:cNvSpPr txBox="1"/>
          <p:nvPr userDrawn="1"/>
        </p:nvSpPr>
        <p:spPr>
          <a:xfrm>
            <a:off x="5710427" y="4228749"/>
            <a:ext cx="74892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53BD3F7-9AC2-B32B-F3F4-D92F64E68A77}"/>
              </a:ext>
            </a:extLst>
          </p:cNvPr>
          <p:cNvSpPr txBox="1"/>
          <p:nvPr userDrawn="1"/>
        </p:nvSpPr>
        <p:spPr>
          <a:xfrm>
            <a:off x="7834339" y="2824810"/>
            <a:ext cx="78258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F874D75-12AE-6449-3AE3-69CD9C50F4FA}"/>
              </a:ext>
            </a:extLst>
          </p:cNvPr>
          <p:cNvSpPr txBox="1"/>
          <p:nvPr userDrawn="1"/>
        </p:nvSpPr>
        <p:spPr>
          <a:xfrm>
            <a:off x="9921107" y="4227161"/>
            <a:ext cx="78258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ctr" defTabSz="914400" rtl="0" eaLnBrk="1" latinLnBrk="0" hangingPunct="1"/>
            <a:r>
              <a:rPr lang="en-US" sz="3500" b="1" kern="1200">
                <a:solidFill>
                  <a:schemeClr val="bg1"/>
                </a:solidFill>
                <a:latin typeface="+mj-lt"/>
                <a:ea typeface="+mn-ea"/>
                <a:cs typeface="Poppins" panose="00000500000000000000" pitchFamily="2" charset="0"/>
              </a:rPr>
              <a:t>05</a:t>
            </a:r>
          </a:p>
        </p:txBody>
      </p:sp>
      <p:sp>
        <p:nvSpPr>
          <p:cNvPr id="29" name="object 47">
            <a:extLst>
              <a:ext uri="{FF2B5EF4-FFF2-40B4-BE49-F238E27FC236}">
                <a16:creationId xmlns:a16="http://schemas.microsoft.com/office/drawing/2014/main" id="{0D617717-3ABD-E18B-C3E0-A660E8039405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B288A2A-0B89-46C8-AB7B-ED97E13639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4DE8848E-3CCA-B289-76B3-E0485A60B5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5" y="303375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26122F6F-99A5-0375-92DE-9A3FED6B288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10273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1EFA0CCB-1948-D81D-2AC2-4912FEFB19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10272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AFED0890-5777-8C4E-82EC-C6122D28406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080345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91F7E61-EA1B-9265-9B47-D49B4C37BA8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80344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7EE69045-C606-25E3-534D-D0428582FE1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41339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95E23A1-7792-50BC-12F4-8FC960C7DE2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41338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806B0F4E-63FA-1776-E2AC-27D65C31CE5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872933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42F50FFC-2BF1-B167-6FD8-6C0EE4DD0FA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872932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1532ACA9-4F8D-41BE-75A9-C30E7A9D6F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75972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767A9FDD-6E7B-75C9-447E-78C8F3A3DAF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75971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EF202179-6472-5264-63BD-82A6D63AC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217759E-7EDB-A959-8B2F-EA0AC368489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76376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6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13C6DCF-2D74-F4B9-3693-0382F53DEEBD}"/>
              </a:ext>
            </a:extLst>
          </p:cNvPr>
          <p:cNvSpPr/>
          <p:nvPr userDrawn="1"/>
        </p:nvSpPr>
        <p:spPr>
          <a:xfrm>
            <a:off x="3425826" y="2583863"/>
            <a:ext cx="1112836" cy="111283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8A08485-EB8A-DB79-F345-430420B982AF}"/>
              </a:ext>
            </a:extLst>
          </p:cNvPr>
          <p:cNvSpPr/>
          <p:nvPr userDrawn="1"/>
        </p:nvSpPr>
        <p:spPr>
          <a:xfrm>
            <a:off x="5528470" y="3987802"/>
            <a:ext cx="1112836" cy="111283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919A4A6-289C-EF64-D56A-8E61B68934D6}"/>
              </a:ext>
            </a:extLst>
          </p:cNvPr>
          <p:cNvSpPr/>
          <p:nvPr userDrawn="1"/>
        </p:nvSpPr>
        <p:spPr>
          <a:xfrm>
            <a:off x="7669214" y="2583863"/>
            <a:ext cx="1112836" cy="111283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7963B4-0EE5-9720-D79F-B6B85840C3CF}"/>
              </a:ext>
            </a:extLst>
          </p:cNvPr>
          <p:cNvSpPr/>
          <p:nvPr userDrawn="1"/>
        </p:nvSpPr>
        <p:spPr>
          <a:xfrm>
            <a:off x="9755982" y="3986214"/>
            <a:ext cx="1112836" cy="111283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C823962-536F-7EA8-296B-F25541306886}"/>
              </a:ext>
            </a:extLst>
          </p:cNvPr>
          <p:cNvSpPr/>
          <p:nvPr userDrawn="1"/>
        </p:nvSpPr>
        <p:spPr>
          <a:xfrm>
            <a:off x="1322244" y="3983721"/>
            <a:ext cx="1112836" cy="1112836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127000" dir="18900000" sy="23000" kx="-1200000" algn="bl" rotWithShape="0">
              <a:schemeClr val="tx2">
                <a:lumMod val="75000"/>
                <a:lumOff val="2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35">
            <a:extLst>
              <a:ext uri="{FF2B5EF4-FFF2-40B4-BE49-F238E27FC236}">
                <a16:creationId xmlns:a16="http://schemas.microsoft.com/office/drawing/2014/main" id="{98875657-024C-D5F1-5DD4-48F64E409E86}"/>
              </a:ext>
            </a:extLst>
          </p:cNvPr>
          <p:cNvSpPr>
            <a:spLocks/>
          </p:cNvSpPr>
          <p:nvPr userDrawn="1"/>
        </p:nvSpPr>
        <p:spPr bwMode="auto">
          <a:xfrm>
            <a:off x="541338" y="2965224"/>
            <a:ext cx="11104563" cy="1768475"/>
          </a:xfrm>
          <a:custGeom>
            <a:avLst/>
            <a:gdLst>
              <a:gd name="T0" fmla="*/ 1683 w 2440"/>
              <a:gd name="T1" fmla="*/ 387 h 387"/>
              <a:gd name="T2" fmla="*/ 1396 w 2440"/>
              <a:gd name="T3" fmla="*/ 246 h 387"/>
              <a:gd name="T4" fmla="*/ 1220 w 2440"/>
              <a:gd name="T5" fmla="*/ 153 h 387"/>
              <a:gd name="T6" fmla="*/ 1042 w 2440"/>
              <a:gd name="T7" fmla="*/ 248 h 387"/>
              <a:gd name="T8" fmla="*/ 757 w 2440"/>
              <a:gd name="T9" fmla="*/ 387 h 387"/>
              <a:gd name="T10" fmla="*/ 471 w 2440"/>
              <a:gd name="T11" fmla="*/ 248 h 387"/>
              <a:gd name="T12" fmla="*/ 293 w 2440"/>
              <a:gd name="T13" fmla="*/ 153 h 387"/>
              <a:gd name="T14" fmla="*/ 123 w 2440"/>
              <a:gd name="T15" fmla="*/ 239 h 387"/>
              <a:gd name="T16" fmla="*/ 0 w 2440"/>
              <a:gd name="T17" fmla="*/ 148 h 387"/>
              <a:gd name="T18" fmla="*/ 293 w 2440"/>
              <a:gd name="T19" fmla="*/ 0 h 387"/>
              <a:gd name="T20" fmla="*/ 578 w 2440"/>
              <a:gd name="T21" fmla="*/ 139 h 387"/>
              <a:gd name="T22" fmla="*/ 757 w 2440"/>
              <a:gd name="T23" fmla="*/ 234 h 387"/>
              <a:gd name="T24" fmla="*/ 934 w 2440"/>
              <a:gd name="T25" fmla="*/ 140 h 387"/>
              <a:gd name="T26" fmla="*/ 1220 w 2440"/>
              <a:gd name="T27" fmla="*/ 0 h 387"/>
              <a:gd name="T28" fmla="*/ 1507 w 2440"/>
              <a:gd name="T29" fmla="*/ 141 h 387"/>
              <a:gd name="T30" fmla="*/ 1683 w 2440"/>
              <a:gd name="T31" fmla="*/ 234 h 387"/>
              <a:gd name="T32" fmla="*/ 1861 w 2440"/>
              <a:gd name="T33" fmla="*/ 140 h 387"/>
              <a:gd name="T34" fmla="*/ 2147 w 2440"/>
              <a:gd name="T35" fmla="*/ 0 h 387"/>
              <a:gd name="T36" fmla="*/ 2440 w 2440"/>
              <a:gd name="T37" fmla="*/ 148 h 387"/>
              <a:gd name="T38" fmla="*/ 2317 w 2440"/>
              <a:gd name="T39" fmla="*/ 239 h 387"/>
              <a:gd name="T40" fmla="*/ 2147 w 2440"/>
              <a:gd name="T41" fmla="*/ 153 h 387"/>
              <a:gd name="T42" fmla="*/ 1969 w 2440"/>
              <a:gd name="T43" fmla="*/ 248 h 387"/>
              <a:gd name="T44" fmla="*/ 1683 w 2440"/>
              <a:gd name="T45" fmla="*/ 387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440" h="387">
                <a:moveTo>
                  <a:pt x="1683" y="387"/>
                </a:moveTo>
                <a:cubicBezTo>
                  <a:pt x="1545" y="387"/>
                  <a:pt x="1453" y="307"/>
                  <a:pt x="1396" y="246"/>
                </a:cubicBezTo>
                <a:cubicBezTo>
                  <a:pt x="1337" y="184"/>
                  <a:pt x="1279" y="153"/>
                  <a:pt x="1220" y="153"/>
                </a:cubicBezTo>
                <a:cubicBezTo>
                  <a:pt x="1163" y="153"/>
                  <a:pt x="1108" y="182"/>
                  <a:pt x="1042" y="248"/>
                </a:cubicBezTo>
                <a:cubicBezTo>
                  <a:pt x="982" y="308"/>
                  <a:pt x="888" y="387"/>
                  <a:pt x="757" y="387"/>
                </a:cubicBezTo>
                <a:cubicBezTo>
                  <a:pt x="629" y="387"/>
                  <a:pt x="537" y="313"/>
                  <a:pt x="471" y="248"/>
                </a:cubicBezTo>
                <a:cubicBezTo>
                  <a:pt x="402" y="181"/>
                  <a:pt x="351" y="153"/>
                  <a:pt x="293" y="153"/>
                </a:cubicBezTo>
                <a:cubicBezTo>
                  <a:pt x="225" y="153"/>
                  <a:pt x="163" y="185"/>
                  <a:pt x="123" y="239"/>
                </a:cubicBezTo>
                <a:cubicBezTo>
                  <a:pt x="0" y="148"/>
                  <a:pt x="0" y="148"/>
                  <a:pt x="0" y="148"/>
                </a:cubicBezTo>
                <a:cubicBezTo>
                  <a:pt x="68" y="56"/>
                  <a:pt x="178" y="0"/>
                  <a:pt x="293" y="0"/>
                </a:cubicBezTo>
                <a:cubicBezTo>
                  <a:pt x="421" y="0"/>
                  <a:pt x="513" y="75"/>
                  <a:pt x="578" y="139"/>
                </a:cubicBezTo>
                <a:cubicBezTo>
                  <a:pt x="646" y="206"/>
                  <a:pt x="700" y="234"/>
                  <a:pt x="757" y="234"/>
                </a:cubicBezTo>
                <a:cubicBezTo>
                  <a:pt x="814" y="234"/>
                  <a:pt x="869" y="205"/>
                  <a:pt x="934" y="140"/>
                </a:cubicBezTo>
                <a:cubicBezTo>
                  <a:pt x="994" y="80"/>
                  <a:pt x="1089" y="0"/>
                  <a:pt x="1220" y="0"/>
                </a:cubicBezTo>
                <a:cubicBezTo>
                  <a:pt x="1322" y="0"/>
                  <a:pt x="1419" y="48"/>
                  <a:pt x="1507" y="141"/>
                </a:cubicBezTo>
                <a:cubicBezTo>
                  <a:pt x="1569" y="207"/>
                  <a:pt x="1622" y="234"/>
                  <a:pt x="1683" y="234"/>
                </a:cubicBezTo>
                <a:cubicBezTo>
                  <a:pt x="1741" y="234"/>
                  <a:pt x="1796" y="205"/>
                  <a:pt x="1861" y="140"/>
                </a:cubicBezTo>
                <a:cubicBezTo>
                  <a:pt x="1921" y="80"/>
                  <a:pt x="2016" y="0"/>
                  <a:pt x="2147" y="0"/>
                </a:cubicBezTo>
                <a:cubicBezTo>
                  <a:pt x="2262" y="0"/>
                  <a:pt x="2372" y="56"/>
                  <a:pt x="2440" y="148"/>
                </a:cubicBezTo>
                <a:cubicBezTo>
                  <a:pt x="2317" y="239"/>
                  <a:pt x="2317" y="239"/>
                  <a:pt x="2317" y="239"/>
                </a:cubicBezTo>
                <a:cubicBezTo>
                  <a:pt x="2277" y="185"/>
                  <a:pt x="2215" y="153"/>
                  <a:pt x="2147" y="153"/>
                </a:cubicBezTo>
                <a:cubicBezTo>
                  <a:pt x="2090" y="153"/>
                  <a:pt x="2035" y="182"/>
                  <a:pt x="1969" y="248"/>
                </a:cubicBezTo>
                <a:cubicBezTo>
                  <a:pt x="1909" y="308"/>
                  <a:pt x="1815" y="387"/>
                  <a:pt x="1683" y="387"/>
                </a:cubicBezTo>
              </a:path>
            </a:pathLst>
          </a:custGeom>
          <a:gradFill>
            <a:gsLst>
              <a:gs pos="5000">
                <a:schemeClr val="accent1"/>
              </a:gs>
              <a:gs pos="95000">
                <a:schemeClr val="accent4"/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B8196110-D4D5-0BC1-AED2-ACDAC455414E}"/>
              </a:ext>
            </a:extLst>
          </p:cNvPr>
          <p:cNvSpPr>
            <a:spLocks/>
          </p:cNvSpPr>
          <p:nvPr userDrawn="1"/>
        </p:nvSpPr>
        <p:spPr bwMode="auto">
          <a:xfrm>
            <a:off x="1165225" y="3298599"/>
            <a:ext cx="1428750" cy="301625"/>
          </a:xfrm>
          <a:custGeom>
            <a:avLst/>
            <a:gdLst>
              <a:gd name="T0" fmla="*/ 310 w 314"/>
              <a:gd name="T1" fmla="*/ 25 h 66"/>
              <a:gd name="T2" fmla="*/ 306 w 314"/>
              <a:gd name="T3" fmla="*/ 22 h 66"/>
              <a:gd name="T4" fmla="*/ 303 w 314"/>
              <a:gd name="T5" fmla="*/ 26 h 66"/>
              <a:gd name="T6" fmla="*/ 305 w 314"/>
              <a:gd name="T7" fmla="*/ 47 h 66"/>
              <a:gd name="T8" fmla="*/ 156 w 314"/>
              <a:gd name="T9" fmla="*/ 0 h 66"/>
              <a:gd name="T10" fmla="*/ 3 w 314"/>
              <a:gd name="T11" fmla="*/ 43 h 66"/>
              <a:gd name="T12" fmla="*/ 2 w 314"/>
              <a:gd name="T13" fmla="*/ 49 h 66"/>
              <a:gd name="T14" fmla="*/ 7 w 314"/>
              <a:gd name="T15" fmla="*/ 50 h 66"/>
              <a:gd name="T16" fmla="*/ 156 w 314"/>
              <a:gd name="T17" fmla="*/ 8 h 66"/>
              <a:gd name="T18" fmla="*/ 301 w 314"/>
              <a:gd name="T19" fmla="*/ 54 h 66"/>
              <a:gd name="T20" fmla="*/ 279 w 314"/>
              <a:gd name="T21" fmla="*/ 58 h 66"/>
              <a:gd name="T22" fmla="*/ 276 w 314"/>
              <a:gd name="T23" fmla="*/ 63 h 66"/>
              <a:gd name="T24" fmla="*/ 280 w 314"/>
              <a:gd name="T25" fmla="*/ 66 h 66"/>
              <a:gd name="T26" fmla="*/ 281 w 314"/>
              <a:gd name="T27" fmla="*/ 66 h 66"/>
              <a:gd name="T28" fmla="*/ 311 w 314"/>
              <a:gd name="T29" fmla="*/ 60 h 66"/>
              <a:gd name="T30" fmla="*/ 314 w 314"/>
              <a:gd name="T31" fmla="*/ 55 h 66"/>
              <a:gd name="T32" fmla="*/ 310 w 314"/>
              <a:gd name="T33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4" h="66">
                <a:moveTo>
                  <a:pt x="310" y="25"/>
                </a:moveTo>
                <a:cubicBezTo>
                  <a:pt x="310" y="23"/>
                  <a:pt x="308" y="21"/>
                  <a:pt x="306" y="22"/>
                </a:cubicBezTo>
                <a:cubicBezTo>
                  <a:pt x="304" y="22"/>
                  <a:pt x="303" y="24"/>
                  <a:pt x="303" y="26"/>
                </a:cubicBezTo>
                <a:cubicBezTo>
                  <a:pt x="305" y="47"/>
                  <a:pt x="305" y="47"/>
                  <a:pt x="305" y="47"/>
                </a:cubicBezTo>
                <a:cubicBezTo>
                  <a:pt x="257" y="15"/>
                  <a:pt x="208" y="0"/>
                  <a:pt x="156" y="0"/>
                </a:cubicBezTo>
                <a:cubicBezTo>
                  <a:pt x="102" y="0"/>
                  <a:pt x="49" y="15"/>
                  <a:pt x="3" y="43"/>
                </a:cubicBezTo>
                <a:cubicBezTo>
                  <a:pt x="1" y="44"/>
                  <a:pt x="0" y="47"/>
                  <a:pt x="2" y="49"/>
                </a:cubicBezTo>
                <a:cubicBezTo>
                  <a:pt x="3" y="50"/>
                  <a:pt x="5" y="51"/>
                  <a:pt x="7" y="50"/>
                </a:cubicBezTo>
                <a:cubicBezTo>
                  <a:pt x="52" y="22"/>
                  <a:pt x="103" y="8"/>
                  <a:pt x="156" y="8"/>
                </a:cubicBezTo>
                <a:cubicBezTo>
                  <a:pt x="206" y="8"/>
                  <a:pt x="254" y="23"/>
                  <a:pt x="301" y="54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77" y="59"/>
                  <a:pt x="276" y="61"/>
                  <a:pt x="276" y="63"/>
                </a:cubicBezTo>
                <a:cubicBezTo>
                  <a:pt x="277" y="64"/>
                  <a:pt x="278" y="66"/>
                  <a:pt x="280" y="66"/>
                </a:cubicBezTo>
                <a:cubicBezTo>
                  <a:pt x="281" y="66"/>
                  <a:pt x="281" y="66"/>
                  <a:pt x="281" y="66"/>
                </a:cubicBezTo>
                <a:cubicBezTo>
                  <a:pt x="311" y="60"/>
                  <a:pt x="311" y="60"/>
                  <a:pt x="311" y="60"/>
                </a:cubicBezTo>
                <a:cubicBezTo>
                  <a:pt x="313" y="59"/>
                  <a:pt x="314" y="57"/>
                  <a:pt x="314" y="55"/>
                </a:cubicBezTo>
                <a:lnTo>
                  <a:pt x="310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658BF524-D70D-E875-7956-B1BB3118EE69}"/>
              </a:ext>
            </a:extLst>
          </p:cNvPr>
          <p:cNvSpPr>
            <a:spLocks/>
          </p:cNvSpPr>
          <p:nvPr userDrawn="1"/>
        </p:nvSpPr>
        <p:spPr bwMode="auto">
          <a:xfrm>
            <a:off x="3271838" y="4093937"/>
            <a:ext cx="1447800" cy="311150"/>
          </a:xfrm>
          <a:custGeom>
            <a:avLst/>
            <a:gdLst>
              <a:gd name="T0" fmla="*/ 315 w 318"/>
              <a:gd name="T1" fmla="*/ 6 h 68"/>
              <a:gd name="T2" fmla="*/ 285 w 318"/>
              <a:gd name="T3" fmla="*/ 1 h 68"/>
              <a:gd name="T4" fmla="*/ 280 w 318"/>
              <a:gd name="T5" fmla="*/ 4 h 68"/>
              <a:gd name="T6" fmla="*/ 283 w 318"/>
              <a:gd name="T7" fmla="*/ 8 h 68"/>
              <a:gd name="T8" fmla="*/ 305 w 318"/>
              <a:gd name="T9" fmla="*/ 12 h 68"/>
              <a:gd name="T10" fmla="*/ 157 w 318"/>
              <a:gd name="T11" fmla="*/ 60 h 68"/>
              <a:gd name="T12" fmla="*/ 6 w 318"/>
              <a:gd name="T13" fmla="*/ 10 h 68"/>
              <a:gd name="T14" fmla="*/ 1 w 318"/>
              <a:gd name="T15" fmla="*/ 11 h 68"/>
              <a:gd name="T16" fmla="*/ 2 w 318"/>
              <a:gd name="T17" fmla="*/ 17 h 68"/>
              <a:gd name="T18" fmla="*/ 157 w 318"/>
              <a:gd name="T19" fmla="*/ 68 h 68"/>
              <a:gd name="T20" fmla="*/ 310 w 318"/>
              <a:gd name="T21" fmla="*/ 18 h 68"/>
              <a:gd name="T22" fmla="*/ 308 w 318"/>
              <a:gd name="T23" fmla="*/ 40 h 68"/>
              <a:gd name="T24" fmla="*/ 311 w 318"/>
              <a:gd name="T25" fmla="*/ 44 h 68"/>
              <a:gd name="T26" fmla="*/ 312 w 318"/>
              <a:gd name="T27" fmla="*/ 44 h 68"/>
              <a:gd name="T28" fmla="*/ 315 w 318"/>
              <a:gd name="T29" fmla="*/ 40 h 68"/>
              <a:gd name="T30" fmla="*/ 318 w 318"/>
              <a:gd name="T31" fmla="*/ 10 h 68"/>
              <a:gd name="T32" fmla="*/ 315 w 318"/>
              <a:gd name="T33" fmla="*/ 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8" h="68">
                <a:moveTo>
                  <a:pt x="315" y="6"/>
                </a:moveTo>
                <a:cubicBezTo>
                  <a:pt x="285" y="1"/>
                  <a:pt x="285" y="1"/>
                  <a:pt x="285" y="1"/>
                </a:cubicBezTo>
                <a:cubicBezTo>
                  <a:pt x="283" y="0"/>
                  <a:pt x="281" y="2"/>
                  <a:pt x="280" y="4"/>
                </a:cubicBezTo>
                <a:cubicBezTo>
                  <a:pt x="280" y="6"/>
                  <a:pt x="281" y="8"/>
                  <a:pt x="283" y="8"/>
                </a:cubicBezTo>
                <a:cubicBezTo>
                  <a:pt x="305" y="12"/>
                  <a:pt x="305" y="12"/>
                  <a:pt x="305" y="12"/>
                </a:cubicBezTo>
                <a:cubicBezTo>
                  <a:pt x="256" y="44"/>
                  <a:pt x="207" y="60"/>
                  <a:pt x="157" y="60"/>
                </a:cubicBezTo>
                <a:cubicBezTo>
                  <a:pt x="105" y="60"/>
                  <a:pt x="56" y="44"/>
                  <a:pt x="6" y="10"/>
                </a:cubicBezTo>
                <a:cubicBezTo>
                  <a:pt x="5" y="9"/>
                  <a:pt x="2" y="9"/>
                  <a:pt x="1" y="11"/>
                </a:cubicBezTo>
                <a:cubicBezTo>
                  <a:pt x="0" y="13"/>
                  <a:pt x="0" y="15"/>
                  <a:pt x="2" y="17"/>
                </a:cubicBezTo>
                <a:cubicBezTo>
                  <a:pt x="53" y="51"/>
                  <a:pt x="104" y="68"/>
                  <a:pt x="157" y="68"/>
                </a:cubicBezTo>
                <a:cubicBezTo>
                  <a:pt x="209" y="68"/>
                  <a:pt x="259" y="51"/>
                  <a:pt x="310" y="18"/>
                </a:cubicBezTo>
                <a:cubicBezTo>
                  <a:pt x="308" y="40"/>
                  <a:pt x="308" y="40"/>
                  <a:pt x="308" y="40"/>
                </a:cubicBezTo>
                <a:cubicBezTo>
                  <a:pt x="308" y="42"/>
                  <a:pt x="309" y="44"/>
                  <a:pt x="311" y="44"/>
                </a:cubicBezTo>
                <a:cubicBezTo>
                  <a:pt x="312" y="44"/>
                  <a:pt x="312" y="44"/>
                  <a:pt x="312" y="44"/>
                </a:cubicBezTo>
                <a:cubicBezTo>
                  <a:pt x="313" y="44"/>
                  <a:pt x="315" y="42"/>
                  <a:pt x="315" y="40"/>
                </a:cubicBezTo>
                <a:cubicBezTo>
                  <a:pt x="318" y="10"/>
                  <a:pt x="318" y="10"/>
                  <a:pt x="318" y="10"/>
                </a:cubicBezTo>
                <a:cubicBezTo>
                  <a:pt x="318" y="8"/>
                  <a:pt x="317" y="6"/>
                  <a:pt x="315" y="6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41">
            <a:extLst>
              <a:ext uri="{FF2B5EF4-FFF2-40B4-BE49-F238E27FC236}">
                <a16:creationId xmlns:a16="http://schemas.microsoft.com/office/drawing/2014/main" id="{8000AAE1-1200-E6E3-9F63-6B3161B96BF9}"/>
              </a:ext>
            </a:extLst>
          </p:cNvPr>
          <p:cNvSpPr>
            <a:spLocks/>
          </p:cNvSpPr>
          <p:nvPr userDrawn="1"/>
        </p:nvSpPr>
        <p:spPr bwMode="auto">
          <a:xfrm>
            <a:off x="5375275" y="3298599"/>
            <a:ext cx="1441450" cy="301625"/>
          </a:xfrm>
          <a:custGeom>
            <a:avLst/>
            <a:gdLst>
              <a:gd name="T0" fmla="*/ 313 w 317"/>
              <a:gd name="T1" fmla="*/ 25 h 66"/>
              <a:gd name="T2" fmla="*/ 309 w 317"/>
              <a:gd name="T3" fmla="*/ 22 h 66"/>
              <a:gd name="T4" fmla="*/ 306 w 317"/>
              <a:gd name="T5" fmla="*/ 26 h 66"/>
              <a:gd name="T6" fmla="*/ 308 w 317"/>
              <a:gd name="T7" fmla="*/ 46 h 66"/>
              <a:gd name="T8" fmla="*/ 158 w 317"/>
              <a:gd name="T9" fmla="*/ 0 h 66"/>
              <a:gd name="T10" fmla="*/ 2 w 317"/>
              <a:gd name="T11" fmla="*/ 52 h 66"/>
              <a:gd name="T12" fmla="*/ 1 w 317"/>
              <a:gd name="T13" fmla="*/ 57 h 66"/>
              <a:gd name="T14" fmla="*/ 4 w 317"/>
              <a:gd name="T15" fmla="*/ 59 h 66"/>
              <a:gd name="T16" fmla="*/ 6 w 317"/>
              <a:gd name="T17" fmla="*/ 58 h 66"/>
              <a:gd name="T18" fmla="*/ 158 w 317"/>
              <a:gd name="T19" fmla="*/ 8 h 66"/>
              <a:gd name="T20" fmla="*/ 305 w 317"/>
              <a:gd name="T21" fmla="*/ 54 h 66"/>
              <a:gd name="T22" fmla="*/ 282 w 317"/>
              <a:gd name="T23" fmla="*/ 58 h 66"/>
              <a:gd name="T24" fmla="*/ 279 w 317"/>
              <a:gd name="T25" fmla="*/ 63 h 66"/>
              <a:gd name="T26" fmla="*/ 283 w 317"/>
              <a:gd name="T27" fmla="*/ 66 h 66"/>
              <a:gd name="T28" fmla="*/ 284 w 317"/>
              <a:gd name="T29" fmla="*/ 66 h 66"/>
              <a:gd name="T30" fmla="*/ 314 w 317"/>
              <a:gd name="T31" fmla="*/ 60 h 66"/>
              <a:gd name="T32" fmla="*/ 317 w 317"/>
              <a:gd name="T33" fmla="*/ 55 h 66"/>
              <a:gd name="T34" fmla="*/ 313 w 317"/>
              <a:gd name="T35" fmla="*/ 25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7" h="66">
                <a:moveTo>
                  <a:pt x="313" y="25"/>
                </a:moveTo>
                <a:cubicBezTo>
                  <a:pt x="313" y="23"/>
                  <a:pt x="311" y="21"/>
                  <a:pt x="309" y="22"/>
                </a:cubicBezTo>
                <a:cubicBezTo>
                  <a:pt x="307" y="22"/>
                  <a:pt x="306" y="24"/>
                  <a:pt x="306" y="26"/>
                </a:cubicBezTo>
                <a:cubicBezTo>
                  <a:pt x="308" y="46"/>
                  <a:pt x="308" y="46"/>
                  <a:pt x="308" y="46"/>
                </a:cubicBezTo>
                <a:cubicBezTo>
                  <a:pt x="260" y="16"/>
                  <a:pt x="210" y="0"/>
                  <a:pt x="158" y="0"/>
                </a:cubicBezTo>
                <a:cubicBezTo>
                  <a:pt x="105" y="0"/>
                  <a:pt x="54" y="17"/>
                  <a:pt x="2" y="52"/>
                </a:cubicBezTo>
                <a:cubicBezTo>
                  <a:pt x="0" y="53"/>
                  <a:pt x="0" y="55"/>
                  <a:pt x="1" y="57"/>
                </a:cubicBezTo>
                <a:cubicBezTo>
                  <a:pt x="2" y="58"/>
                  <a:pt x="3" y="59"/>
                  <a:pt x="4" y="59"/>
                </a:cubicBezTo>
                <a:cubicBezTo>
                  <a:pt x="5" y="59"/>
                  <a:pt x="6" y="59"/>
                  <a:pt x="6" y="58"/>
                </a:cubicBezTo>
                <a:cubicBezTo>
                  <a:pt x="57" y="24"/>
                  <a:pt x="106" y="8"/>
                  <a:pt x="158" y="8"/>
                </a:cubicBezTo>
                <a:cubicBezTo>
                  <a:pt x="208" y="8"/>
                  <a:pt x="258" y="23"/>
                  <a:pt x="305" y="54"/>
                </a:cubicBezTo>
                <a:cubicBezTo>
                  <a:pt x="282" y="58"/>
                  <a:pt x="282" y="58"/>
                  <a:pt x="282" y="58"/>
                </a:cubicBezTo>
                <a:cubicBezTo>
                  <a:pt x="280" y="59"/>
                  <a:pt x="279" y="61"/>
                  <a:pt x="279" y="63"/>
                </a:cubicBezTo>
                <a:cubicBezTo>
                  <a:pt x="280" y="64"/>
                  <a:pt x="281" y="66"/>
                  <a:pt x="283" y="66"/>
                </a:cubicBezTo>
                <a:cubicBezTo>
                  <a:pt x="284" y="66"/>
                  <a:pt x="284" y="66"/>
                  <a:pt x="284" y="66"/>
                </a:cubicBezTo>
                <a:cubicBezTo>
                  <a:pt x="314" y="60"/>
                  <a:pt x="314" y="60"/>
                  <a:pt x="314" y="60"/>
                </a:cubicBezTo>
                <a:cubicBezTo>
                  <a:pt x="316" y="59"/>
                  <a:pt x="317" y="57"/>
                  <a:pt x="317" y="55"/>
                </a:cubicBezTo>
                <a:lnTo>
                  <a:pt x="313" y="2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3">
            <a:extLst>
              <a:ext uri="{FF2B5EF4-FFF2-40B4-BE49-F238E27FC236}">
                <a16:creationId xmlns:a16="http://schemas.microsoft.com/office/drawing/2014/main" id="{284C4B93-BE59-957E-2477-1575847D4B52}"/>
              </a:ext>
            </a:extLst>
          </p:cNvPr>
          <p:cNvSpPr>
            <a:spLocks/>
          </p:cNvSpPr>
          <p:nvPr userDrawn="1"/>
        </p:nvSpPr>
        <p:spPr bwMode="auto">
          <a:xfrm>
            <a:off x="7513638" y="4076474"/>
            <a:ext cx="1447800" cy="328613"/>
          </a:xfrm>
          <a:custGeom>
            <a:avLst/>
            <a:gdLst>
              <a:gd name="T0" fmla="*/ 314 w 318"/>
              <a:gd name="T1" fmla="*/ 5 h 72"/>
              <a:gd name="T2" fmla="*/ 284 w 318"/>
              <a:gd name="T3" fmla="*/ 0 h 72"/>
              <a:gd name="T4" fmla="*/ 280 w 318"/>
              <a:gd name="T5" fmla="*/ 3 h 72"/>
              <a:gd name="T6" fmla="*/ 283 w 318"/>
              <a:gd name="T7" fmla="*/ 8 h 72"/>
              <a:gd name="T8" fmla="*/ 306 w 318"/>
              <a:gd name="T9" fmla="*/ 12 h 72"/>
              <a:gd name="T10" fmla="*/ 306 w 318"/>
              <a:gd name="T11" fmla="*/ 12 h 72"/>
              <a:gd name="T12" fmla="*/ 151 w 318"/>
              <a:gd name="T13" fmla="*/ 64 h 72"/>
              <a:gd name="T14" fmla="*/ 7 w 318"/>
              <a:gd name="T15" fmla="*/ 20 h 72"/>
              <a:gd name="T16" fmla="*/ 2 w 318"/>
              <a:gd name="T17" fmla="*/ 21 h 72"/>
              <a:gd name="T18" fmla="*/ 3 w 318"/>
              <a:gd name="T19" fmla="*/ 27 h 72"/>
              <a:gd name="T20" fmla="*/ 151 w 318"/>
              <a:gd name="T21" fmla="*/ 72 h 72"/>
              <a:gd name="T22" fmla="*/ 309 w 318"/>
              <a:gd name="T23" fmla="*/ 19 h 72"/>
              <a:gd name="T24" fmla="*/ 307 w 318"/>
              <a:gd name="T25" fmla="*/ 39 h 72"/>
              <a:gd name="T26" fmla="*/ 311 w 318"/>
              <a:gd name="T27" fmla="*/ 43 h 72"/>
              <a:gd name="T28" fmla="*/ 311 w 318"/>
              <a:gd name="T29" fmla="*/ 43 h 72"/>
              <a:gd name="T30" fmla="*/ 315 w 318"/>
              <a:gd name="T31" fmla="*/ 40 h 72"/>
              <a:gd name="T32" fmla="*/ 318 w 318"/>
              <a:gd name="T33" fmla="*/ 9 h 72"/>
              <a:gd name="T34" fmla="*/ 314 w 318"/>
              <a:gd name="T35" fmla="*/ 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8" h="72">
                <a:moveTo>
                  <a:pt x="314" y="5"/>
                </a:moveTo>
                <a:cubicBezTo>
                  <a:pt x="284" y="0"/>
                  <a:pt x="284" y="0"/>
                  <a:pt x="284" y="0"/>
                </a:cubicBezTo>
                <a:cubicBezTo>
                  <a:pt x="282" y="0"/>
                  <a:pt x="280" y="1"/>
                  <a:pt x="280" y="3"/>
                </a:cubicBezTo>
                <a:cubicBezTo>
                  <a:pt x="280" y="5"/>
                  <a:pt x="281" y="7"/>
                  <a:pt x="283" y="8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306" y="12"/>
                  <a:pt x="306" y="12"/>
                  <a:pt x="306" y="12"/>
                </a:cubicBezTo>
                <a:cubicBezTo>
                  <a:pt x="255" y="47"/>
                  <a:pt x="205" y="64"/>
                  <a:pt x="151" y="64"/>
                </a:cubicBezTo>
                <a:cubicBezTo>
                  <a:pt x="100" y="64"/>
                  <a:pt x="53" y="50"/>
                  <a:pt x="7" y="20"/>
                </a:cubicBezTo>
                <a:cubicBezTo>
                  <a:pt x="5" y="19"/>
                  <a:pt x="3" y="20"/>
                  <a:pt x="2" y="21"/>
                </a:cubicBezTo>
                <a:cubicBezTo>
                  <a:pt x="0" y="23"/>
                  <a:pt x="1" y="26"/>
                  <a:pt x="3" y="27"/>
                </a:cubicBezTo>
                <a:cubicBezTo>
                  <a:pt x="50" y="57"/>
                  <a:pt x="98" y="72"/>
                  <a:pt x="151" y="72"/>
                </a:cubicBezTo>
                <a:cubicBezTo>
                  <a:pt x="206" y="72"/>
                  <a:pt x="257" y="54"/>
                  <a:pt x="309" y="19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7" y="41"/>
                  <a:pt x="309" y="43"/>
                  <a:pt x="311" y="43"/>
                </a:cubicBezTo>
                <a:cubicBezTo>
                  <a:pt x="311" y="43"/>
                  <a:pt x="311" y="43"/>
                  <a:pt x="311" y="43"/>
                </a:cubicBezTo>
                <a:cubicBezTo>
                  <a:pt x="313" y="43"/>
                  <a:pt x="315" y="42"/>
                  <a:pt x="315" y="40"/>
                </a:cubicBezTo>
                <a:cubicBezTo>
                  <a:pt x="318" y="9"/>
                  <a:pt x="318" y="9"/>
                  <a:pt x="318" y="9"/>
                </a:cubicBezTo>
                <a:cubicBezTo>
                  <a:pt x="318" y="7"/>
                  <a:pt x="316" y="6"/>
                  <a:pt x="314" y="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7F06248F-E08A-EFDF-F39C-FA778B2C5FC5}"/>
              </a:ext>
            </a:extLst>
          </p:cNvPr>
          <p:cNvSpPr>
            <a:spLocks/>
          </p:cNvSpPr>
          <p:nvPr userDrawn="1"/>
        </p:nvSpPr>
        <p:spPr bwMode="auto">
          <a:xfrm>
            <a:off x="9602788" y="3298599"/>
            <a:ext cx="1450975" cy="284163"/>
          </a:xfrm>
          <a:custGeom>
            <a:avLst/>
            <a:gdLst>
              <a:gd name="T0" fmla="*/ 315 w 319"/>
              <a:gd name="T1" fmla="*/ 22 h 62"/>
              <a:gd name="T2" fmla="*/ 311 w 319"/>
              <a:gd name="T3" fmla="*/ 18 h 62"/>
              <a:gd name="T4" fmla="*/ 308 w 319"/>
              <a:gd name="T5" fmla="*/ 22 h 62"/>
              <a:gd name="T6" fmla="*/ 310 w 319"/>
              <a:gd name="T7" fmla="*/ 44 h 62"/>
              <a:gd name="T8" fmla="*/ 310 w 319"/>
              <a:gd name="T9" fmla="*/ 44 h 62"/>
              <a:gd name="T10" fmla="*/ 156 w 319"/>
              <a:gd name="T11" fmla="*/ 0 h 62"/>
              <a:gd name="T12" fmla="*/ 2 w 319"/>
              <a:gd name="T13" fmla="*/ 50 h 62"/>
              <a:gd name="T14" fmla="*/ 1 w 319"/>
              <a:gd name="T15" fmla="*/ 56 h 62"/>
              <a:gd name="T16" fmla="*/ 4 w 319"/>
              <a:gd name="T17" fmla="*/ 57 h 62"/>
              <a:gd name="T18" fmla="*/ 6 w 319"/>
              <a:gd name="T19" fmla="*/ 57 h 62"/>
              <a:gd name="T20" fmla="*/ 156 w 319"/>
              <a:gd name="T21" fmla="*/ 8 h 62"/>
              <a:gd name="T22" fmla="*/ 306 w 319"/>
              <a:gd name="T23" fmla="*/ 50 h 62"/>
              <a:gd name="T24" fmla="*/ 306 w 319"/>
              <a:gd name="T25" fmla="*/ 50 h 62"/>
              <a:gd name="T26" fmla="*/ 284 w 319"/>
              <a:gd name="T27" fmla="*/ 55 h 62"/>
              <a:gd name="T28" fmla="*/ 281 w 319"/>
              <a:gd name="T29" fmla="*/ 59 h 62"/>
              <a:gd name="T30" fmla="*/ 285 w 319"/>
              <a:gd name="T31" fmla="*/ 62 h 62"/>
              <a:gd name="T32" fmla="*/ 286 w 319"/>
              <a:gd name="T33" fmla="*/ 62 h 62"/>
              <a:gd name="T34" fmla="*/ 316 w 319"/>
              <a:gd name="T35" fmla="*/ 56 h 62"/>
              <a:gd name="T36" fmla="*/ 319 w 319"/>
              <a:gd name="T37" fmla="*/ 52 h 62"/>
              <a:gd name="T38" fmla="*/ 315 w 319"/>
              <a:gd name="T39" fmla="*/ 2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9" h="62">
                <a:moveTo>
                  <a:pt x="315" y="22"/>
                </a:moveTo>
                <a:cubicBezTo>
                  <a:pt x="315" y="19"/>
                  <a:pt x="313" y="18"/>
                  <a:pt x="311" y="18"/>
                </a:cubicBezTo>
                <a:cubicBezTo>
                  <a:pt x="309" y="18"/>
                  <a:pt x="307" y="20"/>
                  <a:pt x="308" y="22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264" y="15"/>
                  <a:pt x="211" y="0"/>
                  <a:pt x="156" y="0"/>
                </a:cubicBezTo>
                <a:cubicBezTo>
                  <a:pt x="103" y="0"/>
                  <a:pt x="53" y="16"/>
                  <a:pt x="2" y="50"/>
                </a:cubicBezTo>
                <a:cubicBezTo>
                  <a:pt x="0" y="51"/>
                  <a:pt x="0" y="54"/>
                  <a:pt x="1" y="56"/>
                </a:cubicBezTo>
                <a:cubicBezTo>
                  <a:pt x="2" y="57"/>
                  <a:pt x="3" y="57"/>
                  <a:pt x="4" y="57"/>
                </a:cubicBezTo>
                <a:cubicBezTo>
                  <a:pt x="5" y="57"/>
                  <a:pt x="6" y="57"/>
                  <a:pt x="6" y="57"/>
                </a:cubicBezTo>
                <a:cubicBezTo>
                  <a:pt x="56" y="24"/>
                  <a:pt x="105" y="8"/>
                  <a:pt x="156" y="8"/>
                </a:cubicBezTo>
                <a:cubicBezTo>
                  <a:pt x="209" y="8"/>
                  <a:pt x="261" y="22"/>
                  <a:pt x="306" y="50"/>
                </a:cubicBezTo>
                <a:cubicBezTo>
                  <a:pt x="306" y="50"/>
                  <a:pt x="306" y="50"/>
                  <a:pt x="306" y="50"/>
                </a:cubicBezTo>
                <a:cubicBezTo>
                  <a:pt x="284" y="55"/>
                  <a:pt x="284" y="55"/>
                  <a:pt x="284" y="55"/>
                </a:cubicBezTo>
                <a:cubicBezTo>
                  <a:pt x="282" y="55"/>
                  <a:pt x="281" y="57"/>
                  <a:pt x="281" y="59"/>
                </a:cubicBezTo>
                <a:cubicBezTo>
                  <a:pt x="281" y="61"/>
                  <a:pt x="283" y="62"/>
                  <a:pt x="285" y="62"/>
                </a:cubicBezTo>
                <a:cubicBezTo>
                  <a:pt x="286" y="62"/>
                  <a:pt x="286" y="62"/>
                  <a:pt x="286" y="62"/>
                </a:cubicBezTo>
                <a:cubicBezTo>
                  <a:pt x="316" y="56"/>
                  <a:pt x="316" y="56"/>
                  <a:pt x="316" y="56"/>
                </a:cubicBezTo>
                <a:cubicBezTo>
                  <a:pt x="318" y="56"/>
                  <a:pt x="319" y="54"/>
                  <a:pt x="319" y="52"/>
                </a:cubicBezTo>
                <a:lnTo>
                  <a:pt x="315" y="22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object 47">
            <a:extLst>
              <a:ext uri="{FF2B5EF4-FFF2-40B4-BE49-F238E27FC236}">
                <a16:creationId xmlns:a16="http://schemas.microsoft.com/office/drawing/2014/main" id="{0D617717-3ABD-E18B-C3E0-A660E8039405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0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0B288A2A-0B89-46C8-AB7B-ED97E13639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4DE8848E-3CCA-B289-76B3-E0485A60B5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4704" y="248932"/>
            <a:ext cx="9722591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26122F6F-99A5-0375-92DE-9A3FED6B288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10273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1EFA0CCB-1948-D81D-2AC2-4912FEFB19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10272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AFED0890-5777-8C4E-82EC-C6122D28406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080345" y="1109742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91F7E61-EA1B-9265-9B47-D49B4C37BA8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80344" y="1648570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7EE69045-C606-25E3-534D-D0428582FE1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41339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95E23A1-7792-50BC-12F4-8FC960C7DE2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41338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806B0F4E-63FA-1776-E2AC-27D65C31CE5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872933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42F50FFC-2BF1-B167-6FD8-6C0EE4DD0FA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872932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Text Placeholder 18">
            <a:extLst>
              <a:ext uri="{FF2B5EF4-FFF2-40B4-BE49-F238E27FC236}">
                <a16:creationId xmlns:a16="http://schemas.microsoft.com/office/drawing/2014/main" id="{1532ACA9-4F8D-41BE-75A9-C30E7A9D6F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75972" y="5338091"/>
            <a:ext cx="2446136" cy="506599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767A9FDD-6E7B-75C9-447E-78C8F3A3DAF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75971" y="5876919"/>
            <a:ext cx="2446135" cy="79873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EF202179-6472-5264-63BD-82A6D63AC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217759E-7EDB-A959-8B2F-EA0AC368489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58782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o pvz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78073CE-0ABE-5558-A4A7-9AA08C67752E}"/>
              </a:ext>
            </a:extLst>
          </p:cNvPr>
          <p:cNvGrpSpPr/>
          <p:nvPr userDrawn="1"/>
        </p:nvGrpSpPr>
        <p:grpSpPr>
          <a:xfrm>
            <a:off x="3822700" y="1541277"/>
            <a:ext cx="4546599" cy="4835761"/>
            <a:chOff x="3749676" y="1333500"/>
            <a:chExt cx="4692650" cy="4991101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74596B97-DB80-1FFF-3206-68422DCBFC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4963" y="1333500"/>
              <a:ext cx="2633663" cy="1636713"/>
            </a:xfrm>
            <a:custGeom>
              <a:avLst/>
              <a:gdLst>
                <a:gd name="T0" fmla="*/ 692 w 1002"/>
                <a:gd name="T1" fmla="*/ 96 h 622"/>
                <a:gd name="T2" fmla="*/ 636 w 1002"/>
                <a:gd name="T3" fmla="*/ 0 h 622"/>
                <a:gd name="T4" fmla="*/ 588 w 1002"/>
                <a:gd name="T5" fmla="*/ 109 h 622"/>
                <a:gd name="T6" fmla="*/ 0 w 1002"/>
                <a:gd name="T7" fmla="*/ 529 h 622"/>
                <a:gd name="T8" fmla="*/ 739 w 1002"/>
                <a:gd name="T9" fmla="*/ 529 h 622"/>
                <a:gd name="T10" fmla="*/ 1002 w 1002"/>
                <a:gd name="T11" fmla="*/ 622 h 622"/>
                <a:gd name="T12" fmla="*/ 692 w 1002"/>
                <a:gd name="T13" fmla="*/ 9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2" h="622">
                  <a:moveTo>
                    <a:pt x="692" y="96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588" y="109"/>
                    <a:pt x="588" y="109"/>
                    <a:pt x="588" y="109"/>
                  </a:cubicBezTo>
                  <a:cubicBezTo>
                    <a:pt x="336" y="155"/>
                    <a:pt x="122" y="313"/>
                    <a:pt x="0" y="529"/>
                  </a:cubicBezTo>
                  <a:cubicBezTo>
                    <a:pt x="739" y="529"/>
                    <a:pt x="739" y="529"/>
                    <a:pt x="739" y="529"/>
                  </a:cubicBezTo>
                  <a:cubicBezTo>
                    <a:pt x="839" y="529"/>
                    <a:pt x="931" y="564"/>
                    <a:pt x="1002" y="622"/>
                  </a:cubicBezTo>
                  <a:lnTo>
                    <a:pt x="692" y="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B92354AD-7D7C-4512-3A09-5F0683B5F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9676" y="2786063"/>
              <a:ext cx="1939925" cy="2160588"/>
            </a:xfrm>
            <a:custGeom>
              <a:avLst/>
              <a:gdLst>
                <a:gd name="T0" fmla="*/ 128 w 738"/>
                <a:gd name="T1" fmla="*/ 5 h 821"/>
                <a:gd name="T2" fmla="*/ 16 w 738"/>
                <a:gd name="T3" fmla="*/ 6 h 821"/>
                <a:gd name="T4" fmla="*/ 86 w 738"/>
                <a:gd name="T5" fmla="*/ 101 h 821"/>
                <a:gd name="T6" fmla="*/ 155 w 738"/>
                <a:gd name="T7" fmla="*/ 821 h 821"/>
                <a:gd name="T8" fmla="*/ 526 w 738"/>
                <a:gd name="T9" fmla="*/ 182 h 821"/>
                <a:gd name="T10" fmla="*/ 738 w 738"/>
                <a:gd name="T11" fmla="*/ 0 h 821"/>
                <a:gd name="T12" fmla="*/ 128 w 738"/>
                <a:gd name="T13" fmla="*/ 5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8" h="821">
                  <a:moveTo>
                    <a:pt x="128" y="5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86" y="101"/>
                    <a:pt x="86" y="101"/>
                    <a:pt x="86" y="101"/>
                  </a:cubicBezTo>
                  <a:cubicBezTo>
                    <a:pt x="0" y="343"/>
                    <a:pt x="29" y="607"/>
                    <a:pt x="155" y="821"/>
                  </a:cubicBezTo>
                  <a:cubicBezTo>
                    <a:pt x="526" y="182"/>
                    <a:pt x="526" y="182"/>
                    <a:pt x="526" y="182"/>
                  </a:cubicBezTo>
                  <a:cubicBezTo>
                    <a:pt x="576" y="95"/>
                    <a:pt x="652" y="33"/>
                    <a:pt x="738" y="0"/>
                  </a:cubicBezTo>
                  <a:lnTo>
                    <a:pt x="128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B1F6DB83-8A3D-BCAE-9D1E-836A17BE7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26" y="3659188"/>
              <a:ext cx="2044700" cy="2413000"/>
            </a:xfrm>
            <a:custGeom>
              <a:avLst/>
              <a:gdLst>
                <a:gd name="T0" fmla="*/ 404 w 778"/>
                <a:gd name="T1" fmla="*/ 275 h 917"/>
                <a:gd name="T2" fmla="*/ 351 w 778"/>
                <a:gd name="T3" fmla="*/ 0 h 917"/>
                <a:gd name="T4" fmla="*/ 54 w 778"/>
                <a:gd name="T5" fmla="*/ 534 h 917"/>
                <a:gd name="T6" fmla="*/ 0 w 778"/>
                <a:gd name="T7" fmla="*/ 632 h 917"/>
                <a:gd name="T8" fmla="*/ 117 w 778"/>
                <a:gd name="T9" fmla="*/ 617 h 917"/>
                <a:gd name="T10" fmla="*/ 778 w 778"/>
                <a:gd name="T11" fmla="*/ 913 h 917"/>
                <a:gd name="T12" fmla="*/ 404 w 778"/>
                <a:gd name="T13" fmla="*/ 275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7">
                  <a:moveTo>
                    <a:pt x="404" y="275"/>
                  </a:moveTo>
                  <a:cubicBezTo>
                    <a:pt x="354" y="189"/>
                    <a:pt x="337" y="92"/>
                    <a:pt x="351" y="0"/>
                  </a:cubicBezTo>
                  <a:cubicBezTo>
                    <a:pt x="54" y="534"/>
                    <a:pt x="54" y="534"/>
                    <a:pt x="54" y="534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117" y="617"/>
                    <a:pt x="117" y="617"/>
                    <a:pt x="117" y="617"/>
                  </a:cubicBezTo>
                  <a:cubicBezTo>
                    <a:pt x="285" y="812"/>
                    <a:pt x="529" y="917"/>
                    <a:pt x="778" y="913"/>
                  </a:cubicBezTo>
                  <a:lnTo>
                    <a:pt x="404" y="2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C3B1E1F-FE5C-9EA8-3F0E-4244AC393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9226" y="2682875"/>
              <a:ext cx="1943100" cy="2160588"/>
            </a:xfrm>
            <a:custGeom>
              <a:avLst/>
              <a:gdLst>
                <a:gd name="T0" fmla="*/ 652 w 739"/>
                <a:gd name="T1" fmla="*/ 720 h 821"/>
                <a:gd name="T2" fmla="*/ 583 w 739"/>
                <a:gd name="T3" fmla="*/ 0 h 821"/>
                <a:gd name="T4" fmla="*/ 212 w 739"/>
                <a:gd name="T5" fmla="*/ 640 h 821"/>
                <a:gd name="T6" fmla="*/ 0 w 739"/>
                <a:gd name="T7" fmla="*/ 821 h 821"/>
                <a:gd name="T8" fmla="*/ 611 w 739"/>
                <a:gd name="T9" fmla="*/ 816 h 821"/>
                <a:gd name="T10" fmla="*/ 723 w 739"/>
                <a:gd name="T11" fmla="*/ 816 h 821"/>
                <a:gd name="T12" fmla="*/ 652 w 739"/>
                <a:gd name="T13" fmla="*/ 72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821">
                  <a:moveTo>
                    <a:pt x="652" y="720"/>
                  </a:moveTo>
                  <a:cubicBezTo>
                    <a:pt x="739" y="478"/>
                    <a:pt x="709" y="214"/>
                    <a:pt x="583" y="0"/>
                  </a:cubicBezTo>
                  <a:cubicBezTo>
                    <a:pt x="212" y="640"/>
                    <a:pt x="212" y="640"/>
                    <a:pt x="212" y="640"/>
                  </a:cubicBezTo>
                  <a:cubicBezTo>
                    <a:pt x="163" y="726"/>
                    <a:pt x="86" y="788"/>
                    <a:pt x="0" y="821"/>
                  </a:cubicBezTo>
                  <a:cubicBezTo>
                    <a:pt x="611" y="816"/>
                    <a:pt x="611" y="816"/>
                    <a:pt x="611" y="816"/>
                  </a:cubicBezTo>
                  <a:cubicBezTo>
                    <a:pt x="723" y="816"/>
                    <a:pt x="723" y="816"/>
                    <a:pt x="723" y="816"/>
                  </a:cubicBezTo>
                  <a:lnTo>
                    <a:pt x="652" y="72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F6C1A590-C726-39F5-1530-11FA6E13D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3776" y="1560513"/>
              <a:ext cx="2044700" cy="2409825"/>
            </a:xfrm>
            <a:custGeom>
              <a:avLst/>
              <a:gdLst>
                <a:gd name="T0" fmla="*/ 660 w 778"/>
                <a:gd name="T1" fmla="*/ 299 h 916"/>
                <a:gd name="T2" fmla="*/ 0 w 778"/>
                <a:gd name="T3" fmla="*/ 4 h 916"/>
                <a:gd name="T4" fmla="*/ 373 w 778"/>
                <a:gd name="T5" fmla="*/ 642 h 916"/>
                <a:gd name="T6" fmla="*/ 426 w 778"/>
                <a:gd name="T7" fmla="*/ 916 h 916"/>
                <a:gd name="T8" fmla="*/ 723 w 778"/>
                <a:gd name="T9" fmla="*/ 383 h 916"/>
                <a:gd name="T10" fmla="*/ 778 w 778"/>
                <a:gd name="T11" fmla="*/ 285 h 916"/>
                <a:gd name="T12" fmla="*/ 660 w 778"/>
                <a:gd name="T13" fmla="*/ 299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6">
                  <a:moveTo>
                    <a:pt x="660" y="299"/>
                  </a:moveTo>
                  <a:cubicBezTo>
                    <a:pt x="492" y="105"/>
                    <a:pt x="248" y="0"/>
                    <a:pt x="0" y="4"/>
                  </a:cubicBezTo>
                  <a:cubicBezTo>
                    <a:pt x="373" y="642"/>
                    <a:pt x="373" y="642"/>
                    <a:pt x="373" y="642"/>
                  </a:cubicBezTo>
                  <a:cubicBezTo>
                    <a:pt x="424" y="728"/>
                    <a:pt x="440" y="825"/>
                    <a:pt x="426" y="916"/>
                  </a:cubicBezTo>
                  <a:cubicBezTo>
                    <a:pt x="723" y="383"/>
                    <a:pt x="723" y="383"/>
                    <a:pt x="723" y="383"/>
                  </a:cubicBezTo>
                  <a:cubicBezTo>
                    <a:pt x="778" y="285"/>
                    <a:pt x="778" y="285"/>
                    <a:pt x="778" y="285"/>
                  </a:cubicBezTo>
                  <a:lnTo>
                    <a:pt x="660" y="2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165160F5-B2C7-03DC-B2D4-192E356CF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4691063"/>
              <a:ext cx="2636838" cy="1633538"/>
            </a:xfrm>
            <a:custGeom>
              <a:avLst/>
              <a:gdLst>
                <a:gd name="T0" fmla="*/ 264 w 1003"/>
                <a:gd name="T1" fmla="*/ 92 h 621"/>
                <a:gd name="T2" fmla="*/ 0 w 1003"/>
                <a:gd name="T3" fmla="*/ 0 h 621"/>
                <a:gd name="T4" fmla="*/ 312 w 1003"/>
                <a:gd name="T5" fmla="*/ 525 h 621"/>
                <a:gd name="T6" fmla="*/ 369 w 1003"/>
                <a:gd name="T7" fmla="*/ 621 h 621"/>
                <a:gd name="T8" fmla="*/ 416 w 1003"/>
                <a:gd name="T9" fmla="*/ 512 h 621"/>
                <a:gd name="T10" fmla="*/ 1003 w 1003"/>
                <a:gd name="T11" fmla="*/ 90 h 621"/>
                <a:gd name="T12" fmla="*/ 264 w 1003"/>
                <a:gd name="T13" fmla="*/ 92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3" h="621">
                  <a:moveTo>
                    <a:pt x="264" y="92"/>
                  </a:moveTo>
                  <a:cubicBezTo>
                    <a:pt x="164" y="92"/>
                    <a:pt x="72" y="58"/>
                    <a:pt x="0" y="0"/>
                  </a:cubicBezTo>
                  <a:cubicBezTo>
                    <a:pt x="312" y="525"/>
                    <a:pt x="312" y="525"/>
                    <a:pt x="312" y="525"/>
                  </a:cubicBezTo>
                  <a:cubicBezTo>
                    <a:pt x="369" y="621"/>
                    <a:pt x="369" y="621"/>
                    <a:pt x="369" y="621"/>
                  </a:cubicBezTo>
                  <a:cubicBezTo>
                    <a:pt x="416" y="512"/>
                    <a:pt x="416" y="512"/>
                    <a:pt x="416" y="512"/>
                  </a:cubicBezTo>
                  <a:cubicBezTo>
                    <a:pt x="668" y="465"/>
                    <a:pt x="882" y="307"/>
                    <a:pt x="1003" y="90"/>
                  </a:cubicBezTo>
                  <a:lnTo>
                    <a:pt x="264" y="9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33">
              <a:extLst>
                <a:ext uri="{FF2B5EF4-FFF2-40B4-BE49-F238E27FC236}">
                  <a16:creationId xmlns:a16="http://schemas.microsoft.com/office/drawing/2014/main" id="{29100749-F4DF-E848-0335-43851C576BA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964557" y="2317370"/>
              <a:ext cx="493518" cy="492966"/>
            </a:xfrm>
            <a:custGeom>
              <a:avLst/>
              <a:gdLst>
                <a:gd name="T0" fmla="*/ 425 w 449"/>
                <a:gd name="T1" fmla="*/ 61 h 448"/>
                <a:gd name="T2" fmla="*/ 403 w 449"/>
                <a:gd name="T3" fmla="*/ 28 h 448"/>
                <a:gd name="T4" fmla="*/ 70 w 449"/>
                <a:gd name="T5" fmla="*/ 0 h 448"/>
                <a:gd name="T6" fmla="*/ 45 w 449"/>
                <a:gd name="T7" fmla="*/ 60 h 448"/>
                <a:gd name="T8" fmla="*/ 0 w 449"/>
                <a:gd name="T9" fmla="*/ 85 h 448"/>
                <a:gd name="T10" fmla="*/ 34 w 449"/>
                <a:gd name="T11" fmla="*/ 374 h 448"/>
                <a:gd name="T12" fmla="*/ 169 w 449"/>
                <a:gd name="T13" fmla="*/ 399 h 448"/>
                <a:gd name="T14" fmla="*/ 143 w 449"/>
                <a:gd name="T15" fmla="*/ 434 h 448"/>
                <a:gd name="T16" fmla="*/ 306 w 449"/>
                <a:gd name="T17" fmla="*/ 434 h 448"/>
                <a:gd name="T18" fmla="*/ 272 w 449"/>
                <a:gd name="T19" fmla="*/ 374 h 448"/>
                <a:gd name="T20" fmla="*/ 442 w 449"/>
                <a:gd name="T21" fmla="*/ 362 h 448"/>
                <a:gd name="T22" fmla="*/ 15 w 449"/>
                <a:gd name="T23" fmla="*/ 309 h 448"/>
                <a:gd name="T24" fmla="*/ 45 w 449"/>
                <a:gd name="T25" fmla="*/ 75 h 448"/>
                <a:gd name="T26" fmla="*/ 60 w 449"/>
                <a:gd name="T27" fmla="*/ 293 h 448"/>
                <a:gd name="T28" fmla="*/ 74 w 449"/>
                <a:gd name="T29" fmla="*/ 15 h 448"/>
                <a:gd name="T30" fmla="*/ 372 w 449"/>
                <a:gd name="T31" fmla="*/ 15 h 448"/>
                <a:gd name="T32" fmla="*/ 389 w 449"/>
                <a:gd name="T33" fmla="*/ 299 h 448"/>
                <a:gd name="T34" fmla="*/ 422 w 449"/>
                <a:gd name="T35" fmla="*/ 76 h 448"/>
                <a:gd name="T36" fmla="*/ 434 w 449"/>
                <a:gd name="T37" fmla="*/ 309 h 448"/>
                <a:gd name="T38" fmla="*/ 15 w 449"/>
                <a:gd name="T39" fmla="*/ 309 h 448"/>
                <a:gd name="T40" fmla="*/ 175 w 449"/>
                <a:gd name="T41" fmla="*/ 433 h 448"/>
                <a:gd name="T42" fmla="*/ 197 w 449"/>
                <a:gd name="T43" fmla="*/ 374 h 448"/>
                <a:gd name="T44" fmla="*/ 273 w 449"/>
                <a:gd name="T45" fmla="*/ 431 h 448"/>
                <a:gd name="T46" fmla="*/ 415 w 449"/>
                <a:gd name="T47" fmla="*/ 359 h 448"/>
                <a:gd name="T48" fmla="*/ 15 w 449"/>
                <a:gd name="T49" fmla="*/ 329 h 448"/>
                <a:gd name="T50" fmla="*/ 297 w 449"/>
                <a:gd name="T51" fmla="*/ 95 h 448"/>
                <a:gd name="T52" fmla="*/ 243 w 449"/>
                <a:gd name="T53" fmla="*/ 43 h 448"/>
                <a:gd name="T54" fmla="*/ 152 w 449"/>
                <a:gd name="T55" fmla="*/ 126 h 448"/>
                <a:gd name="T56" fmla="*/ 96 w 449"/>
                <a:gd name="T57" fmla="*/ 143 h 448"/>
                <a:gd name="T58" fmla="*/ 118 w 449"/>
                <a:gd name="T59" fmla="*/ 233 h 448"/>
                <a:gd name="T60" fmla="*/ 168 w 449"/>
                <a:gd name="T61" fmla="*/ 285 h 448"/>
                <a:gd name="T62" fmla="*/ 176 w 449"/>
                <a:gd name="T63" fmla="*/ 221 h 448"/>
                <a:gd name="T64" fmla="*/ 283 w 449"/>
                <a:gd name="T65" fmla="*/ 246 h 448"/>
                <a:gd name="T66" fmla="*/ 297 w 449"/>
                <a:gd name="T67" fmla="*/ 95 h 448"/>
                <a:gd name="T68" fmla="*/ 148 w 449"/>
                <a:gd name="T69" fmla="*/ 225 h 448"/>
                <a:gd name="T70" fmla="*/ 120 w 449"/>
                <a:gd name="T71" fmla="*/ 214 h 448"/>
                <a:gd name="T72" fmla="*/ 147 w 449"/>
                <a:gd name="T73" fmla="*/ 144 h 448"/>
                <a:gd name="T74" fmla="*/ 256 w 449"/>
                <a:gd name="T75" fmla="*/ 215 h 448"/>
                <a:gd name="T76" fmla="*/ 162 w 449"/>
                <a:gd name="T77" fmla="*/ 142 h 448"/>
                <a:gd name="T78" fmla="*/ 247 w 449"/>
                <a:gd name="T79" fmla="*/ 85 h 448"/>
                <a:gd name="T80" fmla="*/ 307 w 449"/>
                <a:gd name="T81" fmla="*/ 246 h 448"/>
                <a:gd name="T82" fmla="*/ 256 w 449"/>
                <a:gd name="T83" fmla="*/ 55 h 448"/>
                <a:gd name="T84" fmla="*/ 279 w 449"/>
                <a:gd name="T85" fmla="*/ 81 h 448"/>
                <a:gd name="T86" fmla="*/ 325 w 449"/>
                <a:gd name="T87" fmla="*/ 145 h 448"/>
                <a:gd name="T88" fmla="*/ 322 w 449"/>
                <a:gd name="T89" fmla="*/ 130 h 448"/>
                <a:gd name="T90" fmla="*/ 363 w 449"/>
                <a:gd name="T91" fmla="*/ 224 h 448"/>
                <a:gd name="T92" fmla="*/ 333 w 449"/>
                <a:gd name="T93" fmla="*/ 209 h 448"/>
                <a:gd name="T94" fmla="*/ 302 w 449"/>
                <a:gd name="T95" fmla="*/ 62 h 448"/>
                <a:gd name="T96" fmla="*/ 120 w 449"/>
                <a:gd name="T97" fmla="*/ 31 h 448"/>
                <a:gd name="T98" fmla="*/ 120 w 449"/>
                <a:gd name="T99" fmla="*/ 45 h 448"/>
                <a:gd name="T100" fmla="*/ 75 w 449"/>
                <a:gd name="T101" fmla="*/ 31 h 448"/>
                <a:gd name="T102" fmla="*/ 90 w 449"/>
                <a:gd name="T103" fmla="*/ 31 h 448"/>
                <a:gd name="T104" fmla="*/ 135 w 449"/>
                <a:gd name="T105" fmla="*/ 45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9" h="448">
                  <a:moveTo>
                    <a:pt x="449" y="190"/>
                  </a:moveTo>
                  <a:cubicBezTo>
                    <a:pt x="449" y="157"/>
                    <a:pt x="449" y="124"/>
                    <a:pt x="449" y="92"/>
                  </a:cubicBezTo>
                  <a:cubicBezTo>
                    <a:pt x="448" y="76"/>
                    <a:pt x="439" y="64"/>
                    <a:pt x="425" y="61"/>
                  </a:cubicBezTo>
                  <a:cubicBezTo>
                    <a:pt x="419" y="60"/>
                    <a:pt x="412" y="60"/>
                    <a:pt x="404" y="60"/>
                  </a:cubicBezTo>
                  <a:cubicBezTo>
                    <a:pt x="404" y="58"/>
                    <a:pt x="404" y="56"/>
                    <a:pt x="404" y="54"/>
                  </a:cubicBezTo>
                  <a:cubicBezTo>
                    <a:pt x="404" y="45"/>
                    <a:pt x="404" y="36"/>
                    <a:pt x="403" y="28"/>
                  </a:cubicBezTo>
                  <a:cubicBezTo>
                    <a:pt x="402" y="14"/>
                    <a:pt x="394" y="5"/>
                    <a:pt x="380" y="1"/>
                  </a:cubicBezTo>
                  <a:cubicBezTo>
                    <a:pt x="380" y="1"/>
                    <a:pt x="379" y="1"/>
                    <a:pt x="379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6" y="3"/>
                    <a:pt x="61" y="4"/>
                    <a:pt x="57" y="7"/>
                  </a:cubicBezTo>
                  <a:cubicBezTo>
                    <a:pt x="48" y="13"/>
                    <a:pt x="45" y="22"/>
                    <a:pt x="45" y="32"/>
                  </a:cubicBezTo>
                  <a:cubicBezTo>
                    <a:pt x="45" y="41"/>
                    <a:pt x="45" y="50"/>
                    <a:pt x="45" y="60"/>
                  </a:cubicBezTo>
                  <a:cubicBezTo>
                    <a:pt x="39" y="60"/>
                    <a:pt x="34" y="60"/>
                    <a:pt x="28" y="60"/>
                  </a:cubicBezTo>
                  <a:cubicBezTo>
                    <a:pt x="14" y="62"/>
                    <a:pt x="5" y="70"/>
                    <a:pt x="1" y="83"/>
                  </a:cubicBezTo>
                  <a:cubicBezTo>
                    <a:pt x="1" y="84"/>
                    <a:pt x="1" y="85"/>
                    <a:pt x="0" y="85"/>
                  </a:cubicBezTo>
                  <a:cubicBezTo>
                    <a:pt x="0" y="349"/>
                    <a:pt x="0" y="349"/>
                    <a:pt x="0" y="349"/>
                  </a:cubicBezTo>
                  <a:cubicBezTo>
                    <a:pt x="4" y="354"/>
                    <a:pt x="6" y="360"/>
                    <a:pt x="10" y="365"/>
                  </a:cubicBezTo>
                  <a:cubicBezTo>
                    <a:pt x="16" y="372"/>
                    <a:pt x="25" y="374"/>
                    <a:pt x="34" y="374"/>
                  </a:cubicBezTo>
                  <a:cubicBezTo>
                    <a:pt x="80" y="374"/>
                    <a:pt x="125" y="374"/>
                    <a:pt x="171" y="374"/>
                  </a:cubicBezTo>
                  <a:cubicBezTo>
                    <a:pt x="177" y="374"/>
                    <a:pt x="177" y="374"/>
                    <a:pt x="177" y="374"/>
                  </a:cubicBezTo>
                  <a:cubicBezTo>
                    <a:pt x="174" y="383"/>
                    <a:pt x="172" y="391"/>
                    <a:pt x="169" y="399"/>
                  </a:cubicBezTo>
                  <a:cubicBezTo>
                    <a:pt x="166" y="410"/>
                    <a:pt x="163" y="420"/>
                    <a:pt x="160" y="430"/>
                  </a:cubicBezTo>
                  <a:cubicBezTo>
                    <a:pt x="159" y="433"/>
                    <a:pt x="158" y="434"/>
                    <a:pt x="156" y="434"/>
                  </a:cubicBezTo>
                  <a:cubicBezTo>
                    <a:pt x="152" y="433"/>
                    <a:pt x="147" y="434"/>
                    <a:pt x="143" y="434"/>
                  </a:cubicBezTo>
                  <a:cubicBezTo>
                    <a:pt x="143" y="448"/>
                    <a:pt x="143" y="448"/>
                    <a:pt x="143" y="448"/>
                  </a:cubicBezTo>
                  <a:cubicBezTo>
                    <a:pt x="306" y="448"/>
                    <a:pt x="306" y="448"/>
                    <a:pt x="306" y="448"/>
                  </a:cubicBezTo>
                  <a:cubicBezTo>
                    <a:pt x="306" y="434"/>
                    <a:pt x="306" y="434"/>
                    <a:pt x="306" y="434"/>
                  </a:cubicBezTo>
                  <a:cubicBezTo>
                    <a:pt x="302" y="434"/>
                    <a:pt x="297" y="434"/>
                    <a:pt x="293" y="433"/>
                  </a:cubicBezTo>
                  <a:cubicBezTo>
                    <a:pt x="292" y="433"/>
                    <a:pt x="290" y="432"/>
                    <a:pt x="289" y="431"/>
                  </a:cubicBezTo>
                  <a:cubicBezTo>
                    <a:pt x="283" y="413"/>
                    <a:pt x="278" y="394"/>
                    <a:pt x="272" y="374"/>
                  </a:cubicBezTo>
                  <a:cubicBezTo>
                    <a:pt x="277" y="374"/>
                    <a:pt x="277" y="374"/>
                    <a:pt x="277" y="374"/>
                  </a:cubicBezTo>
                  <a:cubicBezTo>
                    <a:pt x="323" y="374"/>
                    <a:pt x="370" y="374"/>
                    <a:pt x="416" y="374"/>
                  </a:cubicBezTo>
                  <a:cubicBezTo>
                    <a:pt x="426" y="374"/>
                    <a:pt x="436" y="371"/>
                    <a:pt x="442" y="362"/>
                  </a:cubicBezTo>
                  <a:cubicBezTo>
                    <a:pt x="447" y="356"/>
                    <a:pt x="449" y="349"/>
                    <a:pt x="449" y="341"/>
                  </a:cubicBezTo>
                  <a:cubicBezTo>
                    <a:pt x="449" y="291"/>
                    <a:pt x="449" y="240"/>
                    <a:pt x="449" y="190"/>
                  </a:cubicBezTo>
                  <a:close/>
                  <a:moveTo>
                    <a:pt x="15" y="309"/>
                  </a:moveTo>
                  <a:cubicBezTo>
                    <a:pt x="15" y="237"/>
                    <a:pt x="15" y="165"/>
                    <a:pt x="15" y="93"/>
                  </a:cubicBezTo>
                  <a:cubicBezTo>
                    <a:pt x="15" y="81"/>
                    <a:pt x="21" y="75"/>
                    <a:pt x="34" y="75"/>
                  </a:cubicBezTo>
                  <a:cubicBezTo>
                    <a:pt x="37" y="75"/>
                    <a:pt x="41" y="75"/>
                    <a:pt x="45" y="75"/>
                  </a:cubicBezTo>
                  <a:cubicBezTo>
                    <a:pt x="45" y="299"/>
                    <a:pt x="45" y="299"/>
                    <a:pt x="45" y="299"/>
                  </a:cubicBezTo>
                  <a:cubicBezTo>
                    <a:pt x="60" y="299"/>
                    <a:pt x="60" y="299"/>
                    <a:pt x="60" y="299"/>
                  </a:cubicBezTo>
                  <a:cubicBezTo>
                    <a:pt x="60" y="293"/>
                    <a:pt x="60" y="293"/>
                    <a:pt x="60" y="293"/>
                  </a:cubicBezTo>
                  <a:cubicBezTo>
                    <a:pt x="60" y="207"/>
                    <a:pt x="60" y="121"/>
                    <a:pt x="60" y="35"/>
                  </a:cubicBezTo>
                  <a:cubicBezTo>
                    <a:pt x="60" y="32"/>
                    <a:pt x="60" y="30"/>
                    <a:pt x="61" y="28"/>
                  </a:cubicBezTo>
                  <a:cubicBezTo>
                    <a:pt x="62" y="21"/>
                    <a:pt x="67" y="16"/>
                    <a:pt x="74" y="15"/>
                  </a:cubicBezTo>
                  <a:cubicBezTo>
                    <a:pt x="75" y="15"/>
                    <a:pt x="77" y="15"/>
                    <a:pt x="78" y="15"/>
                  </a:cubicBezTo>
                  <a:cubicBezTo>
                    <a:pt x="176" y="15"/>
                    <a:pt x="273" y="15"/>
                    <a:pt x="371" y="15"/>
                  </a:cubicBezTo>
                  <a:cubicBezTo>
                    <a:pt x="371" y="15"/>
                    <a:pt x="372" y="15"/>
                    <a:pt x="372" y="15"/>
                  </a:cubicBezTo>
                  <a:cubicBezTo>
                    <a:pt x="383" y="15"/>
                    <a:pt x="389" y="21"/>
                    <a:pt x="389" y="32"/>
                  </a:cubicBezTo>
                  <a:cubicBezTo>
                    <a:pt x="389" y="40"/>
                    <a:pt x="389" y="48"/>
                    <a:pt x="389" y="56"/>
                  </a:cubicBezTo>
                  <a:cubicBezTo>
                    <a:pt x="389" y="299"/>
                    <a:pt x="389" y="299"/>
                    <a:pt x="389" y="299"/>
                  </a:cubicBezTo>
                  <a:cubicBezTo>
                    <a:pt x="404" y="299"/>
                    <a:pt x="404" y="299"/>
                    <a:pt x="404" y="299"/>
                  </a:cubicBezTo>
                  <a:cubicBezTo>
                    <a:pt x="404" y="75"/>
                    <a:pt x="404" y="75"/>
                    <a:pt x="404" y="75"/>
                  </a:cubicBezTo>
                  <a:cubicBezTo>
                    <a:pt x="410" y="75"/>
                    <a:pt x="416" y="75"/>
                    <a:pt x="422" y="76"/>
                  </a:cubicBezTo>
                  <a:cubicBezTo>
                    <a:pt x="429" y="77"/>
                    <a:pt x="433" y="82"/>
                    <a:pt x="434" y="89"/>
                  </a:cubicBezTo>
                  <a:cubicBezTo>
                    <a:pt x="434" y="90"/>
                    <a:pt x="434" y="91"/>
                    <a:pt x="434" y="92"/>
                  </a:cubicBezTo>
                  <a:cubicBezTo>
                    <a:pt x="434" y="165"/>
                    <a:pt x="434" y="237"/>
                    <a:pt x="434" y="309"/>
                  </a:cubicBezTo>
                  <a:cubicBezTo>
                    <a:pt x="434" y="314"/>
                    <a:pt x="434" y="314"/>
                    <a:pt x="434" y="314"/>
                  </a:cubicBezTo>
                  <a:cubicBezTo>
                    <a:pt x="15" y="314"/>
                    <a:pt x="15" y="314"/>
                    <a:pt x="15" y="314"/>
                  </a:cubicBezTo>
                  <a:lnTo>
                    <a:pt x="15" y="309"/>
                  </a:lnTo>
                  <a:close/>
                  <a:moveTo>
                    <a:pt x="273" y="431"/>
                  </a:moveTo>
                  <a:cubicBezTo>
                    <a:pt x="274" y="432"/>
                    <a:pt x="274" y="432"/>
                    <a:pt x="274" y="433"/>
                  </a:cubicBezTo>
                  <a:cubicBezTo>
                    <a:pt x="175" y="433"/>
                    <a:pt x="175" y="433"/>
                    <a:pt x="175" y="433"/>
                  </a:cubicBezTo>
                  <a:cubicBezTo>
                    <a:pt x="175" y="432"/>
                    <a:pt x="176" y="431"/>
                    <a:pt x="176" y="430"/>
                  </a:cubicBezTo>
                  <a:cubicBezTo>
                    <a:pt x="181" y="412"/>
                    <a:pt x="186" y="395"/>
                    <a:pt x="191" y="378"/>
                  </a:cubicBezTo>
                  <a:cubicBezTo>
                    <a:pt x="192" y="375"/>
                    <a:pt x="194" y="374"/>
                    <a:pt x="197" y="374"/>
                  </a:cubicBezTo>
                  <a:cubicBezTo>
                    <a:pt x="215" y="374"/>
                    <a:pt x="234" y="374"/>
                    <a:pt x="252" y="374"/>
                  </a:cubicBezTo>
                  <a:cubicBezTo>
                    <a:pt x="255" y="374"/>
                    <a:pt x="256" y="374"/>
                    <a:pt x="257" y="377"/>
                  </a:cubicBezTo>
                  <a:cubicBezTo>
                    <a:pt x="262" y="395"/>
                    <a:pt x="268" y="413"/>
                    <a:pt x="273" y="431"/>
                  </a:cubicBezTo>
                  <a:close/>
                  <a:moveTo>
                    <a:pt x="433" y="345"/>
                  </a:moveTo>
                  <a:cubicBezTo>
                    <a:pt x="433" y="352"/>
                    <a:pt x="428" y="358"/>
                    <a:pt x="421" y="359"/>
                  </a:cubicBezTo>
                  <a:cubicBezTo>
                    <a:pt x="419" y="359"/>
                    <a:pt x="417" y="359"/>
                    <a:pt x="415" y="359"/>
                  </a:cubicBezTo>
                  <a:cubicBezTo>
                    <a:pt x="288" y="359"/>
                    <a:pt x="161" y="359"/>
                    <a:pt x="34" y="359"/>
                  </a:cubicBezTo>
                  <a:cubicBezTo>
                    <a:pt x="21" y="359"/>
                    <a:pt x="15" y="353"/>
                    <a:pt x="15" y="340"/>
                  </a:cubicBezTo>
                  <a:cubicBezTo>
                    <a:pt x="15" y="337"/>
                    <a:pt x="15" y="333"/>
                    <a:pt x="15" y="329"/>
                  </a:cubicBezTo>
                  <a:cubicBezTo>
                    <a:pt x="434" y="329"/>
                    <a:pt x="434" y="329"/>
                    <a:pt x="434" y="329"/>
                  </a:cubicBezTo>
                  <a:cubicBezTo>
                    <a:pt x="434" y="335"/>
                    <a:pt x="434" y="340"/>
                    <a:pt x="433" y="345"/>
                  </a:cubicBezTo>
                  <a:close/>
                  <a:moveTo>
                    <a:pt x="297" y="95"/>
                  </a:moveTo>
                  <a:cubicBezTo>
                    <a:pt x="293" y="78"/>
                    <a:pt x="290" y="62"/>
                    <a:pt x="286" y="46"/>
                  </a:cubicBezTo>
                  <a:cubicBezTo>
                    <a:pt x="283" y="37"/>
                    <a:pt x="275" y="31"/>
                    <a:pt x="266" y="30"/>
                  </a:cubicBezTo>
                  <a:cubicBezTo>
                    <a:pt x="256" y="30"/>
                    <a:pt x="248" y="34"/>
                    <a:pt x="243" y="43"/>
                  </a:cubicBezTo>
                  <a:cubicBezTo>
                    <a:pt x="240" y="50"/>
                    <a:pt x="241" y="57"/>
                    <a:pt x="243" y="65"/>
                  </a:cubicBezTo>
                  <a:cubicBezTo>
                    <a:pt x="243" y="67"/>
                    <a:pt x="243" y="69"/>
                    <a:pt x="240" y="71"/>
                  </a:cubicBezTo>
                  <a:cubicBezTo>
                    <a:pt x="211" y="89"/>
                    <a:pt x="182" y="108"/>
                    <a:pt x="152" y="126"/>
                  </a:cubicBezTo>
                  <a:cubicBezTo>
                    <a:pt x="150" y="127"/>
                    <a:pt x="148" y="128"/>
                    <a:pt x="146" y="129"/>
                  </a:cubicBezTo>
                  <a:cubicBezTo>
                    <a:pt x="138" y="131"/>
                    <a:pt x="131" y="132"/>
                    <a:pt x="124" y="134"/>
                  </a:cubicBezTo>
                  <a:cubicBezTo>
                    <a:pt x="114" y="136"/>
                    <a:pt x="105" y="137"/>
                    <a:pt x="96" y="143"/>
                  </a:cubicBezTo>
                  <a:cubicBezTo>
                    <a:pt x="79" y="155"/>
                    <a:pt x="73" y="172"/>
                    <a:pt x="77" y="192"/>
                  </a:cubicBezTo>
                  <a:cubicBezTo>
                    <a:pt x="80" y="210"/>
                    <a:pt x="94" y="224"/>
                    <a:pt x="113" y="228"/>
                  </a:cubicBezTo>
                  <a:cubicBezTo>
                    <a:pt x="116" y="229"/>
                    <a:pt x="117" y="230"/>
                    <a:pt x="118" y="233"/>
                  </a:cubicBezTo>
                  <a:cubicBezTo>
                    <a:pt x="122" y="250"/>
                    <a:pt x="125" y="267"/>
                    <a:pt x="129" y="284"/>
                  </a:cubicBezTo>
                  <a:cubicBezTo>
                    <a:pt x="131" y="291"/>
                    <a:pt x="134" y="293"/>
                    <a:pt x="141" y="291"/>
                  </a:cubicBezTo>
                  <a:cubicBezTo>
                    <a:pt x="150" y="289"/>
                    <a:pt x="159" y="287"/>
                    <a:pt x="168" y="285"/>
                  </a:cubicBezTo>
                  <a:cubicBezTo>
                    <a:pt x="174" y="284"/>
                    <a:pt x="176" y="280"/>
                    <a:pt x="175" y="274"/>
                  </a:cubicBezTo>
                  <a:cubicBezTo>
                    <a:pt x="171" y="256"/>
                    <a:pt x="167" y="239"/>
                    <a:pt x="163" y="220"/>
                  </a:cubicBezTo>
                  <a:cubicBezTo>
                    <a:pt x="168" y="220"/>
                    <a:pt x="172" y="220"/>
                    <a:pt x="176" y="221"/>
                  </a:cubicBezTo>
                  <a:cubicBezTo>
                    <a:pt x="208" y="224"/>
                    <a:pt x="239" y="228"/>
                    <a:pt x="271" y="232"/>
                  </a:cubicBezTo>
                  <a:cubicBezTo>
                    <a:pt x="280" y="233"/>
                    <a:pt x="280" y="233"/>
                    <a:pt x="282" y="242"/>
                  </a:cubicBezTo>
                  <a:cubicBezTo>
                    <a:pt x="283" y="243"/>
                    <a:pt x="283" y="245"/>
                    <a:pt x="283" y="246"/>
                  </a:cubicBezTo>
                  <a:cubicBezTo>
                    <a:pt x="287" y="258"/>
                    <a:pt x="301" y="264"/>
                    <a:pt x="313" y="260"/>
                  </a:cubicBezTo>
                  <a:cubicBezTo>
                    <a:pt x="325" y="256"/>
                    <a:pt x="331" y="245"/>
                    <a:pt x="327" y="231"/>
                  </a:cubicBezTo>
                  <a:cubicBezTo>
                    <a:pt x="317" y="185"/>
                    <a:pt x="307" y="140"/>
                    <a:pt x="297" y="95"/>
                  </a:cubicBezTo>
                  <a:close/>
                  <a:moveTo>
                    <a:pt x="143" y="275"/>
                  </a:moveTo>
                  <a:cubicBezTo>
                    <a:pt x="139" y="260"/>
                    <a:pt x="136" y="244"/>
                    <a:pt x="132" y="228"/>
                  </a:cubicBezTo>
                  <a:cubicBezTo>
                    <a:pt x="138" y="227"/>
                    <a:pt x="143" y="226"/>
                    <a:pt x="148" y="225"/>
                  </a:cubicBezTo>
                  <a:cubicBezTo>
                    <a:pt x="152" y="240"/>
                    <a:pt x="156" y="256"/>
                    <a:pt x="159" y="272"/>
                  </a:cubicBezTo>
                  <a:cubicBezTo>
                    <a:pt x="154" y="273"/>
                    <a:pt x="148" y="274"/>
                    <a:pt x="143" y="275"/>
                  </a:cubicBezTo>
                  <a:close/>
                  <a:moveTo>
                    <a:pt x="120" y="214"/>
                  </a:moveTo>
                  <a:cubicBezTo>
                    <a:pt x="105" y="214"/>
                    <a:pt x="93" y="202"/>
                    <a:pt x="91" y="187"/>
                  </a:cubicBezTo>
                  <a:cubicBezTo>
                    <a:pt x="89" y="172"/>
                    <a:pt x="97" y="157"/>
                    <a:pt x="111" y="153"/>
                  </a:cubicBezTo>
                  <a:cubicBezTo>
                    <a:pt x="122" y="149"/>
                    <a:pt x="134" y="147"/>
                    <a:pt x="147" y="144"/>
                  </a:cubicBezTo>
                  <a:cubicBezTo>
                    <a:pt x="151" y="165"/>
                    <a:pt x="156" y="186"/>
                    <a:pt x="161" y="207"/>
                  </a:cubicBezTo>
                  <a:cubicBezTo>
                    <a:pt x="147" y="210"/>
                    <a:pt x="133" y="213"/>
                    <a:pt x="120" y="214"/>
                  </a:cubicBezTo>
                  <a:close/>
                  <a:moveTo>
                    <a:pt x="256" y="215"/>
                  </a:moveTo>
                  <a:cubicBezTo>
                    <a:pt x="231" y="212"/>
                    <a:pt x="205" y="209"/>
                    <a:pt x="180" y="206"/>
                  </a:cubicBezTo>
                  <a:cubicBezTo>
                    <a:pt x="177" y="206"/>
                    <a:pt x="176" y="205"/>
                    <a:pt x="175" y="202"/>
                  </a:cubicBezTo>
                  <a:cubicBezTo>
                    <a:pt x="171" y="182"/>
                    <a:pt x="166" y="162"/>
                    <a:pt x="162" y="142"/>
                  </a:cubicBezTo>
                  <a:cubicBezTo>
                    <a:pt x="161" y="140"/>
                    <a:pt x="161" y="138"/>
                    <a:pt x="163" y="137"/>
                  </a:cubicBezTo>
                  <a:cubicBezTo>
                    <a:pt x="191" y="120"/>
                    <a:pt x="218" y="103"/>
                    <a:pt x="245" y="85"/>
                  </a:cubicBezTo>
                  <a:cubicBezTo>
                    <a:pt x="246" y="85"/>
                    <a:pt x="246" y="85"/>
                    <a:pt x="247" y="85"/>
                  </a:cubicBezTo>
                  <a:cubicBezTo>
                    <a:pt x="257" y="129"/>
                    <a:pt x="267" y="173"/>
                    <a:pt x="277" y="218"/>
                  </a:cubicBezTo>
                  <a:cubicBezTo>
                    <a:pt x="269" y="217"/>
                    <a:pt x="263" y="216"/>
                    <a:pt x="256" y="215"/>
                  </a:cubicBezTo>
                  <a:close/>
                  <a:moveTo>
                    <a:pt x="307" y="246"/>
                  </a:moveTo>
                  <a:cubicBezTo>
                    <a:pt x="302" y="248"/>
                    <a:pt x="298" y="244"/>
                    <a:pt x="296" y="237"/>
                  </a:cubicBezTo>
                  <a:cubicBezTo>
                    <a:pt x="283" y="177"/>
                    <a:pt x="270" y="118"/>
                    <a:pt x="257" y="59"/>
                  </a:cubicBezTo>
                  <a:cubicBezTo>
                    <a:pt x="256" y="57"/>
                    <a:pt x="256" y="55"/>
                    <a:pt x="256" y="55"/>
                  </a:cubicBezTo>
                  <a:cubicBezTo>
                    <a:pt x="256" y="49"/>
                    <a:pt x="259" y="46"/>
                    <a:pt x="263" y="45"/>
                  </a:cubicBezTo>
                  <a:cubicBezTo>
                    <a:pt x="267" y="45"/>
                    <a:pt x="271" y="47"/>
                    <a:pt x="272" y="52"/>
                  </a:cubicBezTo>
                  <a:cubicBezTo>
                    <a:pt x="275" y="62"/>
                    <a:pt x="277" y="71"/>
                    <a:pt x="279" y="81"/>
                  </a:cubicBezTo>
                  <a:cubicBezTo>
                    <a:pt x="290" y="132"/>
                    <a:pt x="301" y="182"/>
                    <a:pt x="313" y="233"/>
                  </a:cubicBezTo>
                  <a:cubicBezTo>
                    <a:pt x="314" y="240"/>
                    <a:pt x="312" y="245"/>
                    <a:pt x="307" y="246"/>
                  </a:cubicBezTo>
                  <a:close/>
                  <a:moveTo>
                    <a:pt x="325" y="145"/>
                  </a:moveTo>
                  <a:cubicBezTo>
                    <a:pt x="338" y="142"/>
                    <a:pt x="351" y="139"/>
                    <a:pt x="363" y="136"/>
                  </a:cubicBezTo>
                  <a:cubicBezTo>
                    <a:pt x="362" y="131"/>
                    <a:pt x="361" y="127"/>
                    <a:pt x="360" y="122"/>
                  </a:cubicBezTo>
                  <a:cubicBezTo>
                    <a:pt x="347" y="124"/>
                    <a:pt x="334" y="127"/>
                    <a:pt x="322" y="130"/>
                  </a:cubicBezTo>
                  <a:cubicBezTo>
                    <a:pt x="323" y="135"/>
                    <a:pt x="324" y="140"/>
                    <a:pt x="325" y="145"/>
                  </a:cubicBezTo>
                  <a:close/>
                  <a:moveTo>
                    <a:pt x="333" y="209"/>
                  </a:moveTo>
                  <a:cubicBezTo>
                    <a:pt x="343" y="214"/>
                    <a:pt x="353" y="219"/>
                    <a:pt x="363" y="224"/>
                  </a:cubicBezTo>
                  <a:cubicBezTo>
                    <a:pt x="365" y="219"/>
                    <a:pt x="367" y="215"/>
                    <a:pt x="370" y="210"/>
                  </a:cubicBezTo>
                  <a:cubicBezTo>
                    <a:pt x="360" y="205"/>
                    <a:pt x="350" y="200"/>
                    <a:pt x="340" y="195"/>
                  </a:cubicBezTo>
                  <a:cubicBezTo>
                    <a:pt x="338" y="200"/>
                    <a:pt x="336" y="204"/>
                    <a:pt x="333" y="209"/>
                  </a:cubicBezTo>
                  <a:close/>
                  <a:moveTo>
                    <a:pt x="333" y="50"/>
                  </a:moveTo>
                  <a:cubicBezTo>
                    <a:pt x="330" y="47"/>
                    <a:pt x="327" y="44"/>
                    <a:pt x="324" y="40"/>
                  </a:cubicBezTo>
                  <a:cubicBezTo>
                    <a:pt x="317" y="48"/>
                    <a:pt x="309" y="55"/>
                    <a:pt x="302" y="62"/>
                  </a:cubicBezTo>
                  <a:cubicBezTo>
                    <a:pt x="305" y="65"/>
                    <a:pt x="309" y="69"/>
                    <a:pt x="312" y="72"/>
                  </a:cubicBezTo>
                  <a:cubicBezTo>
                    <a:pt x="319" y="65"/>
                    <a:pt x="326" y="57"/>
                    <a:pt x="333" y="50"/>
                  </a:cubicBezTo>
                  <a:close/>
                  <a:moveTo>
                    <a:pt x="120" y="31"/>
                  </a:moveTo>
                  <a:cubicBezTo>
                    <a:pt x="105" y="31"/>
                    <a:pt x="105" y="31"/>
                    <a:pt x="105" y="31"/>
                  </a:cubicBezTo>
                  <a:cubicBezTo>
                    <a:pt x="105" y="45"/>
                    <a:pt x="105" y="45"/>
                    <a:pt x="105" y="45"/>
                  </a:cubicBezTo>
                  <a:cubicBezTo>
                    <a:pt x="120" y="45"/>
                    <a:pt x="120" y="45"/>
                    <a:pt x="120" y="45"/>
                  </a:cubicBezTo>
                  <a:lnTo>
                    <a:pt x="120" y="31"/>
                  </a:lnTo>
                  <a:close/>
                  <a:moveTo>
                    <a:pt x="90" y="31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90" y="45"/>
                    <a:pt x="90" y="45"/>
                    <a:pt x="90" y="45"/>
                  </a:cubicBezTo>
                  <a:lnTo>
                    <a:pt x="90" y="31"/>
                  </a:lnTo>
                  <a:close/>
                  <a:moveTo>
                    <a:pt x="150" y="31"/>
                  </a:moveTo>
                  <a:cubicBezTo>
                    <a:pt x="135" y="31"/>
                    <a:pt x="135" y="31"/>
                    <a:pt x="135" y="31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50" y="45"/>
                    <a:pt x="150" y="45"/>
                    <a:pt x="150" y="45"/>
                  </a:cubicBezTo>
                  <a:lnTo>
                    <a:pt x="150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AD56215F-ADAF-C4A9-4030-0E99253E5B7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516596" y="3948616"/>
              <a:ext cx="509804" cy="497470"/>
            </a:xfrm>
            <a:custGeom>
              <a:avLst/>
              <a:gdLst>
                <a:gd name="T0" fmla="*/ 48 w 1639"/>
                <a:gd name="T1" fmla="*/ 1155 h 1599"/>
                <a:gd name="T2" fmla="*/ 205 w 1639"/>
                <a:gd name="T3" fmla="*/ 132 h 1599"/>
                <a:gd name="T4" fmla="*/ 0 w 1639"/>
                <a:gd name="T5" fmla="*/ 158 h 1599"/>
                <a:gd name="T6" fmla="*/ 231 w 1639"/>
                <a:gd name="T7" fmla="*/ 1236 h 1599"/>
                <a:gd name="T8" fmla="*/ 527 w 1639"/>
                <a:gd name="T9" fmla="*/ 1342 h 1599"/>
                <a:gd name="T10" fmla="*/ 425 w 1639"/>
                <a:gd name="T11" fmla="*/ 1593 h 1599"/>
                <a:gd name="T12" fmla="*/ 596 w 1639"/>
                <a:gd name="T13" fmla="*/ 1341 h 1599"/>
                <a:gd name="T14" fmla="*/ 974 w 1639"/>
                <a:gd name="T15" fmla="*/ 1586 h 1599"/>
                <a:gd name="T16" fmla="*/ 910 w 1639"/>
                <a:gd name="T17" fmla="*/ 1357 h 1599"/>
                <a:gd name="T18" fmla="*/ 1197 w 1639"/>
                <a:gd name="T19" fmla="*/ 1279 h 1599"/>
                <a:gd name="T20" fmla="*/ 1338 w 1639"/>
                <a:gd name="T21" fmla="*/ 1234 h 1599"/>
                <a:gd name="T22" fmla="*/ 1149 w 1639"/>
                <a:gd name="T23" fmla="*/ 1281 h 1599"/>
                <a:gd name="T24" fmla="*/ 282 w 1639"/>
                <a:gd name="T25" fmla="*/ 1270 h 1599"/>
                <a:gd name="T26" fmla="*/ 1149 w 1639"/>
                <a:gd name="T27" fmla="*/ 1249 h 1599"/>
                <a:gd name="T28" fmla="*/ 1570 w 1639"/>
                <a:gd name="T29" fmla="*/ 714 h 1599"/>
                <a:gd name="T30" fmla="*/ 1337 w 1639"/>
                <a:gd name="T31" fmla="*/ 1071 h 1599"/>
                <a:gd name="T32" fmla="*/ 1639 w 1639"/>
                <a:gd name="T33" fmla="*/ 1275 h 1599"/>
                <a:gd name="T34" fmla="*/ 994 w 1639"/>
                <a:gd name="T35" fmla="*/ 758 h 1599"/>
                <a:gd name="T36" fmla="*/ 1556 w 1639"/>
                <a:gd name="T37" fmla="*/ 1296 h 1599"/>
                <a:gd name="T38" fmla="*/ 1387 w 1639"/>
                <a:gd name="T39" fmla="*/ 1041 h 1599"/>
                <a:gd name="T40" fmla="*/ 1556 w 1639"/>
                <a:gd name="T41" fmla="*/ 1296 h 1599"/>
                <a:gd name="T42" fmla="*/ 1092 w 1639"/>
                <a:gd name="T43" fmla="*/ 260 h 1599"/>
                <a:gd name="T44" fmla="*/ 857 w 1639"/>
                <a:gd name="T45" fmla="*/ 547 h 1599"/>
                <a:gd name="T46" fmla="*/ 692 w 1639"/>
                <a:gd name="T47" fmla="*/ 530 h 1599"/>
                <a:gd name="T48" fmla="*/ 517 w 1639"/>
                <a:gd name="T49" fmla="*/ 530 h 1599"/>
                <a:gd name="T50" fmla="*/ 306 w 1639"/>
                <a:gd name="T51" fmla="*/ 642 h 1599"/>
                <a:gd name="T52" fmla="*/ 542 w 1639"/>
                <a:gd name="T53" fmla="*/ 571 h 1599"/>
                <a:gd name="T54" fmla="*/ 731 w 1639"/>
                <a:gd name="T55" fmla="*/ 607 h 1599"/>
                <a:gd name="T56" fmla="*/ 895 w 1639"/>
                <a:gd name="T57" fmla="*/ 595 h 1599"/>
                <a:gd name="T58" fmla="*/ 1077 w 1639"/>
                <a:gd name="T59" fmla="*/ 326 h 1599"/>
                <a:gd name="T60" fmla="*/ 386 w 1639"/>
                <a:gd name="T61" fmla="*/ 664 h 1599"/>
                <a:gd name="T62" fmla="*/ 386 w 1639"/>
                <a:gd name="T63" fmla="*/ 664 h 1599"/>
                <a:gd name="T64" fmla="*/ 637 w 1639"/>
                <a:gd name="T65" fmla="*/ 508 h 1599"/>
                <a:gd name="T66" fmla="*/ 825 w 1639"/>
                <a:gd name="T67" fmla="*/ 601 h 1599"/>
                <a:gd name="T68" fmla="*/ 296 w 1639"/>
                <a:gd name="T69" fmla="*/ 155 h 1599"/>
                <a:gd name="T70" fmla="*/ 1383 w 1639"/>
                <a:gd name="T71" fmla="*/ 407 h 1599"/>
                <a:gd name="T72" fmla="*/ 1430 w 1639"/>
                <a:gd name="T73" fmla="*/ 184 h 1599"/>
                <a:gd name="T74" fmla="*/ 848 w 1639"/>
                <a:gd name="T75" fmla="*/ 95 h 1599"/>
                <a:gd name="T76" fmla="*/ 583 w 1639"/>
                <a:gd name="T77" fmla="*/ 56 h 1599"/>
                <a:gd name="T78" fmla="*/ 285 w 1639"/>
                <a:gd name="T79" fmla="*/ 107 h 1599"/>
                <a:gd name="T80" fmla="*/ 779 w 1639"/>
                <a:gd name="T81" fmla="*/ 48 h 1599"/>
                <a:gd name="T82" fmla="*/ 715 w 1639"/>
                <a:gd name="T83" fmla="*/ 107 h 1599"/>
                <a:gd name="T84" fmla="*/ 532 w 1639"/>
                <a:gd name="T85" fmla="*/ 1063 h 1599"/>
                <a:gd name="T86" fmla="*/ 678 w 1639"/>
                <a:gd name="T87" fmla="*/ 744 h 1599"/>
                <a:gd name="T88" fmla="*/ 532 w 1639"/>
                <a:gd name="T89" fmla="*/ 904 h 1599"/>
                <a:gd name="T90" fmla="*/ 630 w 1639"/>
                <a:gd name="T91" fmla="*/ 1032 h 1599"/>
                <a:gd name="T92" fmla="*/ 580 w 1639"/>
                <a:gd name="T93" fmla="*/ 773 h 1599"/>
                <a:gd name="T94" fmla="*/ 782 w 1639"/>
                <a:gd name="T95" fmla="*/ 836 h 1599"/>
                <a:gd name="T96" fmla="*/ 865 w 1639"/>
                <a:gd name="T97" fmla="*/ 1096 h 1599"/>
                <a:gd name="T98" fmla="*/ 837 w 1639"/>
                <a:gd name="T99" fmla="*/ 1048 h 1599"/>
                <a:gd name="T100" fmla="*/ 812 w 1639"/>
                <a:gd name="T101" fmla="*/ 883 h 1599"/>
                <a:gd name="T102" fmla="*/ 458 w 1639"/>
                <a:gd name="T103" fmla="*/ 866 h 1599"/>
                <a:gd name="T104" fmla="*/ 312 w 1639"/>
                <a:gd name="T105" fmla="*/ 1067 h 1599"/>
                <a:gd name="T106" fmla="*/ 458 w 1639"/>
                <a:gd name="T107" fmla="*/ 967 h 1599"/>
                <a:gd name="T108" fmla="*/ 360 w 1639"/>
                <a:gd name="T109" fmla="*/ 895 h 1599"/>
                <a:gd name="T110" fmla="*/ 410 w 1639"/>
                <a:gd name="T111" fmla="*/ 1037 h 1599"/>
                <a:gd name="T112" fmla="*/ 997 w 1639"/>
                <a:gd name="T113" fmla="*/ 978 h 1599"/>
                <a:gd name="T114" fmla="*/ 1045 w 1639"/>
                <a:gd name="T115" fmla="*/ 1096 h 1599"/>
                <a:gd name="T116" fmla="*/ 1093 w 1639"/>
                <a:gd name="T117" fmla="*/ 1048 h 1599"/>
                <a:gd name="T118" fmla="*/ 1467 w 1639"/>
                <a:gd name="T119" fmla="*/ 661 h 1599"/>
                <a:gd name="T120" fmla="*/ 1439 w 1639"/>
                <a:gd name="T121" fmla="*/ 758 h 1599"/>
                <a:gd name="T122" fmla="*/ 1367 w 1639"/>
                <a:gd name="T123" fmla="*/ 610 h 1599"/>
                <a:gd name="T124" fmla="*/ 1037 w 1639"/>
                <a:gd name="T125" fmla="*/ 806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39" h="1599">
                  <a:moveTo>
                    <a:pt x="1339" y="1186"/>
                  </a:moveTo>
                  <a:cubicBezTo>
                    <a:pt x="1334" y="1185"/>
                    <a:pt x="1329" y="1186"/>
                    <a:pt x="1324" y="1186"/>
                  </a:cubicBezTo>
                  <a:cubicBezTo>
                    <a:pt x="909" y="1186"/>
                    <a:pt x="494" y="1186"/>
                    <a:pt x="79" y="1186"/>
                  </a:cubicBezTo>
                  <a:cubicBezTo>
                    <a:pt x="54" y="1186"/>
                    <a:pt x="48" y="1180"/>
                    <a:pt x="48" y="1155"/>
                  </a:cubicBezTo>
                  <a:cubicBezTo>
                    <a:pt x="48" y="832"/>
                    <a:pt x="48" y="509"/>
                    <a:pt x="48" y="187"/>
                  </a:cubicBezTo>
                  <a:cubicBezTo>
                    <a:pt x="48" y="161"/>
                    <a:pt x="54" y="155"/>
                    <a:pt x="79" y="155"/>
                  </a:cubicBezTo>
                  <a:cubicBezTo>
                    <a:pt x="111" y="155"/>
                    <a:pt x="143" y="156"/>
                    <a:pt x="175" y="155"/>
                  </a:cubicBezTo>
                  <a:cubicBezTo>
                    <a:pt x="194" y="155"/>
                    <a:pt x="205" y="147"/>
                    <a:pt x="205" y="132"/>
                  </a:cubicBezTo>
                  <a:cubicBezTo>
                    <a:pt x="205" y="117"/>
                    <a:pt x="194" y="108"/>
                    <a:pt x="176" y="107"/>
                  </a:cubicBezTo>
                  <a:cubicBezTo>
                    <a:pt x="140" y="107"/>
                    <a:pt x="105" y="107"/>
                    <a:pt x="70" y="108"/>
                  </a:cubicBezTo>
                  <a:cubicBezTo>
                    <a:pt x="44" y="108"/>
                    <a:pt x="23" y="119"/>
                    <a:pt x="9" y="142"/>
                  </a:cubicBezTo>
                  <a:cubicBezTo>
                    <a:pt x="6" y="148"/>
                    <a:pt x="6" y="154"/>
                    <a:pt x="0" y="158"/>
                  </a:cubicBezTo>
                  <a:cubicBezTo>
                    <a:pt x="0" y="1183"/>
                    <a:pt x="0" y="1183"/>
                    <a:pt x="0" y="1183"/>
                  </a:cubicBezTo>
                  <a:cubicBezTo>
                    <a:pt x="17" y="1224"/>
                    <a:pt x="49" y="1237"/>
                    <a:pt x="92" y="1234"/>
                  </a:cubicBezTo>
                  <a:cubicBezTo>
                    <a:pt x="126" y="1232"/>
                    <a:pt x="159" y="1233"/>
                    <a:pt x="193" y="1234"/>
                  </a:cubicBezTo>
                  <a:cubicBezTo>
                    <a:pt x="206" y="1234"/>
                    <a:pt x="223" y="1228"/>
                    <a:pt x="231" y="1236"/>
                  </a:cubicBezTo>
                  <a:cubicBezTo>
                    <a:pt x="239" y="1244"/>
                    <a:pt x="234" y="1262"/>
                    <a:pt x="234" y="1275"/>
                  </a:cubicBezTo>
                  <a:cubicBezTo>
                    <a:pt x="234" y="1321"/>
                    <a:pt x="254" y="1341"/>
                    <a:pt x="300" y="1341"/>
                  </a:cubicBezTo>
                  <a:cubicBezTo>
                    <a:pt x="370" y="1341"/>
                    <a:pt x="439" y="1341"/>
                    <a:pt x="509" y="1341"/>
                  </a:cubicBezTo>
                  <a:cubicBezTo>
                    <a:pt x="515" y="1341"/>
                    <a:pt x="520" y="1342"/>
                    <a:pt x="527" y="1342"/>
                  </a:cubicBezTo>
                  <a:cubicBezTo>
                    <a:pt x="524" y="1349"/>
                    <a:pt x="522" y="1354"/>
                    <a:pt x="520" y="1358"/>
                  </a:cubicBezTo>
                  <a:cubicBezTo>
                    <a:pt x="487" y="1423"/>
                    <a:pt x="454" y="1487"/>
                    <a:pt x="421" y="1551"/>
                  </a:cubicBezTo>
                  <a:cubicBezTo>
                    <a:pt x="418" y="1557"/>
                    <a:pt x="415" y="1562"/>
                    <a:pt x="414" y="1567"/>
                  </a:cubicBezTo>
                  <a:cubicBezTo>
                    <a:pt x="411" y="1579"/>
                    <a:pt x="415" y="1588"/>
                    <a:pt x="425" y="1593"/>
                  </a:cubicBezTo>
                  <a:cubicBezTo>
                    <a:pt x="435" y="1599"/>
                    <a:pt x="446" y="1598"/>
                    <a:pt x="454" y="1589"/>
                  </a:cubicBezTo>
                  <a:cubicBezTo>
                    <a:pt x="458" y="1584"/>
                    <a:pt x="461" y="1578"/>
                    <a:pt x="464" y="1572"/>
                  </a:cubicBezTo>
                  <a:cubicBezTo>
                    <a:pt x="501" y="1499"/>
                    <a:pt x="539" y="1427"/>
                    <a:pt x="576" y="1353"/>
                  </a:cubicBezTo>
                  <a:cubicBezTo>
                    <a:pt x="581" y="1344"/>
                    <a:pt x="586" y="1341"/>
                    <a:pt x="596" y="1341"/>
                  </a:cubicBezTo>
                  <a:cubicBezTo>
                    <a:pt x="675" y="1341"/>
                    <a:pt x="754" y="1341"/>
                    <a:pt x="833" y="1341"/>
                  </a:cubicBezTo>
                  <a:cubicBezTo>
                    <a:pt x="845" y="1341"/>
                    <a:pt x="850" y="1345"/>
                    <a:pt x="855" y="1354"/>
                  </a:cubicBezTo>
                  <a:cubicBezTo>
                    <a:pt x="892" y="1428"/>
                    <a:pt x="929" y="1500"/>
                    <a:pt x="967" y="1573"/>
                  </a:cubicBezTo>
                  <a:cubicBezTo>
                    <a:pt x="969" y="1578"/>
                    <a:pt x="971" y="1582"/>
                    <a:pt x="974" y="1586"/>
                  </a:cubicBezTo>
                  <a:cubicBezTo>
                    <a:pt x="982" y="1597"/>
                    <a:pt x="993" y="1599"/>
                    <a:pt x="1005" y="1593"/>
                  </a:cubicBezTo>
                  <a:cubicBezTo>
                    <a:pt x="1015" y="1587"/>
                    <a:pt x="1020" y="1577"/>
                    <a:pt x="1015" y="1565"/>
                  </a:cubicBezTo>
                  <a:cubicBezTo>
                    <a:pt x="1013" y="1560"/>
                    <a:pt x="1011" y="1555"/>
                    <a:pt x="1009" y="1550"/>
                  </a:cubicBezTo>
                  <a:cubicBezTo>
                    <a:pt x="976" y="1486"/>
                    <a:pt x="943" y="1422"/>
                    <a:pt x="910" y="1357"/>
                  </a:cubicBezTo>
                  <a:cubicBezTo>
                    <a:pt x="908" y="1352"/>
                    <a:pt x="903" y="1348"/>
                    <a:pt x="904" y="1341"/>
                  </a:cubicBezTo>
                  <a:cubicBezTo>
                    <a:pt x="913" y="1341"/>
                    <a:pt x="921" y="1341"/>
                    <a:pt x="929" y="1341"/>
                  </a:cubicBezTo>
                  <a:cubicBezTo>
                    <a:pt x="998" y="1341"/>
                    <a:pt x="1067" y="1341"/>
                    <a:pt x="1135" y="1341"/>
                  </a:cubicBezTo>
                  <a:cubicBezTo>
                    <a:pt x="1175" y="1341"/>
                    <a:pt x="1196" y="1319"/>
                    <a:pt x="1197" y="1279"/>
                  </a:cubicBezTo>
                  <a:cubicBezTo>
                    <a:pt x="1197" y="1267"/>
                    <a:pt x="1197" y="1255"/>
                    <a:pt x="1197" y="1243"/>
                  </a:cubicBezTo>
                  <a:cubicBezTo>
                    <a:pt x="1196" y="1236"/>
                    <a:pt x="1199" y="1233"/>
                    <a:pt x="1206" y="1234"/>
                  </a:cubicBezTo>
                  <a:cubicBezTo>
                    <a:pt x="1224" y="1234"/>
                    <a:pt x="1242" y="1234"/>
                    <a:pt x="1260" y="1234"/>
                  </a:cubicBezTo>
                  <a:cubicBezTo>
                    <a:pt x="1286" y="1234"/>
                    <a:pt x="1312" y="1234"/>
                    <a:pt x="1338" y="1234"/>
                  </a:cubicBezTo>
                  <a:cubicBezTo>
                    <a:pt x="1355" y="1233"/>
                    <a:pt x="1364" y="1223"/>
                    <a:pt x="1364" y="1209"/>
                  </a:cubicBezTo>
                  <a:cubicBezTo>
                    <a:pt x="1364" y="1195"/>
                    <a:pt x="1354" y="1187"/>
                    <a:pt x="1339" y="1186"/>
                  </a:cubicBezTo>
                  <a:close/>
                  <a:moveTo>
                    <a:pt x="1149" y="1249"/>
                  </a:moveTo>
                  <a:cubicBezTo>
                    <a:pt x="1148" y="1260"/>
                    <a:pt x="1149" y="1271"/>
                    <a:pt x="1149" y="1281"/>
                  </a:cubicBezTo>
                  <a:cubicBezTo>
                    <a:pt x="1149" y="1290"/>
                    <a:pt x="1145" y="1293"/>
                    <a:pt x="1137" y="1293"/>
                  </a:cubicBezTo>
                  <a:cubicBezTo>
                    <a:pt x="1134" y="1293"/>
                    <a:pt x="1130" y="1293"/>
                    <a:pt x="1126" y="1293"/>
                  </a:cubicBezTo>
                  <a:cubicBezTo>
                    <a:pt x="852" y="1293"/>
                    <a:pt x="578" y="1293"/>
                    <a:pt x="304" y="1293"/>
                  </a:cubicBezTo>
                  <a:cubicBezTo>
                    <a:pt x="282" y="1293"/>
                    <a:pt x="282" y="1293"/>
                    <a:pt x="282" y="1270"/>
                  </a:cubicBezTo>
                  <a:cubicBezTo>
                    <a:pt x="282" y="1234"/>
                    <a:pt x="282" y="1234"/>
                    <a:pt x="318" y="1234"/>
                  </a:cubicBezTo>
                  <a:cubicBezTo>
                    <a:pt x="717" y="1234"/>
                    <a:pt x="717" y="1234"/>
                    <a:pt x="717" y="1234"/>
                  </a:cubicBezTo>
                  <a:cubicBezTo>
                    <a:pt x="855" y="1234"/>
                    <a:pt x="994" y="1234"/>
                    <a:pt x="1132" y="1233"/>
                  </a:cubicBezTo>
                  <a:cubicBezTo>
                    <a:pt x="1145" y="1233"/>
                    <a:pt x="1151" y="1235"/>
                    <a:pt x="1149" y="1249"/>
                  </a:cubicBezTo>
                  <a:close/>
                  <a:moveTo>
                    <a:pt x="1619" y="1194"/>
                  </a:moveTo>
                  <a:cubicBezTo>
                    <a:pt x="1579" y="1126"/>
                    <a:pt x="1541" y="1058"/>
                    <a:pt x="1500" y="990"/>
                  </a:cubicBezTo>
                  <a:cubicBezTo>
                    <a:pt x="1490" y="974"/>
                    <a:pt x="1492" y="965"/>
                    <a:pt x="1504" y="951"/>
                  </a:cubicBezTo>
                  <a:cubicBezTo>
                    <a:pt x="1560" y="882"/>
                    <a:pt x="1583" y="801"/>
                    <a:pt x="1570" y="714"/>
                  </a:cubicBezTo>
                  <a:cubicBezTo>
                    <a:pt x="1543" y="520"/>
                    <a:pt x="1357" y="402"/>
                    <a:pt x="1169" y="455"/>
                  </a:cubicBezTo>
                  <a:cubicBezTo>
                    <a:pt x="1001" y="503"/>
                    <a:pt x="904" y="694"/>
                    <a:pt x="963" y="857"/>
                  </a:cubicBezTo>
                  <a:cubicBezTo>
                    <a:pt x="1018" y="1008"/>
                    <a:pt x="1162" y="1091"/>
                    <a:pt x="1320" y="1063"/>
                  </a:cubicBezTo>
                  <a:cubicBezTo>
                    <a:pt x="1329" y="1061"/>
                    <a:pt x="1333" y="1064"/>
                    <a:pt x="1337" y="1071"/>
                  </a:cubicBezTo>
                  <a:cubicBezTo>
                    <a:pt x="1357" y="1107"/>
                    <a:pt x="1378" y="1143"/>
                    <a:pt x="1399" y="1179"/>
                  </a:cubicBezTo>
                  <a:cubicBezTo>
                    <a:pt x="1422" y="1219"/>
                    <a:pt x="1445" y="1260"/>
                    <a:pt x="1469" y="1300"/>
                  </a:cubicBezTo>
                  <a:cubicBezTo>
                    <a:pt x="1505" y="1357"/>
                    <a:pt x="1581" y="1360"/>
                    <a:pt x="1621" y="1307"/>
                  </a:cubicBezTo>
                  <a:cubicBezTo>
                    <a:pt x="1629" y="1297"/>
                    <a:pt x="1630" y="1284"/>
                    <a:pt x="1639" y="1275"/>
                  </a:cubicBezTo>
                  <a:cubicBezTo>
                    <a:pt x="1639" y="1237"/>
                    <a:pt x="1639" y="1237"/>
                    <a:pt x="1639" y="1237"/>
                  </a:cubicBezTo>
                  <a:cubicBezTo>
                    <a:pt x="1632" y="1223"/>
                    <a:pt x="1627" y="1208"/>
                    <a:pt x="1619" y="1194"/>
                  </a:cubicBezTo>
                  <a:close/>
                  <a:moveTo>
                    <a:pt x="1262" y="1021"/>
                  </a:moveTo>
                  <a:cubicBezTo>
                    <a:pt x="1113" y="1019"/>
                    <a:pt x="994" y="903"/>
                    <a:pt x="994" y="758"/>
                  </a:cubicBezTo>
                  <a:cubicBezTo>
                    <a:pt x="995" y="608"/>
                    <a:pt x="1113" y="489"/>
                    <a:pt x="1260" y="490"/>
                  </a:cubicBezTo>
                  <a:cubicBezTo>
                    <a:pt x="1405" y="490"/>
                    <a:pt x="1526" y="610"/>
                    <a:pt x="1525" y="752"/>
                  </a:cubicBezTo>
                  <a:cubicBezTo>
                    <a:pt x="1524" y="902"/>
                    <a:pt x="1407" y="1022"/>
                    <a:pt x="1262" y="1021"/>
                  </a:cubicBezTo>
                  <a:close/>
                  <a:moveTo>
                    <a:pt x="1556" y="1296"/>
                  </a:moveTo>
                  <a:cubicBezTo>
                    <a:pt x="1537" y="1300"/>
                    <a:pt x="1520" y="1292"/>
                    <a:pt x="1508" y="1272"/>
                  </a:cubicBezTo>
                  <a:cubicBezTo>
                    <a:pt x="1483" y="1229"/>
                    <a:pt x="1458" y="1186"/>
                    <a:pt x="1433" y="1142"/>
                  </a:cubicBezTo>
                  <a:cubicBezTo>
                    <a:pt x="1417" y="1113"/>
                    <a:pt x="1400" y="1084"/>
                    <a:pt x="1383" y="1055"/>
                  </a:cubicBezTo>
                  <a:cubicBezTo>
                    <a:pt x="1379" y="1048"/>
                    <a:pt x="1379" y="1045"/>
                    <a:pt x="1387" y="1041"/>
                  </a:cubicBezTo>
                  <a:cubicBezTo>
                    <a:pt x="1410" y="1032"/>
                    <a:pt x="1431" y="1018"/>
                    <a:pt x="1452" y="1003"/>
                  </a:cubicBezTo>
                  <a:cubicBezTo>
                    <a:pt x="1461" y="1018"/>
                    <a:pt x="1470" y="1033"/>
                    <a:pt x="1479" y="1048"/>
                  </a:cubicBezTo>
                  <a:cubicBezTo>
                    <a:pt x="1513" y="1108"/>
                    <a:pt x="1548" y="1168"/>
                    <a:pt x="1582" y="1228"/>
                  </a:cubicBezTo>
                  <a:cubicBezTo>
                    <a:pt x="1599" y="1258"/>
                    <a:pt x="1587" y="1289"/>
                    <a:pt x="1556" y="1296"/>
                  </a:cubicBezTo>
                  <a:close/>
                  <a:moveTo>
                    <a:pt x="1014" y="410"/>
                  </a:moveTo>
                  <a:cubicBezTo>
                    <a:pt x="1018" y="404"/>
                    <a:pt x="1022" y="401"/>
                    <a:pt x="1030" y="403"/>
                  </a:cubicBezTo>
                  <a:cubicBezTo>
                    <a:pt x="1067" y="411"/>
                    <a:pt x="1104" y="391"/>
                    <a:pt x="1119" y="357"/>
                  </a:cubicBezTo>
                  <a:cubicBezTo>
                    <a:pt x="1134" y="323"/>
                    <a:pt x="1122" y="282"/>
                    <a:pt x="1092" y="260"/>
                  </a:cubicBezTo>
                  <a:cubicBezTo>
                    <a:pt x="1063" y="239"/>
                    <a:pt x="1022" y="240"/>
                    <a:pt x="994" y="264"/>
                  </a:cubicBezTo>
                  <a:cubicBezTo>
                    <a:pt x="965" y="289"/>
                    <a:pt x="957" y="329"/>
                    <a:pt x="976" y="364"/>
                  </a:cubicBezTo>
                  <a:cubicBezTo>
                    <a:pt x="980" y="371"/>
                    <a:pt x="980" y="376"/>
                    <a:pt x="975" y="382"/>
                  </a:cubicBezTo>
                  <a:cubicBezTo>
                    <a:pt x="936" y="437"/>
                    <a:pt x="896" y="492"/>
                    <a:pt x="857" y="547"/>
                  </a:cubicBezTo>
                  <a:cubicBezTo>
                    <a:pt x="853" y="554"/>
                    <a:pt x="848" y="557"/>
                    <a:pt x="840" y="555"/>
                  </a:cubicBezTo>
                  <a:cubicBezTo>
                    <a:pt x="817" y="549"/>
                    <a:pt x="797" y="555"/>
                    <a:pt x="778" y="569"/>
                  </a:cubicBezTo>
                  <a:cubicBezTo>
                    <a:pt x="772" y="573"/>
                    <a:pt x="768" y="573"/>
                    <a:pt x="762" y="569"/>
                  </a:cubicBezTo>
                  <a:cubicBezTo>
                    <a:pt x="739" y="556"/>
                    <a:pt x="716" y="543"/>
                    <a:pt x="692" y="530"/>
                  </a:cubicBezTo>
                  <a:cubicBezTo>
                    <a:pt x="686" y="526"/>
                    <a:pt x="684" y="522"/>
                    <a:pt x="684" y="515"/>
                  </a:cubicBezTo>
                  <a:cubicBezTo>
                    <a:pt x="687" y="466"/>
                    <a:pt x="651" y="428"/>
                    <a:pt x="605" y="428"/>
                  </a:cubicBezTo>
                  <a:cubicBezTo>
                    <a:pt x="558" y="428"/>
                    <a:pt x="524" y="465"/>
                    <a:pt x="526" y="515"/>
                  </a:cubicBezTo>
                  <a:cubicBezTo>
                    <a:pt x="526" y="523"/>
                    <a:pt x="524" y="526"/>
                    <a:pt x="517" y="530"/>
                  </a:cubicBezTo>
                  <a:cubicBezTo>
                    <a:pt x="495" y="542"/>
                    <a:pt x="473" y="555"/>
                    <a:pt x="451" y="568"/>
                  </a:cubicBezTo>
                  <a:cubicBezTo>
                    <a:pt x="442" y="573"/>
                    <a:pt x="437" y="572"/>
                    <a:pt x="429" y="567"/>
                  </a:cubicBezTo>
                  <a:cubicBezTo>
                    <a:pt x="400" y="548"/>
                    <a:pt x="370" y="548"/>
                    <a:pt x="342" y="566"/>
                  </a:cubicBezTo>
                  <a:cubicBezTo>
                    <a:pt x="314" y="583"/>
                    <a:pt x="301" y="610"/>
                    <a:pt x="306" y="642"/>
                  </a:cubicBezTo>
                  <a:cubicBezTo>
                    <a:pt x="311" y="687"/>
                    <a:pt x="349" y="716"/>
                    <a:pt x="394" y="712"/>
                  </a:cubicBezTo>
                  <a:cubicBezTo>
                    <a:pt x="435" y="708"/>
                    <a:pt x="466" y="672"/>
                    <a:pt x="464" y="628"/>
                  </a:cubicBezTo>
                  <a:cubicBezTo>
                    <a:pt x="464" y="621"/>
                    <a:pt x="463" y="615"/>
                    <a:pt x="471" y="611"/>
                  </a:cubicBezTo>
                  <a:cubicBezTo>
                    <a:pt x="495" y="598"/>
                    <a:pt x="519" y="585"/>
                    <a:pt x="542" y="571"/>
                  </a:cubicBezTo>
                  <a:cubicBezTo>
                    <a:pt x="548" y="567"/>
                    <a:pt x="552" y="568"/>
                    <a:pt x="558" y="572"/>
                  </a:cubicBezTo>
                  <a:cubicBezTo>
                    <a:pt x="589" y="593"/>
                    <a:pt x="620" y="593"/>
                    <a:pt x="651" y="572"/>
                  </a:cubicBezTo>
                  <a:cubicBezTo>
                    <a:pt x="658" y="568"/>
                    <a:pt x="662" y="568"/>
                    <a:pt x="669" y="571"/>
                  </a:cubicBezTo>
                  <a:cubicBezTo>
                    <a:pt x="689" y="583"/>
                    <a:pt x="710" y="595"/>
                    <a:pt x="731" y="607"/>
                  </a:cubicBezTo>
                  <a:cubicBezTo>
                    <a:pt x="741" y="612"/>
                    <a:pt x="750" y="618"/>
                    <a:pt x="746" y="631"/>
                  </a:cubicBezTo>
                  <a:cubicBezTo>
                    <a:pt x="745" y="665"/>
                    <a:pt x="765" y="695"/>
                    <a:pt x="796" y="707"/>
                  </a:cubicBezTo>
                  <a:cubicBezTo>
                    <a:pt x="826" y="719"/>
                    <a:pt x="862" y="711"/>
                    <a:pt x="884" y="687"/>
                  </a:cubicBezTo>
                  <a:cubicBezTo>
                    <a:pt x="907" y="662"/>
                    <a:pt x="912" y="625"/>
                    <a:pt x="895" y="595"/>
                  </a:cubicBezTo>
                  <a:cubicBezTo>
                    <a:pt x="892" y="588"/>
                    <a:pt x="889" y="584"/>
                    <a:pt x="895" y="576"/>
                  </a:cubicBezTo>
                  <a:cubicBezTo>
                    <a:pt x="935" y="521"/>
                    <a:pt x="975" y="465"/>
                    <a:pt x="1014" y="410"/>
                  </a:cubicBezTo>
                  <a:close/>
                  <a:moveTo>
                    <a:pt x="1045" y="293"/>
                  </a:moveTo>
                  <a:cubicBezTo>
                    <a:pt x="1062" y="293"/>
                    <a:pt x="1078" y="308"/>
                    <a:pt x="1077" y="326"/>
                  </a:cubicBezTo>
                  <a:cubicBezTo>
                    <a:pt x="1077" y="343"/>
                    <a:pt x="1062" y="357"/>
                    <a:pt x="1045" y="357"/>
                  </a:cubicBezTo>
                  <a:cubicBezTo>
                    <a:pt x="1028" y="357"/>
                    <a:pt x="1014" y="342"/>
                    <a:pt x="1014" y="325"/>
                  </a:cubicBezTo>
                  <a:cubicBezTo>
                    <a:pt x="1014" y="308"/>
                    <a:pt x="1028" y="293"/>
                    <a:pt x="1045" y="293"/>
                  </a:cubicBezTo>
                  <a:close/>
                  <a:moveTo>
                    <a:pt x="386" y="664"/>
                  </a:moveTo>
                  <a:cubicBezTo>
                    <a:pt x="368" y="665"/>
                    <a:pt x="353" y="650"/>
                    <a:pt x="353" y="633"/>
                  </a:cubicBezTo>
                  <a:cubicBezTo>
                    <a:pt x="353" y="616"/>
                    <a:pt x="368" y="601"/>
                    <a:pt x="384" y="601"/>
                  </a:cubicBezTo>
                  <a:cubicBezTo>
                    <a:pt x="401" y="601"/>
                    <a:pt x="416" y="615"/>
                    <a:pt x="416" y="632"/>
                  </a:cubicBezTo>
                  <a:cubicBezTo>
                    <a:pt x="417" y="649"/>
                    <a:pt x="403" y="664"/>
                    <a:pt x="386" y="664"/>
                  </a:cubicBezTo>
                  <a:close/>
                  <a:moveTo>
                    <a:pt x="605" y="539"/>
                  </a:moveTo>
                  <a:cubicBezTo>
                    <a:pt x="587" y="539"/>
                    <a:pt x="572" y="524"/>
                    <a:pt x="573" y="506"/>
                  </a:cubicBezTo>
                  <a:cubicBezTo>
                    <a:pt x="574" y="489"/>
                    <a:pt x="590" y="475"/>
                    <a:pt x="606" y="476"/>
                  </a:cubicBezTo>
                  <a:cubicBezTo>
                    <a:pt x="623" y="477"/>
                    <a:pt x="637" y="492"/>
                    <a:pt x="637" y="508"/>
                  </a:cubicBezTo>
                  <a:cubicBezTo>
                    <a:pt x="636" y="525"/>
                    <a:pt x="622" y="539"/>
                    <a:pt x="605" y="539"/>
                  </a:cubicBezTo>
                  <a:close/>
                  <a:moveTo>
                    <a:pt x="824" y="664"/>
                  </a:moveTo>
                  <a:cubicBezTo>
                    <a:pt x="807" y="664"/>
                    <a:pt x="793" y="650"/>
                    <a:pt x="794" y="632"/>
                  </a:cubicBezTo>
                  <a:cubicBezTo>
                    <a:pt x="794" y="615"/>
                    <a:pt x="809" y="601"/>
                    <a:pt x="825" y="601"/>
                  </a:cubicBezTo>
                  <a:cubicBezTo>
                    <a:pt x="842" y="601"/>
                    <a:pt x="857" y="616"/>
                    <a:pt x="857" y="632"/>
                  </a:cubicBezTo>
                  <a:cubicBezTo>
                    <a:pt x="857" y="650"/>
                    <a:pt x="842" y="665"/>
                    <a:pt x="824" y="664"/>
                  </a:cubicBezTo>
                  <a:close/>
                  <a:moveTo>
                    <a:pt x="285" y="155"/>
                  </a:moveTo>
                  <a:cubicBezTo>
                    <a:pt x="289" y="155"/>
                    <a:pt x="293" y="155"/>
                    <a:pt x="296" y="155"/>
                  </a:cubicBezTo>
                  <a:cubicBezTo>
                    <a:pt x="648" y="155"/>
                    <a:pt x="999" y="155"/>
                    <a:pt x="1350" y="155"/>
                  </a:cubicBezTo>
                  <a:cubicBezTo>
                    <a:pt x="1376" y="155"/>
                    <a:pt x="1382" y="161"/>
                    <a:pt x="1382" y="187"/>
                  </a:cubicBezTo>
                  <a:cubicBezTo>
                    <a:pt x="1382" y="255"/>
                    <a:pt x="1382" y="323"/>
                    <a:pt x="1382" y="391"/>
                  </a:cubicBezTo>
                  <a:cubicBezTo>
                    <a:pt x="1382" y="396"/>
                    <a:pt x="1382" y="401"/>
                    <a:pt x="1383" y="407"/>
                  </a:cubicBezTo>
                  <a:cubicBezTo>
                    <a:pt x="1384" y="419"/>
                    <a:pt x="1392" y="426"/>
                    <a:pt x="1404" y="427"/>
                  </a:cubicBezTo>
                  <a:cubicBezTo>
                    <a:pt x="1416" y="428"/>
                    <a:pt x="1424" y="423"/>
                    <a:pt x="1428" y="411"/>
                  </a:cubicBezTo>
                  <a:cubicBezTo>
                    <a:pt x="1430" y="406"/>
                    <a:pt x="1430" y="399"/>
                    <a:pt x="1430" y="394"/>
                  </a:cubicBezTo>
                  <a:cubicBezTo>
                    <a:pt x="1430" y="324"/>
                    <a:pt x="1430" y="254"/>
                    <a:pt x="1430" y="184"/>
                  </a:cubicBezTo>
                  <a:cubicBezTo>
                    <a:pt x="1430" y="135"/>
                    <a:pt x="1402" y="108"/>
                    <a:pt x="1354" y="107"/>
                  </a:cubicBezTo>
                  <a:cubicBezTo>
                    <a:pt x="1302" y="107"/>
                    <a:pt x="1251" y="107"/>
                    <a:pt x="1199" y="107"/>
                  </a:cubicBezTo>
                  <a:cubicBezTo>
                    <a:pt x="1086" y="107"/>
                    <a:pt x="974" y="107"/>
                    <a:pt x="861" y="108"/>
                  </a:cubicBezTo>
                  <a:cubicBezTo>
                    <a:pt x="851" y="108"/>
                    <a:pt x="847" y="106"/>
                    <a:pt x="848" y="95"/>
                  </a:cubicBezTo>
                  <a:cubicBezTo>
                    <a:pt x="849" y="83"/>
                    <a:pt x="849" y="70"/>
                    <a:pt x="848" y="58"/>
                  </a:cubicBezTo>
                  <a:cubicBezTo>
                    <a:pt x="847" y="27"/>
                    <a:pt x="824" y="2"/>
                    <a:pt x="794" y="1"/>
                  </a:cubicBezTo>
                  <a:cubicBezTo>
                    <a:pt x="741" y="0"/>
                    <a:pt x="688" y="0"/>
                    <a:pt x="635" y="2"/>
                  </a:cubicBezTo>
                  <a:cubicBezTo>
                    <a:pt x="606" y="2"/>
                    <a:pt x="584" y="27"/>
                    <a:pt x="583" y="56"/>
                  </a:cubicBezTo>
                  <a:cubicBezTo>
                    <a:pt x="582" y="69"/>
                    <a:pt x="582" y="82"/>
                    <a:pt x="582" y="94"/>
                  </a:cubicBezTo>
                  <a:cubicBezTo>
                    <a:pt x="583" y="105"/>
                    <a:pt x="580" y="108"/>
                    <a:pt x="569" y="108"/>
                  </a:cubicBezTo>
                  <a:cubicBezTo>
                    <a:pt x="522" y="107"/>
                    <a:pt x="474" y="107"/>
                    <a:pt x="427" y="107"/>
                  </a:cubicBezTo>
                  <a:cubicBezTo>
                    <a:pt x="379" y="107"/>
                    <a:pt x="332" y="107"/>
                    <a:pt x="285" y="107"/>
                  </a:cubicBezTo>
                  <a:cubicBezTo>
                    <a:pt x="265" y="108"/>
                    <a:pt x="253" y="117"/>
                    <a:pt x="253" y="132"/>
                  </a:cubicBezTo>
                  <a:cubicBezTo>
                    <a:pt x="254" y="147"/>
                    <a:pt x="265" y="155"/>
                    <a:pt x="285" y="155"/>
                  </a:cubicBezTo>
                  <a:close/>
                  <a:moveTo>
                    <a:pt x="676" y="48"/>
                  </a:moveTo>
                  <a:cubicBezTo>
                    <a:pt x="711" y="48"/>
                    <a:pt x="745" y="48"/>
                    <a:pt x="779" y="48"/>
                  </a:cubicBezTo>
                  <a:cubicBezTo>
                    <a:pt x="798" y="48"/>
                    <a:pt x="800" y="51"/>
                    <a:pt x="800" y="69"/>
                  </a:cubicBezTo>
                  <a:cubicBezTo>
                    <a:pt x="800" y="81"/>
                    <a:pt x="804" y="97"/>
                    <a:pt x="798" y="105"/>
                  </a:cubicBezTo>
                  <a:cubicBezTo>
                    <a:pt x="791" y="113"/>
                    <a:pt x="774" y="107"/>
                    <a:pt x="762" y="107"/>
                  </a:cubicBezTo>
                  <a:cubicBezTo>
                    <a:pt x="746" y="108"/>
                    <a:pt x="731" y="107"/>
                    <a:pt x="715" y="107"/>
                  </a:cubicBezTo>
                  <a:cubicBezTo>
                    <a:pt x="691" y="107"/>
                    <a:pt x="667" y="107"/>
                    <a:pt x="642" y="108"/>
                  </a:cubicBezTo>
                  <a:cubicBezTo>
                    <a:pt x="632" y="108"/>
                    <a:pt x="630" y="105"/>
                    <a:pt x="630" y="95"/>
                  </a:cubicBezTo>
                  <a:cubicBezTo>
                    <a:pt x="631" y="42"/>
                    <a:pt x="623" y="49"/>
                    <a:pt x="676" y="48"/>
                  </a:cubicBezTo>
                  <a:close/>
                  <a:moveTo>
                    <a:pt x="532" y="1063"/>
                  </a:moveTo>
                  <a:cubicBezTo>
                    <a:pt x="532" y="1087"/>
                    <a:pt x="540" y="1096"/>
                    <a:pt x="564" y="1096"/>
                  </a:cubicBezTo>
                  <a:cubicBezTo>
                    <a:pt x="591" y="1096"/>
                    <a:pt x="619" y="1096"/>
                    <a:pt x="646" y="1096"/>
                  </a:cubicBezTo>
                  <a:cubicBezTo>
                    <a:pt x="669" y="1096"/>
                    <a:pt x="678" y="1087"/>
                    <a:pt x="678" y="1064"/>
                  </a:cubicBezTo>
                  <a:cubicBezTo>
                    <a:pt x="678" y="957"/>
                    <a:pt x="678" y="851"/>
                    <a:pt x="678" y="744"/>
                  </a:cubicBezTo>
                  <a:cubicBezTo>
                    <a:pt x="678" y="721"/>
                    <a:pt x="669" y="713"/>
                    <a:pt x="645" y="713"/>
                  </a:cubicBezTo>
                  <a:cubicBezTo>
                    <a:pt x="619" y="712"/>
                    <a:pt x="592" y="712"/>
                    <a:pt x="566" y="713"/>
                  </a:cubicBezTo>
                  <a:cubicBezTo>
                    <a:pt x="540" y="713"/>
                    <a:pt x="532" y="721"/>
                    <a:pt x="532" y="746"/>
                  </a:cubicBezTo>
                  <a:cubicBezTo>
                    <a:pt x="532" y="799"/>
                    <a:pt x="532" y="852"/>
                    <a:pt x="532" y="904"/>
                  </a:cubicBezTo>
                  <a:cubicBezTo>
                    <a:pt x="532" y="957"/>
                    <a:pt x="532" y="1010"/>
                    <a:pt x="532" y="1063"/>
                  </a:cubicBezTo>
                  <a:close/>
                  <a:moveTo>
                    <a:pt x="592" y="760"/>
                  </a:moveTo>
                  <a:cubicBezTo>
                    <a:pt x="630" y="760"/>
                    <a:pt x="630" y="760"/>
                    <a:pt x="630" y="797"/>
                  </a:cubicBezTo>
                  <a:cubicBezTo>
                    <a:pt x="630" y="876"/>
                    <a:pt x="630" y="954"/>
                    <a:pt x="630" y="1032"/>
                  </a:cubicBezTo>
                  <a:cubicBezTo>
                    <a:pt x="630" y="1045"/>
                    <a:pt x="627" y="1048"/>
                    <a:pt x="614" y="1048"/>
                  </a:cubicBezTo>
                  <a:cubicBezTo>
                    <a:pt x="580" y="1047"/>
                    <a:pt x="580" y="1048"/>
                    <a:pt x="580" y="1013"/>
                  </a:cubicBezTo>
                  <a:cubicBezTo>
                    <a:pt x="580" y="904"/>
                    <a:pt x="580" y="904"/>
                    <a:pt x="580" y="904"/>
                  </a:cubicBezTo>
                  <a:cubicBezTo>
                    <a:pt x="580" y="860"/>
                    <a:pt x="580" y="817"/>
                    <a:pt x="580" y="773"/>
                  </a:cubicBezTo>
                  <a:cubicBezTo>
                    <a:pt x="580" y="763"/>
                    <a:pt x="582" y="760"/>
                    <a:pt x="592" y="760"/>
                  </a:cubicBezTo>
                  <a:close/>
                  <a:moveTo>
                    <a:pt x="898" y="865"/>
                  </a:moveTo>
                  <a:cubicBezTo>
                    <a:pt x="898" y="844"/>
                    <a:pt x="889" y="836"/>
                    <a:pt x="868" y="836"/>
                  </a:cubicBezTo>
                  <a:cubicBezTo>
                    <a:pt x="840" y="835"/>
                    <a:pt x="811" y="835"/>
                    <a:pt x="782" y="836"/>
                  </a:cubicBezTo>
                  <a:cubicBezTo>
                    <a:pt x="761" y="836"/>
                    <a:pt x="752" y="845"/>
                    <a:pt x="752" y="866"/>
                  </a:cubicBezTo>
                  <a:cubicBezTo>
                    <a:pt x="752" y="932"/>
                    <a:pt x="752" y="999"/>
                    <a:pt x="752" y="1065"/>
                  </a:cubicBezTo>
                  <a:cubicBezTo>
                    <a:pt x="752" y="1087"/>
                    <a:pt x="761" y="1096"/>
                    <a:pt x="783" y="1096"/>
                  </a:cubicBezTo>
                  <a:cubicBezTo>
                    <a:pt x="811" y="1096"/>
                    <a:pt x="838" y="1096"/>
                    <a:pt x="865" y="1096"/>
                  </a:cubicBezTo>
                  <a:cubicBezTo>
                    <a:pt x="890" y="1096"/>
                    <a:pt x="898" y="1088"/>
                    <a:pt x="898" y="1063"/>
                  </a:cubicBezTo>
                  <a:cubicBezTo>
                    <a:pt x="898" y="1031"/>
                    <a:pt x="898" y="998"/>
                    <a:pt x="898" y="966"/>
                  </a:cubicBezTo>
                  <a:cubicBezTo>
                    <a:pt x="898" y="932"/>
                    <a:pt x="898" y="899"/>
                    <a:pt x="898" y="865"/>
                  </a:cubicBezTo>
                  <a:close/>
                  <a:moveTo>
                    <a:pt x="837" y="1048"/>
                  </a:moveTo>
                  <a:cubicBezTo>
                    <a:pt x="800" y="1048"/>
                    <a:pt x="800" y="1049"/>
                    <a:pt x="800" y="1011"/>
                  </a:cubicBezTo>
                  <a:cubicBezTo>
                    <a:pt x="800" y="965"/>
                    <a:pt x="800" y="965"/>
                    <a:pt x="800" y="965"/>
                  </a:cubicBezTo>
                  <a:cubicBezTo>
                    <a:pt x="800" y="942"/>
                    <a:pt x="801" y="919"/>
                    <a:pt x="800" y="896"/>
                  </a:cubicBezTo>
                  <a:cubicBezTo>
                    <a:pt x="800" y="887"/>
                    <a:pt x="801" y="883"/>
                    <a:pt x="812" y="883"/>
                  </a:cubicBezTo>
                  <a:cubicBezTo>
                    <a:pt x="850" y="883"/>
                    <a:pt x="850" y="882"/>
                    <a:pt x="850" y="921"/>
                  </a:cubicBezTo>
                  <a:cubicBezTo>
                    <a:pt x="850" y="959"/>
                    <a:pt x="850" y="997"/>
                    <a:pt x="850" y="1034"/>
                  </a:cubicBezTo>
                  <a:cubicBezTo>
                    <a:pt x="850" y="1044"/>
                    <a:pt x="849" y="1048"/>
                    <a:pt x="837" y="1048"/>
                  </a:cubicBezTo>
                  <a:close/>
                  <a:moveTo>
                    <a:pt x="458" y="866"/>
                  </a:moveTo>
                  <a:cubicBezTo>
                    <a:pt x="457" y="844"/>
                    <a:pt x="449" y="836"/>
                    <a:pt x="427" y="836"/>
                  </a:cubicBezTo>
                  <a:cubicBezTo>
                    <a:pt x="399" y="835"/>
                    <a:pt x="370" y="835"/>
                    <a:pt x="341" y="836"/>
                  </a:cubicBezTo>
                  <a:cubicBezTo>
                    <a:pt x="321" y="836"/>
                    <a:pt x="312" y="844"/>
                    <a:pt x="312" y="864"/>
                  </a:cubicBezTo>
                  <a:cubicBezTo>
                    <a:pt x="311" y="931"/>
                    <a:pt x="311" y="999"/>
                    <a:pt x="312" y="1067"/>
                  </a:cubicBezTo>
                  <a:cubicBezTo>
                    <a:pt x="312" y="1087"/>
                    <a:pt x="321" y="1096"/>
                    <a:pt x="342" y="1096"/>
                  </a:cubicBezTo>
                  <a:cubicBezTo>
                    <a:pt x="370" y="1096"/>
                    <a:pt x="398" y="1096"/>
                    <a:pt x="427" y="1096"/>
                  </a:cubicBezTo>
                  <a:cubicBezTo>
                    <a:pt x="449" y="1096"/>
                    <a:pt x="457" y="1087"/>
                    <a:pt x="458" y="1064"/>
                  </a:cubicBezTo>
                  <a:cubicBezTo>
                    <a:pt x="458" y="1032"/>
                    <a:pt x="458" y="999"/>
                    <a:pt x="458" y="967"/>
                  </a:cubicBezTo>
                  <a:cubicBezTo>
                    <a:pt x="458" y="933"/>
                    <a:pt x="458" y="900"/>
                    <a:pt x="458" y="866"/>
                  </a:cubicBezTo>
                  <a:close/>
                  <a:moveTo>
                    <a:pt x="399" y="1048"/>
                  </a:moveTo>
                  <a:cubicBezTo>
                    <a:pt x="360" y="1049"/>
                    <a:pt x="360" y="1050"/>
                    <a:pt x="360" y="1010"/>
                  </a:cubicBezTo>
                  <a:cubicBezTo>
                    <a:pt x="360" y="972"/>
                    <a:pt x="360" y="934"/>
                    <a:pt x="360" y="895"/>
                  </a:cubicBezTo>
                  <a:cubicBezTo>
                    <a:pt x="359" y="887"/>
                    <a:pt x="361" y="884"/>
                    <a:pt x="371" y="883"/>
                  </a:cubicBezTo>
                  <a:cubicBezTo>
                    <a:pt x="410" y="882"/>
                    <a:pt x="410" y="882"/>
                    <a:pt x="410" y="920"/>
                  </a:cubicBezTo>
                  <a:cubicBezTo>
                    <a:pt x="410" y="967"/>
                    <a:pt x="410" y="967"/>
                    <a:pt x="410" y="967"/>
                  </a:cubicBezTo>
                  <a:cubicBezTo>
                    <a:pt x="410" y="990"/>
                    <a:pt x="409" y="1013"/>
                    <a:pt x="410" y="1037"/>
                  </a:cubicBezTo>
                  <a:cubicBezTo>
                    <a:pt x="410" y="1045"/>
                    <a:pt x="408" y="1048"/>
                    <a:pt x="399" y="1048"/>
                  </a:cubicBezTo>
                  <a:close/>
                  <a:moveTo>
                    <a:pt x="1021" y="1009"/>
                  </a:moveTo>
                  <a:cubicBezTo>
                    <a:pt x="1021" y="1007"/>
                    <a:pt x="1021" y="1006"/>
                    <a:pt x="1021" y="1004"/>
                  </a:cubicBezTo>
                  <a:cubicBezTo>
                    <a:pt x="1020" y="988"/>
                    <a:pt x="1011" y="978"/>
                    <a:pt x="997" y="978"/>
                  </a:cubicBezTo>
                  <a:cubicBezTo>
                    <a:pt x="983" y="977"/>
                    <a:pt x="973" y="988"/>
                    <a:pt x="973" y="1005"/>
                  </a:cubicBezTo>
                  <a:cubicBezTo>
                    <a:pt x="973" y="1026"/>
                    <a:pt x="973" y="1047"/>
                    <a:pt x="973" y="1068"/>
                  </a:cubicBezTo>
                  <a:cubicBezTo>
                    <a:pt x="973" y="1086"/>
                    <a:pt x="982" y="1095"/>
                    <a:pt x="1000" y="1096"/>
                  </a:cubicBezTo>
                  <a:cubicBezTo>
                    <a:pt x="1015" y="1096"/>
                    <a:pt x="1030" y="1096"/>
                    <a:pt x="1045" y="1096"/>
                  </a:cubicBezTo>
                  <a:cubicBezTo>
                    <a:pt x="1045" y="1096"/>
                    <a:pt x="1045" y="1096"/>
                    <a:pt x="1045" y="1096"/>
                  </a:cubicBezTo>
                  <a:cubicBezTo>
                    <a:pt x="1062" y="1096"/>
                    <a:pt x="1078" y="1096"/>
                    <a:pt x="1095" y="1095"/>
                  </a:cubicBezTo>
                  <a:cubicBezTo>
                    <a:pt x="1110" y="1094"/>
                    <a:pt x="1118" y="1084"/>
                    <a:pt x="1118" y="1070"/>
                  </a:cubicBezTo>
                  <a:cubicBezTo>
                    <a:pt x="1117" y="1057"/>
                    <a:pt x="1107" y="1049"/>
                    <a:pt x="1093" y="1048"/>
                  </a:cubicBezTo>
                  <a:cubicBezTo>
                    <a:pt x="1082" y="1047"/>
                    <a:pt x="1072" y="1048"/>
                    <a:pt x="1061" y="1048"/>
                  </a:cubicBezTo>
                  <a:cubicBezTo>
                    <a:pt x="1048" y="1048"/>
                    <a:pt x="1032" y="1052"/>
                    <a:pt x="1024" y="1046"/>
                  </a:cubicBezTo>
                  <a:cubicBezTo>
                    <a:pt x="1015" y="1039"/>
                    <a:pt x="1022" y="1022"/>
                    <a:pt x="1021" y="1009"/>
                  </a:cubicBezTo>
                  <a:close/>
                  <a:moveTo>
                    <a:pt x="1467" y="661"/>
                  </a:moveTo>
                  <a:cubicBezTo>
                    <a:pt x="1460" y="647"/>
                    <a:pt x="1448" y="642"/>
                    <a:pt x="1436" y="646"/>
                  </a:cubicBezTo>
                  <a:cubicBezTo>
                    <a:pt x="1423" y="651"/>
                    <a:pt x="1418" y="664"/>
                    <a:pt x="1423" y="679"/>
                  </a:cubicBezTo>
                  <a:cubicBezTo>
                    <a:pt x="1425" y="686"/>
                    <a:pt x="1428" y="692"/>
                    <a:pt x="1430" y="699"/>
                  </a:cubicBezTo>
                  <a:cubicBezTo>
                    <a:pt x="1436" y="718"/>
                    <a:pt x="1440" y="738"/>
                    <a:pt x="1439" y="758"/>
                  </a:cubicBezTo>
                  <a:cubicBezTo>
                    <a:pt x="1434" y="868"/>
                    <a:pt x="1345" y="946"/>
                    <a:pt x="1238" y="933"/>
                  </a:cubicBezTo>
                  <a:cubicBezTo>
                    <a:pt x="1146" y="923"/>
                    <a:pt x="1076" y="842"/>
                    <a:pt x="1080" y="750"/>
                  </a:cubicBezTo>
                  <a:cubicBezTo>
                    <a:pt x="1084" y="654"/>
                    <a:pt x="1160" y="578"/>
                    <a:pt x="1254" y="576"/>
                  </a:cubicBezTo>
                  <a:cubicBezTo>
                    <a:pt x="1296" y="575"/>
                    <a:pt x="1333" y="587"/>
                    <a:pt x="1367" y="610"/>
                  </a:cubicBezTo>
                  <a:cubicBezTo>
                    <a:pt x="1381" y="620"/>
                    <a:pt x="1394" y="618"/>
                    <a:pt x="1402" y="606"/>
                  </a:cubicBezTo>
                  <a:cubicBezTo>
                    <a:pt x="1410" y="595"/>
                    <a:pt x="1407" y="581"/>
                    <a:pt x="1394" y="572"/>
                  </a:cubicBezTo>
                  <a:cubicBezTo>
                    <a:pt x="1337" y="531"/>
                    <a:pt x="1274" y="517"/>
                    <a:pt x="1206" y="534"/>
                  </a:cubicBezTo>
                  <a:cubicBezTo>
                    <a:pt x="1084" y="564"/>
                    <a:pt x="1011" y="682"/>
                    <a:pt x="1037" y="806"/>
                  </a:cubicBezTo>
                  <a:cubicBezTo>
                    <a:pt x="1062" y="924"/>
                    <a:pt x="1184" y="1003"/>
                    <a:pt x="1302" y="979"/>
                  </a:cubicBezTo>
                  <a:cubicBezTo>
                    <a:pt x="1409" y="956"/>
                    <a:pt x="1481" y="873"/>
                    <a:pt x="1487" y="764"/>
                  </a:cubicBezTo>
                  <a:cubicBezTo>
                    <a:pt x="1489" y="728"/>
                    <a:pt x="1482" y="694"/>
                    <a:pt x="1467" y="6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4EDB37EE-1F3D-0AB0-35DB-816F673EF9A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221444" y="3033712"/>
              <a:ext cx="538266" cy="561976"/>
            </a:xfrm>
            <a:custGeom>
              <a:avLst/>
              <a:gdLst>
                <a:gd name="T0" fmla="*/ 251 w 1229"/>
                <a:gd name="T1" fmla="*/ 483 h 1285"/>
                <a:gd name="T2" fmla="*/ 365 w 1229"/>
                <a:gd name="T3" fmla="*/ 935 h 1285"/>
                <a:gd name="T4" fmla="*/ 453 w 1229"/>
                <a:gd name="T5" fmla="*/ 1190 h 1285"/>
                <a:gd name="T6" fmla="*/ 689 w 1229"/>
                <a:gd name="T7" fmla="*/ 1284 h 1285"/>
                <a:gd name="T8" fmla="*/ 822 w 1229"/>
                <a:gd name="T9" fmla="*/ 1131 h 1285"/>
                <a:gd name="T10" fmla="*/ 812 w 1229"/>
                <a:gd name="T11" fmla="*/ 886 h 1285"/>
                <a:gd name="T12" fmla="*/ 544 w 1229"/>
                <a:gd name="T13" fmla="*/ 1253 h 1285"/>
                <a:gd name="T14" fmla="*/ 719 w 1229"/>
                <a:gd name="T15" fmla="*/ 1192 h 1285"/>
                <a:gd name="T16" fmla="*/ 758 w 1229"/>
                <a:gd name="T17" fmla="*/ 1161 h 1285"/>
                <a:gd name="T18" fmla="*/ 451 w 1229"/>
                <a:gd name="T19" fmla="*/ 1008 h 1285"/>
                <a:gd name="T20" fmla="*/ 791 w 1229"/>
                <a:gd name="T21" fmla="*/ 1129 h 1285"/>
                <a:gd name="T22" fmla="*/ 798 w 1229"/>
                <a:gd name="T23" fmla="*/ 977 h 1285"/>
                <a:gd name="T24" fmla="*/ 429 w 1229"/>
                <a:gd name="T25" fmla="*/ 916 h 1285"/>
                <a:gd name="T26" fmla="*/ 584 w 1229"/>
                <a:gd name="T27" fmla="*/ 520 h 1285"/>
                <a:gd name="T28" fmla="*/ 657 w 1229"/>
                <a:gd name="T29" fmla="*/ 872 h 1285"/>
                <a:gd name="T30" fmla="*/ 573 w 1229"/>
                <a:gd name="T31" fmla="*/ 531 h 1285"/>
                <a:gd name="T32" fmla="*/ 687 w 1229"/>
                <a:gd name="T33" fmla="*/ 873 h 1285"/>
                <a:gd name="T34" fmla="*/ 743 w 1229"/>
                <a:gd name="T35" fmla="*/ 520 h 1285"/>
                <a:gd name="T36" fmla="*/ 657 w 1229"/>
                <a:gd name="T37" fmla="*/ 480 h 1285"/>
                <a:gd name="T38" fmla="*/ 573 w 1229"/>
                <a:gd name="T39" fmla="*/ 433 h 1285"/>
                <a:gd name="T40" fmla="*/ 532 w 1229"/>
                <a:gd name="T41" fmla="*/ 520 h 1285"/>
                <a:gd name="T42" fmla="*/ 475 w 1229"/>
                <a:gd name="T43" fmla="*/ 885 h 1285"/>
                <a:gd name="T44" fmla="*/ 277 w 1229"/>
                <a:gd name="T45" fmla="*/ 418 h 1285"/>
                <a:gd name="T46" fmla="*/ 770 w 1229"/>
                <a:gd name="T47" fmla="*/ 871 h 1285"/>
                <a:gd name="T48" fmla="*/ 745 w 1229"/>
                <a:gd name="T49" fmla="*/ 489 h 1285"/>
                <a:gd name="T50" fmla="*/ 509 w 1229"/>
                <a:gd name="T51" fmla="*/ 489 h 1285"/>
                <a:gd name="T52" fmla="*/ 543 w 1229"/>
                <a:gd name="T53" fmla="*/ 433 h 1285"/>
                <a:gd name="T54" fmla="*/ 184 w 1229"/>
                <a:gd name="T55" fmla="*/ 946 h 1285"/>
                <a:gd name="T56" fmla="*/ 317 w 1229"/>
                <a:gd name="T57" fmla="*/ 783 h 1285"/>
                <a:gd name="T58" fmla="*/ 121 w 1229"/>
                <a:gd name="T59" fmla="*/ 696 h 1285"/>
                <a:gd name="T60" fmla="*/ 147 w 1229"/>
                <a:gd name="T61" fmla="*/ 946 h 1285"/>
                <a:gd name="T62" fmla="*/ 283 w 1229"/>
                <a:gd name="T63" fmla="*/ 799 h 1285"/>
                <a:gd name="T64" fmla="*/ 1198 w 1229"/>
                <a:gd name="T65" fmla="*/ 691 h 1285"/>
                <a:gd name="T66" fmla="*/ 1068 w 1229"/>
                <a:gd name="T67" fmla="*/ 590 h 1285"/>
                <a:gd name="T68" fmla="*/ 980 w 1229"/>
                <a:gd name="T69" fmla="*/ 747 h 1285"/>
                <a:gd name="T70" fmla="*/ 1114 w 1229"/>
                <a:gd name="T71" fmla="*/ 825 h 1285"/>
                <a:gd name="T72" fmla="*/ 1215 w 1229"/>
                <a:gd name="T73" fmla="*/ 700 h 1285"/>
                <a:gd name="T74" fmla="*/ 1086 w 1229"/>
                <a:gd name="T75" fmla="*/ 622 h 1285"/>
                <a:gd name="T76" fmla="*/ 942 w 1229"/>
                <a:gd name="T77" fmla="*/ 1119 h 1285"/>
                <a:gd name="T78" fmla="*/ 1041 w 1229"/>
                <a:gd name="T79" fmla="*/ 1188 h 1285"/>
                <a:gd name="T80" fmla="*/ 1041 w 1229"/>
                <a:gd name="T81" fmla="*/ 1188 h 1285"/>
                <a:gd name="T82" fmla="*/ 331 w 1229"/>
                <a:gd name="T83" fmla="*/ 1185 h 1285"/>
                <a:gd name="T84" fmla="*/ 233 w 1229"/>
                <a:gd name="T85" fmla="*/ 1117 h 1285"/>
                <a:gd name="T86" fmla="*/ 1162 w 1229"/>
                <a:gd name="T87" fmla="*/ 183 h 1285"/>
                <a:gd name="T88" fmla="*/ 1079 w 1229"/>
                <a:gd name="T89" fmla="*/ 130 h 1285"/>
                <a:gd name="T90" fmla="*/ 1079 w 1229"/>
                <a:gd name="T91" fmla="*/ 130 h 1285"/>
                <a:gd name="T92" fmla="*/ 69 w 1229"/>
                <a:gd name="T93" fmla="*/ 182 h 1285"/>
                <a:gd name="T94" fmla="*/ 152 w 1229"/>
                <a:gd name="T95" fmla="*/ 235 h 1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29" h="1285">
                  <a:moveTo>
                    <a:pt x="888" y="671"/>
                  </a:moveTo>
                  <a:cubicBezTo>
                    <a:pt x="964" y="586"/>
                    <a:pt x="996" y="486"/>
                    <a:pt x="980" y="373"/>
                  </a:cubicBezTo>
                  <a:cubicBezTo>
                    <a:pt x="947" y="141"/>
                    <a:pt x="715" y="0"/>
                    <a:pt x="493" y="76"/>
                  </a:cubicBezTo>
                  <a:cubicBezTo>
                    <a:pt x="327" y="133"/>
                    <a:pt x="222" y="310"/>
                    <a:pt x="251" y="483"/>
                  </a:cubicBezTo>
                  <a:cubicBezTo>
                    <a:pt x="264" y="558"/>
                    <a:pt x="297" y="622"/>
                    <a:pt x="348" y="678"/>
                  </a:cubicBezTo>
                  <a:cubicBezTo>
                    <a:pt x="398" y="733"/>
                    <a:pt x="423" y="798"/>
                    <a:pt x="429" y="872"/>
                  </a:cubicBezTo>
                  <a:cubicBezTo>
                    <a:pt x="430" y="880"/>
                    <a:pt x="430" y="885"/>
                    <a:pt x="419" y="886"/>
                  </a:cubicBezTo>
                  <a:cubicBezTo>
                    <a:pt x="391" y="888"/>
                    <a:pt x="370" y="908"/>
                    <a:pt x="365" y="935"/>
                  </a:cubicBezTo>
                  <a:cubicBezTo>
                    <a:pt x="360" y="961"/>
                    <a:pt x="372" y="987"/>
                    <a:pt x="397" y="1000"/>
                  </a:cubicBezTo>
                  <a:cubicBezTo>
                    <a:pt x="406" y="1004"/>
                    <a:pt x="408" y="1010"/>
                    <a:pt x="408" y="1019"/>
                  </a:cubicBezTo>
                  <a:cubicBezTo>
                    <a:pt x="408" y="1057"/>
                    <a:pt x="408" y="1096"/>
                    <a:pt x="408" y="1134"/>
                  </a:cubicBezTo>
                  <a:cubicBezTo>
                    <a:pt x="408" y="1163"/>
                    <a:pt x="426" y="1186"/>
                    <a:pt x="453" y="1190"/>
                  </a:cubicBezTo>
                  <a:cubicBezTo>
                    <a:pt x="466" y="1192"/>
                    <a:pt x="468" y="1197"/>
                    <a:pt x="467" y="1209"/>
                  </a:cubicBezTo>
                  <a:cubicBezTo>
                    <a:pt x="467" y="1254"/>
                    <a:pt x="497" y="1284"/>
                    <a:pt x="542" y="1284"/>
                  </a:cubicBezTo>
                  <a:cubicBezTo>
                    <a:pt x="566" y="1285"/>
                    <a:pt x="590" y="1284"/>
                    <a:pt x="614" y="1284"/>
                  </a:cubicBezTo>
                  <a:cubicBezTo>
                    <a:pt x="639" y="1284"/>
                    <a:pt x="664" y="1285"/>
                    <a:pt x="689" y="1284"/>
                  </a:cubicBezTo>
                  <a:cubicBezTo>
                    <a:pt x="719" y="1284"/>
                    <a:pt x="742" y="1270"/>
                    <a:pt x="756" y="1243"/>
                  </a:cubicBezTo>
                  <a:cubicBezTo>
                    <a:pt x="762" y="1230"/>
                    <a:pt x="763" y="1217"/>
                    <a:pt x="763" y="1202"/>
                  </a:cubicBezTo>
                  <a:cubicBezTo>
                    <a:pt x="762" y="1197"/>
                    <a:pt x="762" y="1193"/>
                    <a:pt x="770" y="1191"/>
                  </a:cubicBezTo>
                  <a:cubicBezTo>
                    <a:pt x="805" y="1186"/>
                    <a:pt x="822" y="1165"/>
                    <a:pt x="822" y="1131"/>
                  </a:cubicBezTo>
                  <a:cubicBezTo>
                    <a:pt x="822" y="1093"/>
                    <a:pt x="822" y="1055"/>
                    <a:pt x="822" y="1017"/>
                  </a:cubicBezTo>
                  <a:cubicBezTo>
                    <a:pt x="821" y="1008"/>
                    <a:pt x="824" y="1004"/>
                    <a:pt x="832" y="1000"/>
                  </a:cubicBezTo>
                  <a:cubicBezTo>
                    <a:pt x="857" y="988"/>
                    <a:pt x="869" y="962"/>
                    <a:pt x="865" y="936"/>
                  </a:cubicBezTo>
                  <a:cubicBezTo>
                    <a:pt x="860" y="909"/>
                    <a:pt x="839" y="888"/>
                    <a:pt x="812" y="886"/>
                  </a:cubicBezTo>
                  <a:cubicBezTo>
                    <a:pt x="801" y="885"/>
                    <a:pt x="800" y="881"/>
                    <a:pt x="800" y="871"/>
                  </a:cubicBezTo>
                  <a:cubicBezTo>
                    <a:pt x="807" y="794"/>
                    <a:pt x="837" y="728"/>
                    <a:pt x="888" y="671"/>
                  </a:cubicBezTo>
                  <a:close/>
                  <a:moveTo>
                    <a:pt x="685" y="1253"/>
                  </a:moveTo>
                  <a:cubicBezTo>
                    <a:pt x="638" y="1254"/>
                    <a:pt x="591" y="1254"/>
                    <a:pt x="544" y="1253"/>
                  </a:cubicBezTo>
                  <a:cubicBezTo>
                    <a:pt x="511" y="1253"/>
                    <a:pt x="493" y="1231"/>
                    <a:pt x="498" y="1198"/>
                  </a:cubicBezTo>
                  <a:cubicBezTo>
                    <a:pt x="499" y="1190"/>
                    <a:pt x="504" y="1192"/>
                    <a:pt x="508" y="1192"/>
                  </a:cubicBezTo>
                  <a:cubicBezTo>
                    <a:pt x="544" y="1192"/>
                    <a:pt x="580" y="1192"/>
                    <a:pt x="616" y="1192"/>
                  </a:cubicBezTo>
                  <a:cubicBezTo>
                    <a:pt x="651" y="1192"/>
                    <a:pt x="685" y="1192"/>
                    <a:pt x="719" y="1192"/>
                  </a:cubicBezTo>
                  <a:cubicBezTo>
                    <a:pt x="730" y="1191"/>
                    <a:pt x="732" y="1195"/>
                    <a:pt x="732" y="1205"/>
                  </a:cubicBezTo>
                  <a:cubicBezTo>
                    <a:pt x="732" y="1237"/>
                    <a:pt x="717" y="1253"/>
                    <a:pt x="685" y="1253"/>
                  </a:cubicBezTo>
                  <a:close/>
                  <a:moveTo>
                    <a:pt x="791" y="1129"/>
                  </a:moveTo>
                  <a:cubicBezTo>
                    <a:pt x="791" y="1153"/>
                    <a:pt x="782" y="1161"/>
                    <a:pt x="758" y="1161"/>
                  </a:cubicBezTo>
                  <a:cubicBezTo>
                    <a:pt x="662" y="1161"/>
                    <a:pt x="566" y="1161"/>
                    <a:pt x="471" y="1161"/>
                  </a:cubicBezTo>
                  <a:cubicBezTo>
                    <a:pt x="448" y="1161"/>
                    <a:pt x="439" y="1152"/>
                    <a:pt x="439" y="1130"/>
                  </a:cubicBezTo>
                  <a:cubicBezTo>
                    <a:pt x="439" y="1093"/>
                    <a:pt x="439" y="1057"/>
                    <a:pt x="438" y="1020"/>
                  </a:cubicBezTo>
                  <a:cubicBezTo>
                    <a:pt x="438" y="1010"/>
                    <a:pt x="441" y="1008"/>
                    <a:pt x="451" y="1008"/>
                  </a:cubicBezTo>
                  <a:cubicBezTo>
                    <a:pt x="506" y="1008"/>
                    <a:pt x="560" y="1008"/>
                    <a:pt x="615" y="1008"/>
                  </a:cubicBezTo>
                  <a:cubicBezTo>
                    <a:pt x="669" y="1008"/>
                    <a:pt x="723" y="1008"/>
                    <a:pt x="778" y="1008"/>
                  </a:cubicBezTo>
                  <a:cubicBezTo>
                    <a:pt x="788" y="1008"/>
                    <a:pt x="792" y="1010"/>
                    <a:pt x="791" y="1021"/>
                  </a:cubicBezTo>
                  <a:cubicBezTo>
                    <a:pt x="791" y="1057"/>
                    <a:pt x="791" y="1093"/>
                    <a:pt x="791" y="1129"/>
                  </a:cubicBezTo>
                  <a:close/>
                  <a:moveTo>
                    <a:pt x="802" y="916"/>
                  </a:moveTo>
                  <a:cubicBezTo>
                    <a:pt x="817" y="916"/>
                    <a:pt x="828" y="922"/>
                    <a:pt x="833" y="935"/>
                  </a:cubicBezTo>
                  <a:cubicBezTo>
                    <a:pt x="837" y="948"/>
                    <a:pt x="835" y="960"/>
                    <a:pt x="824" y="969"/>
                  </a:cubicBezTo>
                  <a:cubicBezTo>
                    <a:pt x="816" y="976"/>
                    <a:pt x="807" y="977"/>
                    <a:pt x="798" y="977"/>
                  </a:cubicBezTo>
                  <a:cubicBezTo>
                    <a:pt x="736" y="977"/>
                    <a:pt x="675" y="977"/>
                    <a:pt x="613" y="977"/>
                  </a:cubicBezTo>
                  <a:cubicBezTo>
                    <a:pt x="551" y="977"/>
                    <a:pt x="489" y="977"/>
                    <a:pt x="428" y="976"/>
                  </a:cubicBezTo>
                  <a:cubicBezTo>
                    <a:pt x="404" y="976"/>
                    <a:pt x="389" y="956"/>
                    <a:pt x="397" y="935"/>
                  </a:cubicBezTo>
                  <a:cubicBezTo>
                    <a:pt x="403" y="921"/>
                    <a:pt x="414" y="916"/>
                    <a:pt x="429" y="916"/>
                  </a:cubicBezTo>
                  <a:cubicBezTo>
                    <a:pt x="499" y="916"/>
                    <a:pt x="568" y="916"/>
                    <a:pt x="637" y="916"/>
                  </a:cubicBezTo>
                  <a:cubicBezTo>
                    <a:pt x="692" y="916"/>
                    <a:pt x="747" y="916"/>
                    <a:pt x="802" y="916"/>
                  </a:cubicBezTo>
                  <a:close/>
                  <a:moveTo>
                    <a:pt x="573" y="531"/>
                  </a:moveTo>
                  <a:cubicBezTo>
                    <a:pt x="573" y="522"/>
                    <a:pt x="575" y="520"/>
                    <a:pt x="584" y="520"/>
                  </a:cubicBezTo>
                  <a:cubicBezTo>
                    <a:pt x="604" y="520"/>
                    <a:pt x="625" y="521"/>
                    <a:pt x="645" y="520"/>
                  </a:cubicBezTo>
                  <a:cubicBezTo>
                    <a:pt x="655" y="519"/>
                    <a:pt x="657" y="522"/>
                    <a:pt x="657" y="532"/>
                  </a:cubicBezTo>
                  <a:cubicBezTo>
                    <a:pt x="656" y="588"/>
                    <a:pt x="657" y="645"/>
                    <a:pt x="657" y="702"/>
                  </a:cubicBezTo>
                  <a:cubicBezTo>
                    <a:pt x="657" y="759"/>
                    <a:pt x="656" y="815"/>
                    <a:pt x="657" y="872"/>
                  </a:cubicBezTo>
                  <a:cubicBezTo>
                    <a:pt x="657" y="882"/>
                    <a:pt x="654" y="886"/>
                    <a:pt x="644" y="885"/>
                  </a:cubicBezTo>
                  <a:cubicBezTo>
                    <a:pt x="624" y="884"/>
                    <a:pt x="605" y="885"/>
                    <a:pt x="585" y="885"/>
                  </a:cubicBezTo>
                  <a:cubicBezTo>
                    <a:pt x="577" y="885"/>
                    <a:pt x="573" y="884"/>
                    <a:pt x="573" y="874"/>
                  </a:cubicBezTo>
                  <a:cubicBezTo>
                    <a:pt x="573" y="759"/>
                    <a:pt x="573" y="645"/>
                    <a:pt x="573" y="531"/>
                  </a:cubicBezTo>
                  <a:close/>
                  <a:moveTo>
                    <a:pt x="770" y="871"/>
                  </a:moveTo>
                  <a:cubicBezTo>
                    <a:pt x="769" y="883"/>
                    <a:pt x="765" y="886"/>
                    <a:pt x="754" y="885"/>
                  </a:cubicBezTo>
                  <a:cubicBezTo>
                    <a:pt x="735" y="884"/>
                    <a:pt x="717" y="884"/>
                    <a:pt x="698" y="885"/>
                  </a:cubicBezTo>
                  <a:cubicBezTo>
                    <a:pt x="689" y="885"/>
                    <a:pt x="687" y="882"/>
                    <a:pt x="687" y="873"/>
                  </a:cubicBezTo>
                  <a:cubicBezTo>
                    <a:pt x="687" y="816"/>
                    <a:pt x="687" y="759"/>
                    <a:pt x="687" y="702"/>
                  </a:cubicBezTo>
                  <a:cubicBezTo>
                    <a:pt x="687" y="646"/>
                    <a:pt x="687" y="589"/>
                    <a:pt x="687" y="533"/>
                  </a:cubicBezTo>
                  <a:cubicBezTo>
                    <a:pt x="687" y="522"/>
                    <a:pt x="689" y="519"/>
                    <a:pt x="700" y="520"/>
                  </a:cubicBezTo>
                  <a:cubicBezTo>
                    <a:pt x="714" y="521"/>
                    <a:pt x="729" y="520"/>
                    <a:pt x="743" y="520"/>
                  </a:cubicBezTo>
                  <a:cubicBezTo>
                    <a:pt x="790" y="519"/>
                    <a:pt x="828" y="480"/>
                    <a:pt x="827" y="434"/>
                  </a:cubicBezTo>
                  <a:cubicBezTo>
                    <a:pt x="827" y="388"/>
                    <a:pt x="789" y="350"/>
                    <a:pt x="743" y="349"/>
                  </a:cubicBezTo>
                  <a:cubicBezTo>
                    <a:pt x="697" y="348"/>
                    <a:pt x="658" y="385"/>
                    <a:pt x="657" y="432"/>
                  </a:cubicBezTo>
                  <a:cubicBezTo>
                    <a:pt x="656" y="448"/>
                    <a:pt x="656" y="464"/>
                    <a:pt x="657" y="480"/>
                  </a:cubicBezTo>
                  <a:cubicBezTo>
                    <a:pt x="657" y="487"/>
                    <a:pt x="655" y="490"/>
                    <a:pt x="647" y="490"/>
                  </a:cubicBezTo>
                  <a:cubicBezTo>
                    <a:pt x="626" y="489"/>
                    <a:pt x="604" y="489"/>
                    <a:pt x="583" y="490"/>
                  </a:cubicBezTo>
                  <a:cubicBezTo>
                    <a:pt x="575" y="490"/>
                    <a:pt x="573" y="487"/>
                    <a:pt x="573" y="479"/>
                  </a:cubicBezTo>
                  <a:cubicBezTo>
                    <a:pt x="574" y="464"/>
                    <a:pt x="573" y="448"/>
                    <a:pt x="573" y="433"/>
                  </a:cubicBezTo>
                  <a:cubicBezTo>
                    <a:pt x="572" y="386"/>
                    <a:pt x="534" y="349"/>
                    <a:pt x="487" y="349"/>
                  </a:cubicBezTo>
                  <a:cubicBezTo>
                    <a:pt x="441" y="350"/>
                    <a:pt x="403" y="387"/>
                    <a:pt x="402" y="433"/>
                  </a:cubicBezTo>
                  <a:cubicBezTo>
                    <a:pt x="402" y="480"/>
                    <a:pt x="439" y="519"/>
                    <a:pt x="486" y="520"/>
                  </a:cubicBezTo>
                  <a:cubicBezTo>
                    <a:pt x="501" y="520"/>
                    <a:pt x="517" y="520"/>
                    <a:pt x="532" y="520"/>
                  </a:cubicBezTo>
                  <a:cubicBezTo>
                    <a:pt x="539" y="520"/>
                    <a:pt x="543" y="521"/>
                    <a:pt x="543" y="529"/>
                  </a:cubicBezTo>
                  <a:cubicBezTo>
                    <a:pt x="543" y="645"/>
                    <a:pt x="543" y="760"/>
                    <a:pt x="543" y="876"/>
                  </a:cubicBezTo>
                  <a:cubicBezTo>
                    <a:pt x="543" y="883"/>
                    <a:pt x="541" y="885"/>
                    <a:pt x="534" y="885"/>
                  </a:cubicBezTo>
                  <a:cubicBezTo>
                    <a:pt x="514" y="885"/>
                    <a:pt x="495" y="884"/>
                    <a:pt x="475" y="885"/>
                  </a:cubicBezTo>
                  <a:cubicBezTo>
                    <a:pt x="464" y="886"/>
                    <a:pt x="461" y="882"/>
                    <a:pt x="460" y="871"/>
                  </a:cubicBezTo>
                  <a:cubicBezTo>
                    <a:pt x="457" y="822"/>
                    <a:pt x="444" y="774"/>
                    <a:pt x="421" y="730"/>
                  </a:cubicBezTo>
                  <a:cubicBezTo>
                    <a:pt x="407" y="702"/>
                    <a:pt x="389" y="677"/>
                    <a:pt x="368" y="654"/>
                  </a:cubicBezTo>
                  <a:cubicBezTo>
                    <a:pt x="307" y="587"/>
                    <a:pt x="276" y="508"/>
                    <a:pt x="277" y="418"/>
                  </a:cubicBezTo>
                  <a:cubicBezTo>
                    <a:pt x="280" y="235"/>
                    <a:pt x="432" y="86"/>
                    <a:pt x="614" y="86"/>
                  </a:cubicBezTo>
                  <a:cubicBezTo>
                    <a:pt x="811" y="85"/>
                    <a:pt x="967" y="253"/>
                    <a:pt x="952" y="449"/>
                  </a:cubicBezTo>
                  <a:cubicBezTo>
                    <a:pt x="946" y="525"/>
                    <a:pt x="918" y="592"/>
                    <a:pt x="867" y="648"/>
                  </a:cubicBezTo>
                  <a:cubicBezTo>
                    <a:pt x="809" y="711"/>
                    <a:pt x="776" y="785"/>
                    <a:pt x="770" y="871"/>
                  </a:cubicBezTo>
                  <a:close/>
                  <a:moveTo>
                    <a:pt x="687" y="433"/>
                  </a:moveTo>
                  <a:cubicBezTo>
                    <a:pt x="688" y="403"/>
                    <a:pt x="713" y="379"/>
                    <a:pt x="743" y="380"/>
                  </a:cubicBezTo>
                  <a:cubicBezTo>
                    <a:pt x="772" y="381"/>
                    <a:pt x="796" y="404"/>
                    <a:pt x="796" y="434"/>
                  </a:cubicBezTo>
                  <a:cubicBezTo>
                    <a:pt x="797" y="463"/>
                    <a:pt x="775" y="487"/>
                    <a:pt x="745" y="489"/>
                  </a:cubicBezTo>
                  <a:cubicBezTo>
                    <a:pt x="736" y="490"/>
                    <a:pt x="728" y="489"/>
                    <a:pt x="719" y="489"/>
                  </a:cubicBezTo>
                  <a:cubicBezTo>
                    <a:pt x="687" y="490"/>
                    <a:pt x="687" y="490"/>
                    <a:pt x="687" y="457"/>
                  </a:cubicBezTo>
                  <a:cubicBezTo>
                    <a:pt x="687" y="449"/>
                    <a:pt x="687" y="441"/>
                    <a:pt x="687" y="433"/>
                  </a:cubicBezTo>
                  <a:close/>
                  <a:moveTo>
                    <a:pt x="509" y="489"/>
                  </a:moveTo>
                  <a:cubicBezTo>
                    <a:pt x="499" y="489"/>
                    <a:pt x="488" y="491"/>
                    <a:pt x="477" y="488"/>
                  </a:cubicBezTo>
                  <a:cubicBezTo>
                    <a:pt x="448" y="481"/>
                    <a:pt x="430" y="456"/>
                    <a:pt x="434" y="427"/>
                  </a:cubicBezTo>
                  <a:cubicBezTo>
                    <a:pt x="438" y="399"/>
                    <a:pt x="462" y="379"/>
                    <a:pt x="489" y="380"/>
                  </a:cubicBezTo>
                  <a:cubicBezTo>
                    <a:pt x="518" y="381"/>
                    <a:pt x="541" y="404"/>
                    <a:pt x="543" y="433"/>
                  </a:cubicBezTo>
                  <a:cubicBezTo>
                    <a:pt x="543" y="441"/>
                    <a:pt x="543" y="449"/>
                    <a:pt x="543" y="457"/>
                  </a:cubicBezTo>
                  <a:cubicBezTo>
                    <a:pt x="543" y="490"/>
                    <a:pt x="543" y="490"/>
                    <a:pt x="509" y="489"/>
                  </a:cubicBezTo>
                  <a:close/>
                  <a:moveTo>
                    <a:pt x="165" y="963"/>
                  </a:moveTo>
                  <a:cubicBezTo>
                    <a:pt x="176" y="963"/>
                    <a:pt x="179" y="954"/>
                    <a:pt x="184" y="946"/>
                  </a:cubicBezTo>
                  <a:cubicBezTo>
                    <a:pt x="200" y="915"/>
                    <a:pt x="218" y="884"/>
                    <a:pt x="245" y="860"/>
                  </a:cubicBezTo>
                  <a:cubicBezTo>
                    <a:pt x="266" y="842"/>
                    <a:pt x="291" y="829"/>
                    <a:pt x="316" y="816"/>
                  </a:cubicBezTo>
                  <a:cubicBezTo>
                    <a:pt x="322" y="812"/>
                    <a:pt x="329" y="808"/>
                    <a:pt x="330" y="799"/>
                  </a:cubicBezTo>
                  <a:cubicBezTo>
                    <a:pt x="329" y="791"/>
                    <a:pt x="324" y="787"/>
                    <a:pt x="317" y="783"/>
                  </a:cubicBezTo>
                  <a:cubicBezTo>
                    <a:pt x="295" y="770"/>
                    <a:pt x="272" y="759"/>
                    <a:pt x="252" y="743"/>
                  </a:cubicBezTo>
                  <a:cubicBezTo>
                    <a:pt x="219" y="718"/>
                    <a:pt x="200" y="683"/>
                    <a:pt x="181" y="648"/>
                  </a:cubicBezTo>
                  <a:cubicBezTo>
                    <a:pt x="172" y="631"/>
                    <a:pt x="158" y="631"/>
                    <a:pt x="149" y="648"/>
                  </a:cubicBezTo>
                  <a:cubicBezTo>
                    <a:pt x="140" y="664"/>
                    <a:pt x="131" y="680"/>
                    <a:pt x="121" y="696"/>
                  </a:cubicBezTo>
                  <a:cubicBezTo>
                    <a:pt x="96" y="736"/>
                    <a:pt x="58" y="761"/>
                    <a:pt x="16" y="781"/>
                  </a:cubicBezTo>
                  <a:cubicBezTo>
                    <a:pt x="8" y="785"/>
                    <a:pt x="0" y="789"/>
                    <a:pt x="1" y="800"/>
                  </a:cubicBezTo>
                  <a:cubicBezTo>
                    <a:pt x="1" y="809"/>
                    <a:pt x="8" y="813"/>
                    <a:pt x="16" y="816"/>
                  </a:cubicBezTo>
                  <a:cubicBezTo>
                    <a:pt x="76" y="843"/>
                    <a:pt x="119" y="886"/>
                    <a:pt x="147" y="946"/>
                  </a:cubicBezTo>
                  <a:cubicBezTo>
                    <a:pt x="150" y="954"/>
                    <a:pt x="154" y="963"/>
                    <a:pt x="165" y="963"/>
                  </a:cubicBezTo>
                  <a:close/>
                  <a:moveTo>
                    <a:pt x="47" y="799"/>
                  </a:moveTo>
                  <a:cubicBezTo>
                    <a:pt x="101" y="773"/>
                    <a:pt x="139" y="734"/>
                    <a:pt x="165" y="682"/>
                  </a:cubicBezTo>
                  <a:cubicBezTo>
                    <a:pt x="192" y="735"/>
                    <a:pt x="230" y="773"/>
                    <a:pt x="283" y="799"/>
                  </a:cubicBezTo>
                  <a:cubicBezTo>
                    <a:pt x="230" y="826"/>
                    <a:pt x="191" y="863"/>
                    <a:pt x="165" y="917"/>
                  </a:cubicBezTo>
                  <a:cubicBezTo>
                    <a:pt x="138" y="864"/>
                    <a:pt x="101" y="825"/>
                    <a:pt x="47" y="799"/>
                  </a:cubicBezTo>
                  <a:close/>
                  <a:moveTo>
                    <a:pt x="1215" y="700"/>
                  </a:moveTo>
                  <a:cubicBezTo>
                    <a:pt x="1209" y="697"/>
                    <a:pt x="1204" y="694"/>
                    <a:pt x="1198" y="691"/>
                  </a:cubicBezTo>
                  <a:cubicBezTo>
                    <a:pt x="1160" y="672"/>
                    <a:pt x="1132" y="644"/>
                    <a:pt x="1113" y="606"/>
                  </a:cubicBezTo>
                  <a:cubicBezTo>
                    <a:pt x="1109" y="599"/>
                    <a:pt x="1104" y="591"/>
                    <a:pt x="1100" y="584"/>
                  </a:cubicBezTo>
                  <a:cubicBezTo>
                    <a:pt x="1097" y="578"/>
                    <a:pt x="1092" y="575"/>
                    <a:pt x="1086" y="574"/>
                  </a:cubicBezTo>
                  <a:cubicBezTo>
                    <a:pt x="1076" y="575"/>
                    <a:pt x="1071" y="582"/>
                    <a:pt x="1068" y="590"/>
                  </a:cubicBezTo>
                  <a:cubicBezTo>
                    <a:pt x="1045" y="640"/>
                    <a:pt x="1009" y="677"/>
                    <a:pt x="958" y="700"/>
                  </a:cubicBezTo>
                  <a:cubicBezTo>
                    <a:pt x="956" y="701"/>
                    <a:pt x="954" y="702"/>
                    <a:pt x="952" y="703"/>
                  </a:cubicBezTo>
                  <a:cubicBezTo>
                    <a:pt x="939" y="711"/>
                    <a:pt x="939" y="724"/>
                    <a:pt x="952" y="732"/>
                  </a:cubicBezTo>
                  <a:cubicBezTo>
                    <a:pt x="961" y="737"/>
                    <a:pt x="971" y="742"/>
                    <a:pt x="980" y="747"/>
                  </a:cubicBezTo>
                  <a:cubicBezTo>
                    <a:pt x="1013" y="765"/>
                    <a:pt x="1038" y="790"/>
                    <a:pt x="1056" y="822"/>
                  </a:cubicBezTo>
                  <a:cubicBezTo>
                    <a:pt x="1060" y="831"/>
                    <a:pt x="1065" y="840"/>
                    <a:pt x="1070" y="849"/>
                  </a:cubicBezTo>
                  <a:cubicBezTo>
                    <a:pt x="1080" y="865"/>
                    <a:pt x="1092" y="865"/>
                    <a:pt x="1101" y="849"/>
                  </a:cubicBezTo>
                  <a:cubicBezTo>
                    <a:pt x="1106" y="841"/>
                    <a:pt x="1110" y="833"/>
                    <a:pt x="1114" y="825"/>
                  </a:cubicBezTo>
                  <a:cubicBezTo>
                    <a:pt x="1133" y="790"/>
                    <a:pt x="1160" y="764"/>
                    <a:pt x="1195" y="745"/>
                  </a:cubicBezTo>
                  <a:cubicBezTo>
                    <a:pt x="1202" y="742"/>
                    <a:pt x="1209" y="738"/>
                    <a:pt x="1216" y="734"/>
                  </a:cubicBezTo>
                  <a:cubicBezTo>
                    <a:pt x="1222" y="731"/>
                    <a:pt x="1229" y="726"/>
                    <a:pt x="1229" y="718"/>
                  </a:cubicBezTo>
                  <a:cubicBezTo>
                    <a:pt x="1229" y="708"/>
                    <a:pt x="1222" y="704"/>
                    <a:pt x="1215" y="700"/>
                  </a:cubicBezTo>
                  <a:close/>
                  <a:moveTo>
                    <a:pt x="1126" y="758"/>
                  </a:moveTo>
                  <a:cubicBezTo>
                    <a:pt x="1110" y="773"/>
                    <a:pt x="1098" y="791"/>
                    <a:pt x="1086" y="813"/>
                  </a:cubicBezTo>
                  <a:cubicBezTo>
                    <a:pt x="1064" y="771"/>
                    <a:pt x="1032" y="739"/>
                    <a:pt x="990" y="717"/>
                  </a:cubicBezTo>
                  <a:cubicBezTo>
                    <a:pt x="1032" y="695"/>
                    <a:pt x="1063" y="664"/>
                    <a:pt x="1086" y="622"/>
                  </a:cubicBezTo>
                  <a:cubicBezTo>
                    <a:pt x="1108" y="664"/>
                    <a:pt x="1139" y="695"/>
                    <a:pt x="1181" y="717"/>
                  </a:cubicBezTo>
                  <a:cubicBezTo>
                    <a:pt x="1160" y="729"/>
                    <a:pt x="1142" y="742"/>
                    <a:pt x="1126" y="758"/>
                  </a:cubicBezTo>
                  <a:close/>
                  <a:moveTo>
                    <a:pt x="1042" y="1021"/>
                  </a:moveTo>
                  <a:cubicBezTo>
                    <a:pt x="987" y="1020"/>
                    <a:pt x="943" y="1064"/>
                    <a:pt x="942" y="1119"/>
                  </a:cubicBezTo>
                  <a:cubicBezTo>
                    <a:pt x="942" y="1173"/>
                    <a:pt x="986" y="1218"/>
                    <a:pt x="1040" y="1219"/>
                  </a:cubicBezTo>
                  <a:cubicBezTo>
                    <a:pt x="1094" y="1219"/>
                    <a:pt x="1139" y="1175"/>
                    <a:pt x="1140" y="1121"/>
                  </a:cubicBezTo>
                  <a:cubicBezTo>
                    <a:pt x="1140" y="1066"/>
                    <a:pt x="1097" y="1021"/>
                    <a:pt x="1042" y="1021"/>
                  </a:cubicBezTo>
                  <a:close/>
                  <a:moveTo>
                    <a:pt x="1041" y="1188"/>
                  </a:moveTo>
                  <a:cubicBezTo>
                    <a:pt x="1004" y="1188"/>
                    <a:pt x="973" y="1157"/>
                    <a:pt x="973" y="1120"/>
                  </a:cubicBezTo>
                  <a:cubicBezTo>
                    <a:pt x="973" y="1082"/>
                    <a:pt x="1004" y="1051"/>
                    <a:pt x="1041" y="1051"/>
                  </a:cubicBezTo>
                  <a:cubicBezTo>
                    <a:pt x="1079" y="1051"/>
                    <a:pt x="1110" y="1083"/>
                    <a:pt x="1109" y="1121"/>
                  </a:cubicBezTo>
                  <a:cubicBezTo>
                    <a:pt x="1108" y="1158"/>
                    <a:pt x="1077" y="1188"/>
                    <a:pt x="1041" y="1188"/>
                  </a:cubicBezTo>
                  <a:close/>
                  <a:moveTo>
                    <a:pt x="232" y="1086"/>
                  </a:moveTo>
                  <a:cubicBezTo>
                    <a:pt x="177" y="1086"/>
                    <a:pt x="134" y="1130"/>
                    <a:pt x="134" y="1185"/>
                  </a:cubicBezTo>
                  <a:cubicBezTo>
                    <a:pt x="134" y="1240"/>
                    <a:pt x="179" y="1285"/>
                    <a:pt x="233" y="1284"/>
                  </a:cubicBezTo>
                  <a:cubicBezTo>
                    <a:pt x="287" y="1284"/>
                    <a:pt x="331" y="1240"/>
                    <a:pt x="331" y="1185"/>
                  </a:cubicBezTo>
                  <a:cubicBezTo>
                    <a:pt x="331" y="1130"/>
                    <a:pt x="288" y="1086"/>
                    <a:pt x="232" y="1086"/>
                  </a:cubicBezTo>
                  <a:close/>
                  <a:moveTo>
                    <a:pt x="232" y="1253"/>
                  </a:moveTo>
                  <a:cubicBezTo>
                    <a:pt x="195" y="1253"/>
                    <a:pt x="165" y="1223"/>
                    <a:pt x="165" y="1185"/>
                  </a:cubicBezTo>
                  <a:cubicBezTo>
                    <a:pt x="165" y="1147"/>
                    <a:pt x="195" y="1117"/>
                    <a:pt x="233" y="1117"/>
                  </a:cubicBezTo>
                  <a:cubicBezTo>
                    <a:pt x="270" y="1117"/>
                    <a:pt x="300" y="1147"/>
                    <a:pt x="300" y="1185"/>
                  </a:cubicBezTo>
                  <a:cubicBezTo>
                    <a:pt x="300" y="1223"/>
                    <a:pt x="270" y="1254"/>
                    <a:pt x="232" y="1253"/>
                  </a:cubicBezTo>
                  <a:close/>
                  <a:moveTo>
                    <a:pt x="1079" y="265"/>
                  </a:moveTo>
                  <a:cubicBezTo>
                    <a:pt x="1125" y="265"/>
                    <a:pt x="1162" y="229"/>
                    <a:pt x="1162" y="183"/>
                  </a:cubicBezTo>
                  <a:cubicBezTo>
                    <a:pt x="1162" y="136"/>
                    <a:pt x="1126" y="100"/>
                    <a:pt x="1080" y="100"/>
                  </a:cubicBezTo>
                  <a:cubicBezTo>
                    <a:pt x="1034" y="99"/>
                    <a:pt x="997" y="136"/>
                    <a:pt x="997" y="182"/>
                  </a:cubicBezTo>
                  <a:cubicBezTo>
                    <a:pt x="996" y="227"/>
                    <a:pt x="1033" y="265"/>
                    <a:pt x="1079" y="265"/>
                  </a:cubicBezTo>
                  <a:close/>
                  <a:moveTo>
                    <a:pt x="1079" y="130"/>
                  </a:moveTo>
                  <a:cubicBezTo>
                    <a:pt x="1108" y="130"/>
                    <a:pt x="1131" y="153"/>
                    <a:pt x="1131" y="181"/>
                  </a:cubicBezTo>
                  <a:cubicBezTo>
                    <a:pt x="1132" y="210"/>
                    <a:pt x="1109" y="234"/>
                    <a:pt x="1080" y="235"/>
                  </a:cubicBezTo>
                  <a:cubicBezTo>
                    <a:pt x="1052" y="235"/>
                    <a:pt x="1028" y="212"/>
                    <a:pt x="1028" y="183"/>
                  </a:cubicBezTo>
                  <a:cubicBezTo>
                    <a:pt x="1027" y="154"/>
                    <a:pt x="1050" y="130"/>
                    <a:pt x="1079" y="130"/>
                  </a:cubicBezTo>
                  <a:close/>
                  <a:moveTo>
                    <a:pt x="152" y="265"/>
                  </a:moveTo>
                  <a:cubicBezTo>
                    <a:pt x="198" y="265"/>
                    <a:pt x="234" y="229"/>
                    <a:pt x="234" y="182"/>
                  </a:cubicBezTo>
                  <a:cubicBezTo>
                    <a:pt x="234" y="136"/>
                    <a:pt x="198" y="100"/>
                    <a:pt x="152" y="100"/>
                  </a:cubicBezTo>
                  <a:cubicBezTo>
                    <a:pt x="106" y="100"/>
                    <a:pt x="69" y="137"/>
                    <a:pt x="69" y="182"/>
                  </a:cubicBezTo>
                  <a:cubicBezTo>
                    <a:pt x="69" y="228"/>
                    <a:pt x="106" y="265"/>
                    <a:pt x="152" y="265"/>
                  </a:cubicBezTo>
                  <a:close/>
                  <a:moveTo>
                    <a:pt x="153" y="130"/>
                  </a:moveTo>
                  <a:cubicBezTo>
                    <a:pt x="181" y="130"/>
                    <a:pt x="204" y="154"/>
                    <a:pt x="204" y="182"/>
                  </a:cubicBezTo>
                  <a:cubicBezTo>
                    <a:pt x="204" y="211"/>
                    <a:pt x="181" y="235"/>
                    <a:pt x="152" y="235"/>
                  </a:cubicBezTo>
                  <a:cubicBezTo>
                    <a:pt x="124" y="235"/>
                    <a:pt x="100" y="211"/>
                    <a:pt x="100" y="182"/>
                  </a:cubicBezTo>
                  <a:cubicBezTo>
                    <a:pt x="100" y="153"/>
                    <a:pt x="124" y="130"/>
                    <a:pt x="153" y="130"/>
                  </a:cubicBezTo>
                  <a:close/>
                </a:path>
              </a:pathLst>
            </a:custGeom>
            <a:solidFill>
              <a:schemeClr val="bg1"/>
            </a:solidFill>
            <a:ln w="635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40942815-8725-F32B-2CE8-8A901CB9BC5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253136" y="5139743"/>
              <a:ext cx="433648" cy="553212"/>
            </a:xfrm>
            <a:custGeom>
              <a:avLst/>
              <a:gdLst>
                <a:gd name="T0" fmla="*/ 906 w 1280"/>
                <a:gd name="T1" fmla="*/ 93 h 1638"/>
                <a:gd name="T2" fmla="*/ 557 w 1280"/>
                <a:gd name="T3" fmla="*/ 0 h 1638"/>
                <a:gd name="T4" fmla="*/ 124 w 1280"/>
                <a:gd name="T5" fmla="*/ 93 h 1638"/>
                <a:gd name="T6" fmla="*/ 62 w 1280"/>
                <a:gd name="T7" fmla="*/ 576 h 1638"/>
                <a:gd name="T8" fmla="*/ 1104 w 1280"/>
                <a:gd name="T9" fmla="*/ 1638 h 1638"/>
                <a:gd name="T10" fmla="*/ 1280 w 1280"/>
                <a:gd name="T11" fmla="*/ 1426 h 1638"/>
                <a:gd name="T12" fmla="*/ 801 w 1280"/>
                <a:gd name="T13" fmla="*/ 48 h 1638"/>
                <a:gd name="T14" fmla="*/ 493 w 1280"/>
                <a:gd name="T15" fmla="*/ 142 h 1638"/>
                <a:gd name="T16" fmla="*/ 493 w 1280"/>
                <a:gd name="T17" fmla="*/ 142 h 1638"/>
                <a:gd name="T18" fmla="*/ 617 w 1280"/>
                <a:gd name="T19" fmla="*/ 1486 h 1638"/>
                <a:gd name="T20" fmla="*/ 1126 w 1280"/>
                <a:gd name="T21" fmla="*/ 1507 h 1638"/>
                <a:gd name="T22" fmla="*/ 192 w 1280"/>
                <a:gd name="T23" fmla="*/ 1590 h 1638"/>
                <a:gd name="T24" fmla="*/ 115 w 1280"/>
                <a:gd name="T25" fmla="*/ 185 h 1638"/>
                <a:gd name="T26" fmla="*/ 92 w 1280"/>
                <a:gd name="T27" fmla="*/ 527 h 1638"/>
                <a:gd name="T28" fmla="*/ 182 w 1280"/>
                <a:gd name="T29" fmla="*/ 194 h 1638"/>
                <a:gd name="T30" fmla="*/ 265 w 1280"/>
                <a:gd name="T31" fmla="*/ 1507 h 1638"/>
                <a:gd name="T32" fmla="*/ 585 w 1280"/>
                <a:gd name="T33" fmla="*/ 1281 h 1638"/>
                <a:gd name="T34" fmla="*/ 568 w 1280"/>
                <a:gd name="T35" fmla="*/ 1195 h 1638"/>
                <a:gd name="T36" fmla="*/ 397 w 1280"/>
                <a:gd name="T37" fmla="*/ 1333 h 1638"/>
                <a:gd name="T38" fmla="*/ 417 w 1280"/>
                <a:gd name="T39" fmla="*/ 1434 h 1638"/>
                <a:gd name="T40" fmla="*/ 525 w 1280"/>
                <a:gd name="T41" fmla="*/ 1460 h 1638"/>
                <a:gd name="T42" fmla="*/ 467 w 1280"/>
                <a:gd name="T43" fmla="*/ 1252 h 1638"/>
                <a:gd name="T44" fmla="*/ 296 w 1280"/>
                <a:gd name="T45" fmla="*/ 1451 h 1638"/>
                <a:gd name="T46" fmla="*/ 233 w 1280"/>
                <a:gd name="T47" fmla="*/ 1406 h 1638"/>
                <a:gd name="T48" fmla="*/ 447 w 1280"/>
                <a:gd name="T49" fmla="*/ 174 h 1638"/>
                <a:gd name="T50" fmla="*/ 929 w 1280"/>
                <a:gd name="T51" fmla="*/ 142 h 1638"/>
                <a:gd name="T52" fmla="*/ 1232 w 1280"/>
                <a:gd name="T53" fmla="*/ 726 h 1638"/>
                <a:gd name="T54" fmla="*/ 461 w 1280"/>
                <a:gd name="T55" fmla="*/ 957 h 1638"/>
                <a:gd name="T56" fmla="*/ 469 w 1280"/>
                <a:gd name="T57" fmla="*/ 674 h 1638"/>
                <a:gd name="T58" fmla="*/ 515 w 1280"/>
                <a:gd name="T59" fmla="*/ 425 h 1638"/>
                <a:gd name="T60" fmla="*/ 412 w 1280"/>
                <a:gd name="T61" fmla="*/ 549 h 1638"/>
                <a:gd name="T62" fmla="*/ 405 w 1280"/>
                <a:gd name="T63" fmla="*/ 834 h 1638"/>
                <a:gd name="T64" fmla="*/ 356 w 1280"/>
                <a:gd name="T65" fmla="*/ 1076 h 1638"/>
                <a:gd name="T66" fmla="*/ 399 w 1280"/>
                <a:gd name="T67" fmla="*/ 459 h 1638"/>
                <a:gd name="T68" fmla="*/ 399 w 1280"/>
                <a:gd name="T69" fmla="*/ 459 h 1638"/>
                <a:gd name="T70" fmla="*/ 435 w 1280"/>
                <a:gd name="T71" fmla="*/ 791 h 1638"/>
                <a:gd name="T72" fmla="*/ 436 w 1280"/>
                <a:gd name="T73" fmla="*/ 1011 h 1638"/>
                <a:gd name="T74" fmla="*/ 1072 w 1280"/>
                <a:gd name="T75" fmla="*/ 388 h 1638"/>
                <a:gd name="T76" fmla="*/ 617 w 1280"/>
                <a:gd name="T77" fmla="*/ 434 h 1638"/>
                <a:gd name="T78" fmla="*/ 1086 w 1280"/>
                <a:gd name="T79" fmla="*/ 435 h 1638"/>
                <a:gd name="T80" fmla="*/ 1070 w 1280"/>
                <a:gd name="T81" fmla="*/ 979 h 1638"/>
                <a:gd name="T82" fmla="*/ 598 w 1280"/>
                <a:gd name="T83" fmla="*/ 1001 h 1638"/>
                <a:gd name="T84" fmla="*/ 1092 w 1280"/>
                <a:gd name="T85" fmla="*/ 1024 h 1638"/>
                <a:gd name="T86" fmla="*/ 1069 w 1280"/>
                <a:gd name="T87" fmla="*/ 683 h 1638"/>
                <a:gd name="T88" fmla="*/ 598 w 1280"/>
                <a:gd name="T89" fmla="*/ 705 h 1638"/>
                <a:gd name="T90" fmla="*/ 1087 w 1280"/>
                <a:gd name="T91" fmla="*/ 730 h 1638"/>
                <a:gd name="T92" fmla="*/ 629 w 1280"/>
                <a:gd name="T93" fmla="*/ 825 h 1638"/>
                <a:gd name="T94" fmla="*/ 744 w 1280"/>
                <a:gd name="T95" fmla="*/ 777 h 1638"/>
                <a:gd name="T96" fmla="*/ 621 w 1280"/>
                <a:gd name="T97" fmla="*/ 824 h 1638"/>
                <a:gd name="T98" fmla="*/ 621 w 1280"/>
                <a:gd name="T99" fmla="*/ 1072 h 1638"/>
                <a:gd name="T100" fmla="*/ 744 w 1280"/>
                <a:gd name="T101" fmla="*/ 1120 h 1638"/>
                <a:gd name="T102" fmla="*/ 615 w 1280"/>
                <a:gd name="T103" fmla="*/ 527 h 1638"/>
                <a:gd name="T104" fmla="*/ 891 w 1280"/>
                <a:gd name="T105" fmla="*/ 505 h 1638"/>
                <a:gd name="T106" fmla="*/ 599 w 1280"/>
                <a:gd name="T107" fmla="*/ 505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80" h="1638">
                  <a:moveTo>
                    <a:pt x="1280" y="220"/>
                  </a:moveTo>
                  <a:cubicBezTo>
                    <a:pt x="1280" y="158"/>
                    <a:pt x="1248" y="113"/>
                    <a:pt x="1193" y="98"/>
                  </a:cubicBezTo>
                  <a:cubicBezTo>
                    <a:pt x="1180" y="94"/>
                    <a:pt x="1166" y="93"/>
                    <a:pt x="1152" y="93"/>
                  </a:cubicBezTo>
                  <a:cubicBezTo>
                    <a:pt x="1070" y="92"/>
                    <a:pt x="988" y="93"/>
                    <a:pt x="906" y="93"/>
                  </a:cubicBezTo>
                  <a:cubicBezTo>
                    <a:pt x="891" y="93"/>
                    <a:pt x="891" y="93"/>
                    <a:pt x="891" y="93"/>
                  </a:cubicBezTo>
                  <a:cubicBezTo>
                    <a:pt x="885" y="75"/>
                    <a:pt x="882" y="58"/>
                    <a:pt x="876" y="44"/>
                  </a:cubicBezTo>
                  <a:cubicBezTo>
                    <a:pt x="864" y="19"/>
                    <a:pt x="841" y="8"/>
                    <a:pt x="816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23" y="10"/>
                    <a:pt x="497" y="28"/>
                    <a:pt x="488" y="64"/>
                  </a:cubicBezTo>
                  <a:cubicBezTo>
                    <a:pt x="486" y="73"/>
                    <a:pt x="485" y="82"/>
                    <a:pt x="484" y="93"/>
                  </a:cubicBezTo>
                  <a:cubicBezTo>
                    <a:pt x="465" y="93"/>
                    <a:pt x="465" y="93"/>
                    <a:pt x="465" y="93"/>
                  </a:cubicBezTo>
                  <a:cubicBezTo>
                    <a:pt x="351" y="93"/>
                    <a:pt x="238" y="93"/>
                    <a:pt x="124" y="93"/>
                  </a:cubicBezTo>
                  <a:cubicBezTo>
                    <a:pt x="64" y="93"/>
                    <a:pt x="19" y="125"/>
                    <a:pt x="5" y="179"/>
                  </a:cubicBezTo>
                  <a:cubicBezTo>
                    <a:pt x="1" y="192"/>
                    <a:pt x="0" y="205"/>
                    <a:pt x="0" y="217"/>
                  </a:cubicBezTo>
                  <a:cubicBezTo>
                    <a:pt x="0" y="316"/>
                    <a:pt x="0" y="415"/>
                    <a:pt x="0" y="513"/>
                  </a:cubicBezTo>
                  <a:cubicBezTo>
                    <a:pt x="0" y="554"/>
                    <a:pt x="22" y="576"/>
                    <a:pt x="62" y="576"/>
                  </a:cubicBezTo>
                  <a:cubicBezTo>
                    <a:pt x="71" y="576"/>
                    <a:pt x="81" y="576"/>
                    <a:pt x="92" y="576"/>
                  </a:cubicBezTo>
                  <a:cubicBezTo>
                    <a:pt x="92" y="1530"/>
                    <a:pt x="92" y="1530"/>
                    <a:pt x="92" y="1530"/>
                  </a:cubicBezTo>
                  <a:cubicBezTo>
                    <a:pt x="92" y="1595"/>
                    <a:pt x="105" y="1614"/>
                    <a:pt x="163" y="1638"/>
                  </a:cubicBezTo>
                  <a:cubicBezTo>
                    <a:pt x="1104" y="1638"/>
                    <a:pt x="1104" y="1638"/>
                    <a:pt x="1104" y="1638"/>
                  </a:cubicBezTo>
                  <a:cubicBezTo>
                    <a:pt x="1144" y="1626"/>
                    <a:pt x="1171" y="1602"/>
                    <a:pt x="1174" y="1558"/>
                  </a:cubicBezTo>
                  <a:cubicBezTo>
                    <a:pt x="1175" y="1542"/>
                    <a:pt x="1174" y="1526"/>
                    <a:pt x="1174" y="1508"/>
                  </a:cubicBezTo>
                  <a:cubicBezTo>
                    <a:pt x="1183" y="1508"/>
                    <a:pt x="1189" y="1508"/>
                    <a:pt x="1196" y="1507"/>
                  </a:cubicBezTo>
                  <a:cubicBezTo>
                    <a:pt x="1242" y="1505"/>
                    <a:pt x="1276" y="1472"/>
                    <a:pt x="1280" y="1426"/>
                  </a:cubicBezTo>
                  <a:cubicBezTo>
                    <a:pt x="1280" y="1421"/>
                    <a:pt x="1280" y="1417"/>
                    <a:pt x="1280" y="1412"/>
                  </a:cubicBezTo>
                  <a:cubicBezTo>
                    <a:pt x="1280" y="1015"/>
                    <a:pt x="1280" y="618"/>
                    <a:pt x="1280" y="220"/>
                  </a:cubicBezTo>
                  <a:close/>
                  <a:moveTo>
                    <a:pt x="571" y="48"/>
                  </a:moveTo>
                  <a:cubicBezTo>
                    <a:pt x="648" y="47"/>
                    <a:pt x="725" y="47"/>
                    <a:pt x="801" y="48"/>
                  </a:cubicBezTo>
                  <a:cubicBezTo>
                    <a:pt x="826" y="48"/>
                    <a:pt x="838" y="65"/>
                    <a:pt x="838" y="92"/>
                  </a:cubicBezTo>
                  <a:cubicBezTo>
                    <a:pt x="535" y="92"/>
                    <a:pt x="535" y="92"/>
                    <a:pt x="535" y="92"/>
                  </a:cubicBezTo>
                  <a:cubicBezTo>
                    <a:pt x="532" y="67"/>
                    <a:pt x="546" y="48"/>
                    <a:pt x="571" y="48"/>
                  </a:cubicBezTo>
                  <a:close/>
                  <a:moveTo>
                    <a:pt x="493" y="142"/>
                  </a:moveTo>
                  <a:cubicBezTo>
                    <a:pt x="879" y="142"/>
                    <a:pt x="879" y="142"/>
                    <a:pt x="879" y="142"/>
                  </a:cubicBezTo>
                  <a:cubicBezTo>
                    <a:pt x="883" y="182"/>
                    <a:pt x="855" y="216"/>
                    <a:pt x="815" y="217"/>
                  </a:cubicBezTo>
                  <a:cubicBezTo>
                    <a:pt x="729" y="218"/>
                    <a:pt x="643" y="218"/>
                    <a:pt x="556" y="216"/>
                  </a:cubicBezTo>
                  <a:cubicBezTo>
                    <a:pt x="516" y="216"/>
                    <a:pt x="488" y="181"/>
                    <a:pt x="493" y="142"/>
                  </a:cubicBezTo>
                  <a:close/>
                  <a:moveTo>
                    <a:pt x="1180" y="1459"/>
                  </a:moveTo>
                  <a:cubicBezTo>
                    <a:pt x="1005" y="1459"/>
                    <a:pt x="829" y="1459"/>
                    <a:pt x="654" y="1460"/>
                  </a:cubicBezTo>
                  <a:cubicBezTo>
                    <a:pt x="647" y="1460"/>
                    <a:pt x="640" y="1460"/>
                    <a:pt x="633" y="1462"/>
                  </a:cubicBezTo>
                  <a:cubicBezTo>
                    <a:pt x="621" y="1465"/>
                    <a:pt x="616" y="1473"/>
                    <a:pt x="617" y="1486"/>
                  </a:cubicBezTo>
                  <a:cubicBezTo>
                    <a:pt x="618" y="1498"/>
                    <a:pt x="625" y="1505"/>
                    <a:pt x="637" y="1507"/>
                  </a:cubicBezTo>
                  <a:cubicBezTo>
                    <a:pt x="643" y="1508"/>
                    <a:pt x="648" y="1507"/>
                    <a:pt x="654" y="1507"/>
                  </a:cubicBezTo>
                  <a:cubicBezTo>
                    <a:pt x="805" y="1507"/>
                    <a:pt x="955" y="1507"/>
                    <a:pt x="1106" y="1507"/>
                  </a:cubicBezTo>
                  <a:cubicBezTo>
                    <a:pt x="1126" y="1507"/>
                    <a:pt x="1126" y="1507"/>
                    <a:pt x="1126" y="1507"/>
                  </a:cubicBezTo>
                  <a:cubicBezTo>
                    <a:pt x="1126" y="1526"/>
                    <a:pt x="1127" y="1544"/>
                    <a:pt x="1125" y="1561"/>
                  </a:cubicBezTo>
                  <a:cubicBezTo>
                    <a:pt x="1124" y="1575"/>
                    <a:pt x="1114" y="1585"/>
                    <a:pt x="1099" y="1588"/>
                  </a:cubicBezTo>
                  <a:cubicBezTo>
                    <a:pt x="1092" y="1590"/>
                    <a:pt x="1083" y="1590"/>
                    <a:pt x="1076" y="1590"/>
                  </a:cubicBezTo>
                  <a:cubicBezTo>
                    <a:pt x="781" y="1590"/>
                    <a:pt x="487" y="1590"/>
                    <a:pt x="192" y="1590"/>
                  </a:cubicBezTo>
                  <a:cubicBezTo>
                    <a:pt x="152" y="1590"/>
                    <a:pt x="140" y="1578"/>
                    <a:pt x="140" y="1537"/>
                  </a:cubicBezTo>
                  <a:cubicBezTo>
                    <a:pt x="140" y="1100"/>
                    <a:pt x="140" y="662"/>
                    <a:pt x="140" y="224"/>
                  </a:cubicBezTo>
                  <a:cubicBezTo>
                    <a:pt x="140" y="216"/>
                    <a:pt x="140" y="209"/>
                    <a:pt x="138" y="202"/>
                  </a:cubicBezTo>
                  <a:cubicBezTo>
                    <a:pt x="135" y="190"/>
                    <a:pt x="127" y="184"/>
                    <a:pt x="115" y="185"/>
                  </a:cubicBezTo>
                  <a:cubicBezTo>
                    <a:pt x="102" y="186"/>
                    <a:pt x="95" y="193"/>
                    <a:pt x="93" y="205"/>
                  </a:cubicBezTo>
                  <a:cubicBezTo>
                    <a:pt x="92" y="210"/>
                    <a:pt x="92" y="215"/>
                    <a:pt x="92" y="220"/>
                  </a:cubicBezTo>
                  <a:cubicBezTo>
                    <a:pt x="92" y="316"/>
                    <a:pt x="92" y="412"/>
                    <a:pt x="92" y="508"/>
                  </a:cubicBezTo>
                  <a:cubicBezTo>
                    <a:pt x="92" y="527"/>
                    <a:pt x="92" y="527"/>
                    <a:pt x="92" y="527"/>
                  </a:cubicBezTo>
                  <a:cubicBezTo>
                    <a:pt x="48" y="530"/>
                    <a:pt x="48" y="530"/>
                    <a:pt x="48" y="489"/>
                  </a:cubicBezTo>
                  <a:cubicBezTo>
                    <a:pt x="48" y="397"/>
                    <a:pt x="48" y="306"/>
                    <a:pt x="48" y="214"/>
                  </a:cubicBezTo>
                  <a:cubicBezTo>
                    <a:pt x="48" y="178"/>
                    <a:pt x="68" y="152"/>
                    <a:pt x="99" y="143"/>
                  </a:cubicBezTo>
                  <a:cubicBezTo>
                    <a:pt x="136" y="134"/>
                    <a:pt x="174" y="157"/>
                    <a:pt x="182" y="194"/>
                  </a:cubicBezTo>
                  <a:cubicBezTo>
                    <a:pt x="184" y="204"/>
                    <a:pt x="185" y="215"/>
                    <a:pt x="185" y="226"/>
                  </a:cubicBezTo>
                  <a:cubicBezTo>
                    <a:pt x="185" y="621"/>
                    <a:pt x="185" y="1016"/>
                    <a:pt x="185" y="1411"/>
                  </a:cubicBezTo>
                  <a:cubicBezTo>
                    <a:pt x="185" y="1450"/>
                    <a:pt x="198" y="1480"/>
                    <a:pt x="233" y="1498"/>
                  </a:cubicBezTo>
                  <a:cubicBezTo>
                    <a:pt x="243" y="1503"/>
                    <a:pt x="254" y="1505"/>
                    <a:pt x="265" y="1507"/>
                  </a:cubicBezTo>
                  <a:cubicBezTo>
                    <a:pt x="276" y="1508"/>
                    <a:pt x="288" y="1508"/>
                    <a:pt x="300" y="1507"/>
                  </a:cubicBezTo>
                  <a:cubicBezTo>
                    <a:pt x="325" y="1506"/>
                    <a:pt x="348" y="1510"/>
                    <a:pt x="372" y="1522"/>
                  </a:cubicBezTo>
                  <a:cubicBezTo>
                    <a:pt x="439" y="1557"/>
                    <a:pt x="519" y="1541"/>
                    <a:pt x="566" y="1487"/>
                  </a:cubicBezTo>
                  <a:cubicBezTo>
                    <a:pt x="620" y="1426"/>
                    <a:pt x="627" y="1347"/>
                    <a:pt x="585" y="1281"/>
                  </a:cubicBezTo>
                  <a:cubicBezTo>
                    <a:pt x="579" y="1272"/>
                    <a:pt x="579" y="1265"/>
                    <a:pt x="585" y="1257"/>
                  </a:cubicBezTo>
                  <a:cubicBezTo>
                    <a:pt x="594" y="1245"/>
                    <a:pt x="601" y="1233"/>
                    <a:pt x="608" y="1220"/>
                  </a:cubicBezTo>
                  <a:cubicBezTo>
                    <a:pt x="618" y="1205"/>
                    <a:pt x="615" y="1192"/>
                    <a:pt x="603" y="1184"/>
                  </a:cubicBezTo>
                  <a:cubicBezTo>
                    <a:pt x="591" y="1176"/>
                    <a:pt x="578" y="1180"/>
                    <a:pt x="568" y="1195"/>
                  </a:cubicBezTo>
                  <a:cubicBezTo>
                    <a:pt x="530" y="1254"/>
                    <a:pt x="492" y="1314"/>
                    <a:pt x="454" y="1373"/>
                  </a:cubicBezTo>
                  <a:cubicBezTo>
                    <a:pt x="451" y="1378"/>
                    <a:pt x="447" y="1383"/>
                    <a:pt x="443" y="1389"/>
                  </a:cubicBezTo>
                  <a:cubicBezTo>
                    <a:pt x="437" y="1382"/>
                    <a:pt x="431" y="1375"/>
                    <a:pt x="425" y="1367"/>
                  </a:cubicBezTo>
                  <a:cubicBezTo>
                    <a:pt x="415" y="1356"/>
                    <a:pt x="407" y="1344"/>
                    <a:pt x="397" y="1333"/>
                  </a:cubicBezTo>
                  <a:cubicBezTo>
                    <a:pt x="387" y="1321"/>
                    <a:pt x="373" y="1320"/>
                    <a:pt x="362" y="1328"/>
                  </a:cubicBezTo>
                  <a:cubicBezTo>
                    <a:pt x="352" y="1336"/>
                    <a:pt x="351" y="1350"/>
                    <a:pt x="360" y="1363"/>
                  </a:cubicBezTo>
                  <a:cubicBezTo>
                    <a:pt x="365" y="1371"/>
                    <a:pt x="372" y="1378"/>
                    <a:pt x="378" y="1385"/>
                  </a:cubicBezTo>
                  <a:cubicBezTo>
                    <a:pt x="391" y="1402"/>
                    <a:pt x="404" y="1418"/>
                    <a:pt x="417" y="1434"/>
                  </a:cubicBezTo>
                  <a:cubicBezTo>
                    <a:pt x="436" y="1458"/>
                    <a:pt x="457" y="1457"/>
                    <a:pt x="474" y="1431"/>
                  </a:cubicBezTo>
                  <a:cubicBezTo>
                    <a:pt x="496" y="1396"/>
                    <a:pt x="518" y="1362"/>
                    <a:pt x="540" y="1328"/>
                  </a:cubicBezTo>
                  <a:cubicBezTo>
                    <a:pt x="542" y="1324"/>
                    <a:pt x="545" y="1320"/>
                    <a:pt x="549" y="1315"/>
                  </a:cubicBezTo>
                  <a:cubicBezTo>
                    <a:pt x="576" y="1357"/>
                    <a:pt x="565" y="1424"/>
                    <a:pt x="525" y="1460"/>
                  </a:cubicBezTo>
                  <a:cubicBezTo>
                    <a:pt x="484" y="1498"/>
                    <a:pt x="426" y="1503"/>
                    <a:pt x="379" y="1473"/>
                  </a:cubicBezTo>
                  <a:cubicBezTo>
                    <a:pt x="335" y="1444"/>
                    <a:pt x="315" y="1387"/>
                    <a:pt x="330" y="1335"/>
                  </a:cubicBezTo>
                  <a:cubicBezTo>
                    <a:pt x="346" y="1283"/>
                    <a:pt x="395" y="1249"/>
                    <a:pt x="449" y="1251"/>
                  </a:cubicBezTo>
                  <a:cubicBezTo>
                    <a:pt x="455" y="1251"/>
                    <a:pt x="461" y="1252"/>
                    <a:pt x="467" y="1252"/>
                  </a:cubicBezTo>
                  <a:cubicBezTo>
                    <a:pt x="482" y="1252"/>
                    <a:pt x="491" y="1245"/>
                    <a:pt x="493" y="1232"/>
                  </a:cubicBezTo>
                  <a:cubicBezTo>
                    <a:pt x="495" y="1218"/>
                    <a:pt x="487" y="1208"/>
                    <a:pt x="472" y="1205"/>
                  </a:cubicBezTo>
                  <a:cubicBezTo>
                    <a:pt x="412" y="1196"/>
                    <a:pt x="361" y="1213"/>
                    <a:pt x="322" y="1258"/>
                  </a:cubicBezTo>
                  <a:cubicBezTo>
                    <a:pt x="270" y="1315"/>
                    <a:pt x="263" y="1381"/>
                    <a:pt x="296" y="1451"/>
                  </a:cubicBezTo>
                  <a:cubicBezTo>
                    <a:pt x="297" y="1453"/>
                    <a:pt x="298" y="1455"/>
                    <a:pt x="299" y="1459"/>
                  </a:cubicBezTo>
                  <a:cubicBezTo>
                    <a:pt x="288" y="1459"/>
                    <a:pt x="277" y="1460"/>
                    <a:pt x="267" y="1459"/>
                  </a:cubicBezTo>
                  <a:cubicBezTo>
                    <a:pt x="249" y="1457"/>
                    <a:pt x="236" y="1445"/>
                    <a:pt x="234" y="1427"/>
                  </a:cubicBezTo>
                  <a:cubicBezTo>
                    <a:pt x="233" y="1420"/>
                    <a:pt x="233" y="1413"/>
                    <a:pt x="233" y="1406"/>
                  </a:cubicBezTo>
                  <a:cubicBezTo>
                    <a:pt x="233" y="1018"/>
                    <a:pt x="233" y="631"/>
                    <a:pt x="233" y="243"/>
                  </a:cubicBezTo>
                  <a:cubicBezTo>
                    <a:pt x="233" y="208"/>
                    <a:pt x="233" y="173"/>
                    <a:pt x="211" y="142"/>
                  </a:cubicBezTo>
                  <a:cubicBezTo>
                    <a:pt x="442" y="142"/>
                    <a:pt x="442" y="142"/>
                    <a:pt x="442" y="142"/>
                  </a:cubicBezTo>
                  <a:cubicBezTo>
                    <a:pt x="444" y="152"/>
                    <a:pt x="444" y="163"/>
                    <a:pt x="447" y="174"/>
                  </a:cubicBezTo>
                  <a:cubicBezTo>
                    <a:pt x="460" y="229"/>
                    <a:pt x="503" y="264"/>
                    <a:pt x="560" y="265"/>
                  </a:cubicBezTo>
                  <a:cubicBezTo>
                    <a:pt x="644" y="266"/>
                    <a:pt x="728" y="266"/>
                    <a:pt x="813" y="265"/>
                  </a:cubicBezTo>
                  <a:cubicBezTo>
                    <a:pt x="877" y="264"/>
                    <a:pt x="923" y="218"/>
                    <a:pt x="928" y="153"/>
                  </a:cubicBezTo>
                  <a:cubicBezTo>
                    <a:pt x="928" y="150"/>
                    <a:pt x="929" y="146"/>
                    <a:pt x="929" y="142"/>
                  </a:cubicBezTo>
                  <a:cubicBezTo>
                    <a:pt x="934" y="141"/>
                    <a:pt x="938" y="141"/>
                    <a:pt x="943" y="141"/>
                  </a:cubicBezTo>
                  <a:cubicBezTo>
                    <a:pt x="1014" y="141"/>
                    <a:pt x="1086" y="141"/>
                    <a:pt x="1157" y="141"/>
                  </a:cubicBezTo>
                  <a:cubicBezTo>
                    <a:pt x="1203" y="141"/>
                    <a:pt x="1232" y="170"/>
                    <a:pt x="1232" y="216"/>
                  </a:cubicBezTo>
                  <a:cubicBezTo>
                    <a:pt x="1232" y="386"/>
                    <a:pt x="1232" y="556"/>
                    <a:pt x="1232" y="726"/>
                  </a:cubicBezTo>
                  <a:cubicBezTo>
                    <a:pt x="1232" y="954"/>
                    <a:pt x="1232" y="1181"/>
                    <a:pt x="1232" y="1408"/>
                  </a:cubicBezTo>
                  <a:cubicBezTo>
                    <a:pt x="1232" y="1447"/>
                    <a:pt x="1220" y="1459"/>
                    <a:pt x="1180" y="1459"/>
                  </a:cubicBezTo>
                  <a:close/>
                  <a:moveTo>
                    <a:pt x="472" y="970"/>
                  </a:moveTo>
                  <a:cubicBezTo>
                    <a:pt x="467" y="968"/>
                    <a:pt x="461" y="962"/>
                    <a:pt x="461" y="957"/>
                  </a:cubicBezTo>
                  <a:cubicBezTo>
                    <a:pt x="460" y="920"/>
                    <a:pt x="460" y="882"/>
                    <a:pt x="461" y="845"/>
                  </a:cubicBezTo>
                  <a:cubicBezTo>
                    <a:pt x="461" y="841"/>
                    <a:pt x="465" y="835"/>
                    <a:pt x="469" y="834"/>
                  </a:cubicBezTo>
                  <a:cubicBezTo>
                    <a:pt x="503" y="817"/>
                    <a:pt x="522" y="791"/>
                    <a:pt x="521" y="753"/>
                  </a:cubicBezTo>
                  <a:cubicBezTo>
                    <a:pt x="521" y="716"/>
                    <a:pt x="503" y="690"/>
                    <a:pt x="469" y="674"/>
                  </a:cubicBezTo>
                  <a:cubicBezTo>
                    <a:pt x="465" y="672"/>
                    <a:pt x="461" y="667"/>
                    <a:pt x="461" y="663"/>
                  </a:cubicBezTo>
                  <a:cubicBezTo>
                    <a:pt x="460" y="623"/>
                    <a:pt x="461" y="582"/>
                    <a:pt x="461" y="542"/>
                  </a:cubicBezTo>
                  <a:cubicBezTo>
                    <a:pt x="466" y="539"/>
                    <a:pt x="470" y="538"/>
                    <a:pt x="474" y="536"/>
                  </a:cubicBezTo>
                  <a:cubicBezTo>
                    <a:pt x="515" y="515"/>
                    <a:pt x="533" y="467"/>
                    <a:pt x="515" y="425"/>
                  </a:cubicBezTo>
                  <a:cubicBezTo>
                    <a:pt x="498" y="383"/>
                    <a:pt x="451" y="363"/>
                    <a:pt x="408" y="378"/>
                  </a:cubicBezTo>
                  <a:cubicBezTo>
                    <a:pt x="377" y="388"/>
                    <a:pt x="353" y="419"/>
                    <a:pt x="352" y="452"/>
                  </a:cubicBezTo>
                  <a:cubicBezTo>
                    <a:pt x="350" y="489"/>
                    <a:pt x="368" y="521"/>
                    <a:pt x="401" y="537"/>
                  </a:cubicBezTo>
                  <a:cubicBezTo>
                    <a:pt x="405" y="539"/>
                    <a:pt x="412" y="545"/>
                    <a:pt x="412" y="549"/>
                  </a:cubicBezTo>
                  <a:cubicBezTo>
                    <a:pt x="413" y="589"/>
                    <a:pt x="413" y="630"/>
                    <a:pt x="413" y="670"/>
                  </a:cubicBezTo>
                  <a:cubicBezTo>
                    <a:pt x="411" y="671"/>
                    <a:pt x="410" y="672"/>
                    <a:pt x="409" y="672"/>
                  </a:cubicBezTo>
                  <a:cubicBezTo>
                    <a:pt x="374" y="687"/>
                    <a:pt x="353" y="712"/>
                    <a:pt x="352" y="751"/>
                  </a:cubicBezTo>
                  <a:cubicBezTo>
                    <a:pt x="350" y="790"/>
                    <a:pt x="370" y="817"/>
                    <a:pt x="405" y="834"/>
                  </a:cubicBezTo>
                  <a:cubicBezTo>
                    <a:pt x="409" y="836"/>
                    <a:pt x="412" y="843"/>
                    <a:pt x="412" y="847"/>
                  </a:cubicBezTo>
                  <a:cubicBezTo>
                    <a:pt x="413" y="881"/>
                    <a:pt x="412" y="914"/>
                    <a:pt x="413" y="948"/>
                  </a:cubicBezTo>
                  <a:cubicBezTo>
                    <a:pt x="413" y="961"/>
                    <a:pt x="410" y="967"/>
                    <a:pt x="397" y="973"/>
                  </a:cubicBezTo>
                  <a:cubicBezTo>
                    <a:pt x="359" y="991"/>
                    <a:pt x="342" y="1036"/>
                    <a:pt x="356" y="1076"/>
                  </a:cubicBezTo>
                  <a:cubicBezTo>
                    <a:pt x="369" y="1116"/>
                    <a:pt x="408" y="1140"/>
                    <a:pt x="450" y="1133"/>
                  </a:cubicBezTo>
                  <a:cubicBezTo>
                    <a:pt x="486" y="1128"/>
                    <a:pt x="515" y="1099"/>
                    <a:pt x="521" y="1063"/>
                  </a:cubicBezTo>
                  <a:cubicBezTo>
                    <a:pt x="527" y="1024"/>
                    <a:pt x="508" y="988"/>
                    <a:pt x="472" y="970"/>
                  </a:cubicBezTo>
                  <a:close/>
                  <a:moveTo>
                    <a:pt x="399" y="459"/>
                  </a:moveTo>
                  <a:cubicBezTo>
                    <a:pt x="399" y="438"/>
                    <a:pt x="416" y="421"/>
                    <a:pt x="437" y="421"/>
                  </a:cubicBezTo>
                  <a:cubicBezTo>
                    <a:pt x="457" y="421"/>
                    <a:pt x="474" y="438"/>
                    <a:pt x="474" y="459"/>
                  </a:cubicBezTo>
                  <a:cubicBezTo>
                    <a:pt x="473" y="480"/>
                    <a:pt x="456" y="496"/>
                    <a:pt x="436" y="496"/>
                  </a:cubicBezTo>
                  <a:cubicBezTo>
                    <a:pt x="416" y="496"/>
                    <a:pt x="400" y="479"/>
                    <a:pt x="399" y="459"/>
                  </a:cubicBezTo>
                  <a:close/>
                  <a:moveTo>
                    <a:pt x="400" y="752"/>
                  </a:moveTo>
                  <a:cubicBezTo>
                    <a:pt x="401" y="731"/>
                    <a:pt x="417" y="716"/>
                    <a:pt x="437" y="716"/>
                  </a:cubicBezTo>
                  <a:cubicBezTo>
                    <a:pt x="458" y="717"/>
                    <a:pt x="474" y="734"/>
                    <a:pt x="474" y="755"/>
                  </a:cubicBezTo>
                  <a:cubicBezTo>
                    <a:pt x="473" y="776"/>
                    <a:pt x="456" y="792"/>
                    <a:pt x="435" y="791"/>
                  </a:cubicBezTo>
                  <a:cubicBezTo>
                    <a:pt x="414" y="790"/>
                    <a:pt x="398" y="773"/>
                    <a:pt x="400" y="752"/>
                  </a:cubicBezTo>
                  <a:close/>
                  <a:moveTo>
                    <a:pt x="436" y="1087"/>
                  </a:moveTo>
                  <a:cubicBezTo>
                    <a:pt x="416" y="1087"/>
                    <a:pt x="399" y="1069"/>
                    <a:pt x="399" y="1048"/>
                  </a:cubicBezTo>
                  <a:cubicBezTo>
                    <a:pt x="400" y="1028"/>
                    <a:pt x="416" y="1011"/>
                    <a:pt x="436" y="1011"/>
                  </a:cubicBezTo>
                  <a:cubicBezTo>
                    <a:pt x="456" y="1011"/>
                    <a:pt x="474" y="1028"/>
                    <a:pt x="474" y="1049"/>
                  </a:cubicBezTo>
                  <a:cubicBezTo>
                    <a:pt x="474" y="1069"/>
                    <a:pt x="456" y="1087"/>
                    <a:pt x="436" y="1087"/>
                  </a:cubicBezTo>
                  <a:close/>
                  <a:moveTo>
                    <a:pt x="1089" y="390"/>
                  </a:moveTo>
                  <a:cubicBezTo>
                    <a:pt x="1083" y="388"/>
                    <a:pt x="1077" y="388"/>
                    <a:pt x="1072" y="388"/>
                  </a:cubicBezTo>
                  <a:cubicBezTo>
                    <a:pt x="926" y="388"/>
                    <a:pt x="780" y="388"/>
                    <a:pt x="634" y="388"/>
                  </a:cubicBezTo>
                  <a:cubicBezTo>
                    <a:pt x="627" y="388"/>
                    <a:pt x="620" y="388"/>
                    <a:pt x="613" y="390"/>
                  </a:cubicBezTo>
                  <a:cubicBezTo>
                    <a:pt x="602" y="394"/>
                    <a:pt x="595" y="403"/>
                    <a:pt x="599" y="413"/>
                  </a:cubicBezTo>
                  <a:cubicBezTo>
                    <a:pt x="601" y="422"/>
                    <a:pt x="609" y="429"/>
                    <a:pt x="617" y="434"/>
                  </a:cubicBezTo>
                  <a:cubicBezTo>
                    <a:pt x="621" y="437"/>
                    <a:pt x="628" y="436"/>
                    <a:pt x="634" y="436"/>
                  </a:cubicBezTo>
                  <a:cubicBezTo>
                    <a:pt x="707" y="436"/>
                    <a:pt x="780" y="436"/>
                    <a:pt x="853" y="436"/>
                  </a:cubicBezTo>
                  <a:cubicBezTo>
                    <a:pt x="922" y="436"/>
                    <a:pt x="991" y="436"/>
                    <a:pt x="1061" y="436"/>
                  </a:cubicBezTo>
                  <a:cubicBezTo>
                    <a:pt x="1069" y="436"/>
                    <a:pt x="1078" y="436"/>
                    <a:pt x="1086" y="435"/>
                  </a:cubicBezTo>
                  <a:cubicBezTo>
                    <a:pt x="1099" y="434"/>
                    <a:pt x="1106" y="425"/>
                    <a:pt x="1107" y="413"/>
                  </a:cubicBezTo>
                  <a:cubicBezTo>
                    <a:pt x="1107" y="401"/>
                    <a:pt x="1101" y="392"/>
                    <a:pt x="1089" y="390"/>
                  </a:cubicBezTo>
                  <a:close/>
                  <a:moveTo>
                    <a:pt x="1087" y="980"/>
                  </a:moveTo>
                  <a:cubicBezTo>
                    <a:pt x="1083" y="977"/>
                    <a:pt x="1076" y="979"/>
                    <a:pt x="1070" y="979"/>
                  </a:cubicBezTo>
                  <a:cubicBezTo>
                    <a:pt x="998" y="978"/>
                    <a:pt x="925" y="978"/>
                    <a:pt x="853" y="978"/>
                  </a:cubicBezTo>
                  <a:cubicBezTo>
                    <a:pt x="780" y="978"/>
                    <a:pt x="708" y="978"/>
                    <a:pt x="635" y="979"/>
                  </a:cubicBezTo>
                  <a:cubicBezTo>
                    <a:pt x="630" y="979"/>
                    <a:pt x="625" y="978"/>
                    <a:pt x="619" y="979"/>
                  </a:cubicBezTo>
                  <a:cubicBezTo>
                    <a:pt x="607" y="980"/>
                    <a:pt x="599" y="988"/>
                    <a:pt x="598" y="1001"/>
                  </a:cubicBezTo>
                  <a:cubicBezTo>
                    <a:pt x="597" y="1014"/>
                    <a:pt x="604" y="1022"/>
                    <a:pt x="616" y="1025"/>
                  </a:cubicBezTo>
                  <a:cubicBezTo>
                    <a:pt x="621" y="1026"/>
                    <a:pt x="627" y="1026"/>
                    <a:pt x="632" y="1026"/>
                  </a:cubicBezTo>
                  <a:cubicBezTo>
                    <a:pt x="779" y="1027"/>
                    <a:pt x="926" y="1027"/>
                    <a:pt x="1073" y="1026"/>
                  </a:cubicBezTo>
                  <a:cubicBezTo>
                    <a:pt x="1080" y="1026"/>
                    <a:pt x="1088" y="1027"/>
                    <a:pt x="1092" y="1024"/>
                  </a:cubicBezTo>
                  <a:cubicBezTo>
                    <a:pt x="1098" y="1017"/>
                    <a:pt x="1106" y="1008"/>
                    <a:pt x="1106" y="1000"/>
                  </a:cubicBezTo>
                  <a:cubicBezTo>
                    <a:pt x="1105" y="993"/>
                    <a:pt x="1095" y="985"/>
                    <a:pt x="1087" y="980"/>
                  </a:cubicBezTo>
                  <a:close/>
                  <a:moveTo>
                    <a:pt x="1086" y="684"/>
                  </a:moveTo>
                  <a:cubicBezTo>
                    <a:pt x="1081" y="683"/>
                    <a:pt x="1075" y="683"/>
                    <a:pt x="1069" y="683"/>
                  </a:cubicBezTo>
                  <a:cubicBezTo>
                    <a:pt x="997" y="683"/>
                    <a:pt x="925" y="683"/>
                    <a:pt x="853" y="683"/>
                  </a:cubicBezTo>
                  <a:cubicBezTo>
                    <a:pt x="781" y="683"/>
                    <a:pt x="708" y="683"/>
                    <a:pt x="636" y="683"/>
                  </a:cubicBezTo>
                  <a:cubicBezTo>
                    <a:pt x="629" y="683"/>
                    <a:pt x="623" y="683"/>
                    <a:pt x="617" y="684"/>
                  </a:cubicBezTo>
                  <a:cubicBezTo>
                    <a:pt x="605" y="686"/>
                    <a:pt x="599" y="694"/>
                    <a:pt x="598" y="705"/>
                  </a:cubicBezTo>
                  <a:cubicBezTo>
                    <a:pt x="597" y="717"/>
                    <a:pt x="603" y="726"/>
                    <a:pt x="615" y="729"/>
                  </a:cubicBezTo>
                  <a:cubicBezTo>
                    <a:pt x="621" y="731"/>
                    <a:pt x="627" y="731"/>
                    <a:pt x="633" y="731"/>
                  </a:cubicBezTo>
                  <a:cubicBezTo>
                    <a:pt x="779" y="731"/>
                    <a:pt x="925" y="731"/>
                    <a:pt x="1071" y="731"/>
                  </a:cubicBezTo>
                  <a:cubicBezTo>
                    <a:pt x="1077" y="731"/>
                    <a:pt x="1082" y="731"/>
                    <a:pt x="1087" y="730"/>
                  </a:cubicBezTo>
                  <a:cubicBezTo>
                    <a:pt x="1100" y="728"/>
                    <a:pt x="1107" y="719"/>
                    <a:pt x="1107" y="707"/>
                  </a:cubicBezTo>
                  <a:cubicBezTo>
                    <a:pt x="1106" y="694"/>
                    <a:pt x="1099" y="686"/>
                    <a:pt x="1086" y="684"/>
                  </a:cubicBezTo>
                  <a:close/>
                  <a:moveTo>
                    <a:pt x="621" y="824"/>
                  </a:moveTo>
                  <a:cubicBezTo>
                    <a:pt x="623" y="825"/>
                    <a:pt x="626" y="825"/>
                    <a:pt x="629" y="825"/>
                  </a:cubicBezTo>
                  <a:cubicBezTo>
                    <a:pt x="706" y="825"/>
                    <a:pt x="783" y="825"/>
                    <a:pt x="861" y="825"/>
                  </a:cubicBezTo>
                  <a:cubicBezTo>
                    <a:pt x="880" y="824"/>
                    <a:pt x="892" y="815"/>
                    <a:pt x="891" y="800"/>
                  </a:cubicBezTo>
                  <a:cubicBezTo>
                    <a:pt x="891" y="785"/>
                    <a:pt x="880" y="777"/>
                    <a:pt x="861" y="777"/>
                  </a:cubicBezTo>
                  <a:cubicBezTo>
                    <a:pt x="822" y="776"/>
                    <a:pt x="783" y="777"/>
                    <a:pt x="744" y="777"/>
                  </a:cubicBezTo>
                  <a:cubicBezTo>
                    <a:pt x="744" y="777"/>
                    <a:pt x="744" y="777"/>
                    <a:pt x="744" y="777"/>
                  </a:cubicBezTo>
                  <a:cubicBezTo>
                    <a:pt x="704" y="777"/>
                    <a:pt x="663" y="777"/>
                    <a:pt x="623" y="777"/>
                  </a:cubicBezTo>
                  <a:cubicBezTo>
                    <a:pt x="609" y="777"/>
                    <a:pt x="600" y="784"/>
                    <a:pt x="598" y="798"/>
                  </a:cubicBezTo>
                  <a:cubicBezTo>
                    <a:pt x="597" y="812"/>
                    <a:pt x="606" y="822"/>
                    <a:pt x="621" y="824"/>
                  </a:cubicBezTo>
                  <a:close/>
                  <a:moveTo>
                    <a:pt x="864" y="1072"/>
                  </a:moveTo>
                  <a:cubicBezTo>
                    <a:pt x="861" y="1071"/>
                    <a:pt x="857" y="1072"/>
                    <a:pt x="853" y="1072"/>
                  </a:cubicBezTo>
                  <a:cubicBezTo>
                    <a:pt x="783" y="1072"/>
                    <a:pt x="713" y="1072"/>
                    <a:pt x="644" y="1072"/>
                  </a:cubicBezTo>
                  <a:cubicBezTo>
                    <a:pt x="636" y="1072"/>
                    <a:pt x="629" y="1071"/>
                    <a:pt x="621" y="1072"/>
                  </a:cubicBezTo>
                  <a:cubicBezTo>
                    <a:pt x="608" y="1073"/>
                    <a:pt x="599" y="1080"/>
                    <a:pt x="598" y="1094"/>
                  </a:cubicBezTo>
                  <a:cubicBezTo>
                    <a:pt x="597" y="1107"/>
                    <a:pt x="605" y="1117"/>
                    <a:pt x="619" y="1119"/>
                  </a:cubicBezTo>
                  <a:cubicBezTo>
                    <a:pt x="624" y="1120"/>
                    <a:pt x="629" y="1120"/>
                    <a:pt x="634" y="1120"/>
                  </a:cubicBezTo>
                  <a:cubicBezTo>
                    <a:pt x="670" y="1120"/>
                    <a:pt x="707" y="1120"/>
                    <a:pt x="744" y="1120"/>
                  </a:cubicBezTo>
                  <a:cubicBezTo>
                    <a:pt x="784" y="1120"/>
                    <a:pt x="824" y="1120"/>
                    <a:pt x="864" y="1119"/>
                  </a:cubicBezTo>
                  <a:cubicBezTo>
                    <a:pt x="881" y="1119"/>
                    <a:pt x="892" y="1109"/>
                    <a:pt x="891" y="1095"/>
                  </a:cubicBezTo>
                  <a:cubicBezTo>
                    <a:pt x="891" y="1081"/>
                    <a:pt x="881" y="1072"/>
                    <a:pt x="864" y="1072"/>
                  </a:cubicBezTo>
                  <a:close/>
                  <a:moveTo>
                    <a:pt x="615" y="527"/>
                  </a:moveTo>
                  <a:cubicBezTo>
                    <a:pt x="619" y="530"/>
                    <a:pt x="627" y="529"/>
                    <a:pt x="633" y="529"/>
                  </a:cubicBezTo>
                  <a:cubicBezTo>
                    <a:pt x="670" y="529"/>
                    <a:pt x="707" y="529"/>
                    <a:pt x="744" y="529"/>
                  </a:cubicBezTo>
                  <a:cubicBezTo>
                    <a:pt x="781" y="529"/>
                    <a:pt x="818" y="529"/>
                    <a:pt x="856" y="529"/>
                  </a:cubicBezTo>
                  <a:cubicBezTo>
                    <a:pt x="880" y="529"/>
                    <a:pt x="892" y="521"/>
                    <a:pt x="891" y="505"/>
                  </a:cubicBezTo>
                  <a:cubicBezTo>
                    <a:pt x="891" y="489"/>
                    <a:pt x="880" y="481"/>
                    <a:pt x="855" y="481"/>
                  </a:cubicBezTo>
                  <a:cubicBezTo>
                    <a:pt x="781" y="481"/>
                    <a:pt x="708" y="481"/>
                    <a:pt x="634" y="481"/>
                  </a:cubicBezTo>
                  <a:cubicBezTo>
                    <a:pt x="627" y="481"/>
                    <a:pt x="619" y="480"/>
                    <a:pt x="614" y="484"/>
                  </a:cubicBezTo>
                  <a:cubicBezTo>
                    <a:pt x="607" y="489"/>
                    <a:pt x="599" y="498"/>
                    <a:pt x="599" y="505"/>
                  </a:cubicBezTo>
                  <a:cubicBezTo>
                    <a:pt x="600" y="513"/>
                    <a:pt x="608" y="521"/>
                    <a:pt x="615" y="5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3" name="Freeform 42">
              <a:extLst>
                <a:ext uri="{FF2B5EF4-FFF2-40B4-BE49-F238E27FC236}">
                  <a16:creationId xmlns:a16="http://schemas.microsoft.com/office/drawing/2014/main" id="{5078E5A4-7AB6-4B6B-062B-02389D3AE59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331467" y="1923471"/>
              <a:ext cx="435479" cy="553212"/>
            </a:xfrm>
            <a:custGeom>
              <a:avLst/>
              <a:gdLst>
                <a:gd name="T0" fmla="*/ 91 w 97"/>
                <a:gd name="T1" fmla="*/ 0 h 123"/>
                <a:gd name="T2" fmla="*/ 64 w 97"/>
                <a:gd name="T3" fmla="*/ 10 h 123"/>
                <a:gd name="T4" fmla="*/ 64 w 97"/>
                <a:gd name="T5" fmla="*/ 14 h 123"/>
                <a:gd name="T6" fmla="*/ 2 w 97"/>
                <a:gd name="T7" fmla="*/ 58 h 123"/>
                <a:gd name="T8" fmla="*/ 2 w 97"/>
                <a:gd name="T9" fmla="*/ 63 h 123"/>
                <a:gd name="T10" fmla="*/ 86 w 97"/>
                <a:gd name="T11" fmla="*/ 27 h 123"/>
                <a:gd name="T12" fmla="*/ 96 w 97"/>
                <a:gd name="T13" fmla="*/ 31 h 123"/>
                <a:gd name="T14" fmla="*/ 92 w 97"/>
                <a:gd name="T15" fmla="*/ 2 h 123"/>
                <a:gd name="T16" fmla="*/ 85 w 97"/>
                <a:gd name="T17" fmla="*/ 22 h 123"/>
                <a:gd name="T18" fmla="*/ 23 w 97"/>
                <a:gd name="T19" fmla="*/ 61 h 123"/>
                <a:gd name="T20" fmla="*/ 75 w 97"/>
                <a:gd name="T21" fmla="*/ 15 h 123"/>
                <a:gd name="T22" fmla="*/ 88 w 97"/>
                <a:gd name="T23" fmla="*/ 5 h 123"/>
                <a:gd name="T24" fmla="*/ 86 w 97"/>
                <a:gd name="T25" fmla="*/ 22 h 123"/>
                <a:gd name="T26" fmla="*/ 10 w 97"/>
                <a:gd name="T27" fmla="*/ 87 h 123"/>
                <a:gd name="T28" fmla="*/ 2 w 97"/>
                <a:gd name="T29" fmla="*/ 114 h 123"/>
                <a:gd name="T30" fmla="*/ 20 w 97"/>
                <a:gd name="T31" fmla="*/ 123 h 123"/>
                <a:gd name="T32" fmla="*/ 28 w 97"/>
                <a:gd name="T33" fmla="*/ 97 h 123"/>
                <a:gd name="T34" fmla="*/ 24 w 97"/>
                <a:gd name="T35" fmla="*/ 114 h 123"/>
                <a:gd name="T36" fmla="*/ 10 w 97"/>
                <a:gd name="T37" fmla="*/ 119 h 123"/>
                <a:gd name="T38" fmla="*/ 6 w 97"/>
                <a:gd name="T39" fmla="*/ 97 h 123"/>
                <a:gd name="T40" fmla="*/ 20 w 97"/>
                <a:gd name="T41" fmla="*/ 92 h 123"/>
                <a:gd name="T42" fmla="*/ 24 w 97"/>
                <a:gd name="T43" fmla="*/ 114 h 123"/>
                <a:gd name="T44" fmla="*/ 42 w 97"/>
                <a:gd name="T45" fmla="*/ 71 h 123"/>
                <a:gd name="T46" fmla="*/ 34 w 97"/>
                <a:gd name="T47" fmla="*/ 114 h 123"/>
                <a:gd name="T48" fmla="*/ 52 w 97"/>
                <a:gd name="T49" fmla="*/ 123 h 123"/>
                <a:gd name="T50" fmla="*/ 60 w 97"/>
                <a:gd name="T51" fmla="*/ 81 h 123"/>
                <a:gd name="T52" fmla="*/ 56 w 97"/>
                <a:gd name="T53" fmla="*/ 114 h 123"/>
                <a:gd name="T54" fmla="*/ 42 w 97"/>
                <a:gd name="T55" fmla="*/ 119 h 123"/>
                <a:gd name="T56" fmla="*/ 39 w 97"/>
                <a:gd name="T57" fmla="*/ 81 h 123"/>
                <a:gd name="T58" fmla="*/ 52 w 97"/>
                <a:gd name="T59" fmla="*/ 76 h 123"/>
                <a:gd name="T60" fmla="*/ 56 w 97"/>
                <a:gd name="T61" fmla="*/ 114 h 123"/>
                <a:gd name="T62" fmla="*/ 77 w 97"/>
                <a:gd name="T63" fmla="*/ 52 h 123"/>
                <a:gd name="T64" fmla="*/ 69 w 97"/>
                <a:gd name="T65" fmla="*/ 114 h 123"/>
                <a:gd name="T66" fmla="*/ 88 w 97"/>
                <a:gd name="T67" fmla="*/ 123 h 123"/>
                <a:gd name="T68" fmla="*/ 95 w 97"/>
                <a:gd name="T69" fmla="*/ 62 h 123"/>
                <a:gd name="T70" fmla="*/ 91 w 97"/>
                <a:gd name="T71" fmla="*/ 114 h 123"/>
                <a:gd name="T72" fmla="*/ 77 w 97"/>
                <a:gd name="T73" fmla="*/ 119 h 123"/>
                <a:gd name="T74" fmla="*/ 74 w 97"/>
                <a:gd name="T75" fmla="*/ 62 h 123"/>
                <a:gd name="T76" fmla="*/ 88 w 97"/>
                <a:gd name="T77" fmla="*/ 57 h 123"/>
                <a:gd name="T78" fmla="*/ 91 w 97"/>
                <a:gd name="T79" fmla="*/ 11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7" h="123">
                  <a:moveTo>
                    <a:pt x="92" y="2"/>
                  </a:moveTo>
                  <a:cubicBezTo>
                    <a:pt x="92" y="1"/>
                    <a:pt x="91" y="0"/>
                    <a:pt x="91" y="0"/>
                  </a:cubicBezTo>
                  <a:cubicBezTo>
                    <a:pt x="90" y="0"/>
                    <a:pt x="89" y="0"/>
                    <a:pt x="89" y="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3" y="11"/>
                    <a:pt x="63" y="11"/>
                    <a:pt x="63" y="12"/>
                  </a:cubicBezTo>
                  <a:cubicBezTo>
                    <a:pt x="63" y="13"/>
                    <a:pt x="63" y="14"/>
                    <a:pt x="64" y="14"/>
                  </a:cubicBezTo>
                  <a:cubicBezTo>
                    <a:pt x="71" y="18"/>
                    <a:pt x="71" y="18"/>
                    <a:pt x="71" y="18"/>
                  </a:cubicBezTo>
                  <a:cubicBezTo>
                    <a:pt x="52" y="62"/>
                    <a:pt x="4" y="58"/>
                    <a:pt x="2" y="58"/>
                  </a:cubicBezTo>
                  <a:cubicBezTo>
                    <a:pt x="1" y="58"/>
                    <a:pt x="0" y="59"/>
                    <a:pt x="0" y="60"/>
                  </a:cubicBezTo>
                  <a:cubicBezTo>
                    <a:pt x="0" y="61"/>
                    <a:pt x="1" y="62"/>
                    <a:pt x="2" y="63"/>
                  </a:cubicBezTo>
                  <a:cubicBezTo>
                    <a:pt x="10" y="65"/>
                    <a:pt x="18" y="65"/>
                    <a:pt x="25" y="65"/>
                  </a:cubicBezTo>
                  <a:cubicBezTo>
                    <a:pt x="57" y="65"/>
                    <a:pt x="74" y="47"/>
                    <a:pt x="86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4" y="32"/>
                    <a:pt x="95" y="32"/>
                    <a:pt x="96" y="31"/>
                  </a:cubicBezTo>
                  <a:cubicBezTo>
                    <a:pt x="96" y="31"/>
                    <a:pt x="97" y="30"/>
                    <a:pt x="96" y="29"/>
                  </a:cubicBezTo>
                  <a:lnTo>
                    <a:pt x="92" y="2"/>
                  </a:lnTo>
                  <a:close/>
                  <a:moveTo>
                    <a:pt x="86" y="22"/>
                  </a:moveTo>
                  <a:cubicBezTo>
                    <a:pt x="86" y="22"/>
                    <a:pt x="85" y="22"/>
                    <a:pt x="85" y="22"/>
                  </a:cubicBezTo>
                  <a:cubicBezTo>
                    <a:pt x="84" y="22"/>
                    <a:pt x="83" y="22"/>
                    <a:pt x="83" y="23"/>
                  </a:cubicBezTo>
                  <a:cubicBezTo>
                    <a:pt x="71" y="43"/>
                    <a:pt x="55" y="61"/>
                    <a:pt x="23" y="61"/>
                  </a:cubicBezTo>
                  <a:cubicBezTo>
                    <a:pt x="40" y="57"/>
                    <a:pt x="64" y="47"/>
                    <a:pt x="76" y="18"/>
                  </a:cubicBezTo>
                  <a:cubicBezTo>
                    <a:pt x="77" y="17"/>
                    <a:pt x="76" y="15"/>
                    <a:pt x="75" y="15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91" y="25"/>
                    <a:pt x="91" y="25"/>
                    <a:pt x="91" y="25"/>
                  </a:cubicBezTo>
                  <a:lnTo>
                    <a:pt x="86" y="22"/>
                  </a:lnTo>
                  <a:close/>
                  <a:moveTo>
                    <a:pt x="20" y="87"/>
                  </a:moveTo>
                  <a:cubicBezTo>
                    <a:pt x="10" y="87"/>
                    <a:pt x="10" y="87"/>
                    <a:pt x="10" y="87"/>
                  </a:cubicBezTo>
                  <a:cubicBezTo>
                    <a:pt x="5" y="87"/>
                    <a:pt x="2" y="91"/>
                    <a:pt x="2" y="97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9"/>
                    <a:pt x="5" y="123"/>
                    <a:pt x="10" y="123"/>
                  </a:cubicBezTo>
                  <a:cubicBezTo>
                    <a:pt x="20" y="123"/>
                    <a:pt x="20" y="123"/>
                    <a:pt x="20" y="123"/>
                  </a:cubicBezTo>
                  <a:cubicBezTo>
                    <a:pt x="25" y="123"/>
                    <a:pt x="28" y="119"/>
                    <a:pt x="28" y="114"/>
                  </a:cubicBezTo>
                  <a:cubicBezTo>
                    <a:pt x="28" y="97"/>
                    <a:pt x="28" y="97"/>
                    <a:pt x="28" y="97"/>
                  </a:cubicBezTo>
                  <a:cubicBezTo>
                    <a:pt x="28" y="91"/>
                    <a:pt x="25" y="87"/>
                    <a:pt x="20" y="87"/>
                  </a:cubicBezTo>
                  <a:close/>
                  <a:moveTo>
                    <a:pt x="24" y="114"/>
                  </a:moveTo>
                  <a:cubicBezTo>
                    <a:pt x="24" y="116"/>
                    <a:pt x="22" y="119"/>
                    <a:pt x="20" y="119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8" y="119"/>
                    <a:pt x="6" y="116"/>
                    <a:pt x="6" y="114"/>
                  </a:cubicBezTo>
                  <a:cubicBezTo>
                    <a:pt x="6" y="97"/>
                    <a:pt x="6" y="97"/>
                    <a:pt x="6" y="97"/>
                  </a:cubicBezTo>
                  <a:cubicBezTo>
                    <a:pt x="6" y="94"/>
                    <a:pt x="8" y="92"/>
                    <a:pt x="10" y="92"/>
                  </a:cubicBezTo>
                  <a:cubicBezTo>
                    <a:pt x="20" y="92"/>
                    <a:pt x="20" y="92"/>
                    <a:pt x="20" y="92"/>
                  </a:cubicBezTo>
                  <a:cubicBezTo>
                    <a:pt x="22" y="92"/>
                    <a:pt x="24" y="94"/>
                    <a:pt x="24" y="97"/>
                  </a:cubicBezTo>
                  <a:lnTo>
                    <a:pt x="24" y="114"/>
                  </a:lnTo>
                  <a:close/>
                  <a:moveTo>
                    <a:pt x="52" y="71"/>
                  </a:moveTo>
                  <a:cubicBezTo>
                    <a:pt x="42" y="71"/>
                    <a:pt x="42" y="71"/>
                    <a:pt x="42" y="71"/>
                  </a:cubicBezTo>
                  <a:cubicBezTo>
                    <a:pt x="37" y="71"/>
                    <a:pt x="34" y="75"/>
                    <a:pt x="34" y="81"/>
                  </a:cubicBezTo>
                  <a:cubicBezTo>
                    <a:pt x="34" y="114"/>
                    <a:pt x="34" y="114"/>
                    <a:pt x="34" y="114"/>
                  </a:cubicBezTo>
                  <a:cubicBezTo>
                    <a:pt x="34" y="119"/>
                    <a:pt x="37" y="123"/>
                    <a:pt x="42" y="123"/>
                  </a:cubicBezTo>
                  <a:cubicBezTo>
                    <a:pt x="52" y="123"/>
                    <a:pt x="52" y="123"/>
                    <a:pt x="52" y="123"/>
                  </a:cubicBezTo>
                  <a:cubicBezTo>
                    <a:pt x="57" y="123"/>
                    <a:pt x="60" y="119"/>
                    <a:pt x="60" y="114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60" y="75"/>
                    <a:pt x="57" y="71"/>
                    <a:pt x="52" y="71"/>
                  </a:cubicBezTo>
                  <a:close/>
                  <a:moveTo>
                    <a:pt x="56" y="114"/>
                  </a:moveTo>
                  <a:cubicBezTo>
                    <a:pt x="56" y="116"/>
                    <a:pt x="54" y="119"/>
                    <a:pt x="52" y="119"/>
                  </a:cubicBezTo>
                  <a:cubicBezTo>
                    <a:pt x="42" y="119"/>
                    <a:pt x="42" y="119"/>
                    <a:pt x="42" y="119"/>
                  </a:cubicBezTo>
                  <a:cubicBezTo>
                    <a:pt x="40" y="119"/>
                    <a:pt x="39" y="116"/>
                    <a:pt x="39" y="114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39" y="78"/>
                    <a:pt x="40" y="76"/>
                    <a:pt x="42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6" y="78"/>
                    <a:pt x="56" y="81"/>
                  </a:cubicBezTo>
                  <a:lnTo>
                    <a:pt x="56" y="114"/>
                  </a:lnTo>
                  <a:close/>
                  <a:moveTo>
                    <a:pt x="88" y="52"/>
                  </a:moveTo>
                  <a:cubicBezTo>
                    <a:pt x="77" y="52"/>
                    <a:pt x="77" y="52"/>
                    <a:pt x="77" y="52"/>
                  </a:cubicBezTo>
                  <a:cubicBezTo>
                    <a:pt x="73" y="52"/>
                    <a:pt x="69" y="56"/>
                    <a:pt x="69" y="62"/>
                  </a:cubicBezTo>
                  <a:cubicBezTo>
                    <a:pt x="69" y="114"/>
                    <a:pt x="69" y="114"/>
                    <a:pt x="69" y="114"/>
                  </a:cubicBezTo>
                  <a:cubicBezTo>
                    <a:pt x="69" y="119"/>
                    <a:pt x="73" y="123"/>
                    <a:pt x="77" y="123"/>
                  </a:cubicBezTo>
                  <a:cubicBezTo>
                    <a:pt x="88" y="123"/>
                    <a:pt x="88" y="123"/>
                    <a:pt x="88" y="123"/>
                  </a:cubicBezTo>
                  <a:cubicBezTo>
                    <a:pt x="92" y="123"/>
                    <a:pt x="95" y="119"/>
                    <a:pt x="95" y="114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56"/>
                    <a:pt x="92" y="52"/>
                    <a:pt x="88" y="52"/>
                  </a:cubicBezTo>
                  <a:close/>
                  <a:moveTo>
                    <a:pt x="91" y="114"/>
                  </a:moveTo>
                  <a:cubicBezTo>
                    <a:pt x="91" y="116"/>
                    <a:pt x="89" y="119"/>
                    <a:pt x="88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5" y="119"/>
                    <a:pt x="74" y="116"/>
                    <a:pt x="74" y="114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4" y="59"/>
                    <a:pt x="75" y="57"/>
                    <a:pt x="77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91" y="59"/>
                    <a:pt x="91" y="62"/>
                  </a:cubicBezTo>
                  <a:lnTo>
                    <a:pt x="91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0DEB48FD-2DFC-6397-AC5C-C966E704A97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687123" y="4760564"/>
              <a:ext cx="553979" cy="553212"/>
            </a:xfrm>
            <a:custGeom>
              <a:avLst/>
              <a:gdLst>
                <a:gd name="T0" fmla="*/ 1331 w 1536"/>
                <a:gd name="T1" fmla="*/ 678 h 1535"/>
                <a:gd name="T2" fmla="*/ 1176 w 1536"/>
                <a:gd name="T3" fmla="*/ 0 h 1535"/>
                <a:gd name="T4" fmla="*/ 3 w 1536"/>
                <a:gd name="T5" fmla="*/ 146 h 1535"/>
                <a:gd name="T6" fmla="*/ 33 w 1536"/>
                <a:gd name="T7" fmla="*/ 1253 h 1535"/>
                <a:gd name="T8" fmla="*/ 702 w 1536"/>
                <a:gd name="T9" fmla="*/ 1344 h 1535"/>
                <a:gd name="T10" fmla="*/ 1113 w 1536"/>
                <a:gd name="T11" fmla="*/ 1535 h 1535"/>
                <a:gd name="T12" fmla="*/ 1536 w 1536"/>
                <a:gd name="T13" fmla="*/ 1112 h 1535"/>
                <a:gd name="T14" fmla="*/ 644 w 1536"/>
                <a:gd name="T15" fmla="*/ 1280 h 1535"/>
                <a:gd name="T16" fmla="*/ 51 w 1536"/>
                <a:gd name="T17" fmla="*/ 189 h 1535"/>
                <a:gd name="T18" fmla="*/ 1276 w 1536"/>
                <a:gd name="T19" fmla="*/ 150 h 1535"/>
                <a:gd name="T20" fmla="*/ 1280 w 1536"/>
                <a:gd name="T21" fmla="*/ 659 h 1535"/>
                <a:gd name="T22" fmla="*/ 1044 w 1536"/>
                <a:gd name="T23" fmla="*/ 512 h 1535"/>
                <a:gd name="T24" fmla="*/ 487 w 1536"/>
                <a:gd name="T25" fmla="*/ 599 h 1535"/>
                <a:gd name="T26" fmla="*/ 662 w 1536"/>
                <a:gd name="T27" fmla="*/ 716 h 1535"/>
                <a:gd name="T28" fmla="*/ 594 w 1536"/>
                <a:gd name="T29" fmla="*/ 665 h 1535"/>
                <a:gd name="T30" fmla="*/ 1045 w 1536"/>
                <a:gd name="T31" fmla="*/ 563 h 1535"/>
                <a:gd name="T32" fmla="*/ 720 w 1536"/>
                <a:gd name="T33" fmla="*/ 782 h 1535"/>
                <a:gd name="T34" fmla="*/ 489 w 1536"/>
                <a:gd name="T35" fmla="*/ 873 h 1535"/>
                <a:gd name="T36" fmla="*/ 663 w 1536"/>
                <a:gd name="T37" fmla="*/ 1280 h 1535"/>
                <a:gd name="T38" fmla="*/ 634 w 1536"/>
                <a:gd name="T39" fmla="*/ 940 h 1535"/>
                <a:gd name="T40" fmla="*/ 537 w 1536"/>
                <a:gd name="T41" fmla="*/ 895 h 1535"/>
                <a:gd name="T42" fmla="*/ 1074 w 1536"/>
                <a:gd name="T43" fmla="*/ 1484 h 1535"/>
                <a:gd name="T44" fmla="*/ 1485 w 1536"/>
                <a:gd name="T45" fmla="*/ 1075 h 1535"/>
                <a:gd name="T46" fmla="*/ 916 w 1536"/>
                <a:gd name="T47" fmla="*/ 435 h 1535"/>
                <a:gd name="T48" fmla="*/ 926 w 1536"/>
                <a:gd name="T49" fmla="*/ 384 h 1535"/>
                <a:gd name="T50" fmla="*/ 537 w 1536"/>
                <a:gd name="T51" fmla="*/ 333 h 1535"/>
                <a:gd name="T52" fmla="*/ 1047 w 1536"/>
                <a:gd name="T53" fmla="*/ 281 h 1535"/>
                <a:gd name="T54" fmla="*/ 1024 w 1536"/>
                <a:gd name="T55" fmla="*/ 410 h 1535"/>
                <a:gd name="T56" fmla="*/ 1051 w 1536"/>
                <a:gd name="T57" fmla="*/ 230 h 1535"/>
                <a:gd name="T58" fmla="*/ 488 w 1536"/>
                <a:gd name="T59" fmla="*/ 348 h 1535"/>
                <a:gd name="T60" fmla="*/ 384 w 1536"/>
                <a:gd name="T61" fmla="*/ 333 h 1535"/>
                <a:gd name="T62" fmla="*/ 281 w 1536"/>
                <a:gd name="T63" fmla="*/ 434 h 1535"/>
                <a:gd name="T64" fmla="*/ 282 w 1536"/>
                <a:gd name="T65" fmla="*/ 383 h 1535"/>
                <a:gd name="T66" fmla="*/ 281 w 1536"/>
                <a:gd name="T67" fmla="*/ 716 h 1535"/>
                <a:gd name="T68" fmla="*/ 179 w 1536"/>
                <a:gd name="T69" fmla="*/ 614 h 1535"/>
                <a:gd name="T70" fmla="*/ 333 w 1536"/>
                <a:gd name="T71" fmla="*/ 614 h 1535"/>
                <a:gd name="T72" fmla="*/ 281 w 1536"/>
                <a:gd name="T73" fmla="*/ 563 h 1535"/>
                <a:gd name="T74" fmla="*/ 281 w 1536"/>
                <a:gd name="T75" fmla="*/ 998 h 1535"/>
                <a:gd name="T76" fmla="*/ 281 w 1536"/>
                <a:gd name="T77" fmla="*/ 947 h 1535"/>
                <a:gd name="T78" fmla="*/ 333 w 1536"/>
                <a:gd name="T79" fmla="*/ 895 h 1535"/>
                <a:gd name="T80" fmla="*/ 1045 w 1536"/>
                <a:gd name="T81" fmla="*/ 1251 h 1535"/>
                <a:gd name="T82" fmla="*/ 1254 w 1536"/>
                <a:gd name="T83" fmla="*/ 1068 h 1535"/>
                <a:gd name="T84" fmla="*/ 1075 w 1536"/>
                <a:gd name="T85" fmla="*/ 844 h 1535"/>
                <a:gd name="T86" fmla="*/ 1071 w 1536"/>
                <a:gd name="T87" fmla="*/ 1305 h 1535"/>
                <a:gd name="T88" fmla="*/ 1280 w 1536"/>
                <a:gd name="T89" fmla="*/ 1162 h 1535"/>
                <a:gd name="T90" fmla="*/ 1136 w 1536"/>
                <a:gd name="T91" fmla="*/ 1030 h 1535"/>
                <a:gd name="T92" fmla="*/ 1300 w 1536"/>
                <a:gd name="T93" fmla="*/ 1218 h 1535"/>
                <a:gd name="T94" fmla="*/ 1388 w 1536"/>
                <a:gd name="T95" fmla="*/ 1033 h 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36" h="1535">
                  <a:moveTo>
                    <a:pt x="1521" y="961"/>
                  </a:moveTo>
                  <a:cubicBezTo>
                    <a:pt x="1493" y="853"/>
                    <a:pt x="1433" y="765"/>
                    <a:pt x="1342" y="700"/>
                  </a:cubicBezTo>
                  <a:cubicBezTo>
                    <a:pt x="1334" y="694"/>
                    <a:pt x="1331" y="688"/>
                    <a:pt x="1331" y="678"/>
                  </a:cubicBezTo>
                  <a:cubicBezTo>
                    <a:pt x="1331" y="515"/>
                    <a:pt x="1330" y="353"/>
                    <a:pt x="1332" y="190"/>
                  </a:cubicBezTo>
                  <a:cubicBezTo>
                    <a:pt x="1333" y="83"/>
                    <a:pt x="1258" y="12"/>
                    <a:pt x="1179" y="2"/>
                  </a:cubicBezTo>
                  <a:cubicBezTo>
                    <a:pt x="1178" y="2"/>
                    <a:pt x="1177" y="0"/>
                    <a:pt x="117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34" y="7"/>
                    <a:pt x="112" y="12"/>
                    <a:pt x="92" y="23"/>
                  </a:cubicBezTo>
                  <a:cubicBezTo>
                    <a:pt x="43" y="49"/>
                    <a:pt x="14" y="91"/>
                    <a:pt x="3" y="146"/>
                  </a:cubicBezTo>
                  <a:cubicBezTo>
                    <a:pt x="2" y="149"/>
                    <a:pt x="1" y="152"/>
                    <a:pt x="0" y="155"/>
                  </a:cubicBezTo>
                  <a:cubicBezTo>
                    <a:pt x="0" y="1175"/>
                    <a:pt x="0" y="1175"/>
                    <a:pt x="0" y="1175"/>
                  </a:cubicBezTo>
                  <a:cubicBezTo>
                    <a:pt x="11" y="1201"/>
                    <a:pt x="18" y="1230"/>
                    <a:pt x="33" y="1253"/>
                  </a:cubicBezTo>
                  <a:cubicBezTo>
                    <a:pt x="68" y="1306"/>
                    <a:pt x="121" y="1331"/>
                    <a:pt x="185" y="1331"/>
                  </a:cubicBezTo>
                  <a:cubicBezTo>
                    <a:pt x="348" y="1331"/>
                    <a:pt x="512" y="1331"/>
                    <a:pt x="675" y="1331"/>
                  </a:cubicBezTo>
                  <a:cubicBezTo>
                    <a:pt x="687" y="1330"/>
                    <a:pt x="695" y="1334"/>
                    <a:pt x="702" y="1344"/>
                  </a:cubicBezTo>
                  <a:cubicBezTo>
                    <a:pt x="783" y="1454"/>
                    <a:pt x="892" y="1517"/>
                    <a:pt x="1028" y="1533"/>
                  </a:cubicBezTo>
                  <a:cubicBezTo>
                    <a:pt x="1031" y="1533"/>
                    <a:pt x="1034" y="1534"/>
                    <a:pt x="1038" y="1535"/>
                  </a:cubicBezTo>
                  <a:cubicBezTo>
                    <a:pt x="1113" y="1535"/>
                    <a:pt x="1113" y="1535"/>
                    <a:pt x="1113" y="1535"/>
                  </a:cubicBezTo>
                  <a:cubicBezTo>
                    <a:pt x="1135" y="1531"/>
                    <a:pt x="1157" y="1528"/>
                    <a:pt x="1179" y="1523"/>
                  </a:cubicBezTo>
                  <a:cubicBezTo>
                    <a:pt x="1360" y="1483"/>
                    <a:pt x="1504" y="1329"/>
                    <a:pt x="1530" y="1144"/>
                  </a:cubicBezTo>
                  <a:cubicBezTo>
                    <a:pt x="1532" y="1134"/>
                    <a:pt x="1534" y="1123"/>
                    <a:pt x="1536" y="1112"/>
                  </a:cubicBezTo>
                  <a:cubicBezTo>
                    <a:pt x="1536" y="1037"/>
                    <a:pt x="1536" y="1037"/>
                    <a:pt x="1536" y="1037"/>
                  </a:cubicBezTo>
                  <a:cubicBezTo>
                    <a:pt x="1531" y="1012"/>
                    <a:pt x="1527" y="986"/>
                    <a:pt x="1521" y="961"/>
                  </a:cubicBezTo>
                  <a:close/>
                  <a:moveTo>
                    <a:pt x="644" y="1280"/>
                  </a:moveTo>
                  <a:cubicBezTo>
                    <a:pt x="493" y="1280"/>
                    <a:pt x="341" y="1280"/>
                    <a:pt x="190" y="1280"/>
                  </a:cubicBezTo>
                  <a:cubicBezTo>
                    <a:pt x="105" y="1280"/>
                    <a:pt x="51" y="1226"/>
                    <a:pt x="51" y="1141"/>
                  </a:cubicBezTo>
                  <a:cubicBezTo>
                    <a:pt x="51" y="824"/>
                    <a:pt x="51" y="506"/>
                    <a:pt x="51" y="189"/>
                  </a:cubicBezTo>
                  <a:cubicBezTo>
                    <a:pt x="51" y="104"/>
                    <a:pt x="105" y="51"/>
                    <a:pt x="190" y="51"/>
                  </a:cubicBezTo>
                  <a:cubicBezTo>
                    <a:pt x="508" y="51"/>
                    <a:pt x="827" y="51"/>
                    <a:pt x="1145" y="51"/>
                  </a:cubicBezTo>
                  <a:cubicBezTo>
                    <a:pt x="1211" y="51"/>
                    <a:pt x="1262" y="89"/>
                    <a:pt x="1276" y="150"/>
                  </a:cubicBezTo>
                  <a:cubicBezTo>
                    <a:pt x="1279" y="160"/>
                    <a:pt x="1280" y="172"/>
                    <a:pt x="1280" y="182"/>
                  </a:cubicBezTo>
                  <a:cubicBezTo>
                    <a:pt x="1280" y="339"/>
                    <a:pt x="1280" y="495"/>
                    <a:pt x="1280" y="652"/>
                  </a:cubicBezTo>
                  <a:cubicBezTo>
                    <a:pt x="1280" y="654"/>
                    <a:pt x="1280" y="657"/>
                    <a:pt x="1280" y="659"/>
                  </a:cubicBezTo>
                  <a:cubicBezTo>
                    <a:pt x="1237" y="645"/>
                    <a:pt x="1195" y="631"/>
                    <a:pt x="1153" y="618"/>
                  </a:cubicBezTo>
                  <a:cubicBezTo>
                    <a:pt x="1151" y="608"/>
                    <a:pt x="1151" y="596"/>
                    <a:pt x="1147" y="585"/>
                  </a:cubicBezTo>
                  <a:cubicBezTo>
                    <a:pt x="1134" y="539"/>
                    <a:pt x="1095" y="512"/>
                    <a:pt x="1044" y="512"/>
                  </a:cubicBezTo>
                  <a:cubicBezTo>
                    <a:pt x="913" y="512"/>
                    <a:pt x="782" y="512"/>
                    <a:pt x="651" y="512"/>
                  </a:cubicBezTo>
                  <a:cubicBezTo>
                    <a:pt x="629" y="512"/>
                    <a:pt x="607" y="511"/>
                    <a:pt x="585" y="512"/>
                  </a:cubicBezTo>
                  <a:cubicBezTo>
                    <a:pt x="535" y="514"/>
                    <a:pt x="496" y="549"/>
                    <a:pt x="487" y="599"/>
                  </a:cubicBezTo>
                  <a:cubicBezTo>
                    <a:pt x="480" y="644"/>
                    <a:pt x="506" y="691"/>
                    <a:pt x="551" y="708"/>
                  </a:cubicBezTo>
                  <a:cubicBezTo>
                    <a:pt x="562" y="713"/>
                    <a:pt x="574" y="715"/>
                    <a:pt x="585" y="716"/>
                  </a:cubicBezTo>
                  <a:cubicBezTo>
                    <a:pt x="611" y="717"/>
                    <a:pt x="636" y="716"/>
                    <a:pt x="662" y="716"/>
                  </a:cubicBezTo>
                  <a:cubicBezTo>
                    <a:pt x="680" y="716"/>
                    <a:pt x="691" y="706"/>
                    <a:pt x="691" y="691"/>
                  </a:cubicBezTo>
                  <a:cubicBezTo>
                    <a:pt x="691" y="675"/>
                    <a:pt x="680" y="665"/>
                    <a:pt x="662" y="665"/>
                  </a:cubicBezTo>
                  <a:cubicBezTo>
                    <a:pt x="639" y="665"/>
                    <a:pt x="617" y="665"/>
                    <a:pt x="594" y="665"/>
                  </a:cubicBezTo>
                  <a:cubicBezTo>
                    <a:pt x="561" y="665"/>
                    <a:pt x="538" y="644"/>
                    <a:pt x="537" y="614"/>
                  </a:cubicBezTo>
                  <a:cubicBezTo>
                    <a:pt x="537" y="585"/>
                    <a:pt x="560" y="563"/>
                    <a:pt x="593" y="563"/>
                  </a:cubicBezTo>
                  <a:cubicBezTo>
                    <a:pt x="744" y="563"/>
                    <a:pt x="894" y="563"/>
                    <a:pt x="1045" y="563"/>
                  </a:cubicBezTo>
                  <a:cubicBezTo>
                    <a:pt x="1078" y="563"/>
                    <a:pt x="1098" y="581"/>
                    <a:pt x="1100" y="610"/>
                  </a:cubicBezTo>
                  <a:cubicBezTo>
                    <a:pt x="1057" y="615"/>
                    <a:pt x="1014" y="617"/>
                    <a:pt x="973" y="626"/>
                  </a:cubicBezTo>
                  <a:cubicBezTo>
                    <a:pt x="871" y="648"/>
                    <a:pt x="787" y="702"/>
                    <a:pt x="720" y="782"/>
                  </a:cubicBezTo>
                  <a:cubicBezTo>
                    <a:pt x="713" y="791"/>
                    <a:pt x="706" y="793"/>
                    <a:pt x="696" y="793"/>
                  </a:cubicBezTo>
                  <a:cubicBezTo>
                    <a:pt x="657" y="793"/>
                    <a:pt x="618" y="792"/>
                    <a:pt x="579" y="794"/>
                  </a:cubicBezTo>
                  <a:cubicBezTo>
                    <a:pt x="535" y="796"/>
                    <a:pt x="498" y="830"/>
                    <a:pt x="489" y="873"/>
                  </a:cubicBezTo>
                  <a:cubicBezTo>
                    <a:pt x="475" y="937"/>
                    <a:pt x="521" y="995"/>
                    <a:pt x="587" y="998"/>
                  </a:cubicBezTo>
                  <a:cubicBezTo>
                    <a:pt x="598" y="998"/>
                    <a:pt x="609" y="998"/>
                    <a:pt x="621" y="998"/>
                  </a:cubicBezTo>
                  <a:cubicBezTo>
                    <a:pt x="605" y="1096"/>
                    <a:pt x="619" y="1189"/>
                    <a:pt x="663" y="1280"/>
                  </a:cubicBezTo>
                  <a:lnTo>
                    <a:pt x="644" y="1280"/>
                  </a:lnTo>
                  <a:close/>
                  <a:moveTo>
                    <a:pt x="673" y="844"/>
                  </a:moveTo>
                  <a:cubicBezTo>
                    <a:pt x="660" y="878"/>
                    <a:pt x="647" y="909"/>
                    <a:pt x="634" y="940"/>
                  </a:cubicBezTo>
                  <a:cubicBezTo>
                    <a:pt x="633" y="943"/>
                    <a:pt x="628" y="946"/>
                    <a:pt x="625" y="947"/>
                  </a:cubicBezTo>
                  <a:cubicBezTo>
                    <a:pt x="612" y="947"/>
                    <a:pt x="599" y="947"/>
                    <a:pt x="586" y="946"/>
                  </a:cubicBezTo>
                  <a:cubicBezTo>
                    <a:pt x="558" y="944"/>
                    <a:pt x="537" y="922"/>
                    <a:pt x="537" y="895"/>
                  </a:cubicBezTo>
                  <a:cubicBezTo>
                    <a:pt x="538" y="867"/>
                    <a:pt x="559" y="845"/>
                    <a:pt x="588" y="845"/>
                  </a:cubicBezTo>
                  <a:cubicBezTo>
                    <a:pt x="617" y="844"/>
                    <a:pt x="645" y="844"/>
                    <a:pt x="673" y="844"/>
                  </a:cubicBezTo>
                  <a:close/>
                  <a:moveTo>
                    <a:pt x="1074" y="1484"/>
                  </a:moveTo>
                  <a:cubicBezTo>
                    <a:pt x="848" y="1484"/>
                    <a:pt x="666" y="1300"/>
                    <a:pt x="666" y="1074"/>
                  </a:cubicBezTo>
                  <a:cubicBezTo>
                    <a:pt x="666" y="848"/>
                    <a:pt x="849" y="665"/>
                    <a:pt x="1076" y="665"/>
                  </a:cubicBezTo>
                  <a:cubicBezTo>
                    <a:pt x="1302" y="666"/>
                    <a:pt x="1485" y="849"/>
                    <a:pt x="1485" y="1075"/>
                  </a:cubicBezTo>
                  <a:cubicBezTo>
                    <a:pt x="1484" y="1301"/>
                    <a:pt x="1300" y="1485"/>
                    <a:pt x="1074" y="1484"/>
                  </a:cubicBezTo>
                  <a:close/>
                  <a:moveTo>
                    <a:pt x="590" y="434"/>
                  </a:moveTo>
                  <a:cubicBezTo>
                    <a:pt x="699" y="435"/>
                    <a:pt x="807" y="435"/>
                    <a:pt x="916" y="435"/>
                  </a:cubicBezTo>
                  <a:cubicBezTo>
                    <a:pt x="919" y="435"/>
                    <a:pt x="922" y="435"/>
                    <a:pt x="925" y="434"/>
                  </a:cubicBezTo>
                  <a:cubicBezTo>
                    <a:pt x="937" y="432"/>
                    <a:pt x="947" y="422"/>
                    <a:pt x="947" y="410"/>
                  </a:cubicBezTo>
                  <a:cubicBezTo>
                    <a:pt x="947" y="398"/>
                    <a:pt x="938" y="386"/>
                    <a:pt x="926" y="384"/>
                  </a:cubicBezTo>
                  <a:cubicBezTo>
                    <a:pt x="921" y="383"/>
                    <a:pt x="916" y="383"/>
                    <a:pt x="911" y="383"/>
                  </a:cubicBezTo>
                  <a:cubicBezTo>
                    <a:pt x="805" y="383"/>
                    <a:pt x="700" y="383"/>
                    <a:pt x="594" y="383"/>
                  </a:cubicBezTo>
                  <a:cubicBezTo>
                    <a:pt x="561" y="383"/>
                    <a:pt x="538" y="363"/>
                    <a:pt x="537" y="333"/>
                  </a:cubicBezTo>
                  <a:cubicBezTo>
                    <a:pt x="537" y="303"/>
                    <a:pt x="561" y="281"/>
                    <a:pt x="595" y="281"/>
                  </a:cubicBezTo>
                  <a:cubicBezTo>
                    <a:pt x="669" y="281"/>
                    <a:pt x="744" y="281"/>
                    <a:pt x="818" y="281"/>
                  </a:cubicBezTo>
                  <a:cubicBezTo>
                    <a:pt x="895" y="281"/>
                    <a:pt x="971" y="281"/>
                    <a:pt x="1047" y="281"/>
                  </a:cubicBezTo>
                  <a:cubicBezTo>
                    <a:pt x="1077" y="281"/>
                    <a:pt x="1099" y="302"/>
                    <a:pt x="1101" y="330"/>
                  </a:cubicBezTo>
                  <a:cubicBezTo>
                    <a:pt x="1102" y="358"/>
                    <a:pt x="1081" y="380"/>
                    <a:pt x="1051" y="383"/>
                  </a:cubicBezTo>
                  <a:cubicBezTo>
                    <a:pt x="1034" y="385"/>
                    <a:pt x="1023" y="396"/>
                    <a:pt x="1024" y="410"/>
                  </a:cubicBezTo>
                  <a:cubicBezTo>
                    <a:pt x="1025" y="426"/>
                    <a:pt x="1037" y="435"/>
                    <a:pt x="1056" y="434"/>
                  </a:cubicBezTo>
                  <a:cubicBezTo>
                    <a:pt x="1107" y="432"/>
                    <a:pt x="1150" y="388"/>
                    <a:pt x="1152" y="337"/>
                  </a:cubicBezTo>
                  <a:cubicBezTo>
                    <a:pt x="1154" y="279"/>
                    <a:pt x="1109" y="231"/>
                    <a:pt x="1051" y="230"/>
                  </a:cubicBezTo>
                  <a:cubicBezTo>
                    <a:pt x="942" y="230"/>
                    <a:pt x="833" y="230"/>
                    <a:pt x="724" y="230"/>
                  </a:cubicBezTo>
                  <a:cubicBezTo>
                    <a:pt x="677" y="230"/>
                    <a:pt x="630" y="229"/>
                    <a:pt x="583" y="230"/>
                  </a:cubicBezTo>
                  <a:cubicBezTo>
                    <a:pt x="523" y="232"/>
                    <a:pt x="477" y="289"/>
                    <a:pt x="488" y="348"/>
                  </a:cubicBezTo>
                  <a:cubicBezTo>
                    <a:pt x="497" y="400"/>
                    <a:pt x="537" y="434"/>
                    <a:pt x="590" y="434"/>
                  </a:cubicBezTo>
                  <a:close/>
                  <a:moveTo>
                    <a:pt x="281" y="434"/>
                  </a:moveTo>
                  <a:cubicBezTo>
                    <a:pt x="337" y="435"/>
                    <a:pt x="384" y="389"/>
                    <a:pt x="384" y="333"/>
                  </a:cubicBezTo>
                  <a:cubicBezTo>
                    <a:pt x="384" y="276"/>
                    <a:pt x="338" y="230"/>
                    <a:pt x="281" y="230"/>
                  </a:cubicBezTo>
                  <a:cubicBezTo>
                    <a:pt x="224" y="230"/>
                    <a:pt x="179" y="276"/>
                    <a:pt x="179" y="332"/>
                  </a:cubicBezTo>
                  <a:cubicBezTo>
                    <a:pt x="179" y="389"/>
                    <a:pt x="225" y="434"/>
                    <a:pt x="281" y="434"/>
                  </a:cubicBezTo>
                  <a:close/>
                  <a:moveTo>
                    <a:pt x="282" y="281"/>
                  </a:moveTo>
                  <a:cubicBezTo>
                    <a:pt x="310" y="281"/>
                    <a:pt x="333" y="305"/>
                    <a:pt x="333" y="333"/>
                  </a:cubicBezTo>
                  <a:cubicBezTo>
                    <a:pt x="332" y="361"/>
                    <a:pt x="309" y="383"/>
                    <a:pt x="282" y="383"/>
                  </a:cubicBezTo>
                  <a:cubicBezTo>
                    <a:pt x="253" y="384"/>
                    <a:pt x="231" y="361"/>
                    <a:pt x="231" y="332"/>
                  </a:cubicBezTo>
                  <a:cubicBezTo>
                    <a:pt x="231" y="304"/>
                    <a:pt x="253" y="281"/>
                    <a:pt x="282" y="281"/>
                  </a:cubicBezTo>
                  <a:close/>
                  <a:moveTo>
                    <a:pt x="281" y="716"/>
                  </a:moveTo>
                  <a:cubicBezTo>
                    <a:pt x="337" y="716"/>
                    <a:pt x="383" y="671"/>
                    <a:pt x="384" y="615"/>
                  </a:cubicBezTo>
                  <a:cubicBezTo>
                    <a:pt x="384" y="557"/>
                    <a:pt x="338" y="512"/>
                    <a:pt x="281" y="512"/>
                  </a:cubicBezTo>
                  <a:cubicBezTo>
                    <a:pt x="224" y="512"/>
                    <a:pt x="179" y="557"/>
                    <a:pt x="179" y="614"/>
                  </a:cubicBezTo>
                  <a:cubicBezTo>
                    <a:pt x="179" y="670"/>
                    <a:pt x="225" y="716"/>
                    <a:pt x="281" y="716"/>
                  </a:cubicBezTo>
                  <a:close/>
                  <a:moveTo>
                    <a:pt x="281" y="563"/>
                  </a:moveTo>
                  <a:cubicBezTo>
                    <a:pt x="309" y="563"/>
                    <a:pt x="333" y="585"/>
                    <a:pt x="333" y="614"/>
                  </a:cubicBezTo>
                  <a:cubicBezTo>
                    <a:pt x="333" y="642"/>
                    <a:pt x="309" y="665"/>
                    <a:pt x="281" y="665"/>
                  </a:cubicBezTo>
                  <a:cubicBezTo>
                    <a:pt x="254" y="665"/>
                    <a:pt x="231" y="643"/>
                    <a:pt x="231" y="615"/>
                  </a:cubicBezTo>
                  <a:cubicBezTo>
                    <a:pt x="230" y="586"/>
                    <a:pt x="252" y="563"/>
                    <a:pt x="281" y="563"/>
                  </a:cubicBezTo>
                  <a:close/>
                  <a:moveTo>
                    <a:pt x="282" y="793"/>
                  </a:moveTo>
                  <a:cubicBezTo>
                    <a:pt x="225" y="793"/>
                    <a:pt x="180" y="838"/>
                    <a:pt x="179" y="895"/>
                  </a:cubicBezTo>
                  <a:cubicBezTo>
                    <a:pt x="179" y="951"/>
                    <a:pt x="225" y="997"/>
                    <a:pt x="281" y="998"/>
                  </a:cubicBezTo>
                  <a:cubicBezTo>
                    <a:pt x="337" y="998"/>
                    <a:pt x="384" y="952"/>
                    <a:pt x="384" y="895"/>
                  </a:cubicBezTo>
                  <a:cubicBezTo>
                    <a:pt x="384" y="839"/>
                    <a:pt x="338" y="793"/>
                    <a:pt x="282" y="793"/>
                  </a:cubicBezTo>
                  <a:close/>
                  <a:moveTo>
                    <a:pt x="281" y="947"/>
                  </a:moveTo>
                  <a:cubicBezTo>
                    <a:pt x="253" y="947"/>
                    <a:pt x="230" y="923"/>
                    <a:pt x="231" y="895"/>
                  </a:cubicBezTo>
                  <a:cubicBezTo>
                    <a:pt x="231" y="866"/>
                    <a:pt x="253" y="844"/>
                    <a:pt x="282" y="845"/>
                  </a:cubicBezTo>
                  <a:cubicBezTo>
                    <a:pt x="310" y="845"/>
                    <a:pt x="333" y="867"/>
                    <a:pt x="333" y="895"/>
                  </a:cubicBezTo>
                  <a:cubicBezTo>
                    <a:pt x="333" y="923"/>
                    <a:pt x="309" y="947"/>
                    <a:pt x="281" y="947"/>
                  </a:cubicBezTo>
                  <a:close/>
                  <a:moveTo>
                    <a:pt x="1073" y="1254"/>
                  </a:moveTo>
                  <a:cubicBezTo>
                    <a:pt x="1064" y="1253"/>
                    <a:pt x="1054" y="1252"/>
                    <a:pt x="1045" y="1251"/>
                  </a:cubicBezTo>
                  <a:cubicBezTo>
                    <a:pt x="950" y="1234"/>
                    <a:pt x="887" y="1150"/>
                    <a:pt x="897" y="1053"/>
                  </a:cubicBezTo>
                  <a:cubicBezTo>
                    <a:pt x="906" y="962"/>
                    <a:pt x="988" y="893"/>
                    <a:pt x="1082" y="896"/>
                  </a:cubicBezTo>
                  <a:cubicBezTo>
                    <a:pt x="1175" y="899"/>
                    <a:pt x="1251" y="974"/>
                    <a:pt x="1254" y="1068"/>
                  </a:cubicBezTo>
                  <a:cubicBezTo>
                    <a:pt x="1255" y="1088"/>
                    <a:pt x="1264" y="1100"/>
                    <a:pt x="1280" y="1100"/>
                  </a:cubicBezTo>
                  <a:cubicBezTo>
                    <a:pt x="1296" y="1100"/>
                    <a:pt x="1305" y="1088"/>
                    <a:pt x="1305" y="1068"/>
                  </a:cubicBezTo>
                  <a:cubicBezTo>
                    <a:pt x="1304" y="945"/>
                    <a:pt x="1200" y="845"/>
                    <a:pt x="1075" y="844"/>
                  </a:cubicBezTo>
                  <a:cubicBezTo>
                    <a:pt x="948" y="844"/>
                    <a:pt x="846" y="946"/>
                    <a:pt x="844" y="1074"/>
                  </a:cubicBezTo>
                  <a:cubicBezTo>
                    <a:pt x="845" y="1088"/>
                    <a:pt x="846" y="1103"/>
                    <a:pt x="849" y="1118"/>
                  </a:cubicBezTo>
                  <a:cubicBezTo>
                    <a:pt x="867" y="1223"/>
                    <a:pt x="966" y="1306"/>
                    <a:pt x="1071" y="1305"/>
                  </a:cubicBezTo>
                  <a:cubicBezTo>
                    <a:pt x="1089" y="1304"/>
                    <a:pt x="1101" y="1294"/>
                    <a:pt x="1101" y="1279"/>
                  </a:cubicBezTo>
                  <a:cubicBezTo>
                    <a:pt x="1101" y="1265"/>
                    <a:pt x="1089" y="1255"/>
                    <a:pt x="1073" y="1254"/>
                  </a:cubicBezTo>
                  <a:close/>
                  <a:moveTo>
                    <a:pt x="1280" y="1162"/>
                  </a:moveTo>
                  <a:cubicBezTo>
                    <a:pt x="1276" y="1158"/>
                    <a:pt x="1274" y="1155"/>
                    <a:pt x="1271" y="1152"/>
                  </a:cubicBezTo>
                  <a:cubicBezTo>
                    <a:pt x="1239" y="1113"/>
                    <a:pt x="1206" y="1074"/>
                    <a:pt x="1173" y="1035"/>
                  </a:cubicBezTo>
                  <a:cubicBezTo>
                    <a:pt x="1163" y="1022"/>
                    <a:pt x="1147" y="1021"/>
                    <a:pt x="1136" y="1030"/>
                  </a:cubicBezTo>
                  <a:cubicBezTo>
                    <a:pt x="1125" y="1039"/>
                    <a:pt x="1123" y="1055"/>
                    <a:pt x="1134" y="1067"/>
                  </a:cubicBezTo>
                  <a:cubicBezTo>
                    <a:pt x="1176" y="1118"/>
                    <a:pt x="1217" y="1168"/>
                    <a:pt x="1260" y="1218"/>
                  </a:cubicBezTo>
                  <a:cubicBezTo>
                    <a:pt x="1271" y="1232"/>
                    <a:pt x="1288" y="1232"/>
                    <a:pt x="1300" y="1218"/>
                  </a:cubicBezTo>
                  <a:cubicBezTo>
                    <a:pt x="1343" y="1167"/>
                    <a:pt x="1385" y="1116"/>
                    <a:pt x="1427" y="1065"/>
                  </a:cubicBezTo>
                  <a:cubicBezTo>
                    <a:pt x="1438" y="1053"/>
                    <a:pt x="1435" y="1038"/>
                    <a:pt x="1424" y="1029"/>
                  </a:cubicBezTo>
                  <a:cubicBezTo>
                    <a:pt x="1413" y="1020"/>
                    <a:pt x="1399" y="1021"/>
                    <a:pt x="1388" y="1033"/>
                  </a:cubicBezTo>
                  <a:cubicBezTo>
                    <a:pt x="1378" y="1044"/>
                    <a:pt x="1369" y="1056"/>
                    <a:pt x="1359" y="1067"/>
                  </a:cubicBezTo>
                  <a:cubicBezTo>
                    <a:pt x="1333" y="1099"/>
                    <a:pt x="1307" y="1130"/>
                    <a:pt x="1280" y="1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11">
              <a:extLst>
                <a:ext uri="{FF2B5EF4-FFF2-40B4-BE49-F238E27FC236}">
                  <a16:creationId xmlns:a16="http://schemas.microsoft.com/office/drawing/2014/main" id="{CB2A871E-FB36-B93C-4D87-B5EB8B9924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81652" y="3209832"/>
              <a:ext cx="1028698" cy="1040558"/>
            </a:xfrm>
            <a:custGeom>
              <a:avLst/>
              <a:gdLst>
                <a:gd name="T0" fmla="*/ 119 w 339"/>
                <a:gd name="T1" fmla="*/ 110 h 341"/>
                <a:gd name="T2" fmla="*/ 168 w 339"/>
                <a:gd name="T3" fmla="*/ 104 h 341"/>
                <a:gd name="T4" fmla="*/ 222 w 339"/>
                <a:gd name="T5" fmla="*/ 134 h 341"/>
                <a:gd name="T6" fmla="*/ 233 w 339"/>
                <a:gd name="T7" fmla="*/ 109 h 341"/>
                <a:gd name="T8" fmla="*/ 203 w 339"/>
                <a:gd name="T9" fmla="*/ 46 h 341"/>
                <a:gd name="T10" fmla="*/ 169 w 339"/>
                <a:gd name="T11" fmla="*/ 0 h 341"/>
                <a:gd name="T12" fmla="*/ 136 w 339"/>
                <a:gd name="T13" fmla="*/ 58 h 341"/>
                <a:gd name="T14" fmla="*/ 145 w 339"/>
                <a:gd name="T15" fmla="*/ 84 h 341"/>
                <a:gd name="T16" fmla="*/ 102 w 339"/>
                <a:gd name="T17" fmla="*/ 116 h 341"/>
                <a:gd name="T18" fmla="*/ 148 w 339"/>
                <a:gd name="T19" fmla="*/ 36 h 341"/>
                <a:gd name="T20" fmla="*/ 169 w 339"/>
                <a:gd name="T21" fmla="*/ 12 h 341"/>
                <a:gd name="T22" fmla="*/ 190 w 339"/>
                <a:gd name="T23" fmla="*/ 60 h 341"/>
                <a:gd name="T24" fmla="*/ 180 w 339"/>
                <a:gd name="T25" fmla="*/ 76 h 341"/>
                <a:gd name="T26" fmla="*/ 156 w 339"/>
                <a:gd name="T27" fmla="*/ 87 h 341"/>
                <a:gd name="T28" fmla="*/ 148 w 339"/>
                <a:gd name="T29" fmla="*/ 59 h 341"/>
                <a:gd name="T30" fmla="*/ 112 w 339"/>
                <a:gd name="T31" fmla="*/ 282 h 341"/>
                <a:gd name="T32" fmla="*/ 93 w 339"/>
                <a:gd name="T33" fmla="*/ 222 h 341"/>
                <a:gd name="T34" fmla="*/ 59 w 339"/>
                <a:gd name="T35" fmla="*/ 177 h 341"/>
                <a:gd name="T36" fmla="*/ 26 w 339"/>
                <a:gd name="T37" fmla="*/ 233 h 341"/>
                <a:gd name="T38" fmla="*/ 8 w 339"/>
                <a:gd name="T39" fmla="*/ 277 h 341"/>
                <a:gd name="T40" fmla="*/ 6 w 339"/>
                <a:gd name="T41" fmla="*/ 316 h 341"/>
                <a:gd name="T42" fmla="*/ 33 w 339"/>
                <a:gd name="T43" fmla="*/ 273 h 341"/>
                <a:gd name="T44" fmla="*/ 77 w 339"/>
                <a:gd name="T45" fmla="*/ 271 h 341"/>
                <a:gd name="T46" fmla="*/ 81 w 339"/>
                <a:gd name="T47" fmla="*/ 221 h 341"/>
                <a:gd name="T48" fmla="*/ 79 w 339"/>
                <a:gd name="T49" fmla="*/ 236 h 341"/>
                <a:gd name="T50" fmla="*/ 58 w 339"/>
                <a:gd name="T51" fmla="*/ 266 h 341"/>
                <a:gd name="T52" fmla="*/ 44 w 339"/>
                <a:gd name="T53" fmla="*/ 245 h 341"/>
                <a:gd name="T54" fmla="*/ 38 w 339"/>
                <a:gd name="T55" fmla="*/ 233 h 341"/>
                <a:gd name="T56" fmla="*/ 58 w 339"/>
                <a:gd name="T57" fmla="*/ 189 h 341"/>
                <a:gd name="T58" fmla="*/ 339 w 339"/>
                <a:gd name="T59" fmla="*/ 291 h 341"/>
                <a:gd name="T60" fmla="*/ 313 w 339"/>
                <a:gd name="T61" fmla="*/ 233 h 341"/>
                <a:gd name="T62" fmla="*/ 304 w 339"/>
                <a:gd name="T63" fmla="*/ 186 h 341"/>
                <a:gd name="T64" fmla="*/ 246 w 339"/>
                <a:gd name="T65" fmla="*/ 211 h 341"/>
                <a:gd name="T66" fmla="*/ 257 w 339"/>
                <a:gd name="T67" fmla="*/ 253 h 341"/>
                <a:gd name="T68" fmla="*/ 235 w 339"/>
                <a:gd name="T69" fmla="*/ 290 h 341"/>
                <a:gd name="T70" fmla="*/ 281 w 339"/>
                <a:gd name="T71" fmla="*/ 277 h 341"/>
                <a:gd name="T72" fmla="*/ 317 w 339"/>
                <a:gd name="T73" fmla="*/ 281 h 341"/>
                <a:gd name="T74" fmla="*/ 339 w 339"/>
                <a:gd name="T75" fmla="*/ 309 h 341"/>
                <a:gd name="T76" fmla="*/ 295 w 339"/>
                <a:gd name="T77" fmla="*/ 245 h 341"/>
                <a:gd name="T78" fmla="*/ 269 w 339"/>
                <a:gd name="T79" fmla="*/ 260 h 341"/>
                <a:gd name="T80" fmla="*/ 260 w 339"/>
                <a:gd name="T81" fmla="*/ 235 h 341"/>
                <a:gd name="T82" fmla="*/ 258 w 339"/>
                <a:gd name="T83" fmla="*/ 211 h 341"/>
                <a:gd name="T84" fmla="*/ 295 w 339"/>
                <a:gd name="T85" fmla="*/ 195 h 341"/>
                <a:gd name="T86" fmla="*/ 193 w 339"/>
                <a:gd name="T87" fmla="*/ 275 h 341"/>
                <a:gd name="T88" fmla="*/ 170 w 339"/>
                <a:gd name="T89" fmla="*/ 200 h 341"/>
                <a:gd name="T90" fmla="*/ 135 w 339"/>
                <a:gd name="T91" fmla="*/ 244 h 341"/>
                <a:gd name="T92" fmla="*/ 145 w 339"/>
                <a:gd name="T93" fmla="*/ 283 h 341"/>
                <a:gd name="T94" fmla="*/ 114 w 339"/>
                <a:gd name="T95" fmla="*/ 310 h 341"/>
                <a:gd name="T96" fmla="*/ 126 w 339"/>
                <a:gd name="T97" fmla="*/ 309 h 341"/>
                <a:gd name="T98" fmla="*/ 150 w 339"/>
                <a:gd name="T99" fmla="*/ 294 h 341"/>
                <a:gd name="T100" fmla="*/ 190 w 339"/>
                <a:gd name="T101" fmla="*/ 293 h 341"/>
                <a:gd name="T102" fmla="*/ 215 w 339"/>
                <a:gd name="T103" fmla="*/ 315 h 341"/>
                <a:gd name="T104" fmla="*/ 227 w 339"/>
                <a:gd name="T105" fmla="*/ 315 h 341"/>
                <a:gd name="T106" fmla="*/ 190 w 339"/>
                <a:gd name="T107" fmla="*/ 256 h 341"/>
                <a:gd name="T108" fmla="*/ 181 w 339"/>
                <a:gd name="T109" fmla="*/ 284 h 341"/>
                <a:gd name="T110" fmla="*/ 155 w 339"/>
                <a:gd name="T111" fmla="*/ 269 h 341"/>
                <a:gd name="T112" fmla="*/ 148 w 339"/>
                <a:gd name="T113" fmla="*/ 259 h 341"/>
                <a:gd name="T114" fmla="*/ 169 w 339"/>
                <a:gd name="T115" fmla="*/ 212 h 341"/>
                <a:gd name="T116" fmla="*/ 190 w 339"/>
                <a:gd name="T117" fmla="*/ 256 h 341"/>
                <a:gd name="T118" fmla="*/ 278 w 339"/>
                <a:gd name="T119" fmla="*/ 147 h 341"/>
                <a:gd name="T120" fmla="*/ 296 w 339"/>
                <a:gd name="T121" fmla="*/ 158 h 341"/>
                <a:gd name="T122" fmla="*/ 296 w 339"/>
                <a:gd name="T123" fmla="*/ 158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9" h="341">
                  <a:moveTo>
                    <a:pt x="108" y="140"/>
                  </a:moveTo>
                  <a:cubicBezTo>
                    <a:pt x="112" y="140"/>
                    <a:pt x="114" y="138"/>
                    <a:pt x="114" y="134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5" y="115"/>
                    <a:pt x="116" y="113"/>
                    <a:pt x="119" y="110"/>
                  </a:cubicBezTo>
                  <a:cubicBezTo>
                    <a:pt x="125" y="106"/>
                    <a:pt x="133" y="102"/>
                    <a:pt x="140" y="99"/>
                  </a:cubicBezTo>
                  <a:cubicBezTo>
                    <a:pt x="143" y="97"/>
                    <a:pt x="146" y="96"/>
                    <a:pt x="148" y="95"/>
                  </a:cubicBezTo>
                  <a:cubicBezTo>
                    <a:pt x="152" y="99"/>
                    <a:pt x="158" y="103"/>
                    <a:pt x="168" y="104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74" y="104"/>
                    <a:pt x="180" y="101"/>
                    <a:pt x="187" y="96"/>
                  </a:cubicBezTo>
                  <a:cubicBezTo>
                    <a:pt x="188" y="96"/>
                    <a:pt x="188" y="97"/>
                    <a:pt x="188" y="97"/>
                  </a:cubicBezTo>
                  <a:cubicBezTo>
                    <a:pt x="195" y="100"/>
                    <a:pt x="211" y="106"/>
                    <a:pt x="222" y="116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8"/>
                    <a:pt x="225" y="140"/>
                    <a:pt x="228" y="140"/>
                  </a:cubicBezTo>
                  <a:cubicBezTo>
                    <a:pt x="232" y="140"/>
                    <a:pt x="234" y="138"/>
                    <a:pt x="234" y="134"/>
                  </a:cubicBezTo>
                  <a:cubicBezTo>
                    <a:pt x="234" y="114"/>
                    <a:pt x="234" y="114"/>
                    <a:pt x="234" y="114"/>
                  </a:cubicBezTo>
                  <a:cubicBezTo>
                    <a:pt x="234" y="112"/>
                    <a:pt x="234" y="111"/>
                    <a:pt x="233" y="109"/>
                  </a:cubicBezTo>
                  <a:cubicBezTo>
                    <a:pt x="219" y="96"/>
                    <a:pt x="200" y="89"/>
                    <a:pt x="192" y="85"/>
                  </a:cubicBezTo>
                  <a:cubicBezTo>
                    <a:pt x="192" y="79"/>
                    <a:pt x="192" y="79"/>
                    <a:pt x="192" y="79"/>
                  </a:cubicBezTo>
                  <a:cubicBezTo>
                    <a:pt x="200" y="71"/>
                    <a:pt x="201" y="63"/>
                    <a:pt x="201" y="61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26"/>
                    <a:pt x="199" y="17"/>
                    <a:pt x="193" y="11"/>
                  </a:cubicBezTo>
                  <a:cubicBezTo>
                    <a:pt x="187" y="4"/>
                    <a:pt x="178" y="0"/>
                    <a:pt x="169" y="0"/>
                  </a:cubicBezTo>
                  <a:cubicBezTo>
                    <a:pt x="169" y="0"/>
                    <a:pt x="168" y="0"/>
                    <a:pt x="168" y="0"/>
                  </a:cubicBezTo>
                  <a:cubicBezTo>
                    <a:pt x="159" y="1"/>
                    <a:pt x="150" y="4"/>
                    <a:pt x="145" y="10"/>
                  </a:cubicBezTo>
                  <a:cubicBezTo>
                    <a:pt x="139" y="17"/>
                    <a:pt x="136" y="25"/>
                    <a:pt x="136" y="36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6" y="59"/>
                    <a:pt x="136" y="69"/>
                    <a:pt x="145" y="78"/>
                  </a:cubicBezTo>
                  <a:cubicBezTo>
                    <a:pt x="145" y="84"/>
                    <a:pt x="145" y="84"/>
                    <a:pt x="145" y="84"/>
                  </a:cubicBezTo>
                  <a:cubicBezTo>
                    <a:pt x="140" y="85"/>
                    <a:pt x="134" y="88"/>
                    <a:pt x="127" y="91"/>
                  </a:cubicBezTo>
                  <a:cubicBezTo>
                    <a:pt x="122" y="94"/>
                    <a:pt x="116" y="97"/>
                    <a:pt x="112" y="101"/>
                  </a:cubicBezTo>
                  <a:cubicBezTo>
                    <a:pt x="107" y="104"/>
                    <a:pt x="103" y="109"/>
                    <a:pt x="102" y="115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2" y="138"/>
                    <a:pt x="105" y="140"/>
                    <a:pt x="108" y="140"/>
                  </a:cubicBezTo>
                  <a:close/>
                  <a:moveTo>
                    <a:pt x="148" y="58"/>
                  </a:moveTo>
                  <a:cubicBezTo>
                    <a:pt x="148" y="36"/>
                    <a:pt x="148" y="36"/>
                    <a:pt x="148" y="36"/>
                  </a:cubicBezTo>
                  <a:cubicBezTo>
                    <a:pt x="148" y="28"/>
                    <a:pt x="150" y="22"/>
                    <a:pt x="154" y="18"/>
                  </a:cubicBezTo>
                  <a:cubicBezTo>
                    <a:pt x="157" y="15"/>
                    <a:pt x="162" y="13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9" y="12"/>
                    <a:pt x="169" y="12"/>
                  </a:cubicBezTo>
                  <a:cubicBezTo>
                    <a:pt x="182" y="13"/>
                    <a:pt x="191" y="21"/>
                    <a:pt x="191" y="36"/>
                  </a:cubicBezTo>
                  <a:cubicBezTo>
                    <a:pt x="191" y="45"/>
                    <a:pt x="191" y="45"/>
                    <a:pt x="191" y="45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89" y="60"/>
                    <a:pt x="190" y="62"/>
                    <a:pt x="189" y="64"/>
                  </a:cubicBezTo>
                  <a:cubicBezTo>
                    <a:pt x="188" y="66"/>
                    <a:pt x="186" y="69"/>
                    <a:pt x="182" y="72"/>
                  </a:cubicBezTo>
                  <a:cubicBezTo>
                    <a:pt x="181" y="73"/>
                    <a:pt x="180" y="75"/>
                    <a:pt x="180" y="76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75" y="91"/>
                    <a:pt x="171" y="92"/>
                    <a:pt x="168" y="92"/>
                  </a:cubicBezTo>
                  <a:cubicBezTo>
                    <a:pt x="164" y="92"/>
                    <a:pt x="160" y="90"/>
                    <a:pt x="158" y="88"/>
                  </a:cubicBezTo>
                  <a:cubicBezTo>
                    <a:pt x="157" y="88"/>
                    <a:pt x="157" y="87"/>
                    <a:pt x="156" y="87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3"/>
                    <a:pt x="156" y="72"/>
                    <a:pt x="155" y="71"/>
                  </a:cubicBezTo>
                  <a:cubicBezTo>
                    <a:pt x="151" y="68"/>
                    <a:pt x="150" y="64"/>
                    <a:pt x="149" y="62"/>
                  </a:cubicBezTo>
                  <a:cubicBezTo>
                    <a:pt x="148" y="61"/>
                    <a:pt x="148" y="60"/>
                    <a:pt x="148" y="59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8" y="58"/>
                    <a:pt x="148" y="58"/>
                    <a:pt x="148" y="58"/>
                  </a:cubicBezTo>
                  <a:close/>
                  <a:moveTo>
                    <a:pt x="112" y="282"/>
                  </a:moveTo>
                  <a:cubicBezTo>
                    <a:pt x="112" y="282"/>
                    <a:pt x="112" y="282"/>
                    <a:pt x="112" y="282"/>
                  </a:cubicBezTo>
                  <a:cubicBezTo>
                    <a:pt x="99" y="270"/>
                    <a:pt x="88" y="263"/>
                    <a:pt x="82" y="260"/>
                  </a:cubicBezTo>
                  <a:cubicBezTo>
                    <a:pt x="82" y="254"/>
                    <a:pt x="82" y="254"/>
                    <a:pt x="82" y="254"/>
                  </a:cubicBezTo>
                  <a:cubicBezTo>
                    <a:pt x="91" y="246"/>
                    <a:pt x="92" y="238"/>
                    <a:pt x="91" y="236"/>
                  </a:cubicBezTo>
                  <a:cubicBezTo>
                    <a:pt x="93" y="222"/>
                    <a:pt x="93" y="222"/>
                    <a:pt x="93" y="222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93" y="212"/>
                    <a:pt x="93" y="212"/>
                    <a:pt x="93" y="212"/>
                  </a:cubicBezTo>
                  <a:cubicBezTo>
                    <a:pt x="93" y="202"/>
                    <a:pt x="89" y="193"/>
                    <a:pt x="83" y="187"/>
                  </a:cubicBezTo>
                  <a:cubicBezTo>
                    <a:pt x="77" y="181"/>
                    <a:pt x="68" y="177"/>
                    <a:pt x="59" y="177"/>
                  </a:cubicBezTo>
                  <a:cubicBezTo>
                    <a:pt x="59" y="177"/>
                    <a:pt x="58" y="177"/>
                    <a:pt x="58" y="177"/>
                  </a:cubicBezTo>
                  <a:cubicBezTo>
                    <a:pt x="49" y="178"/>
                    <a:pt x="41" y="181"/>
                    <a:pt x="35" y="187"/>
                  </a:cubicBezTo>
                  <a:cubicBezTo>
                    <a:pt x="29" y="193"/>
                    <a:pt x="26" y="202"/>
                    <a:pt x="26" y="211"/>
                  </a:cubicBezTo>
                  <a:cubicBezTo>
                    <a:pt x="26" y="233"/>
                    <a:pt x="26" y="233"/>
                    <a:pt x="26" y="233"/>
                  </a:cubicBezTo>
                  <a:cubicBezTo>
                    <a:pt x="26" y="235"/>
                    <a:pt x="26" y="244"/>
                    <a:pt x="35" y="252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1" y="260"/>
                    <a:pt x="26" y="263"/>
                    <a:pt x="21" y="267"/>
                  </a:cubicBezTo>
                  <a:cubicBezTo>
                    <a:pt x="16" y="270"/>
                    <a:pt x="12" y="274"/>
                    <a:pt x="8" y="277"/>
                  </a:cubicBezTo>
                  <a:cubicBezTo>
                    <a:pt x="4" y="281"/>
                    <a:pt x="1" y="286"/>
                    <a:pt x="0" y="291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3"/>
                    <a:pt x="3" y="316"/>
                    <a:pt x="6" y="316"/>
                  </a:cubicBezTo>
                  <a:cubicBezTo>
                    <a:pt x="10" y="316"/>
                    <a:pt x="12" y="313"/>
                    <a:pt x="12" y="310"/>
                  </a:cubicBezTo>
                  <a:cubicBezTo>
                    <a:pt x="12" y="292"/>
                    <a:pt x="12" y="292"/>
                    <a:pt x="12" y="292"/>
                  </a:cubicBezTo>
                  <a:cubicBezTo>
                    <a:pt x="13" y="291"/>
                    <a:pt x="14" y="288"/>
                    <a:pt x="17" y="286"/>
                  </a:cubicBezTo>
                  <a:cubicBezTo>
                    <a:pt x="21" y="281"/>
                    <a:pt x="28" y="277"/>
                    <a:pt x="33" y="273"/>
                  </a:cubicBezTo>
                  <a:cubicBezTo>
                    <a:pt x="35" y="272"/>
                    <a:pt x="37" y="271"/>
                    <a:pt x="39" y="270"/>
                  </a:cubicBezTo>
                  <a:cubicBezTo>
                    <a:pt x="42" y="273"/>
                    <a:pt x="49" y="277"/>
                    <a:pt x="58" y="278"/>
                  </a:cubicBezTo>
                  <a:cubicBezTo>
                    <a:pt x="58" y="278"/>
                    <a:pt x="58" y="278"/>
                    <a:pt x="58" y="278"/>
                  </a:cubicBezTo>
                  <a:cubicBezTo>
                    <a:pt x="63" y="278"/>
                    <a:pt x="70" y="276"/>
                    <a:pt x="77" y="271"/>
                  </a:cubicBezTo>
                  <a:cubicBezTo>
                    <a:pt x="82" y="274"/>
                    <a:pt x="92" y="280"/>
                    <a:pt x="104" y="291"/>
                  </a:cubicBezTo>
                  <a:cubicBezTo>
                    <a:pt x="106" y="293"/>
                    <a:pt x="110" y="293"/>
                    <a:pt x="112" y="290"/>
                  </a:cubicBezTo>
                  <a:cubicBezTo>
                    <a:pt x="115" y="288"/>
                    <a:pt x="114" y="284"/>
                    <a:pt x="112" y="282"/>
                  </a:cubicBezTo>
                  <a:close/>
                  <a:moveTo>
                    <a:pt x="81" y="221"/>
                  </a:moveTo>
                  <a:cubicBezTo>
                    <a:pt x="80" y="235"/>
                    <a:pt x="80" y="235"/>
                    <a:pt x="80" y="23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79" y="235"/>
                    <a:pt x="79" y="235"/>
                    <a:pt x="79" y="235"/>
                  </a:cubicBezTo>
                  <a:cubicBezTo>
                    <a:pt x="79" y="235"/>
                    <a:pt x="80" y="236"/>
                    <a:pt x="79" y="236"/>
                  </a:cubicBezTo>
                  <a:cubicBezTo>
                    <a:pt x="79" y="238"/>
                    <a:pt x="78" y="242"/>
                    <a:pt x="73" y="246"/>
                  </a:cubicBezTo>
                  <a:cubicBezTo>
                    <a:pt x="71" y="247"/>
                    <a:pt x="70" y="249"/>
                    <a:pt x="70" y="251"/>
                  </a:cubicBezTo>
                  <a:cubicBezTo>
                    <a:pt x="70" y="261"/>
                    <a:pt x="70" y="261"/>
                    <a:pt x="70" y="261"/>
                  </a:cubicBezTo>
                  <a:cubicBezTo>
                    <a:pt x="65" y="264"/>
                    <a:pt x="61" y="266"/>
                    <a:pt x="58" y="266"/>
                  </a:cubicBezTo>
                  <a:cubicBezTo>
                    <a:pt x="53" y="266"/>
                    <a:pt x="50" y="264"/>
                    <a:pt x="48" y="262"/>
                  </a:cubicBezTo>
                  <a:cubicBezTo>
                    <a:pt x="47" y="262"/>
                    <a:pt x="47" y="261"/>
                    <a:pt x="46" y="261"/>
                  </a:cubicBezTo>
                  <a:cubicBezTo>
                    <a:pt x="46" y="250"/>
                    <a:pt x="46" y="250"/>
                    <a:pt x="46" y="250"/>
                  </a:cubicBezTo>
                  <a:cubicBezTo>
                    <a:pt x="46" y="248"/>
                    <a:pt x="46" y="246"/>
                    <a:pt x="44" y="245"/>
                  </a:cubicBezTo>
                  <a:cubicBezTo>
                    <a:pt x="41" y="242"/>
                    <a:pt x="40" y="239"/>
                    <a:pt x="39" y="237"/>
                  </a:cubicBezTo>
                  <a:cubicBezTo>
                    <a:pt x="38" y="236"/>
                    <a:pt x="38" y="235"/>
                    <a:pt x="38" y="234"/>
                  </a:cubicBezTo>
                  <a:cubicBezTo>
                    <a:pt x="38" y="234"/>
                    <a:pt x="38" y="233"/>
                    <a:pt x="38" y="233"/>
                  </a:cubicBezTo>
                  <a:cubicBezTo>
                    <a:pt x="38" y="233"/>
                    <a:pt x="38" y="233"/>
                    <a:pt x="38" y="233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8" y="204"/>
                    <a:pt x="40" y="199"/>
                    <a:pt x="44" y="195"/>
                  </a:cubicBezTo>
                  <a:cubicBezTo>
                    <a:pt x="47" y="192"/>
                    <a:pt x="52" y="190"/>
                    <a:pt x="58" y="189"/>
                  </a:cubicBezTo>
                  <a:cubicBezTo>
                    <a:pt x="58" y="189"/>
                    <a:pt x="58" y="189"/>
                    <a:pt x="58" y="189"/>
                  </a:cubicBezTo>
                  <a:cubicBezTo>
                    <a:pt x="58" y="189"/>
                    <a:pt x="59" y="189"/>
                    <a:pt x="59" y="189"/>
                  </a:cubicBezTo>
                  <a:cubicBezTo>
                    <a:pt x="72" y="190"/>
                    <a:pt x="81" y="198"/>
                    <a:pt x="81" y="212"/>
                  </a:cubicBezTo>
                  <a:lnTo>
                    <a:pt x="81" y="221"/>
                  </a:lnTo>
                  <a:close/>
                  <a:moveTo>
                    <a:pt x="339" y="291"/>
                  </a:moveTo>
                  <a:cubicBezTo>
                    <a:pt x="338" y="285"/>
                    <a:pt x="335" y="281"/>
                    <a:pt x="331" y="277"/>
                  </a:cubicBezTo>
                  <a:cubicBezTo>
                    <a:pt x="323" y="268"/>
                    <a:pt x="310" y="261"/>
                    <a:pt x="304" y="258"/>
                  </a:cubicBezTo>
                  <a:cubicBezTo>
                    <a:pt x="304" y="252"/>
                    <a:pt x="304" y="252"/>
                    <a:pt x="304" y="252"/>
                  </a:cubicBezTo>
                  <a:cubicBezTo>
                    <a:pt x="313" y="243"/>
                    <a:pt x="313" y="234"/>
                    <a:pt x="313" y="233"/>
                  </a:cubicBezTo>
                  <a:cubicBezTo>
                    <a:pt x="313" y="233"/>
                    <a:pt x="313" y="233"/>
                    <a:pt x="313" y="233"/>
                  </a:cubicBezTo>
                  <a:cubicBezTo>
                    <a:pt x="313" y="233"/>
                    <a:pt x="313" y="233"/>
                    <a:pt x="313" y="233"/>
                  </a:cubicBezTo>
                  <a:cubicBezTo>
                    <a:pt x="313" y="211"/>
                    <a:pt x="313" y="211"/>
                    <a:pt x="313" y="211"/>
                  </a:cubicBezTo>
                  <a:cubicBezTo>
                    <a:pt x="313" y="201"/>
                    <a:pt x="310" y="192"/>
                    <a:pt x="304" y="186"/>
                  </a:cubicBezTo>
                  <a:cubicBezTo>
                    <a:pt x="298" y="180"/>
                    <a:pt x="290" y="177"/>
                    <a:pt x="281" y="177"/>
                  </a:cubicBezTo>
                  <a:cubicBezTo>
                    <a:pt x="281" y="177"/>
                    <a:pt x="280" y="177"/>
                    <a:pt x="280" y="177"/>
                  </a:cubicBezTo>
                  <a:cubicBezTo>
                    <a:pt x="271" y="177"/>
                    <a:pt x="262" y="180"/>
                    <a:pt x="256" y="186"/>
                  </a:cubicBezTo>
                  <a:cubicBezTo>
                    <a:pt x="250" y="193"/>
                    <a:pt x="246" y="201"/>
                    <a:pt x="246" y="21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7" y="235"/>
                    <a:pt x="247" y="235"/>
                    <a:pt x="247" y="235"/>
                  </a:cubicBezTo>
                  <a:cubicBezTo>
                    <a:pt x="247" y="237"/>
                    <a:pt x="248" y="245"/>
                    <a:pt x="257" y="253"/>
                  </a:cubicBezTo>
                  <a:cubicBezTo>
                    <a:pt x="257" y="259"/>
                    <a:pt x="257" y="259"/>
                    <a:pt x="257" y="259"/>
                  </a:cubicBezTo>
                  <a:cubicBezTo>
                    <a:pt x="251" y="263"/>
                    <a:pt x="240" y="270"/>
                    <a:pt x="227" y="281"/>
                  </a:cubicBezTo>
                  <a:cubicBezTo>
                    <a:pt x="225" y="283"/>
                    <a:pt x="224" y="287"/>
                    <a:pt x="227" y="290"/>
                  </a:cubicBezTo>
                  <a:cubicBezTo>
                    <a:pt x="229" y="292"/>
                    <a:pt x="233" y="292"/>
                    <a:pt x="235" y="290"/>
                  </a:cubicBezTo>
                  <a:cubicBezTo>
                    <a:pt x="235" y="290"/>
                    <a:pt x="235" y="290"/>
                    <a:pt x="235" y="290"/>
                  </a:cubicBezTo>
                  <a:cubicBezTo>
                    <a:pt x="243" y="283"/>
                    <a:pt x="251" y="277"/>
                    <a:pt x="256" y="274"/>
                  </a:cubicBezTo>
                  <a:cubicBezTo>
                    <a:pt x="259" y="272"/>
                    <a:pt x="261" y="271"/>
                    <a:pt x="262" y="270"/>
                  </a:cubicBezTo>
                  <a:cubicBezTo>
                    <a:pt x="269" y="275"/>
                    <a:pt x="275" y="277"/>
                    <a:pt x="281" y="277"/>
                  </a:cubicBezTo>
                  <a:cubicBezTo>
                    <a:pt x="281" y="277"/>
                    <a:pt x="281" y="277"/>
                    <a:pt x="281" y="277"/>
                  </a:cubicBezTo>
                  <a:cubicBezTo>
                    <a:pt x="290" y="277"/>
                    <a:pt x="297" y="273"/>
                    <a:pt x="300" y="269"/>
                  </a:cubicBezTo>
                  <a:cubicBezTo>
                    <a:pt x="301" y="269"/>
                    <a:pt x="301" y="269"/>
                    <a:pt x="301" y="269"/>
                  </a:cubicBezTo>
                  <a:cubicBezTo>
                    <a:pt x="305" y="272"/>
                    <a:pt x="312" y="276"/>
                    <a:pt x="317" y="281"/>
                  </a:cubicBezTo>
                  <a:cubicBezTo>
                    <a:pt x="323" y="285"/>
                    <a:pt x="326" y="289"/>
                    <a:pt x="327" y="292"/>
                  </a:cubicBezTo>
                  <a:cubicBezTo>
                    <a:pt x="327" y="309"/>
                    <a:pt x="327" y="309"/>
                    <a:pt x="327" y="309"/>
                  </a:cubicBezTo>
                  <a:cubicBezTo>
                    <a:pt x="327" y="313"/>
                    <a:pt x="329" y="315"/>
                    <a:pt x="333" y="315"/>
                  </a:cubicBezTo>
                  <a:cubicBezTo>
                    <a:pt x="336" y="315"/>
                    <a:pt x="339" y="313"/>
                    <a:pt x="339" y="309"/>
                  </a:cubicBezTo>
                  <a:cubicBezTo>
                    <a:pt x="339" y="291"/>
                    <a:pt x="339" y="291"/>
                    <a:pt x="339" y="291"/>
                  </a:cubicBezTo>
                  <a:close/>
                  <a:moveTo>
                    <a:pt x="301" y="233"/>
                  </a:moveTo>
                  <a:cubicBezTo>
                    <a:pt x="301" y="233"/>
                    <a:pt x="301" y="234"/>
                    <a:pt x="300" y="236"/>
                  </a:cubicBezTo>
                  <a:cubicBezTo>
                    <a:pt x="299" y="239"/>
                    <a:pt x="298" y="242"/>
                    <a:pt x="295" y="245"/>
                  </a:cubicBezTo>
                  <a:cubicBezTo>
                    <a:pt x="293" y="246"/>
                    <a:pt x="292" y="247"/>
                    <a:pt x="292" y="249"/>
                  </a:cubicBezTo>
                  <a:cubicBezTo>
                    <a:pt x="292" y="260"/>
                    <a:pt x="292" y="260"/>
                    <a:pt x="292" y="260"/>
                  </a:cubicBezTo>
                  <a:cubicBezTo>
                    <a:pt x="290" y="262"/>
                    <a:pt x="286" y="265"/>
                    <a:pt x="281" y="265"/>
                  </a:cubicBezTo>
                  <a:cubicBezTo>
                    <a:pt x="278" y="265"/>
                    <a:pt x="274" y="264"/>
                    <a:pt x="269" y="260"/>
                  </a:cubicBezTo>
                  <a:cubicBezTo>
                    <a:pt x="269" y="250"/>
                    <a:pt x="269" y="250"/>
                    <a:pt x="269" y="250"/>
                  </a:cubicBezTo>
                  <a:cubicBezTo>
                    <a:pt x="269" y="248"/>
                    <a:pt x="268" y="247"/>
                    <a:pt x="266" y="246"/>
                  </a:cubicBezTo>
                  <a:cubicBezTo>
                    <a:pt x="263" y="243"/>
                    <a:pt x="261" y="240"/>
                    <a:pt x="260" y="238"/>
                  </a:cubicBezTo>
                  <a:cubicBezTo>
                    <a:pt x="260" y="237"/>
                    <a:pt x="260" y="236"/>
                    <a:pt x="260" y="235"/>
                  </a:cubicBezTo>
                  <a:cubicBezTo>
                    <a:pt x="259" y="235"/>
                    <a:pt x="260" y="235"/>
                    <a:pt x="259" y="235"/>
                  </a:cubicBezTo>
                  <a:cubicBezTo>
                    <a:pt x="260" y="235"/>
                    <a:pt x="259" y="234"/>
                    <a:pt x="259" y="234"/>
                  </a:cubicBezTo>
                  <a:cubicBezTo>
                    <a:pt x="258" y="220"/>
                    <a:pt x="258" y="220"/>
                    <a:pt x="258" y="220"/>
                  </a:cubicBezTo>
                  <a:cubicBezTo>
                    <a:pt x="258" y="211"/>
                    <a:pt x="258" y="211"/>
                    <a:pt x="258" y="211"/>
                  </a:cubicBezTo>
                  <a:cubicBezTo>
                    <a:pt x="258" y="197"/>
                    <a:pt x="267" y="189"/>
                    <a:pt x="280" y="189"/>
                  </a:cubicBezTo>
                  <a:cubicBezTo>
                    <a:pt x="280" y="189"/>
                    <a:pt x="281" y="189"/>
                    <a:pt x="281" y="189"/>
                  </a:cubicBezTo>
                  <a:cubicBezTo>
                    <a:pt x="281" y="189"/>
                    <a:pt x="281" y="189"/>
                    <a:pt x="281" y="189"/>
                  </a:cubicBezTo>
                  <a:cubicBezTo>
                    <a:pt x="287" y="189"/>
                    <a:pt x="292" y="191"/>
                    <a:pt x="295" y="195"/>
                  </a:cubicBezTo>
                  <a:cubicBezTo>
                    <a:pt x="299" y="198"/>
                    <a:pt x="301" y="203"/>
                    <a:pt x="301" y="211"/>
                  </a:cubicBezTo>
                  <a:lnTo>
                    <a:pt x="301" y="233"/>
                  </a:lnTo>
                  <a:close/>
                  <a:moveTo>
                    <a:pt x="193" y="281"/>
                  </a:moveTo>
                  <a:cubicBezTo>
                    <a:pt x="193" y="275"/>
                    <a:pt x="193" y="275"/>
                    <a:pt x="193" y="275"/>
                  </a:cubicBezTo>
                  <a:cubicBezTo>
                    <a:pt x="201" y="267"/>
                    <a:pt x="202" y="258"/>
                    <a:pt x="202" y="256"/>
                  </a:cubicBezTo>
                  <a:cubicBezTo>
                    <a:pt x="202" y="235"/>
                    <a:pt x="202" y="235"/>
                    <a:pt x="202" y="235"/>
                  </a:cubicBezTo>
                  <a:cubicBezTo>
                    <a:pt x="202" y="225"/>
                    <a:pt x="199" y="216"/>
                    <a:pt x="193" y="210"/>
                  </a:cubicBezTo>
                  <a:cubicBezTo>
                    <a:pt x="187" y="204"/>
                    <a:pt x="179" y="201"/>
                    <a:pt x="170" y="200"/>
                  </a:cubicBezTo>
                  <a:cubicBezTo>
                    <a:pt x="169" y="200"/>
                    <a:pt x="169" y="200"/>
                    <a:pt x="169" y="200"/>
                  </a:cubicBezTo>
                  <a:cubicBezTo>
                    <a:pt x="159" y="200"/>
                    <a:pt x="151" y="204"/>
                    <a:pt x="144" y="210"/>
                  </a:cubicBezTo>
                  <a:cubicBezTo>
                    <a:pt x="138" y="216"/>
                    <a:pt x="135" y="225"/>
                    <a:pt x="135" y="235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5" y="245"/>
                    <a:pt x="135" y="245"/>
                    <a:pt x="135" y="245"/>
                  </a:cubicBezTo>
                  <a:cubicBezTo>
                    <a:pt x="136" y="259"/>
                    <a:pt x="136" y="259"/>
                    <a:pt x="136" y="259"/>
                  </a:cubicBezTo>
                  <a:cubicBezTo>
                    <a:pt x="136" y="261"/>
                    <a:pt x="137" y="269"/>
                    <a:pt x="145" y="277"/>
                  </a:cubicBezTo>
                  <a:cubicBezTo>
                    <a:pt x="145" y="283"/>
                    <a:pt x="145" y="283"/>
                    <a:pt x="145" y="283"/>
                  </a:cubicBezTo>
                  <a:cubicBezTo>
                    <a:pt x="142" y="284"/>
                    <a:pt x="137" y="287"/>
                    <a:pt x="133" y="289"/>
                  </a:cubicBezTo>
                  <a:cubicBezTo>
                    <a:pt x="128" y="292"/>
                    <a:pt x="124" y="294"/>
                    <a:pt x="121" y="297"/>
                  </a:cubicBezTo>
                  <a:cubicBezTo>
                    <a:pt x="117" y="300"/>
                    <a:pt x="114" y="303"/>
                    <a:pt x="114" y="309"/>
                  </a:cubicBezTo>
                  <a:cubicBezTo>
                    <a:pt x="114" y="309"/>
                    <a:pt x="114" y="309"/>
                    <a:pt x="114" y="310"/>
                  </a:cubicBezTo>
                  <a:cubicBezTo>
                    <a:pt x="114" y="335"/>
                    <a:pt x="114" y="335"/>
                    <a:pt x="114" y="335"/>
                  </a:cubicBezTo>
                  <a:cubicBezTo>
                    <a:pt x="114" y="338"/>
                    <a:pt x="116" y="341"/>
                    <a:pt x="120" y="341"/>
                  </a:cubicBezTo>
                  <a:cubicBezTo>
                    <a:pt x="123" y="341"/>
                    <a:pt x="126" y="338"/>
                    <a:pt x="126" y="335"/>
                  </a:cubicBezTo>
                  <a:cubicBezTo>
                    <a:pt x="126" y="309"/>
                    <a:pt x="126" y="309"/>
                    <a:pt x="126" y="309"/>
                  </a:cubicBezTo>
                  <a:cubicBezTo>
                    <a:pt x="126" y="309"/>
                    <a:pt x="126" y="309"/>
                    <a:pt x="126" y="309"/>
                  </a:cubicBezTo>
                  <a:cubicBezTo>
                    <a:pt x="126" y="308"/>
                    <a:pt x="128" y="307"/>
                    <a:pt x="130" y="305"/>
                  </a:cubicBezTo>
                  <a:cubicBezTo>
                    <a:pt x="134" y="302"/>
                    <a:pt x="140" y="299"/>
                    <a:pt x="145" y="296"/>
                  </a:cubicBezTo>
                  <a:cubicBezTo>
                    <a:pt x="147" y="295"/>
                    <a:pt x="149" y="294"/>
                    <a:pt x="150" y="294"/>
                  </a:cubicBezTo>
                  <a:cubicBezTo>
                    <a:pt x="157" y="299"/>
                    <a:pt x="164" y="301"/>
                    <a:pt x="170" y="301"/>
                  </a:cubicBezTo>
                  <a:cubicBezTo>
                    <a:pt x="170" y="301"/>
                    <a:pt x="170" y="301"/>
                    <a:pt x="170" y="301"/>
                  </a:cubicBezTo>
                  <a:cubicBezTo>
                    <a:pt x="179" y="300"/>
                    <a:pt x="186" y="296"/>
                    <a:pt x="189" y="293"/>
                  </a:cubicBezTo>
                  <a:cubicBezTo>
                    <a:pt x="189" y="293"/>
                    <a:pt x="190" y="293"/>
                    <a:pt x="190" y="293"/>
                  </a:cubicBezTo>
                  <a:cubicBezTo>
                    <a:pt x="194" y="295"/>
                    <a:pt x="201" y="299"/>
                    <a:pt x="207" y="303"/>
                  </a:cubicBezTo>
                  <a:cubicBezTo>
                    <a:pt x="212" y="308"/>
                    <a:pt x="216" y="312"/>
                    <a:pt x="215" y="314"/>
                  </a:cubicBezTo>
                  <a:cubicBezTo>
                    <a:pt x="215" y="314"/>
                    <a:pt x="215" y="315"/>
                    <a:pt x="215" y="315"/>
                  </a:cubicBezTo>
                  <a:cubicBezTo>
                    <a:pt x="215" y="315"/>
                    <a:pt x="215" y="315"/>
                    <a:pt x="215" y="315"/>
                  </a:cubicBezTo>
                  <a:cubicBezTo>
                    <a:pt x="215" y="333"/>
                    <a:pt x="215" y="333"/>
                    <a:pt x="215" y="333"/>
                  </a:cubicBezTo>
                  <a:cubicBezTo>
                    <a:pt x="215" y="336"/>
                    <a:pt x="218" y="339"/>
                    <a:pt x="221" y="339"/>
                  </a:cubicBezTo>
                  <a:cubicBezTo>
                    <a:pt x="225" y="339"/>
                    <a:pt x="227" y="336"/>
                    <a:pt x="227" y="333"/>
                  </a:cubicBezTo>
                  <a:cubicBezTo>
                    <a:pt x="227" y="315"/>
                    <a:pt x="227" y="315"/>
                    <a:pt x="227" y="315"/>
                  </a:cubicBezTo>
                  <a:cubicBezTo>
                    <a:pt x="227" y="315"/>
                    <a:pt x="227" y="315"/>
                    <a:pt x="227" y="314"/>
                  </a:cubicBezTo>
                  <a:cubicBezTo>
                    <a:pt x="227" y="308"/>
                    <a:pt x="224" y="303"/>
                    <a:pt x="220" y="299"/>
                  </a:cubicBezTo>
                  <a:cubicBezTo>
                    <a:pt x="212" y="291"/>
                    <a:pt x="199" y="284"/>
                    <a:pt x="193" y="281"/>
                  </a:cubicBezTo>
                  <a:close/>
                  <a:moveTo>
                    <a:pt x="190" y="256"/>
                  </a:moveTo>
                  <a:cubicBezTo>
                    <a:pt x="190" y="256"/>
                    <a:pt x="190" y="258"/>
                    <a:pt x="189" y="260"/>
                  </a:cubicBezTo>
                  <a:cubicBezTo>
                    <a:pt x="188" y="262"/>
                    <a:pt x="186" y="265"/>
                    <a:pt x="183" y="268"/>
                  </a:cubicBezTo>
                  <a:cubicBezTo>
                    <a:pt x="182" y="269"/>
                    <a:pt x="181" y="271"/>
                    <a:pt x="181" y="273"/>
                  </a:cubicBezTo>
                  <a:cubicBezTo>
                    <a:pt x="181" y="284"/>
                    <a:pt x="181" y="284"/>
                    <a:pt x="181" y="284"/>
                  </a:cubicBezTo>
                  <a:cubicBezTo>
                    <a:pt x="179" y="286"/>
                    <a:pt x="175" y="289"/>
                    <a:pt x="170" y="289"/>
                  </a:cubicBezTo>
                  <a:cubicBezTo>
                    <a:pt x="167" y="289"/>
                    <a:pt x="163" y="288"/>
                    <a:pt x="157" y="284"/>
                  </a:cubicBezTo>
                  <a:cubicBezTo>
                    <a:pt x="157" y="274"/>
                    <a:pt x="157" y="274"/>
                    <a:pt x="157" y="274"/>
                  </a:cubicBezTo>
                  <a:cubicBezTo>
                    <a:pt x="157" y="272"/>
                    <a:pt x="156" y="270"/>
                    <a:pt x="155" y="269"/>
                  </a:cubicBezTo>
                  <a:cubicBezTo>
                    <a:pt x="151" y="266"/>
                    <a:pt x="150" y="264"/>
                    <a:pt x="149" y="262"/>
                  </a:cubicBezTo>
                  <a:cubicBezTo>
                    <a:pt x="148" y="261"/>
                    <a:pt x="148" y="260"/>
                    <a:pt x="148" y="259"/>
                  </a:cubicBezTo>
                  <a:cubicBezTo>
                    <a:pt x="148" y="259"/>
                    <a:pt x="148" y="259"/>
                    <a:pt x="148" y="259"/>
                  </a:cubicBezTo>
                  <a:cubicBezTo>
                    <a:pt x="148" y="259"/>
                    <a:pt x="148" y="259"/>
                    <a:pt x="148" y="259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7" y="244"/>
                    <a:pt x="147" y="244"/>
                    <a:pt x="147" y="244"/>
                  </a:cubicBezTo>
                  <a:cubicBezTo>
                    <a:pt x="147" y="235"/>
                    <a:pt x="147" y="235"/>
                    <a:pt x="147" y="235"/>
                  </a:cubicBezTo>
                  <a:cubicBezTo>
                    <a:pt x="147" y="221"/>
                    <a:pt x="156" y="213"/>
                    <a:pt x="169" y="212"/>
                  </a:cubicBezTo>
                  <a:cubicBezTo>
                    <a:pt x="169" y="212"/>
                    <a:pt x="169" y="212"/>
                    <a:pt x="169" y="212"/>
                  </a:cubicBezTo>
                  <a:cubicBezTo>
                    <a:pt x="176" y="213"/>
                    <a:pt x="181" y="215"/>
                    <a:pt x="184" y="218"/>
                  </a:cubicBezTo>
                  <a:cubicBezTo>
                    <a:pt x="187" y="222"/>
                    <a:pt x="190" y="227"/>
                    <a:pt x="190" y="235"/>
                  </a:cubicBezTo>
                  <a:lnTo>
                    <a:pt x="190" y="256"/>
                  </a:lnTo>
                  <a:close/>
                  <a:moveTo>
                    <a:pt x="46" y="159"/>
                  </a:moveTo>
                  <a:cubicBezTo>
                    <a:pt x="278" y="159"/>
                    <a:pt x="278" y="159"/>
                    <a:pt x="278" y="159"/>
                  </a:cubicBezTo>
                  <a:cubicBezTo>
                    <a:pt x="282" y="159"/>
                    <a:pt x="284" y="156"/>
                    <a:pt x="284" y="153"/>
                  </a:cubicBezTo>
                  <a:cubicBezTo>
                    <a:pt x="284" y="149"/>
                    <a:pt x="282" y="147"/>
                    <a:pt x="278" y="147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3" y="147"/>
                    <a:pt x="40" y="149"/>
                    <a:pt x="40" y="153"/>
                  </a:cubicBezTo>
                  <a:cubicBezTo>
                    <a:pt x="40" y="156"/>
                    <a:pt x="43" y="159"/>
                    <a:pt x="46" y="159"/>
                  </a:cubicBezTo>
                  <a:close/>
                  <a:moveTo>
                    <a:pt x="296" y="158"/>
                  </a:moveTo>
                  <a:cubicBezTo>
                    <a:pt x="299" y="158"/>
                    <a:pt x="301" y="156"/>
                    <a:pt x="301" y="152"/>
                  </a:cubicBezTo>
                  <a:cubicBezTo>
                    <a:pt x="301" y="149"/>
                    <a:pt x="299" y="147"/>
                    <a:pt x="296" y="147"/>
                  </a:cubicBezTo>
                  <a:cubicBezTo>
                    <a:pt x="293" y="147"/>
                    <a:pt x="290" y="149"/>
                    <a:pt x="290" y="152"/>
                  </a:cubicBezTo>
                  <a:cubicBezTo>
                    <a:pt x="290" y="156"/>
                    <a:pt x="293" y="158"/>
                    <a:pt x="296" y="15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BCDF6601-4DE1-7E5B-C7A4-2995636FF2C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31544" y="1415890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2F5D9E60-4322-5B74-CC55-1D32F83362F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31544" y="1994221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C3A07F28-995B-734E-C419-26D8CA1ABB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229564"/>
            <a:ext cx="9067784" cy="1104703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1" name="object 47">
            <a:extLst>
              <a:ext uri="{FF2B5EF4-FFF2-40B4-BE49-F238E27FC236}">
                <a16:creationId xmlns:a16="http://schemas.microsoft.com/office/drawing/2014/main" id="{287503B0-28B5-93A9-1CB0-ACD72EC618E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9F1CEFE-F9B8-AC03-4CA3-82CCEE43BA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C5462CFB-4DF6-7794-1BE1-14B9E5EFC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F4AA30B-1B57-4421-BF75-B7891D00C3F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D7319E18-3174-DF6F-1533-31F060EB76D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31544" y="3331718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C1BBB499-203A-C238-6969-E166AF1B1EA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1544" y="3960812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4B88FC0-3CBB-308E-8DDD-0F2983AEFA2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1543" y="4946739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7F7D9791-BF17-9BD1-5C1B-05A687CE5F4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31543" y="5575833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0F38D76F-8C3F-01AE-0A7D-7AB72157A9E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738442" y="1414236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350B4E90-D5F3-75CE-2CFF-20CC765451B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738442" y="1992567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67455B06-A2C7-E002-8D2C-46901FCFF8D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8442" y="3330064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E74865B9-0168-27E5-1404-7B5E7D9B0A8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38442" y="3959158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D8BED9CD-2B91-3FB9-A879-4A82B7B2F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38441" y="4945085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33700850-6F3F-11E0-DA76-7CA90451A3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738441" y="5574179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71322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7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78073CE-0ABE-5558-A4A7-9AA08C67752E}"/>
              </a:ext>
            </a:extLst>
          </p:cNvPr>
          <p:cNvGrpSpPr/>
          <p:nvPr userDrawn="1"/>
        </p:nvGrpSpPr>
        <p:grpSpPr>
          <a:xfrm>
            <a:off x="3822700" y="1541277"/>
            <a:ext cx="4546599" cy="4835761"/>
            <a:chOff x="3749676" y="1333500"/>
            <a:chExt cx="4692650" cy="4991101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74596B97-DB80-1FFF-3206-68422DCBFC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4963" y="1333500"/>
              <a:ext cx="2633663" cy="1636713"/>
            </a:xfrm>
            <a:custGeom>
              <a:avLst/>
              <a:gdLst>
                <a:gd name="T0" fmla="*/ 692 w 1002"/>
                <a:gd name="T1" fmla="*/ 96 h 622"/>
                <a:gd name="T2" fmla="*/ 636 w 1002"/>
                <a:gd name="T3" fmla="*/ 0 h 622"/>
                <a:gd name="T4" fmla="*/ 588 w 1002"/>
                <a:gd name="T5" fmla="*/ 109 h 622"/>
                <a:gd name="T6" fmla="*/ 0 w 1002"/>
                <a:gd name="T7" fmla="*/ 529 h 622"/>
                <a:gd name="T8" fmla="*/ 739 w 1002"/>
                <a:gd name="T9" fmla="*/ 529 h 622"/>
                <a:gd name="T10" fmla="*/ 1002 w 1002"/>
                <a:gd name="T11" fmla="*/ 622 h 622"/>
                <a:gd name="T12" fmla="*/ 692 w 1002"/>
                <a:gd name="T13" fmla="*/ 9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2" h="622">
                  <a:moveTo>
                    <a:pt x="692" y="96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588" y="109"/>
                    <a:pt x="588" y="109"/>
                    <a:pt x="588" y="109"/>
                  </a:cubicBezTo>
                  <a:cubicBezTo>
                    <a:pt x="336" y="155"/>
                    <a:pt x="122" y="313"/>
                    <a:pt x="0" y="529"/>
                  </a:cubicBezTo>
                  <a:cubicBezTo>
                    <a:pt x="739" y="529"/>
                    <a:pt x="739" y="529"/>
                    <a:pt x="739" y="529"/>
                  </a:cubicBezTo>
                  <a:cubicBezTo>
                    <a:pt x="839" y="529"/>
                    <a:pt x="931" y="564"/>
                    <a:pt x="1002" y="622"/>
                  </a:cubicBezTo>
                  <a:lnTo>
                    <a:pt x="692" y="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B92354AD-7D7C-4512-3A09-5F0683B5F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9676" y="2786063"/>
              <a:ext cx="1939925" cy="2160588"/>
            </a:xfrm>
            <a:custGeom>
              <a:avLst/>
              <a:gdLst>
                <a:gd name="T0" fmla="*/ 128 w 738"/>
                <a:gd name="T1" fmla="*/ 5 h 821"/>
                <a:gd name="T2" fmla="*/ 16 w 738"/>
                <a:gd name="T3" fmla="*/ 6 h 821"/>
                <a:gd name="T4" fmla="*/ 86 w 738"/>
                <a:gd name="T5" fmla="*/ 101 h 821"/>
                <a:gd name="T6" fmla="*/ 155 w 738"/>
                <a:gd name="T7" fmla="*/ 821 h 821"/>
                <a:gd name="T8" fmla="*/ 526 w 738"/>
                <a:gd name="T9" fmla="*/ 182 h 821"/>
                <a:gd name="T10" fmla="*/ 738 w 738"/>
                <a:gd name="T11" fmla="*/ 0 h 821"/>
                <a:gd name="T12" fmla="*/ 128 w 738"/>
                <a:gd name="T13" fmla="*/ 5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8" h="821">
                  <a:moveTo>
                    <a:pt x="128" y="5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86" y="101"/>
                    <a:pt x="86" y="101"/>
                    <a:pt x="86" y="101"/>
                  </a:cubicBezTo>
                  <a:cubicBezTo>
                    <a:pt x="0" y="343"/>
                    <a:pt x="29" y="607"/>
                    <a:pt x="155" y="821"/>
                  </a:cubicBezTo>
                  <a:cubicBezTo>
                    <a:pt x="526" y="182"/>
                    <a:pt x="526" y="182"/>
                    <a:pt x="526" y="182"/>
                  </a:cubicBezTo>
                  <a:cubicBezTo>
                    <a:pt x="576" y="95"/>
                    <a:pt x="652" y="33"/>
                    <a:pt x="738" y="0"/>
                  </a:cubicBezTo>
                  <a:lnTo>
                    <a:pt x="128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B1F6DB83-8A3D-BCAE-9D1E-836A17BE7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26" y="3659188"/>
              <a:ext cx="2044700" cy="2413000"/>
            </a:xfrm>
            <a:custGeom>
              <a:avLst/>
              <a:gdLst>
                <a:gd name="T0" fmla="*/ 404 w 778"/>
                <a:gd name="T1" fmla="*/ 275 h 917"/>
                <a:gd name="T2" fmla="*/ 351 w 778"/>
                <a:gd name="T3" fmla="*/ 0 h 917"/>
                <a:gd name="T4" fmla="*/ 54 w 778"/>
                <a:gd name="T5" fmla="*/ 534 h 917"/>
                <a:gd name="T6" fmla="*/ 0 w 778"/>
                <a:gd name="T7" fmla="*/ 632 h 917"/>
                <a:gd name="T8" fmla="*/ 117 w 778"/>
                <a:gd name="T9" fmla="*/ 617 h 917"/>
                <a:gd name="T10" fmla="*/ 778 w 778"/>
                <a:gd name="T11" fmla="*/ 913 h 917"/>
                <a:gd name="T12" fmla="*/ 404 w 778"/>
                <a:gd name="T13" fmla="*/ 275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7">
                  <a:moveTo>
                    <a:pt x="404" y="275"/>
                  </a:moveTo>
                  <a:cubicBezTo>
                    <a:pt x="354" y="189"/>
                    <a:pt x="337" y="92"/>
                    <a:pt x="351" y="0"/>
                  </a:cubicBezTo>
                  <a:cubicBezTo>
                    <a:pt x="54" y="534"/>
                    <a:pt x="54" y="534"/>
                    <a:pt x="54" y="534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117" y="617"/>
                    <a:pt x="117" y="617"/>
                    <a:pt x="117" y="617"/>
                  </a:cubicBezTo>
                  <a:cubicBezTo>
                    <a:pt x="285" y="812"/>
                    <a:pt x="529" y="917"/>
                    <a:pt x="778" y="913"/>
                  </a:cubicBezTo>
                  <a:lnTo>
                    <a:pt x="404" y="2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C3B1E1F-FE5C-9EA8-3F0E-4244AC393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9226" y="2682875"/>
              <a:ext cx="1943100" cy="2160588"/>
            </a:xfrm>
            <a:custGeom>
              <a:avLst/>
              <a:gdLst>
                <a:gd name="T0" fmla="*/ 652 w 739"/>
                <a:gd name="T1" fmla="*/ 720 h 821"/>
                <a:gd name="T2" fmla="*/ 583 w 739"/>
                <a:gd name="T3" fmla="*/ 0 h 821"/>
                <a:gd name="T4" fmla="*/ 212 w 739"/>
                <a:gd name="T5" fmla="*/ 640 h 821"/>
                <a:gd name="T6" fmla="*/ 0 w 739"/>
                <a:gd name="T7" fmla="*/ 821 h 821"/>
                <a:gd name="T8" fmla="*/ 611 w 739"/>
                <a:gd name="T9" fmla="*/ 816 h 821"/>
                <a:gd name="T10" fmla="*/ 723 w 739"/>
                <a:gd name="T11" fmla="*/ 816 h 821"/>
                <a:gd name="T12" fmla="*/ 652 w 739"/>
                <a:gd name="T13" fmla="*/ 72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821">
                  <a:moveTo>
                    <a:pt x="652" y="720"/>
                  </a:moveTo>
                  <a:cubicBezTo>
                    <a:pt x="739" y="478"/>
                    <a:pt x="709" y="214"/>
                    <a:pt x="583" y="0"/>
                  </a:cubicBezTo>
                  <a:cubicBezTo>
                    <a:pt x="212" y="640"/>
                    <a:pt x="212" y="640"/>
                    <a:pt x="212" y="640"/>
                  </a:cubicBezTo>
                  <a:cubicBezTo>
                    <a:pt x="163" y="726"/>
                    <a:pt x="86" y="788"/>
                    <a:pt x="0" y="821"/>
                  </a:cubicBezTo>
                  <a:cubicBezTo>
                    <a:pt x="611" y="816"/>
                    <a:pt x="611" y="816"/>
                    <a:pt x="611" y="816"/>
                  </a:cubicBezTo>
                  <a:cubicBezTo>
                    <a:pt x="723" y="816"/>
                    <a:pt x="723" y="816"/>
                    <a:pt x="723" y="816"/>
                  </a:cubicBezTo>
                  <a:lnTo>
                    <a:pt x="652" y="72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F6C1A590-C726-39F5-1530-11FA6E13D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3776" y="1560513"/>
              <a:ext cx="2044700" cy="2409825"/>
            </a:xfrm>
            <a:custGeom>
              <a:avLst/>
              <a:gdLst>
                <a:gd name="T0" fmla="*/ 660 w 778"/>
                <a:gd name="T1" fmla="*/ 299 h 916"/>
                <a:gd name="T2" fmla="*/ 0 w 778"/>
                <a:gd name="T3" fmla="*/ 4 h 916"/>
                <a:gd name="T4" fmla="*/ 373 w 778"/>
                <a:gd name="T5" fmla="*/ 642 h 916"/>
                <a:gd name="T6" fmla="*/ 426 w 778"/>
                <a:gd name="T7" fmla="*/ 916 h 916"/>
                <a:gd name="T8" fmla="*/ 723 w 778"/>
                <a:gd name="T9" fmla="*/ 383 h 916"/>
                <a:gd name="T10" fmla="*/ 778 w 778"/>
                <a:gd name="T11" fmla="*/ 285 h 916"/>
                <a:gd name="T12" fmla="*/ 660 w 778"/>
                <a:gd name="T13" fmla="*/ 299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916">
                  <a:moveTo>
                    <a:pt x="660" y="299"/>
                  </a:moveTo>
                  <a:cubicBezTo>
                    <a:pt x="492" y="105"/>
                    <a:pt x="248" y="0"/>
                    <a:pt x="0" y="4"/>
                  </a:cubicBezTo>
                  <a:cubicBezTo>
                    <a:pt x="373" y="642"/>
                    <a:pt x="373" y="642"/>
                    <a:pt x="373" y="642"/>
                  </a:cubicBezTo>
                  <a:cubicBezTo>
                    <a:pt x="424" y="728"/>
                    <a:pt x="440" y="825"/>
                    <a:pt x="426" y="916"/>
                  </a:cubicBezTo>
                  <a:cubicBezTo>
                    <a:pt x="723" y="383"/>
                    <a:pt x="723" y="383"/>
                    <a:pt x="723" y="383"/>
                  </a:cubicBezTo>
                  <a:cubicBezTo>
                    <a:pt x="778" y="285"/>
                    <a:pt x="778" y="285"/>
                    <a:pt x="778" y="285"/>
                  </a:cubicBezTo>
                  <a:lnTo>
                    <a:pt x="660" y="2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165160F5-B2C7-03DC-B2D4-192E356CF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4691063"/>
              <a:ext cx="2636838" cy="1633538"/>
            </a:xfrm>
            <a:custGeom>
              <a:avLst/>
              <a:gdLst>
                <a:gd name="T0" fmla="*/ 264 w 1003"/>
                <a:gd name="T1" fmla="*/ 92 h 621"/>
                <a:gd name="T2" fmla="*/ 0 w 1003"/>
                <a:gd name="T3" fmla="*/ 0 h 621"/>
                <a:gd name="T4" fmla="*/ 312 w 1003"/>
                <a:gd name="T5" fmla="*/ 525 h 621"/>
                <a:gd name="T6" fmla="*/ 369 w 1003"/>
                <a:gd name="T7" fmla="*/ 621 h 621"/>
                <a:gd name="T8" fmla="*/ 416 w 1003"/>
                <a:gd name="T9" fmla="*/ 512 h 621"/>
                <a:gd name="T10" fmla="*/ 1003 w 1003"/>
                <a:gd name="T11" fmla="*/ 90 h 621"/>
                <a:gd name="T12" fmla="*/ 264 w 1003"/>
                <a:gd name="T13" fmla="*/ 92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3" h="621">
                  <a:moveTo>
                    <a:pt x="264" y="92"/>
                  </a:moveTo>
                  <a:cubicBezTo>
                    <a:pt x="164" y="92"/>
                    <a:pt x="72" y="58"/>
                    <a:pt x="0" y="0"/>
                  </a:cubicBezTo>
                  <a:cubicBezTo>
                    <a:pt x="312" y="525"/>
                    <a:pt x="312" y="525"/>
                    <a:pt x="312" y="525"/>
                  </a:cubicBezTo>
                  <a:cubicBezTo>
                    <a:pt x="369" y="621"/>
                    <a:pt x="369" y="621"/>
                    <a:pt x="369" y="621"/>
                  </a:cubicBezTo>
                  <a:cubicBezTo>
                    <a:pt x="416" y="512"/>
                    <a:pt x="416" y="512"/>
                    <a:pt x="416" y="512"/>
                  </a:cubicBezTo>
                  <a:cubicBezTo>
                    <a:pt x="668" y="465"/>
                    <a:pt x="882" y="307"/>
                    <a:pt x="1003" y="90"/>
                  </a:cubicBezTo>
                  <a:lnTo>
                    <a:pt x="264" y="9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BCDF6601-4DE1-7E5B-C7A4-2995636FF2C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31544" y="1415890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2F5D9E60-4322-5B74-CC55-1D32F83362F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31544" y="1994221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C3A07F28-995B-734E-C419-26D8CA1ABB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229564"/>
            <a:ext cx="9067784" cy="111620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1" name="object 47">
            <a:extLst>
              <a:ext uri="{FF2B5EF4-FFF2-40B4-BE49-F238E27FC236}">
                <a16:creationId xmlns:a16="http://schemas.microsoft.com/office/drawing/2014/main" id="{287503B0-28B5-93A9-1CB0-ACD72EC618E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chemeClr val="bg1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A9F1CEFE-F9B8-AC03-4CA3-82CCEE43BA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C5462CFB-4DF6-7794-1BE1-14B9E5EFC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F4AA30B-1B57-4421-BF75-B7891D00C3FE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D7319E18-3174-DF6F-1533-31F060EB76D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31544" y="3331718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C1BBB499-203A-C238-6969-E166AF1B1EA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1544" y="3960812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C4B88FC0-3CBB-308E-8DDD-0F2983AEFA2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1543" y="4946739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7F7D9791-BF17-9BD1-5C1B-05A687CE5F4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31543" y="5575833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0F38D76F-8C3F-01AE-0A7D-7AB72157A9E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738442" y="1414236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350B4E90-D5F3-75CE-2CFF-20CC765451B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738442" y="1992567"/>
            <a:ext cx="2651571" cy="123905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67455B06-A2C7-E002-8D2C-46901FCFF8D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8442" y="3330064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E74865B9-0168-27E5-1404-7B5E7D9B0A8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38442" y="3959158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43" name="Text Placeholder 18">
            <a:extLst>
              <a:ext uri="{FF2B5EF4-FFF2-40B4-BE49-F238E27FC236}">
                <a16:creationId xmlns:a16="http://schemas.microsoft.com/office/drawing/2014/main" id="{D8BED9CD-2B91-3FB9-A879-4A82B7B2F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38441" y="4945085"/>
            <a:ext cx="265157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33700850-6F3F-11E0-DA76-7CA90451A3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738441" y="5574179"/>
            <a:ext cx="2651571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17447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8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9">
            <a:extLst>
              <a:ext uri="{FF2B5EF4-FFF2-40B4-BE49-F238E27FC236}">
                <a16:creationId xmlns:a16="http://schemas.microsoft.com/office/drawing/2014/main" id="{74EDA9B6-1CF5-E5EA-2B43-201CB7A663B3}"/>
              </a:ext>
            </a:extLst>
          </p:cNvPr>
          <p:cNvSpPr>
            <a:spLocks/>
          </p:cNvSpPr>
          <p:nvPr userDrawn="1"/>
        </p:nvSpPr>
        <p:spPr bwMode="auto">
          <a:xfrm>
            <a:off x="3883025" y="4273206"/>
            <a:ext cx="1597025" cy="1462088"/>
          </a:xfrm>
          <a:custGeom>
            <a:avLst/>
            <a:gdLst>
              <a:gd name="T0" fmla="*/ 1380 w 1607"/>
              <a:gd name="T1" fmla="*/ 0 h 1472"/>
              <a:gd name="T2" fmla="*/ 1607 w 1607"/>
              <a:gd name="T3" fmla="*/ 497 h 1472"/>
              <a:gd name="T4" fmla="*/ 633 w 1607"/>
              <a:gd name="T5" fmla="*/ 1472 h 1472"/>
              <a:gd name="T6" fmla="*/ 0 w 1607"/>
              <a:gd name="T7" fmla="*/ 0 h 1472"/>
              <a:gd name="T8" fmla="*/ 1380 w 1607"/>
              <a:gd name="T9" fmla="*/ 0 h 1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7" h="1472">
                <a:moveTo>
                  <a:pt x="1380" y="0"/>
                </a:moveTo>
                <a:cubicBezTo>
                  <a:pt x="1399" y="192"/>
                  <a:pt x="1482" y="364"/>
                  <a:pt x="1607" y="497"/>
                </a:cubicBezTo>
                <a:cubicBezTo>
                  <a:pt x="633" y="1472"/>
                  <a:pt x="633" y="1472"/>
                  <a:pt x="633" y="1472"/>
                </a:cubicBezTo>
                <a:cubicBezTo>
                  <a:pt x="258" y="1089"/>
                  <a:pt x="21" y="572"/>
                  <a:pt x="0" y="0"/>
                </a:cubicBezTo>
                <a:lnTo>
                  <a:pt x="138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03F9F57-F768-8874-BCD5-D3C1E86C1A1C}"/>
              </a:ext>
            </a:extLst>
          </p:cNvPr>
          <p:cNvSpPr/>
          <p:nvPr userDrawn="1"/>
        </p:nvSpPr>
        <p:spPr>
          <a:xfrm>
            <a:off x="3836544" y="4813750"/>
            <a:ext cx="381000" cy="381000"/>
          </a:xfrm>
          <a:prstGeom prst="ellipse">
            <a:avLst/>
          </a:prstGeom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A2482B4C-91A1-D2CC-81EC-A451F485C46F}"/>
              </a:ext>
            </a:extLst>
          </p:cNvPr>
          <p:cNvSpPr>
            <a:spLocks/>
          </p:cNvSpPr>
          <p:nvPr userDrawn="1"/>
        </p:nvSpPr>
        <p:spPr bwMode="auto">
          <a:xfrm>
            <a:off x="6743700" y="2861919"/>
            <a:ext cx="1304925" cy="1274763"/>
          </a:xfrm>
          <a:custGeom>
            <a:avLst/>
            <a:gdLst>
              <a:gd name="T0" fmla="*/ 790 w 1312"/>
              <a:gd name="T1" fmla="*/ 0 h 1282"/>
              <a:gd name="T2" fmla="*/ 1312 w 1312"/>
              <a:gd name="T3" fmla="*/ 1282 h 1282"/>
              <a:gd name="T4" fmla="*/ 195 w 1312"/>
              <a:gd name="T5" fmla="*/ 1282 h 1282"/>
              <a:gd name="T6" fmla="*/ 0 w 1312"/>
              <a:gd name="T7" fmla="*/ 790 h 1282"/>
              <a:gd name="T8" fmla="*/ 790 w 1312"/>
              <a:gd name="T9" fmla="*/ 0 h 1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2" h="1282">
                <a:moveTo>
                  <a:pt x="790" y="0"/>
                </a:moveTo>
                <a:cubicBezTo>
                  <a:pt x="1104" y="338"/>
                  <a:pt x="1299" y="787"/>
                  <a:pt x="1312" y="1282"/>
                </a:cubicBezTo>
                <a:cubicBezTo>
                  <a:pt x="195" y="1282"/>
                  <a:pt x="195" y="1282"/>
                  <a:pt x="195" y="1282"/>
                </a:cubicBezTo>
                <a:cubicBezTo>
                  <a:pt x="183" y="1096"/>
                  <a:pt x="112" y="925"/>
                  <a:pt x="0" y="790"/>
                </a:cubicBezTo>
                <a:lnTo>
                  <a:pt x="79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AF8D7CD-9FB0-C23F-B94D-D1E0ED06654D}"/>
              </a:ext>
            </a:extLst>
          </p:cNvPr>
          <p:cNvSpPr>
            <a:spLocks/>
          </p:cNvSpPr>
          <p:nvPr userDrawn="1"/>
        </p:nvSpPr>
        <p:spPr bwMode="auto">
          <a:xfrm>
            <a:off x="6162675" y="1683994"/>
            <a:ext cx="1662113" cy="1866900"/>
          </a:xfrm>
          <a:custGeom>
            <a:avLst/>
            <a:gdLst>
              <a:gd name="T0" fmla="*/ 1672 w 1672"/>
              <a:gd name="T1" fmla="*/ 695 h 1879"/>
              <a:gd name="T2" fmla="*/ 1464 w 1672"/>
              <a:gd name="T3" fmla="*/ 904 h 1879"/>
              <a:gd name="T4" fmla="*/ 489 w 1672"/>
              <a:gd name="T5" fmla="*/ 1879 h 1879"/>
              <a:gd name="T6" fmla="*/ 0 w 1672"/>
              <a:gd name="T7" fmla="*/ 1675 h 1879"/>
              <a:gd name="T8" fmla="*/ 0 w 1672"/>
              <a:gd name="T9" fmla="*/ 0 h 1879"/>
              <a:gd name="T10" fmla="*/ 1672 w 1672"/>
              <a:gd name="T11" fmla="*/ 695 h 1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72" h="1879">
                <a:moveTo>
                  <a:pt x="1672" y="695"/>
                </a:moveTo>
                <a:cubicBezTo>
                  <a:pt x="1464" y="904"/>
                  <a:pt x="1464" y="904"/>
                  <a:pt x="1464" y="904"/>
                </a:cubicBezTo>
                <a:cubicBezTo>
                  <a:pt x="489" y="1879"/>
                  <a:pt x="489" y="1879"/>
                  <a:pt x="489" y="1879"/>
                </a:cubicBezTo>
                <a:cubicBezTo>
                  <a:pt x="355" y="1764"/>
                  <a:pt x="186" y="1689"/>
                  <a:pt x="0" y="1675"/>
                </a:cubicBezTo>
                <a:cubicBezTo>
                  <a:pt x="0" y="0"/>
                  <a:pt x="0" y="0"/>
                  <a:pt x="0" y="0"/>
                </a:cubicBezTo>
                <a:cubicBezTo>
                  <a:pt x="648" y="17"/>
                  <a:pt x="1235" y="278"/>
                  <a:pt x="1672" y="6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58E2F8DD-B08D-A6E4-6E62-A3DDA0E1B614}"/>
              </a:ext>
            </a:extLst>
          </p:cNvPr>
          <p:cNvSpPr>
            <a:spLocks/>
          </p:cNvSpPr>
          <p:nvPr userDrawn="1"/>
        </p:nvSpPr>
        <p:spPr bwMode="auto">
          <a:xfrm>
            <a:off x="4743450" y="2236444"/>
            <a:ext cx="1282700" cy="1327150"/>
          </a:xfrm>
          <a:custGeom>
            <a:avLst/>
            <a:gdLst>
              <a:gd name="T0" fmla="*/ 1290 w 1290"/>
              <a:gd name="T1" fmla="*/ 0 h 1334"/>
              <a:gd name="T2" fmla="*/ 1290 w 1290"/>
              <a:gd name="T3" fmla="*/ 109 h 1334"/>
              <a:gd name="T4" fmla="*/ 1290 w 1290"/>
              <a:gd name="T5" fmla="*/ 1118 h 1334"/>
              <a:gd name="T6" fmla="*/ 791 w 1290"/>
              <a:gd name="T7" fmla="*/ 1334 h 1334"/>
              <a:gd name="T8" fmla="*/ 78 w 1290"/>
              <a:gd name="T9" fmla="*/ 621 h 1334"/>
              <a:gd name="T10" fmla="*/ 0 w 1290"/>
              <a:gd name="T11" fmla="*/ 544 h 1334"/>
              <a:gd name="T12" fmla="*/ 1290 w 1290"/>
              <a:gd name="T13" fmla="*/ 0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0" h="1334">
                <a:moveTo>
                  <a:pt x="1290" y="0"/>
                </a:moveTo>
                <a:cubicBezTo>
                  <a:pt x="1290" y="109"/>
                  <a:pt x="1290" y="109"/>
                  <a:pt x="1290" y="109"/>
                </a:cubicBezTo>
                <a:cubicBezTo>
                  <a:pt x="1290" y="1118"/>
                  <a:pt x="1290" y="1118"/>
                  <a:pt x="1290" y="1118"/>
                </a:cubicBezTo>
                <a:cubicBezTo>
                  <a:pt x="1098" y="1133"/>
                  <a:pt x="925" y="1213"/>
                  <a:pt x="791" y="1334"/>
                </a:cubicBezTo>
                <a:cubicBezTo>
                  <a:pt x="78" y="621"/>
                  <a:pt x="78" y="621"/>
                  <a:pt x="78" y="621"/>
                </a:cubicBezTo>
                <a:cubicBezTo>
                  <a:pt x="0" y="544"/>
                  <a:pt x="0" y="544"/>
                  <a:pt x="0" y="544"/>
                </a:cubicBezTo>
                <a:cubicBezTo>
                  <a:pt x="338" y="221"/>
                  <a:pt x="790" y="17"/>
                  <a:pt x="12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4DCBB281-6ED9-2A47-FDA2-639BE149B085}"/>
              </a:ext>
            </a:extLst>
          </p:cNvPr>
          <p:cNvSpPr>
            <a:spLocks/>
          </p:cNvSpPr>
          <p:nvPr userDrawn="1"/>
        </p:nvSpPr>
        <p:spPr bwMode="auto">
          <a:xfrm>
            <a:off x="3589338" y="2484094"/>
            <a:ext cx="1846263" cy="1652588"/>
          </a:xfrm>
          <a:custGeom>
            <a:avLst/>
            <a:gdLst>
              <a:gd name="T0" fmla="*/ 672 w 1857"/>
              <a:gd name="T1" fmla="*/ 0 h 1662"/>
              <a:gd name="T2" fmla="*/ 881 w 1857"/>
              <a:gd name="T3" fmla="*/ 208 h 1662"/>
              <a:gd name="T4" fmla="*/ 1143 w 1857"/>
              <a:gd name="T5" fmla="*/ 470 h 1662"/>
              <a:gd name="T6" fmla="*/ 1857 w 1857"/>
              <a:gd name="T7" fmla="*/ 1185 h 1662"/>
              <a:gd name="T8" fmla="*/ 1674 w 1857"/>
              <a:gd name="T9" fmla="*/ 1662 h 1662"/>
              <a:gd name="T10" fmla="*/ 0 w 1857"/>
              <a:gd name="T11" fmla="*/ 1662 h 1662"/>
              <a:gd name="T12" fmla="*/ 672 w 1857"/>
              <a:gd name="T13" fmla="*/ 0 h 1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7" h="1662">
                <a:moveTo>
                  <a:pt x="672" y="0"/>
                </a:moveTo>
                <a:cubicBezTo>
                  <a:pt x="881" y="208"/>
                  <a:pt x="881" y="208"/>
                  <a:pt x="881" y="208"/>
                </a:cubicBezTo>
                <a:cubicBezTo>
                  <a:pt x="1143" y="470"/>
                  <a:pt x="1143" y="470"/>
                  <a:pt x="1143" y="470"/>
                </a:cubicBezTo>
                <a:cubicBezTo>
                  <a:pt x="1857" y="1185"/>
                  <a:pt x="1857" y="1185"/>
                  <a:pt x="1857" y="1185"/>
                </a:cubicBezTo>
                <a:cubicBezTo>
                  <a:pt x="1751" y="1317"/>
                  <a:pt x="1685" y="1482"/>
                  <a:pt x="1674" y="1662"/>
                </a:cubicBezTo>
                <a:cubicBezTo>
                  <a:pt x="0" y="1662"/>
                  <a:pt x="0" y="1662"/>
                  <a:pt x="0" y="1662"/>
                </a:cubicBezTo>
                <a:cubicBezTo>
                  <a:pt x="13" y="1020"/>
                  <a:pt x="266" y="438"/>
                  <a:pt x="67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C5C52853-1B24-C94E-0942-C30F7656EE82}"/>
              </a:ext>
            </a:extLst>
          </p:cNvPr>
          <p:cNvSpPr>
            <a:spLocks/>
          </p:cNvSpPr>
          <p:nvPr userDrawn="1"/>
        </p:nvSpPr>
        <p:spPr bwMode="auto">
          <a:xfrm>
            <a:off x="6711950" y="4273206"/>
            <a:ext cx="1889125" cy="1666875"/>
          </a:xfrm>
          <a:custGeom>
            <a:avLst/>
            <a:gdLst>
              <a:gd name="T0" fmla="*/ 225 w 1900"/>
              <a:gd name="T1" fmla="*/ 0 h 1678"/>
              <a:gd name="T2" fmla="*/ 1900 w 1900"/>
              <a:gd name="T3" fmla="*/ 0 h 1678"/>
              <a:gd name="T4" fmla="*/ 1183 w 1900"/>
              <a:gd name="T5" fmla="*/ 1678 h 1678"/>
              <a:gd name="T6" fmla="*/ 975 w 1900"/>
              <a:gd name="T7" fmla="*/ 1470 h 1678"/>
              <a:gd name="T8" fmla="*/ 790 w 1900"/>
              <a:gd name="T9" fmla="*/ 1285 h 1678"/>
              <a:gd name="T10" fmla="*/ 713 w 1900"/>
              <a:gd name="T11" fmla="*/ 1208 h 1678"/>
              <a:gd name="T12" fmla="*/ 0 w 1900"/>
              <a:gd name="T13" fmla="*/ 495 h 1678"/>
              <a:gd name="T14" fmla="*/ 225 w 1900"/>
              <a:gd name="T15" fmla="*/ 0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00" h="1678">
                <a:moveTo>
                  <a:pt x="225" y="0"/>
                </a:moveTo>
                <a:cubicBezTo>
                  <a:pt x="1900" y="0"/>
                  <a:pt x="1900" y="0"/>
                  <a:pt x="1900" y="0"/>
                </a:cubicBezTo>
                <a:cubicBezTo>
                  <a:pt x="1878" y="653"/>
                  <a:pt x="1609" y="1242"/>
                  <a:pt x="1183" y="1678"/>
                </a:cubicBezTo>
                <a:cubicBezTo>
                  <a:pt x="975" y="1470"/>
                  <a:pt x="975" y="1470"/>
                  <a:pt x="975" y="1470"/>
                </a:cubicBezTo>
                <a:cubicBezTo>
                  <a:pt x="790" y="1285"/>
                  <a:pt x="790" y="1285"/>
                  <a:pt x="790" y="1285"/>
                </a:cubicBezTo>
                <a:cubicBezTo>
                  <a:pt x="713" y="1208"/>
                  <a:pt x="713" y="1208"/>
                  <a:pt x="713" y="1208"/>
                </a:cubicBezTo>
                <a:cubicBezTo>
                  <a:pt x="0" y="495"/>
                  <a:pt x="0" y="495"/>
                  <a:pt x="0" y="495"/>
                </a:cubicBezTo>
                <a:cubicBezTo>
                  <a:pt x="124" y="363"/>
                  <a:pt x="206" y="191"/>
                  <a:pt x="22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44671C9-F226-9C00-5E60-212F65CB3A38}"/>
              </a:ext>
            </a:extLst>
          </p:cNvPr>
          <p:cNvSpPr/>
          <p:nvPr userDrawn="1"/>
        </p:nvSpPr>
        <p:spPr>
          <a:xfrm>
            <a:off x="5379241" y="3472308"/>
            <a:ext cx="1433519" cy="14335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22">
            <a:extLst>
              <a:ext uri="{FF2B5EF4-FFF2-40B4-BE49-F238E27FC236}">
                <a16:creationId xmlns:a16="http://schemas.microsoft.com/office/drawing/2014/main" id="{CDE7C887-5188-8663-6FC4-2422A69EB1D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314468" y="3279928"/>
            <a:ext cx="501183" cy="501183"/>
          </a:xfrm>
          <a:custGeom>
            <a:avLst/>
            <a:gdLst>
              <a:gd name="T0" fmla="*/ 304 w 340"/>
              <a:gd name="T1" fmla="*/ 178 h 339"/>
              <a:gd name="T2" fmla="*/ 336 w 340"/>
              <a:gd name="T3" fmla="*/ 168 h 339"/>
              <a:gd name="T4" fmla="*/ 182 w 340"/>
              <a:gd name="T5" fmla="*/ 13 h 339"/>
              <a:gd name="T6" fmla="*/ 132 w 340"/>
              <a:gd name="T7" fmla="*/ 84 h 339"/>
              <a:gd name="T8" fmla="*/ 318 w 340"/>
              <a:gd name="T9" fmla="*/ 166 h 339"/>
              <a:gd name="T10" fmla="*/ 159 w 340"/>
              <a:gd name="T11" fmla="*/ 178 h 339"/>
              <a:gd name="T12" fmla="*/ 227 w 340"/>
              <a:gd name="T13" fmla="*/ 323 h 339"/>
              <a:gd name="T14" fmla="*/ 221 w 340"/>
              <a:gd name="T15" fmla="*/ 211 h 339"/>
              <a:gd name="T16" fmla="*/ 148 w 340"/>
              <a:gd name="T17" fmla="*/ 217 h 339"/>
              <a:gd name="T18" fmla="*/ 69 w 340"/>
              <a:gd name="T19" fmla="*/ 198 h 339"/>
              <a:gd name="T20" fmla="*/ 22 w 340"/>
              <a:gd name="T21" fmla="*/ 332 h 339"/>
              <a:gd name="T22" fmla="*/ 33 w 340"/>
              <a:gd name="T23" fmla="*/ 335 h 339"/>
              <a:gd name="T24" fmla="*/ 69 w 340"/>
              <a:gd name="T25" fmla="*/ 330 h 339"/>
              <a:gd name="T26" fmla="*/ 69 w 340"/>
              <a:gd name="T27" fmla="*/ 331 h 339"/>
              <a:gd name="T28" fmla="*/ 70 w 340"/>
              <a:gd name="T29" fmla="*/ 333 h 339"/>
              <a:gd name="T30" fmla="*/ 72 w 340"/>
              <a:gd name="T31" fmla="*/ 334 h 339"/>
              <a:gd name="T32" fmla="*/ 73 w 340"/>
              <a:gd name="T33" fmla="*/ 335 h 339"/>
              <a:gd name="T34" fmla="*/ 75 w 340"/>
              <a:gd name="T35" fmla="*/ 335 h 339"/>
              <a:gd name="T36" fmla="*/ 334 w 340"/>
              <a:gd name="T37" fmla="*/ 323 h 339"/>
              <a:gd name="T38" fmla="*/ 215 w 340"/>
              <a:gd name="T39" fmla="*/ 223 h 339"/>
              <a:gd name="T40" fmla="*/ 241 w 340"/>
              <a:gd name="T41" fmla="*/ 59 h 339"/>
              <a:gd name="T42" fmla="*/ 268 w 340"/>
              <a:gd name="T43" fmla="*/ 35 h 339"/>
              <a:gd name="T44" fmla="*/ 280 w 340"/>
              <a:gd name="T45" fmla="*/ 88 h 339"/>
              <a:gd name="T46" fmla="*/ 274 w 340"/>
              <a:gd name="T47" fmla="*/ 23 h 339"/>
              <a:gd name="T48" fmla="*/ 235 w 340"/>
              <a:gd name="T49" fmla="*/ 29 h 339"/>
              <a:gd name="T50" fmla="*/ 64 w 340"/>
              <a:gd name="T51" fmla="*/ 67 h 339"/>
              <a:gd name="T52" fmla="*/ 30 w 340"/>
              <a:gd name="T53" fmla="*/ 34 h 339"/>
              <a:gd name="T54" fmla="*/ 85 w 340"/>
              <a:gd name="T55" fmla="*/ 34 h 339"/>
              <a:gd name="T56" fmla="*/ 64 w 340"/>
              <a:gd name="T57" fmla="*/ 12 h 339"/>
              <a:gd name="T58" fmla="*/ 30 w 340"/>
              <a:gd name="T59" fmla="*/ 147 h 339"/>
              <a:gd name="T60" fmla="*/ 32 w 340"/>
              <a:gd name="T61" fmla="*/ 92 h 339"/>
              <a:gd name="T62" fmla="*/ 111 w 340"/>
              <a:gd name="T63" fmla="*/ 129 h 339"/>
              <a:gd name="T64" fmla="*/ 42 w 340"/>
              <a:gd name="T65" fmla="*/ 153 h 339"/>
              <a:gd name="T66" fmla="*/ 90 w 340"/>
              <a:gd name="T67" fmla="*/ 159 h 339"/>
              <a:gd name="T68" fmla="*/ 102 w 340"/>
              <a:gd name="T69" fmla="*/ 315 h 339"/>
              <a:gd name="T70" fmla="*/ 123 w 340"/>
              <a:gd name="T71" fmla="*/ 109 h 339"/>
              <a:gd name="T72" fmla="*/ 2 w 340"/>
              <a:gd name="T73" fmla="*/ 109 h 339"/>
              <a:gd name="T74" fmla="*/ 24 w 340"/>
              <a:gd name="T75" fmla="*/ 206 h 339"/>
              <a:gd name="T76" fmla="*/ 7 w 340"/>
              <a:gd name="T77" fmla="*/ 339 h 339"/>
              <a:gd name="T78" fmla="*/ 36 w 340"/>
              <a:gd name="T79" fmla="*/ 207 h 339"/>
              <a:gd name="T80" fmla="*/ 22 w 340"/>
              <a:gd name="T81" fmla="*/ 110 h 339"/>
              <a:gd name="T82" fmla="*/ 24 w 340"/>
              <a:gd name="T83" fmla="*/ 123 h 339"/>
              <a:gd name="T84" fmla="*/ 80 w 340"/>
              <a:gd name="T85" fmla="*/ 127 h 339"/>
              <a:gd name="T86" fmla="*/ 91 w 340"/>
              <a:gd name="T87" fmla="*/ 136 h 339"/>
              <a:gd name="T88" fmla="*/ 103 w 340"/>
              <a:gd name="T89" fmla="*/ 138 h 339"/>
              <a:gd name="T90" fmla="*/ 80 w 340"/>
              <a:gd name="T91" fmla="*/ 115 h 339"/>
              <a:gd name="T92" fmla="*/ 35 w 340"/>
              <a:gd name="T93" fmla="*/ 118 h 339"/>
              <a:gd name="T94" fmla="*/ 148 w 340"/>
              <a:gd name="T95" fmla="*/ 173 h 339"/>
              <a:gd name="T96" fmla="*/ 143 w 340"/>
              <a:gd name="T97" fmla="*/ 178 h 339"/>
              <a:gd name="T98" fmla="*/ 192 w 340"/>
              <a:gd name="T99" fmla="*/ 269 h 339"/>
              <a:gd name="T100" fmla="*/ 204 w 340"/>
              <a:gd name="T101" fmla="*/ 289 h 339"/>
              <a:gd name="T102" fmla="*/ 209 w 340"/>
              <a:gd name="T103" fmla="*/ 111 h 339"/>
              <a:gd name="T104" fmla="*/ 186 w 340"/>
              <a:gd name="T105" fmla="*/ 134 h 339"/>
              <a:gd name="T106" fmla="*/ 186 w 340"/>
              <a:gd name="T107" fmla="*/ 100 h 339"/>
              <a:gd name="T108" fmla="*/ 175 w 340"/>
              <a:gd name="T109" fmla="*/ 111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40" h="339">
                <a:moveTo>
                  <a:pt x="334" y="323"/>
                </a:moveTo>
                <a:cubicBezTo>
                  <a:pt x="304" y="323"/>
                  <a:pt x="304" y="323"/>
                  <a:pt x="304" y="323"/>
                </a:cubicBezTo>
                <a:cubicBezTo>
                  <a:pt x="304" y="178"/>
                  <a:pt x="304" y="178"/>
                  <a:pt x="304" y="178"/>
                </a:cubicBezTo>
                <a:cubicBezTo>
                  <a:pt x="332" y="178"/>
                  <a:pt x="332" y="178"/>
                  <a:pt x="332" y="178"/>
                </a:cubicBezTo>
                <a:cubicBezTo>
                  <a:pt x="334" y="178"/>
                  <a:pt x="337" y="176"/>
                  <a:pt x="338" y="174"/>
                </a:cubicBezTo>
                <a:cubicBezTo>
                  <a:pt x="338" y="172"/>
                  <a:pt x="338" y="170"/>
                  <a:pt x="336" y="168"/>
                </a:cubicBezTo>
                <a:cubicBezTo>
                  <a:pt x="190" y="12"/>
                  <a:pt x="190" y="12"/>
                  <a:pt x="190" y="12"/>
                </a:cubicBezTo>
                <a:cubicBezTo>
                  <a:pt x="189" y="11"/>
                  <a:pt x="188" y="11"/>
                  <a:pt x="186" y="11"/>
                </a:cubicBezTo>
                <a:cubicBezTo>
                  <a:pt x="184" y="11"/>
                  <a:pt x="183" y="11"/>
                  <a:pt x="182" y="13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1" y="78"/>
                  <a:pt x="121" y="82"/>
                  <a:pt x="123" y="84"/>
                </a:cubicBezTo>
                <a:cubicBezTo>
                  <a:pt x="126" y="87"/>
                  <a:pt x="129" y="86"/>
                  <a:pt x="132" y="84"/>
                </a:cubicBezTo>
                <a:cubicBezTo>
                  <a:pt x="132" y="84"/>
                  <a:pt x="132" y="84"/>
                  <a:pt x="132" y="84"/>
                </a:cubicBezTo>
                <a:cubicBezTo>
                  <a:pt x="186" y="25"/>
                  <a:pt x="186" y="25"/>
                  <a:pt x="186" y="25"/>
                </a:cubicBezTo>
                <a:cubicBezTo>
                  <a:pt x="318" y="166"/>
                  <a:pt x="318" y="166"/>
                  <a:pt x="318" y="166"/>
                </a:cubicBezTo>
                <a:cubicBezTo>
                  <a:pt x="159" y="166"/>
                  <a:pt x="159" y="166"/>
                  <a:pt x="159" y="166"/>
                </a:cubicBezTo>
                <a:cubicBezTo>
                  <a:pt x="155" y="166"/>
                  <a:pt x="153" y="169"/>
                  <a:pt x="153" y="172"/>
                </a:cubicBezTo>
                <a:cubicBezTo>
                  <a:pt x="153" y="175"/>
                  <a:pt x="155" y="178"/>
                  <a:pt x="159" y="178"/>
                </a:cubicBezTo>
                <a:cubicBezTo>
                  <a:pt x="292" y="178"/>
                  <a:pt x="292" y="178"/>
                  <a:pt x="292" y="178"/>
                </a:cubicBezTo>
                <a:cubicBezTo>
                  <a:pt x="292" y="323"/>
                  <a:pt x="292" y="323"/>
                  <a:pt x="292" y="323"/>
                </a:cubicBezTo>
                <a:cubicBezTo>
                  <a:pt x="227" y="323"/>
                  <a:pt x="227" y="323"/>
                  <a:pt x="227" y="323"/>
                </a:cubicBezTo>
                <a:cubicBezTo>
                  <a:pt x="227" y="217"/>
                  <a:pt x="227" y="217"/>
                  <a:pt x="227" y="217"/>
                </a:cubicBezTo>
                <a:cubicBezTo>
                  <a:pt x="227" y="215"/>
                  <a:pt x="226" y="214"/>
                  <a:pt x="225" y="213"/>
                </a:cubicBezTo>
                <a:cubicBezTo>
                  <a:pt x="224" y="212"/>
                  <a:pt x="222" y="211"/>
                  <a:pt x="221" y="211"/>
                </a:cubicBezTo>
                <a:cubicBezTo>
                  <a:pt x="154" y="211"/>
                  <a:pt x="154" y="211"/>
                  <a:pt x="154" y="211"/>
                </a:cubicBezTo>
                <a:cubicBezTo>
                  <a:pt x="152" y="211"/>
                  <a:pt x="151" y="212"/>
                  <a:pt x="149" y="213"/>
                </a:cubicBezTo>
                <a:cubicBezTo>
                  <a:pt x="148" y="214"/>
                  <a:pt x="148" y="215"/>
                  <a:pt x="148" y="217"/>
                </a:cubicBezTo>
                <a:cubicBezTo>
                  <a:pt x="148" y="323"/>
                  <a:pt x="148" y="323"/>
                  <a:pt x="148" y="323"/>
                </a:cubicBezTo>
                <a:cubicBezTo>
                  <a:pt x="80" y="323"/>
                  <a:pt x="80" y="323"/>
                  <a:pt x="80" y="323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69" y="195"/>
                  <a:pt x="67" y="193"/>
                  <a:pt x="64" y="193"/>
                </a:cubicBezTo>
                <a:cubicBezTo>
                  <a:pt x="61" y="193"/>
                  <a:pt x="58" y="194"/>
                  <a:pt x="58" y="197"/>
                </a:cubicBezTo>
                <a:cubicBezTo>
                  <a:pt x="22" y="332"/>
                  <a:pt x="22" y="332"/>
                  <a:pt x="22" y="332"/>
                </a:cubicBezTo>
                <a:cubicBezTo>
                  <a:pt x="21" y="335"/>
                  <a:pt x="23" y="338"/>
                  <a:pt x="26" y="339"/>
                </a:cubicBezTo>
                <a:cubicBezTo>
                  <a:pt x="26" y="339"/>
                  <a:pt x="27" y="339"/>
                  <a:pt x="27" y="339"/>
                </a:cubicBezTo>
                <a:cubicBezTo>
                  <a:pt x="30" y="339"/>
                  <a:pt x="32" y="337"/>
                  <a:pt x="33" y="335"/>
                </a:cubicBezTo>
                <a:cubicBezTo>
                  <a:pt x="60" y="233"/>
                  <a:pt x="60" y="233"/>
                  <a:pt x="60" y="233"/>
                </a:cubicBezTo>
                <a:cubicBezTo>
                  <a:pt x="69" y="329"/>
                  <a:pt x="69" y="329"/>
                  <a:pt x="69" y="329"/>
                </a:cubicBezTo>
                <a:cubicBezTo>
                  <a:pt x="69" y="330"/>
                  <a:pt x="69" y="330"/>
                  <a:pt x="69" y="330"/>
                </a:cubicBezTo>
                <a:cubicBezTo>
                  <a:pt x="69" y="330"/>
                  <a:pt x="69" y="330"/>
                  <a:pt x="69" y="330"/>
                </a:cubicBezTo>
                <a:cubicBezTo>
                  <a:pt x="69" y="331"/>
                  <a:pt x="69" y="331"/>
                  <a:pt x="69" y="331"/>
                </a:cubicBezTo>
                <a:cubicBezTo>
                  <a:pt x="69" y="331"/>
                  <a:pt x="69" y="331"/>
                  <a:pt x="69" y="331"/>
                </a:cubicBezTo>
                <a:cubicBezTo>
                  <a:pt x="69" y="332"/>
                  <a:pt x="69" y="332"/>
                  <a:pt x="70" y="332"/>
                </a:cubicBezTo>
                <a:cubicBezTo>
                  <a:pt x="70" y="332"/>
                  <a:pt x="70" y="332"/>
                  <a:pt x="70" y="332"/>
                </a:cubicBezTo>
                <a:cubicBezTo>
                  <a:pt x="70" y="333"/>
                  <a:pt x="70" y="333"/>
                  <a:pt x="70" y="333"/>
                </a:cubicBezTo>
                <a:cubicBezTo>
                  <a:pt x="70" y="333"/>
                  <a:pt x="70" y="333"/>
                  <a:pt x="71" y="333"/>
                </a:cubicBezTo>
                <a:cubicBezTo>
                  <a:pt x="71" y="333"/>
                  <a:pt x="71" y="334"/>
                  <a:pt x="71" y="334"/>
                </a:cubicBezTo>
                <a:cubicBezTo>
                  <a:pt x="71" y="334"/>
                  <a:pt x="71" y="334"/>
                  <a:pt x="72" y="334"/>
                </a:cubicBezTo>
                <a:cubicBezTo>
                  <a:pt x="72" y="334"/>
                  <a:pt x="72" y="334"/>
                  <a:pt x="72" y="334"/>
                </a:cubicBezTo>
                <a:cubicBezTo>
                  <a:pt x="72" y="334"/>
                  <a:pt x="72" y="334"/>
                  <a:pt x="73" y="334"/>
                </a:cubicBezTo>
                <a:cubicBezTo>
                  <a:pt x="73" y="335"/>
                  <a:pt x="73" y="335"/>
                  <a:pt x="73" y="335"/>
                </a:cubicBezTo>
                <a:cubicBezTo>
                  <a:pt x="73" y="335"/>
                  <a:pt x="74" y="335"/>
                  <a:pt x="74" y="335"/>
                </a:cubicBezTo>
                <a:cubicBezTo>
                  <a:pt x="74" y="335"/>
                  <a:pt x="74" y="335"/>
                  <a:pt x="74" y="335"/>
                </a:cubicBezTo>
                <a:cubicBezTo>
                  <a:pt x="75" y="335"/>
                  <a:pt x="75" y="335"/>
                  <a:pt x="75" y="335"/>
                </a:cubicBezTo>
                <a:cubicBezTo>
                  <a:pt x="334" y="335"/>
                  <a:pt x="334" y="335"/>
                  <a:pt x="334" y="335"/>
                </a:cubicBezTo>
                <a:cubicBezTo>
                  <a:pt x="338" y="335"/>
                  <a:pt x="340" y="332"/>
                  <a:pt x="340" y="329"/>
                </a:cubicBezTo>
                <a:cubicBezTo>
                  <a:pt x="340" y="326"/>
                  <a:pt x="338" y="323"/>
                  <a:pt x="334" y="323"/>
                </a:cubicBezTo>
                <a:close/>
                <a:moveTo>
                  <a:pt x="160" y="323"/>
                </a:moveTo>
                <a:cubicBezTo>
                  <a:pt x="160" y="223"/>
                  <a:pt x="160" y="223"/>
                  <a:pt x="160" y="223"/>
                </a:cubicBezTo>
                <a:cubicBezTo>
                  <a:pt x="215" y="223"/>
                  <a:pt x="215" y="223"/>
                  <a:pt x="215" y="223"/>
                </a:cubicBezTo>
                <a:cubicBezTo>
                  <a:pt x="215" y="323"/>
                  <a:pt x="215" y="323"/>
                  <a:pt x="215" y="323"/>
                </a:cubicBezTo>
                <a:lnTo>
                  <a:pt x="160" y="323"/>
                </a:lnTo>
                <a:close/>
                <a:moveTo>
                  <a:pt x="241" y="59"/>
                </a:moveTo>
                <a:cubicBezTo>
                  <a:pt x="245" y="59"/>
                  <a:pt x="247" y="56"/>
                  <a:pt x="247" y="53"/>
                </a:cubicBezTo>
                <a:cubicBezTo>
                  <a:pt x="247" y="35"/>
                  <a:pt x="247" y="35"/>
                  <a:pt x="247" y="35"/>
                </a:cubicBezTo>
                <a:cubicBezTo>
                  <a:pt x="268" y="35"/>
                  <a:pt x="268" y="35"/>
                  <a:pt x="268" y="35"/>
                </a:cubicBezTo>
                <a:cubicBezTo>
                  <a:pt x="268" y="88"/>
                  <a:pt x="268" y="88"/>
                  <a:pt x="268" y="88"/>
                </a:cubicBezTo>
                <a:cubicBezTo>
                  <a:pt x="268" y="92"/>
                  <a:pt x="270" y="94"/>
                  <a:pt x="274" y="94"/>
                </a:cubicBezTo>
                <a:cubicBezTo>
                  <a:pt x="277" y="94"/>
                  <a:pt x="280" y="92"/>
                  <a:pt x="280" y="88"/>
                </a:cubicBezTo>
                <a:cubicBezTo>
                  <a:pt x="280" y="29"/>
                  <a:pt x="280" y="29"/>
                  <a:pt x="280" y="29"/>
                </a:cubicBezTo>
                <a:cubicBezTo>
                  <a:pt x="280" y="27"/>
                  <a:pt x="279" y="26"/>
                  <a:pt x="278" y="25"/>
                </a:cubicBezTo>
                <a:cubicBezTo>
                  <a:pt x="277" y="24"/>
                  <a:pt x="275" y="23"/>
                  <a:pt x="274" y="23"/>
                </a:cubicBezTo>
                <a:cubicBezTo>
                  <a:pt x="241" y="23"/>
                  <a:pt x="241" y="23"/>
                  <a:pt x="241" y="23"/>
                </a:cubicBezTo>
                <a:cubicBezTo>
                  <a:pt x="240" y="23"/>
                  <a:pt x="238" y="24"/>
                  <a:pt x="237" y="25"/>
                </a:cubicBezTo>
                <a:cubicBezTo>
                  <a:pt x="236" y="26"/>
                  <a:pt x="235" y="27"/>
                  <a:pt x="235" y="29"/>
                </a:cubicBezTo>
                <a:cubicBezTo>
                  <a:pt x="235" y="53"/>
                  <a:pt x="235" y="53"/>
                  <a:pt x="235" y="53"/>
                </a:cubicBezTo>
                <a:cubicBezTo>
                  <a:pt x="235" y="56"/>
                  <a:pt x="238" y="59"/>
                  <a:pt x="241" y="59"/>
                </a:cubicBezTo>
                <a:close/>
                <a:moveTo>
                  <a:pt x="64" y="67"/>
                </a:moveTo>
                <a:cubicBezTo>
                  <a:pt x="82" y="67"/>
                  <a:pt x="97" y="52"/>
                  <a:pt x="97" y="34"/>
                </a:cubicBezTo>
                <a:cubicBezTo>
                  <a:pt x="97" y="15"/>
                  <a:pt x="82" y="0"/>
                  <a:pt x="64" y="0"/>
                </a:cubicBezTo>
                <a:cubicBezTo>
                  <a:pt x="45" y="0"/>
                  <a:pt x="30" y="15"/>
                  <a:pt x="30" y="34"/>
                </a:cubicBezTo>
                <a:cubicBezTo>
                  <a:pt x="30" y="52"/>
                  <a:pt x="45" y="67"/>
                  <a:pt x="64" y="67"/>
                </a:cubicBezTo>
                <a:close/>
                <a:moveTo>
                  <a:pt x="64" y="12"/>
                </a:moveTo>
                <a:cubicBezTo>
                  <a:pt x="75" y="12"/>
                  <a:pt x="85" y="22"/>
                  <a:pt x="85" y="34"/>
                </a:cubicBezTo>
                <a:cubicBezTo>
                  <a:pt x="85" y="46"/>
                  <a:pt x="75" y="55"/>
                  <a:pt x="64" y="55"/>
                </a:cubicBezTo>
                <a:cubicBezTo>
                  <a:pt x="52" y="55"/>
                  <a:pt x="42" y="46"/>
                  <a:pt x="42" y="34"/>
                </a:cubicBezTo>
                <a:cubicBezTo>
                  <a:pt x="42" y="22"/>
                  <a:pt x="52" y="12"/>
                  <a:pt x="64" y="12"/>
                </a:cubicBezTo>
                <a:close/>
                <a:moveTo>
                  <a:pt x="36" y="207"/>
                </a:moveTo>
                <a:cubicBezTo>
                  <a:pt x="36" y="153"/>
                  <a:pt x="36" y="153"/>
                  <a:pt x="36" y="153"/>
                </a:cubicBezTo>
                <a:cubicBezTo>
                  <a:pt x="36" y="149"/>
                  <a:pt x="34" y="147"/>
                  <a:pt x="30" y="147"/>
                </a:cubicBezTo>
                <a:cubicBezTo>
                  <a:pt x="21" y="146"/>
                  <a:pt x="14" y="138"/>
                  <a:pt x="14" y="129"/>
                </a:cubicBezTo>
                <a:cubicBezTo>
                  <a:pt x="14" y="109"/>
                  <a:pt x="14" y="109"/>
                  <a:pt x="14" y="109"/>
                </a:cubicBezTo>
                <a:cubicBezTo>
                  <a:pt x="14" y="100"/>
                  <a:pt x="22" y="92"/>
                  <a:pt x="32" y="92"/>
                </a:cubicBezTo>
                <a:cubicBezTo>
                  <a:pt x="93" y="92"/>
                  <a:pt x="93" y="92"/>
                  <a:pt x="93" y="92"/>
                </a:cubicBezTo>
                <a:cubicBezTo>
                  <a:pt x="103" y="92"/>
                  <a:pt x="111" y="100"/>
                  <a:pt x="111" y="109"/>
                </a:cubicBezTo>
                <a:cubicBezTo>
                  <a:pt x="111" y="129"/>
                  <a:pt x="111" y="129"/>
                  <a:pt x="111" y="129"/>
                </a:cubicBezTo>
                <a:cubicBezTo>
                  <a:pt x="111" y="139"/>
                  <a:pt x="103" y="147"/>
                  <a:pt x="93" y="147"/>
                </a:cubicBezTo>
                <a:cubicBezTo>
                  <a:pt x="48" y="147"/>
                  <a:pt x="48" y="147"/>
                  <a:pt x="48" y="147"/>
                </a:cubicBezTo>
                <a:cubicBezTo>
                  <a:pt x="45" y="147"/>
                  <a:pt x="42" y="149"/>
                  <a:pt x="42" y="153"/>
                </a:cubicBezTo>
                <a:cubicBezTo>
                  <a:pt x="42" y="156"/>
                  <a:pt x="45" y="159"/>
                  <a:pt x="48" y="159"/>
                </a:cubicBezTo>
                <a:cubicBezTo>
                  <a:pt x="48" y="159"/>
                  <a:pt x="48" y="159"/>
                  <a:pt x="48" y="159"/>
                </a:cubicBezTo>
                <a:cubicBezTo>
                  <a:pt x="90" y="159"/>
                  <a:pt x="90" y="159"/>
                  <a:pt x="90" y="159"/>
                </a:cubicBezTo>
                <a:cubicBezTo>
                  <a:pt x="90" y="315"/>
                  <a:pt x="90" y="315"/>
                  <a:pt x="90" y="315"/>
                </a:cubicBezTo>
                <a:cubicBezTo>
                  <a:pt x="90" y="318"/>
                  <a:pt x="93" y="321"/>
                  <a:pt x="96" y="321"/>
                </a:cubicBezTo>
                <a:cubicBezTo>
                  <a:pt x="99" y="321"/>
                  <a:pt x="102" y="318"/>
                  <a:pt x="102" y="315"/>
                </a:cubicBezTo>
                <a:cubicBezTo>
                  <a:pt x="102" y="157"/>
                  <a:pt x="102" y="157"/>
                  <a:pt x="102" y="157"/>
                </a:cubicBezTo>
                <a:cubicBezTo>
                  <a:pt x="114" y="153"/>
                  <a:pt x="123" y="142"/>
                  <a:pt x="123" y="129"/>
                </a:cubicBezTo>
                <a:cubicBezTo>
                  <a:pt x="123" y="109"/>
                  <a:pt x="123" y="109"/>
                  <a:pt x="123" y="109"/>
                </a:cubicBezTo>
                <a:cubicBezTo>
                  <a:pt x="123" y="93"/>
                  <a:pt x="109" y="80"/>
                  <a:pt x="93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15" y="80"/>
                  <a:pt x="2" y="93"/>
                  <a:pt x="2" y="109"/>
                </a:cubicBezTo>
                <a:cubicBezTo>
                  <a:pt x="2" y="129"/>
                  <a:pt x="2" y="129"/>
                  <a:pt x="2" y="129"/>
                </a:cubicBezTo>
                <a:cubicBezTo>
                  <a:pt x="2" y="143"/>
                  <a:pt x="11" y="154"/>
                  <a:pt x="24" y="158"/>
                </a:cubicBezTo>
                <a:cubicBezTo>
                  <a:pt x="24" y="206"/>
                  <a:pt x="24" y="206"/>
                  <a:pt x="24" y="206"/>
                </a:cubicBezTo>
                <a:cubicBezTo>
                  <a:pt x="1" y="332"/>
                  <a:pt x="1" y="332"/>
                  <a:pt x="1" y="332"/>
                </a:cubicBezTo>
                <a:cubicBezTo>
                  <a:pt x="0" y="335"/>
                  <a:pt x="2" y="338"/>
                  <a:pt x="6" y="339"/>
                </a:cubicBezTo>
                <a:cubicBezTo>
                  <a:pt x="6" y="339"/>
                  <a:pt x="6" y="339"/>
                  <a:pt x="7" y="339"/>
                </a:cubicBezTo>
                <a:cubicBezTo>
                  <a:pt x="10" y="339"/>
                  <a:pt x="12" y="337"/>
                  <a:pt x="13" y="334"/>
                </a:cubicBezTo>
                <a:cubicBezTo>
                  <a:pt x="36" y="208"/>
                  <a:pt x="36" y="208"/>
                  <a:pt x="36" y="208"/>
                </a:cubicBezTo>
                <a:lnTo>
                  <a:pt x="36" y="207"/>
                </a:lnTo>
                <a:close/>
                <a:moveTo>
                  <a:pt x="34" y="111"/>
                </a:moveTo>
                <a:cubicBezTo>
                  <a:pt x="34" y="108"/>
                  <a:pt x="32" y="105"/>
                  <a:pt x="28" y="105"/>
                </a:cubicBezTo>
                <a:cubicBezTo>
                  <a:pt x="25" y="104"/>
                  <a:pt x="22" y="107"/>
                  <a:pt x="22" y="110"/>
                </a:cubicBezTo>
                <a:cubicBezTo>
                  <a:pt x="22" y="110"/>
                  <a:pt x="22" y="110"/>
                  <a:pt x="22" y="110"/>
                </a:cubicBezTo>
                <a:cubicBezTo>
                  <a:pt x="22" y="110"/>
                  <a:pt x="22" y="111"/>
                  <a:pt x="22" y="111"/>
                </a:cubicBezTo>
                <a:cubicBezTo>
                  <a:pt x="22" y="113"/>
                  <a:pt x="22" y="118"/>
                  <a:pt x="24" y="123"/>
                </a:cubicBezTo>
                <a:cubicBezTo>
                  <a:pt x="26" y="128"/>
                  <a:pt x="32" y="133"/>
                  <a:pt x="41" y="133"/>
                </a:cubicBezTo>
                <a:cubicBezTo>
                  <a:pt x="43" y="133"/>
                  <a:pt x="45" y="133"/>
                  <a:pt x="48" y="132"/>
                </a:cubicBezTo>
                <a:cubicBezTo>
                  <a:pt x="57" y="130"/>
                  <a:pt x="70" y="126"/>
                  <a:pt x="80" y="127"/>
                </a:cubicBezTo>
                <a:cubicBezTo>
                  <a:pt x="84" y="127"/>
                  <a:pt x="88" y="127"/>
                  <a:pt x="89" y="128"/>
                </a:cubicBezTo>
                <a:cubicBezTo>
                  <a:pt x="91" y="129"/>
                  <a:pt x="91" y="130"/>
                  <a:pt x="91" y="133"/>
                </a:cubicBezTo>
                <a:cubicBezTo>
                  <a:pt x="91" y="134"/>
                  <a:pt x="91" y="135"/>
                  <a:pt x="91" y="136"/>
                </a:cubicBezTo>
                <a:cubicBezTo>
                  <a:pt x="90" y="139"/>
                  <a:pt x="92" y="142"/>
                  <a:pt x="95" y="143"/>
                </a:cubicBezTo>
                <a:cubicBezTo>
                  <a:pt x="96" y="143"/>
                  <a:pt x="96" y="143"/>
                  <a:pt x="97" y="143"/>
                </a:cubicBezTo>
                <a:cubicBezTo>
                  <a:pt x="99" y="143"/>
                  <a:pt x="102" y="141"/>
                  <a:pt x="103" y="138"/>
                </a:cubicBezTo>
                <a:cubicBezTo>
                  <a:pt x="103" y="136"/>
                  <a:pt x="103" y="134"/>
                  <a:pt x="103" y="133"/>
                </a:cubicBezTo>
                <a:cubicBezTo>
                  <a:pt x="103" y="126"/>
                  <a:pt x="100" y="121"/>
                  <a:pt x="95" y="118"/>
                </a:cubicBezTo>
                <a:cubicBezTo>
                  <a:pt x="91" y="115"/>
                  <a:pt x="85" y="115"/>
                  <a:pt x="80" y="115"/>
                </a:cubicBezTo>
                <a:cubicBezTo>
                  <a:pt x="68" y="115"/>
                  <a:pt x="55" y="118"/>
                  <a:pt x="45" y="121"/>
                </a:cubicBezTo>
                <a:cubicBezTo>
                  <a:pt x="43" y="121"/>
                  <a:pt x="42" y="121"/>
                  <a:pt x="41" y="121"/>
                </a:cubicBezTo>
                <a:cubicBezTo>
                  <a:pt x="37" y="121"/>
                  <a:pt x="36" y="120"/>
                  <a:pt x="35" y="118"/>
                </a:cubicBezTo>
                <a:cubicBezTo>
                  <a:pt x="34" y="116"/>
                  <a:pt x="34" y="113"/>
                  <a:pt x="34" y="111"/>
                </a:cubicBezTo>
                <a:cubicBezTo>
                  <a:pt x="34" y="111"/>
                  <a:pt x="34" y="111"/>
                  <a:pt x="34" y="111"/>
                </a:cubicBezTo>
                <a:close/>
                <a:moveTo>
                  <a:pt x="148" y="173"/>
                </a:moveTo>
                <a:cubicBezTo>
                  <a:pt x="148" y="170"/>
                  <a:pt x="146" y="168"/>
                  <a:pt x="143" y="168"/>
                </a:cubicBezTo>
                <a:cubicBezTo>
                  <a:pt x="140" y="168"/>
                  <a:pt x="138" y="170"/>
                  <a:pt x="138" y="173"/>
                </a:cubicBezTo>
                <a:cubicBezTo>
                  <a:pt x="138" y="176"/>
                  <a:pt x="140" y="178"/>
                  <a:pt x="143" y="178"/>
                </a:cubicBezTo>
                <a:cubicBezTo>
                  <a:pt x="146" y="178"/>
                  <a:pt x="148" y="176"/>
                  <a:pt x="148" y="173"/>
                </a:cubicBezTo>
                <a:close/>
                <a:moveTo>
                  <a:pt x="198" y="263"/>
                </a:moveTo>
                <a:cubicBezTo>
                  <a:pt x="195" y="263"/>
                  <a:pt x="192" y="265"/>
                  <a:pt x="192" y="269"/>
                </a:cubicBezTo>
                <a:cubicBezTo>
                  <a:pt x="192" y="289"/>
                  <a:pt x="192" y="289"/>
                  <a:pt x="192" y="289"/>
                </a:cubicBezTo>
                <a:cubicBezTo>
                  <a:pt x="192" y="292"/>
                  <a:pt x="195" y="295"/>
                  <a:pt x="198" y="295"/>
                </a:cubicBezTo>
                <a:cubicBezTo>
                  <a:pt x="201" y="295"/>
                  <a:pt x="204" y="292"/>
                  <a:pt x="204" y="289"/>
                </a:cubicBezTo>
                <a:cubicBezTo>
                  <a:pt x="204" y="269"/>
                  <a:pt x="204" y="269"/>
                  <a:pt x="204" y="269"/>
                </a:cubicBezTo>
                <a:cubicBezTo>
                  <a:pt x="204" y="265"/>
                  <a:pt x="201" y="263"/>
                  <a:pt x="198" y="263"/>
                </a:cubicBezTo>
                <a:close/>
                <a:moveTo>
                  <a:pt x="209" y="111"/>
                </a:moveTo>
                <a:cubicBezTo>
                  <a:pt x="209" y="99"/>
                  <a:pt x="199" y="88"/>
                  <a:pt x="186" y="88"/>
                </a:cubicBezTo>
                <a:cubicBezTo>
                  <a:pt x="174" y="88"/>
                  <a:pt x="163" y="99"/>
                  <a:pt x="163" y="111"/>
                </a:cubicBezTo>
                <a:cubicBezTo>
                  <a:pt x="163" y="124"/>
                  <a:pt x="174" y="134"/>
                  <a:pt x="186" y="134"/>
                </a:cubicBezTo>
                <a:cubicBezTo>
                  <a:pt x="199" y="134"/>
                  <a:pt x="209" y="124"/>
                  <a:pt x="209" y="111"/>
                </a:cubicBezTo>
                <a:close/>
                <a:moveTo>
                  <a:pt x="175" y="111"/>
                </a:moveTo>
                <a:cubicBezTo>
                  <a:pt x="175" y="105"/>
                  <a:pt x="180" y="100"/>
                  <a:pt x="186" y="100"/>
                </a:cubicBezTo>
                <a:cubicBezTo>
                  <a:pt x="192" y="100"/>
                  <a:pt x="197" y="105"/>
                  <a:pt x="197" y="111"/>
                </a:cubicBezTo>
                <a:cubicBezTo>
                  <a:pt x="197" y="117"/>
                  <a:pt x="192" y="122"/>
                  <a:pt x="186" y="122"/>
                </a:cubicBezTo>
                <a:cubicBezTo>
                  <a:pt x="180" y="122"/>
                  <a:pt x="175" y="117"/>
                  <a:pt x="175" y="1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18">
            <a:extLst>
              <a:ext uri="{FF2B5EF4-FFF2-40B4-BE49-F238E27FC236}">
                <a16:creationId xmlns:a16="http://schemas.microsoft.com/office/drawing/2014/main" id="{5B3C72C5-08EB-624F-0314-FBF3703EBEC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430064" y="4470033"/>
            <a:ext cx="475913" cy="494867"/>
          </a:xfrm>
          <a:custGeom>
            <a:avLst/>
            <a:gdLst>
              <a:gd name="T0" fmla="*/ 159 w 322"/>
              <a:gd name="T1" fmla="*/ 2 h 336"/>
              <a:gd name="T2" fmla="*/ 12 w 322"/>
              <a:gd name="T3" fmla="*/ 155 h 336"/>
              <a:gd name="T4" fmla="*/ 43 w 322"/>
              <a:gd name="T5" fmla="*/ 333 h 336"/>
              <a:gd name="T6" fmla="*/ 89 w 322"/>
              <a:gd name="T7" fmla="*/ 329 h 336"/>
              <a:gd name="T8" fmla="*/ 53 w 322"/>
              <a:gd name="T9" fmla="*/ 155 h 336"/>
              <a:gd name="T10" fmla="*/ 71 w 322"/>
              <a:gd name="T11" fmla="*/ 143 h 336"/>
              <a:gd name="T12" fmla="*/ 300 w 322"/>
              <a:gd name="T13" fmla="*/ 145 h 336"/>
              <a:gd name="T14" fmla="*/ 252 w 322"/>
              <a:gd name="T15" fmla="*/ 157 h 336"/>
              <a:gd name="T16" fmla="*/ 243 w 322"/>
              <a:gd name="T17" fmla="*/ 324 h 336"/>
              <a:gd name="T18" fmla="*/ 279 w 322"/>
              <a:gd name="T19" fmla="*/ 336 h 336"/>
              <a:gd name="T20" fmla="*/ 285 w 322"/>
              <a:gd name="T21" fmla="*/ 157 h 336"/>
              <a:gd name="T22" fmla="*/ 320 w 322"/>
              <a:gd name="T23" fmla="*/ 146 h 336"/>
              <a:gd name="T24" fmla="*/ 241 w 322"/>
              <a:gd name="T25" fmla="*/ 54 h 336"/>
              <a:gd name="T26" fmla="*/ 262 w 322"/>
              <a:gd name="T27" fmla="*/ 81 h 336"/>
              <a:gd name="T28" fmla="*/ 274 w 322"/>
              <a:gd name="T29" fmla="*/ 17 h 336"/>
              <a:gd name="T30" fmla="*/ 235 w 322"/>
              <a:gd name="T31" fmla="*/ 11 h 336"/>
              <a:gd name="T32" fmla="*/ 229 w 322"/>
              <a:gd name="T33" fmla="*/ 54 h 336"/>
              <a:gd name="T34" fmla="*/ 117 w 322"/>
              <a:gd name="T35" fmla="*/ 101 h 336"/>
              <a:gd name="T36" fmla="*/ 117 w 322"/>
              <a:gd name="T37" fmla="*/ 336 h 336"/>
              <a:gd name="T38" fmla="*/ 228 w 322"/>
              <a:gd name="T39" fmla="*/ 123 h 336"/>
              <a:gd name="T40" fmla="*/ 206 w 322"/>
              <a:gd name="T41" fmla="*/ 324 h 336"/>
              <a:gd name="T42" fmla="*/ 107 w 322"/>
              <a:gd name="T43" fmla="*/ 123 h 336"/>
              <a:gd name="T44" fmla="*/ 217 w 322"/>
              <a:gd name="T45" fmla="*/ 123 h 336"/>
              <a:gd name="T46" fmla="*/ 183 w 322"/>
              <a:gd name="T47" fmla="*/ 136 h 336"/>
              <a:gd name="T48" fmla="*/ 143 w 322"/>
              <a:gd name="T49" fmla="*/ 124 h 336"/>
              <a:gd name="T50" fmla="*/ 184 w 322"/>
              <a:gd name="T51" fmla="*/ 185 h 336"/>
              <a:gd name="T52" fmla="*/ 178 w 322"/>
              <a:gd name="T53" fmla="*/ 195 h 336"/>
              <a:gd name="T54" fmla="*/ 135 w 322"/>
              <a:gd name="T55" fmla="*/ 218 h 336"/>
              <a:gd name="T56" fmla="*/ 142 w 322"/>
              <a:gd name="T57" fmla="*/ 184 h 336"/>
              <a:gd name="T58" fmla="*/ 202 w 322"/>
              <a:gd name="T59" fmla="*/ 218 h 336"/>
              <a:gd name="T60" fmla="*/ 157 w 322"/>
              <a:gd name="T61" fmla="*/ 222 h 336"/>
              <a:gd name="T62" fmla="*/ 169 w 322"/>
              <a:gd name="T63" fmla="*/ 182 h 336"/>
              <a:gd name="T64" fmla="*/ 301 w 322"/>
              <a:gd name="T65" fmla="*/ 203 h 336"/>
              <a:gd name="T66" fmla="*/ 306 w 322"/>
              <a:gd name="T67" fmla="*/ 208 h 336"/>
              <a:gd name="T68" fmla="*/ 296 w 322"/>
              <a:gd name="T69" fmla="*/ 229 h 336"/>
              <a:gd name="T70" fmla="*/ 301 w 322"/>
              <a:gd name="T71" fmla="*/ 224 h 336"/>
              <a:gd name="T72" fmla="*/ 301 w 322"/>
              <a:gd name="T73" fmla="*/ 256 h 336"/>
              <a:gd name="T74" fmla="*/ 23 w 322"/>
              <a:gd name="T75" fmla="*/ 203 h 336"/>
              <a:gd name="T76" fmla="*/ 28 w 322"/>
              <a:gd name="T77" fmla="*/ 208 h 336"/>
              <a:gd name="T78" fmla="*/ 18 w 322"/>
              <a:gd name="T79" fmla="*/ 229 h 336"/>
              <a:gd name="T80" fmla="*/ 23 w 322"/>
              <a:gd name="T81" fmla="*/ 224 h 336"/>
              <a:gd name="T82" fmla="*/ 23 w 322"/>
              <a:gd name="T83" fmla="*/ 256 h 336"/>
              <a:gd name="T84" fmla="*/ 196 w 322"/>
              <a:gd name="T85" fmla="*/ 86 h 336"/>
              <a:gd name="T86" fmla="*/ 191 w 322"/>
              <a:gd name="T87" fmla="*/ 91 h 336"/>
              <a:gd name="T88" fmla="*/ 163 w 322"/>
              <a:gd name="T89" fmla="*/ 81 h 336"/>
              <a:gd name="T90" fmla="*/ 168 w 322"/>
              <a:gd name="T91" fmla="*/ 86 h 336"/>
              <a:gd name="T92" fmla="*/ 130 w 322"/>
              <a:gd name="T93" fmla="*/ 86 h 336"/>
              <a:gd name="T94" fmla="*/ 11 w 322"/>
              <a:gd name="T95" fmla="*/ 49 h 336"/>
              <a:gd name="T96" fmla="*/ 89 w 322"/>
              <a:gd name="T97" fmla="*/ 49 h 336"/>
              <a:gd name="T98" fmla="*/ 2 w 322"/>
              <a:gd name="T99" fmla="*/ 41 h 336"/>
              <a:gd name="T100" fmla="*/ 11 w 322"/>
              <a:gd name="T101" fmla="*/ 49 h 336"/>
              <a:gd name="T102" fmla="*/ 46 w 322"/>
              <a:gd name="T103" fmla="*/ 48 h 336"/>
              <a:gd name="T104" fmla="*/ 25 w 322"/>
              <a:gd name="T105" fmla="*/ 70 h 336"/>
              <a:gd name="T106" fmla="*/ 62 w 322"/>
              <a:gd name="T107" fmla="*/ 67 h 336"/>
              <a:gd name="T108" fmla="*/ 46 w 322"/>
              <a:gd name="T109" fmla="*/ 90 h 336"/>
              <a:gd name="T110" fmla="*/ 41 w 322"/>
              <a:gd name="T111" fmla="*/ 85 h 336"/>
              <a:gd name="T112" fmla="*/ 145 w 322"/>
              <a:gd name="T113" fmla="*/ 306 h 336"/>
              <a:gd name="T114" fmla="*/ 177 w 322"/>
              <a:gd name="T115" fmla="*/ 30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22" h="336">
                <a:moveTo>
                  <a:pt x="320" y="146"/>
                </a:moveTo>
                <a:cubicBezTo>
                  <a:pt x="167" y="2"/>
                  <a:pt x="167" y="2"/>
                  <a:pt x="167" y="2"/>
                </a:cubicBezTo>
                <a:cubicBezTo>
                  <a:pt x="165" y="0"/>
                  <a:pt x="161" y="0"/>
                  <a:pt x="159" y="2"/>
                </a:cubicBezTo>
                <a:cubicBezTo>
                  <a:pt x="8" y="145"/>
                  <a:pt x="8" y="145"/>
                  <a:pt x="8" y="145"/>
                </a:cubicBezTo>
                <a:cubicBezTo>
                  <a:pt x="6" y="147"/>
                  <a:pt x="5" y="149"/>
                  <a:pt x="6" y="151"/>
                </a:cubicBezTo>
                <a:cubicBezTo>
                  <a:pt x="7" y="154"/>
                  <a:pt x="9" y="155"/>
                  <a:pt x="12" y="155"/>
                </a:cubicBezTo>
                <a:cubicBezTo>
                  <a:pt x="41" y="155"/>
                  <a:pt x="41" y="155"/>
                  <a:pt x="41" y="155"/>
                </a:cubicBezTo>
                <a:cubicBezTo>
                  <a:pt x="41" y="329"/>
                  <a:pt x="41" y="329"/>
                  <a:pt x="41" y="329"/>
                </a:cubicBezTo>
                <a:cubicBezTo>
                  <a:pt x="41" y="331"/>
                  <a:pt x="42" y="332"/>
                  <a:pt x="43" y="333"/>
                </a:cubicBezTo>
                <a:cubicBezTo>
                  <a:pt x="44" y="335"/>
                  <a:pt x="46" y="335"/>
                  <a:pt x="47" y="335"/>
                </a:cubicBezTo>
                <a:cubicBezTo>
                  <a:pt x="83" y="335"/>
                  <a:pt x="83" y="335"/>
                  <a:pt x="83" y="335"/>
                </a:cubicBezTo>
                <a:cubicBezTo>
                  <a:pt x="86" y="335"/>
                  <a:pt x="89" y="333"/>
                  <a:pt x="89" y="329"/>
                </a:cubicBezTo>
                <a:cubicBezTo>
                  <a:pt x="89" y="326"/>
                  <a:pt x="86" y="323"/>
                  <a:pt x="83" y="323"/>
                </a:cubicBezTo>
                <a:cubicBezTo>
                  <a:pt x="53" y="323"/>
                  <a:pt x="53" y="323"/>
                  <a:pt x="53" y="323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71" y="155"/>
                  <a:pt x="71" y="155"/>
                  <a:pt x="71" y="155"/>
                </a:cubicBezTo>
                <a:cubicBezTo>
                  <a:pt x="74" y="155"/>
                  <a:pt x="77" y="153"/>
                  <a:pt x="77" y="149"/>
                </a:cubicBezTo>
                <a:cubicBezTo>
                  <a:pt x="77" y="146"/>
                  <a:pt x="74" y="143"/>
                  <a:pt x="71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163" y="14"/>
                  <a:pt x="163" y="14"/>
                  <a:pt x="163" y="14"/>
                </a:cubicBezTo>
                <a:cubicBezTo>
                  <a:pt x="300" y="145"/>
                  <a:pt x="300" y="145"/>
                  <a:pt x="300" y="145"/>
                </a:cubicBezTo>
                <a:cubicBezTo>
                  <a:pt x="252" y="145"/>
                  <a:pt x="252" y="145"/>
                  <a:pt x="252" y="145"/>
                </a:cubicBezTo>
                <a:cubicBezTo>
                  <a:pt x="248" y="145"/>
                  <a:pt x="245" y="147"/>
                  <a:pt x="245" y="151"/>
                </a:cubicBezTo>
                <a:cubicBezTo>
                  <a:pt x="245" y="154"/>
                  <a:pt x="248" y="157"/>
                  <a:pt x="252" y="157"/>
                </a:cubicBezTo>
                <a:cubicBezTo>
                  <a:pt x="273" y="157"/>
                  <a:pt x="273" y="157"/>
                  <a:pt x="273" y="157"/>
                </a:cubicBezTo>
                <a:cubicBezTo>
                  <a:pt x="273" y="324"/>
                  <a:pt x="273" y="324"/>
                  <a:pt x="273" y="324"/>
                </a:cubicBezTo>
                <a:cubicBezTo>
                  <a:pt x="243" y="324"/>
                  <a:pt x="243" y="324"/>
                  <a:pt x="243" y="324"/>
                </a:cubicBezTo>
                <a:cubicBezTo>
                  <a:pt x="239" y="324"/>
                  <a:pt x="237" y="327"/>
                  <a:pt x="237" y="330"/>
                </a:cubicBezTo>
                <a:cubicBezTo>
                  <a:pt x="237" y="333"/>
                  <a:pt x="239" y="336"/>
                  <a:pt x="243" y="336"/>
                </a:cubicBezTo>
                <a:cubicBezTo>
                  <a:pt x="279" y="336"/>
                  <a:pt x="279" y="336"/>
                  <a:pt x="279" y="336"/>
                </a:cubicBezTo>
                <a:cubicBezTo>
                  <a:pt x="281" y="336"/>
                  <a:pt x="282" y="335"/>
                  <a:pt x="283" y="334"/>
                </a:cubicBezTo>
                <a:cubicBezTo>
                  <a:pt x="284" y="333"/>
                  <a:pt x="285" y="332"/>
                  <a:pt x="285" y="330"/>
                </a:cubicBezTo>
                <a:cubicBezTo>
                  <a:pt x="285" y="157"/>
                  <a:pt x="285" y="157"/>
                  <a:pt x="285" y="157"/>
                </a:cubicBezTo>
                <a:cubicBezTo>
                  <a:pt x="315" y="157"/>
                  <a:pt x="315" y="157"/>
                  <a:pt x="315" y="157"/>
                </a:cubicBezTo>
                <a:cubicBezTo>
                  <a:pt x="318" y="157"/>
                  <a:pt x="320" y="155"/>
                  <a:pt x="321" y="153"/>
                </a:cubicBezTo>
                <a:cubicBezTo>
                  <a:pt x="322" y="151"/>
                  <a:pt x="321" y="148"/>
                  <a:pt x="320" y="146"/>
                </a:cubicBezTo>
                <a:close/>
                <a:moveTo>
                  <a:pt x="235" y="60"/>
                </a:moveTo>
                <a:cubicBezTo>
                  <a:pt x="238" y="60"/>
                  <a:pt x="241" y="57"/>
                  <a:pt x="241" y="54"/>
                </a:cubicBezTo>
                <a:cubicBezTo>
                  <a:pt x="241" y="54"/>
                  <a:pt x="241" y="54"/>
                  <a:pt x="241" y="54"/>
                </a:cubicBezTo>
                <a:cubicBezTo>
                  <a:pt x="241" y="23"/>
                  <a:pt x="241" y="23"/>
                  <a:pt x="241" y="23"/>
                </a:cubicBezTo>
                <a:cubicBezTo>
                  <a:pt x="262" y="23"/>
                  <a:pt x="262" y="23"/>
                  <a:pt x="262" y="23"/>
                </a:cubicBezTo>
                <a:cubicBezTo>
                  <a:pt x="262" y="81"/>
                  <a:pt x="262" y="81"/>
                  <a:pt x="262" y="81"/>
                </a:cubicBezTo>
                <a:cubicBezTo>
                  <a:pt x="262" y="85"/>
                  <a:pt x="264" y="87"/>
                  <a:pt x="268" y="87"/>
                </a:cubicBezTo>
                <a:cubicBezTo>
                  <a:pt x="271" y="87"/>
                  <a:pt x="274" y="85"/>
                  <a:pt x="274" y="81"/>
                </a:cubicBezTo>
                <a:cubicBezTo>
                  <a:pt x="274" y="17"/>
                  <a:pt x="274" y="17"/>
                  <a:pt x="274" y="17"/>
                </a:cubicBezTo>
                <a:cubicBezTo>
                  <a:pt x="274" y="16"/>
                  <a:pt x="273" y="14"/>
                  <a:pt x="272" y="13"/>
                </a:cubicBezTo>
                <a:cubicBezTo>
                  <a:pt x="271" y="12"/>
                  <a:pt x="269" y="11"/>
                  <a:pt x="268" y="11"/>
                </a:cubicBezTo>
                <a:cubicBezTo>
                  <a:pt x="235" y="11"/>
                  <a:pt x="235" y="11"/>
                  <a:pt x="235" y="11"/>
                </a:cubicBezTo>
                <a:cubicBezTo>
                  <a:pt x="233" y="11"/>
                  <a:pt x="232" y="12"/>
                  <a:pt x="230" y="13"/>
                </a:cubicBezTo>
                <a:cubicBezTo>
                  <a:pt x="229" y="14"/>
                  <a:pt x="229" y="16"/>
                  <a:pt x="229" y="17"/>
                </a:cubicBezTo>
                <a:cubicBezTo>
                  <a:pt x="229" y="54"/>
                  <a:pt x="229" y="54"/>
                  <a:pt x="229" y="54"/>
                </a:cubicBezTo>
                <a:cubicBezTo>
                  <a:pt x="229" y="57"/>
                  <a:pt x="231" y="60"/>
                  <a:pt x="235" y="60"/>
                </a:cubicBezTo>
                <a:close/>
                <a:moveTo>
                  <a:pt x="206" y="101"/>
                </a:moveTo>
                <a:cubicBezTo>
                  <a:pt x="117" y="101"/>
                  <a:pt x="117" y="101"/>
                  <a:pt x="117" y="101"/>
                </a:cubicBezTo>
                <a:cubicBezTo>
                  <a:pt x="105" y="101"/>
                  <a:pt x="95" y="110"/>
                  <a:pt x="95" y="123"/>
                </a:cubicBezTo>
                <a:cubicBezTo>
                  <a:pt x="95" y="314"/>
                  <a:pt x="95" y="314"/>
                  <a:pt x="95" y="314"/>
                </a:cubicBezTo>
                <a:cubicBezTo>
                  <a:pt x="95" y="326"/>
                  <a:pt x="105" y="336"/>
                  <a:pt x="117" y="336"/>
                </a:cubicBezTo>
                <a:cubicBezTo>
                  <a:pt x="206" y="336"/>
                  <a:pt x="206" y="336"/>
                  <a:pt x="206" y="336"/>
                </a:cubicBezTo>
                <a:cubicBezTo>
                  <a:pt x="219" y="336"/>
                  <a:pt x="228" y="326"/>
                  <a:pt x="228" y="314"/>
                </a:cubicBezTo>
                <a:cubicBezTo>
                  <a:pt x="228" y="123"/>
                  <a:pt x="228" y="123"/>
                  <a:pt x="228" y="123"/>
                </a:cubicBezTo>
                <a:cubicBezTo>
                  <a:pt x="228" y="110"/>
                  <a:pt x="219" y="101"/>
                  <a:pt x="206" y="101"/>
                </a:cubicBezTo>
                <a:close/>
                <a:moveTo>
                  <a:pt x="217" y="314"/>
                </a:moveTo>
                <a:cubicBezTo>
                  <a:pt x="216" y="319"/>
                  <a:pt x="212" y="324"/>
                  <a:pt x="206" y="324"/>
                </a:cubicBezTo>
                <a:cubicBezTo>
                  <a:pt x="117" y="324"/>
                  <a:pt x="117" y="324"/>
                  <a:pt x="117" y="324"/>
                </a:cubicBezTo>
                <a:cubicBezTo>
                  <a:pt x="111" y="324"/>
                  <a:pt x="107" y="319"/>
                  <a:pt x="107" y="314"/>
                </a:cubicBezTo>
                <a:cubicBezTo>
                  <a:pt x="107" y="123"/>
                  <a:pt x="107" y="123"/>
                  <a:pt x="107" y="123"/>
                </a:cubicBezTo>
                <a:cubicBezTo>
                  <a:pt x="107" y="117"/>
                  <a:pt x="111" y="113"/>
                  <a:pt x="117" y="113"/>
                </a:cubicBezTo>
                <a:cubicBezTo>
                  <a:pt x="206" y="113"/>
                  <a:pt x="206" y="113"/>
                  <a:pt x="206" y="113"/>
                </a:cubicBezTo>
                <a:cubicBezTo>
                  <a:pt x="212" y="113"/>
                  <a:pt x="216" y="117"/>
                  <a:pt x="217" y="123"/>
                </a:cubicBezTo>
                <a:lnTo>
                  <a:pt x="217" y="314"/>
                </a:lnTo>
                <a:close/>
                <a:moveTo>
                  <a:pt x="143" y="136"/>
                </a:moveTo>
                <a:cubicBezTo>
                  <a:pt x="183" y="136"/>
                  <a:pt x="183" y="136"/>
                  <a:pt x="183" y="136"/>
                </a:cubicBezTo>
                <a:cubicBezTo>
                  <a:pt x="186" y="136"/>
                  <a:pt x="189" y="133"/>
                  <a:pt x="189" y="130"/>
                </a:cubicBezTo>
                <a:cubicBezTo>
                  <a:pt x="189" y="126"/>
                  <a:pt x="186" y="124"/>
                  <a:pt x="183" y="124"/>
                </a:cubicBezTo>
                <a:cubicBezTo>
                  <a:pt x="143" y="124"/>
                  <a:pt x="143" y="124"/>
                  <a:pt x="143" y="124"/>
                </a:cubicBezTo>
                <a:cubicBezTo>
                  <a:pt x="140" y="124"/>
                  <a:pt x="137" y="126"/>
                  <a:pt x="137" y="130"/>
                </a:cubicBezTo>
                <a:cubicBezTo>
                  <a:pt x="137" y="133"/>
                  <a:pt x="140" y="136"/>
                  <a:pt x="143" y="136"/>
                </a:cubicBezTo>
                <a:close/>
                <a:moveTo>
                  <a:pt x="184" y="185"/>
                </a:moveTo>
                <a:cubicBezTo>
                  <a:pt x="182" y="183"/>
                  <a:pt x="178" y="184"/>
                  <a:pt x="176" y="187"/>
                </a:cubicBezTo>
                <a:cubicBezTo>
                  <a:pt x="174" y="190"/>
                  <a:pt x="175" y="193"/>
                  <a:pt x="178" y="195"/>
                </a:cubicBezTo>
                <a:cubicBezTo>
                  <a:pt x="178" y="195"/>
                  <a:pt x="178" y="195"/>
                  <a:pt x="178" y="195"/>
                </a:cubicBezTo>
                <a:cubicBezTo>
                  <a:pt x="185" y="200"/>
                  <a:pt x="190" y="209"/>
                  <a:pt x="190" y="218"/>
                </a:cubicBezTo>
                <a:cubicBezTo>
                  <a:pt x="190" y="233"/>
                  <a:pt x="177" y="246"/>
                  <a:pt x="162" y="246"/>
                </a:cubicBezTo>
                <a:cubicBezTo>
                  <a:pt x="147" y="246"/>
                  <a:pt x="135" y="233"/>
                  <a:pt x="135" y="218"/>
                </a:cubicBezTo>
                <a:cubicBezTo>
                  <a:pt x="135" y="208"/>
                  <a:pt x="140" y="199"/>
                  <a:pt x="148" y="194"/>
                </a:cubicBezTo>
                <a:cubicBezTo>
                  <a:pt x="151" y="193"/>
                  <a:pt x="152" y="189"/>
                  <a:pt x="151" y="186"/>
                </a:cubicBezTo>
                <a:cubicBezTo>
                  <a:pt x="149" y="183"/>
                  <a:pt x="145" y="182"/>
                  <a:pt x="142" y="184"/>
                </a:cubicBezTo>
                <a:cubicBezTo>
                  <a:pt x="131" y="191"/>
                  <a:pt x="123" y="203"/>
                  <a:pt x="123" y="218"/>
                </a:cubicBezTo>
                <a:cubicBezTo>
                  <a:pt x="123" y="240"/>
                  <a:pt x="140" y="258"/>
                  <a:pt x="162" y="258"/>
                </a:cubicBezTo>
                <a:cubicBezTo>
                  <a:pt x="184" y="258"/>
                  <a:pt x="202" y="240"/>
                  <a:pt x="202" y="218"/>
                </a:cubicBezTo>
                <a:cubicBezTo>
                  <a:pt x="202" y="204"/>
                  <a:pt x="195" y="192"/>
                  <a:pt x="184" y="185"/>
                </a:cubicBezTo>
                <a:close/>
                <a:moveTo>
                  <a:pt x="157" y="182"/>
                </a:moveTo>
                <a:cubicBezTo>
                  <a:pt x="157" y="222"/>
                  <a:pt x="157" y="222"/>
                  <a:pt x="157" y="222"/>
                </a:cubicBezTo>
                <a:cubicBezTo>
                  <a:pt x="157" y="225"/>
                  <a:pt x="160" y="228"/>
                  <a:pt x="163" y="228"/>
                </a:cubicBezTo>
                <a:cubicBezTo>
                  <a:pt x="166" y="228"/>
                  <a:pt x="169" y="225"/>
                  <a:pt x="169" y="222"/>
                </a:cubicBezTo>
                <a:cubicBezTo>
                  <a:pt x="169" y="182"/>
                  <a:pt x="169" y="182"/>
                  <a:pt x="169" y="182"/>
                </a:cubicBezTo>
                <a:cubicBezTo>
                  <a:pt x="169" y="179"/>
                  <a:pt x="166" y="176"/>
                  <a:pt x="163" y="176"/>
                </a:cubicBezTo>
                <a:cubicBezTo>
                  <a:pt x="160" y="176"/>
                  <a:pt x="157" y="179"/>
                  <a:pt x="157" y="182"/>
                </a:cubicBezTo>
                <a:close/>
                <a:moveTo>
                  <a:pt x="301" y="203"/>
                </a:moveTo>
                <a:cubicBezTo>
                  <a:pt x="298" y="203"/>
                  <a:pt x="296" y="205"/>
                  <a:pt x="296" y="208"/>
                </a:cubicBezTo>
                <a:cubicBezTo>
                  <a:pt x="296" y="210"/>
                  <a:pt x="298" y="213"/>
                  <a:pt x="301" y="213"/>
                </a:cubicBezTo>
                <a:cubicBezTo>
                  <a:pt x="304" y="213"/>
                  <a:pt x="306" y="210"/>
                  <a:pt x="306" y="208"/>
                </a:cubicBezTo>
                <a:cubicBezTo>
                  <a:pt x="306" y="205"/>
                  <a:pt x="304" y="203"/>
                  <a:pt x="301" y="203"/>
                </a:cubicBezTo>
                <a:close/>
                <a:moveTo>
                  <a:pt x="301" y="224"/>
                </a:moveTo>
                <a:cubicBezTo>
                  <a:pt x="298" y="224"/>
                  <a:pt x="296" y="227"/>
                  <a:pt x="296" y="229"/>
                </a:cubicBezTo>
                <a:cubicBezTo>
                  <a:pt x="296" y="232"/>
                  <a:pt x="298" y="234"/>
                  <a:pt x="301" y="234"/>
                </a:cubicBezTo>
                <a:cubicBezTo>
                  <a:pt x="304" y="234"/>
                  <a:pt x="306" y="232"/>
                  <a:pt x="306" y="229"/>
                </a:cubicBezTo>
                <a:cubicBezTo>
                  <a:pt x="306" y="227"/>
                  <a:pt x="304" y="224"/>
                  <a:pt x="301" y="224"/>
                </a:cubicBezTo>
                <a:close/>
                <a:moveTo>
                  <a:pt x="301" y="246"/>
                </a:moveTo>
                <a:cubicBezTo>
                  <a:pt x="298" y="246"/>
                  <a:pt x="296" y="248"/>
                  <a:pt x="296" y="251"/>
                </a:cubicBezTo>
                <a:cubicBezTo>
                  <a:pt x="296" y="254"/>
                  <a:pt x="298" y="256"/>
                  <a:pt x="301" y="256"/>
                </a:cubicBezTo>
                <a:cubicBezTo>
                  <a:pt x="304" y="256"/>
                  <a:pt x="306" y="254"/>
                  <a:pt x="306" y="251"/>
                </a:cubicBezTo>
                <a:cubicBezTo>
                  <a:pt x="306" y="248"/>
                  <a:pt x="304" y="246"/>
                  <a:pt x="301" y="246"/>
                </a:cubicBezTo>
                <a:close/>
                <a:moveTo>
                  <a:pt x="23" y="203"/>
                </a:moveTo>
                <a:cubicBezTo>
                  <a:pt x="20" y="203"/>
                  <a:pt x="18" y="205"/>
                  <a:pt x="18" y="208"/>
                </a:cubicBezTo>
                <a:cubicBezTo>
                  <a:pt x="18" y="210"/>
                  <a:pt x="20" y="213"/>
                  <a:pt x="23" y="213"/>
                </a:cubicBezTo>
                <a:cubicBezTo>
                  <a:pt x="26" y="213"/>
                  <a:pt x="28" y="210"/>
                  <a:pt x="28" y="208"/>
                </a:cubicBezTo>
                <a:cubicBezTo>
                  <a:pt x="28" y="205"/>
                  <a:pt x="26" y="203"/>
                  <a:pt x="23" y="203"/>
                </a:cubicBezTo>
                <a:close/>
                <a:moveTo>
                  <a:pt x="23" y="224"/>
                </a:moveTo>
                <a:cubicBezTo>
                  <a:pt x="20" y="224"/>
                  <a:pt x="18" y="227"/>
                  <a:pt x="18" y="229"/>
                </a:cubicBezTo>
                <a:cubicBezTo>
                  <a:pt x="18" y="232"/>
                  <a:pt x="20" y="234"/>
                  <a:pt x="23" y="234"/>
                </a:cubicBezTo>
                <a:cubicBezTo>
                  <a:pt x="26" y="234"/>
                  <a:pt x="28" y="232"/>
                  <a:pt x="28" y="229"/>
                </a:cubicBezTo>
                <a:cubicBezTo>
                  <a:pt x="28" y="227"/>
                  <a:pt x="26" y="224"/>
                  <a:pt x="23" y="224"/>
                </a:cubicBezTo>
                <a:close/>
                <a:moveTo>
                  <a:pt x="23" y="246"/>
                </a:moveTo>
                <a:cubicBezTo>
                  <a:pt x="20" y="246"/>
                  <a:pt x="18" y="248"/>
                  <a:pt x="18" y="251"/>
                </a:cubicBezTo>
                <a:cubicBezTo>
                  <a:pt x="18" y="254"/>
                  <a:pt x="20" y="256"/>
                  <a:pt x="23" y="256"/>
                </a:cubicBezTo>
                <a:cubicBezTo>
                  <a:pt x="26" y="256"/>
                  <a:pt x="28" y="254"/>
                  <a:pt x="28" y="251"/>
                </a:cubicBezTo>
                <a:cubicBezTo>
                  <a:pt x="28" y="248"/>
                  <a:pt x="26" y="246"/>
                  <a:pt x="23" y="246"/>
                </a:cubicBezTo>
                <a:close/>
                <a:moveTo>
                  <a:pt x="196" y="86"/>
                </a:moveTo>
                <a:cubicBezTo>
                  <a:pt x="196" y="83"/>
                  <a:pt x="194" y="81"/>
                  <a:pt x="191" y="81"/>
                </a:cubicBezTo>
                <a:cubicBezTo>
                  <a:pt x="188" y="81"/>
                  <a:pt x="186" y="83"/>
                  <a:pt x="186" y="86"/>
                </a:cubicBezTo>
                <a:cubicBezTo>
                  <a:pt x="186" y="88"/>
                  <a:pt x="188" y="91"/>
                  <a:pt x="191" y="91"/>
                </a:cubicBezTo>
                <a:cubicBezTo>
                  <a:pt x="194" y="91"/>
                  <a:pt x="196" y="88"/>
                  <a:pt x="196" y="86"/>
                </a:cubicBezTo>
                <a:close/>
                <a:moveTo>
                  <a:pt x="168" y="86"/>
                </a:moveTo>
                <a:cubicBezTo>
                  <a:pt x="168" y="83"/>
                  <a:pt x="166" y="81"/>
                  <a:pt x="163" y="81"/>
                </a:cubicBezTo>
                <a:cubicBezTo>
                  <a:pt x="160" y="81"/>
                  <a:pt x="158" y="83"/>
                  <a:pt x="158" y="86"/>
                </a:cubicBezTo>
                <a:cubicBezTo>
                  <a:pt x="158" y="88"/>
                  <a:pt x="160" y="91"/>
                  <a:pt x="163" y="91"/>
                </a:cubicBezTo>
                <a:cubicBezTo>
                  <a:pt x="166" y="91"/>
                  <a:pt x="168" y="88"/>
                  <a:pt x="168" y="86"/>
                </a:cubicBezTo>
                <a:close/>
                <a:moveTo>
                  <a:pt x="140" y="86"/>
                </a:moveTo>
                <a:cubicBezTo>
                  <a:pt x="140" y="83"/>
                  <a:pt x="138" y="81"/>
                  <a:pt x="135" y="81"/>
                </a:cubicBezTo>
                <a:cubicBezTo>
                  <a:pt x="133" y="81"/>
                  <a:pt x="130" y="83"/>
                  <a:pt x="130" y="86"/>
                </a:cubicBezTo>
                <a:cubicBezTo>
                  <a:pt x="130" y="88"/>
                  <a:pt x="133" y="91"/>
                  <a:pt x="135" y="91"/>
                </a:cubicBezTo>
                <a:cubicBezTo>
                  <a:pt x="138" y="91"/>
                  <a:pt x="140" y="88"/>
                  <a:pt x="140" y="86"/>
                </a:cubicBezTo>
                <a:close/>
                <a:moveTo>
                  <a:pt x="11" y="49"/>
                </a:moveTo>
                <a:cubicBezTo>
                  <a:pt x="20" y="40"/>
                  <a:pt x="32" y="34"/>
                  <a:pt x="46" y="34"/>
                </a:cubicBezTo>
                <a:cubicBezTo>
                  <a:pt x="60" y="34"/>
                  <a:pt x="72" y="39"/>
                  <a:pt x="81" y="49"/>
                </a:cubicBezTo>
                <a:cubicBezTo>
                  <a:pt x="83" y="51"/>
                  <a:pt x="87" y="51"/>
                  <a:pt x="89" y="49"/>
                </a:cubicBezTo>
                <a:cubicBezTo>
                  <a:pt x="92" y="47"/>
                  <a:pt x="92" y="43"/>
                  <a:pt x="90" y="41"/>
                </a:cubicBezTo>
                <a:cubicBezTo>
                  <a:pt x="79" y="29"/>
                  <a:pt x="63" y="22"/>
                  <a:pt x="46" y="22"/>
                </a:cubicBezTo>
                <a:cubicBezTo>
                  <a:pt x="29" y="22"/>
                  <a:pt x="13" y="29"/>
                  <a:pt x="2" y="41"/>
                </a:cubicBezTo>
                <a:cubicBezTo>
                  <a:pt x="0" y="43"/>
                  <a:pt x="0" y="47"/>
                  <a:pt x="2" y="49"/>
                </a:cubicBezTo>
                <a:cubicBezTo>
                  <a:pt x="4" y="51"/>
                  <a:pt x="5" y="51"/>
                  <a:pt x="6" y="51"/>
                </a:cubicBezTo>
                <a:cubicBezTo>
                  <a:pt x="8" y="51"/>
                  <a:pt x="10" y="50"/>
                  <a:pt x="11" y="49"/>
                </a:cubicBezTo>
                <a:close/>
                <a:moveTo>
                  <a:pt x="71" y="68"/>
                </a:moveTo>
                <a:cubicBezTo>
                  <a:pt x="73" y="66"/>
                  <a:pt x="73" y="62"/>
                  <a:pt x="71" y="59"/>
                </a:cubicBezTo>
                <a:cubicBezTo>
                  <a:pt x="65" y="53"/>
                  <a:pt x="56" y="48"/>
                  <a:pt x="46" y="48"/>
                </a:cubicBezTo>
                <a:cubicBezTo>
                  <a:pt x="36" y="48"/>
                  <a:pt x="27" y="53"/>
                  <a:pt x="21" y="60"/>
                </a:cubicBezTo>
                <a:cubicBezTo>
                  <a:pt x="19" y="62"/>
                  <a:pt x="19" y="66"/>
                  <a:pt x="21" y="68"/>
                </a:cubicBezTo>
                <a:cubicBezTo>
                  <a:pt x="22" y="69"/>
                  <a:pt x="24" y="70"/>
                  <a:pt x="25" y="70"/>
                </a:cubicBezTo>
                <a:cubicBezTo>
                  <a:pt x="27" y="70"/>
                  <a:pt x="28" y="69"/>
                  <a:pt x="30" y="68"/>
                </a:cubicBezTo>
                <a:cubicBezTo>
                  <a:pt x="34" y="63"/>
                  <a:pt x="39" y="60"/>
                  <a:pt x="46" y="60"/>
                </a:cubicBezTo>
                <a:cubicBezTo>
                  <a:pt x="52" y="60"/>
                  <a:pt x="58" y="63"/>
                  <a:pt x="62" y="67"/>
                </a:cubicBezTo>
                <a:cubicBezTo>
                  <a:pt x="64" y="70"/>
                  <a:pt x="68" y="70"/>
                  <a:pt x="71" y="68"/>
                </a:cubicBezTo>
                <a:close/>
                <a:moveTo>
                  <a:pt x="41" y="85"/>
                </a:moveTo>
                <a:cubicBezTo>
                  <a:pt x="41" y="88"/>
                  <a:pt x="43" y="90"/>
                  <a:pt x="46" y="90"/>
                </a:cubicBezTo>
                <a:cubicBezTo>
                  <a:pt x="48" y="90"/>
                  <a:pt x="51" y="88"/>
                  <a:pt x="51" y="85"/>
                </a:cubicBezTo>
                <a:cubicBezTo>
                  <a:pt x="51" y="83"/>
                  <a:pt x="48" y="80"/>
                  <a:pt x="46" y="80"/>
                </a:cubicBezTo>
                <a:cubicBezTo>
                  <a:pt x="43" y="80"/>
                  <a:pt x="41" y="83"/>
                  <a:pt x="41" y="85"/>
                </a:cubicBezTo>
                <a:close/>
                <a:moveTo>
                  <a:pt x="171" y="300"/>
                </a:moveTo>
                <a:cubicBezTo>
                  <a:pt x="151" y="300"/>
                  <a:pt x="151" y="300"/>
                  <a:pt x="151" y="300"/>
                </a:cubicBezTo>
                <a:cubicBezTo>
                  <a:pt x="148" y="300"/>
                  <a:pt x="145" y="303"/>
                  <a:pt x="145" y="306"/>
                </a:cubicBezTo>
                <a:cubicBezTo>
                  <a:pt x="145" y="309"/>
                  <a:pt x="148" y="312"/>
                  <a:pt x="151" y="312"/>
                </a:cubicBezTo>
                <a:cubicBezTo>
                  <a:pt x="171" y="312"/>
                  <a:pt x="171" y="312"/>
                  <a:pt x="171" y="312"/>
                </a:cubicBezTo>
                <a:cubicBezTo>
                  <a:pt x="174" y="312"/>
                  <a:pt x="177" y="309"/>
                  <a:pt x="177" y="306"/>
                </a:cubicBezTo>
                <a:cubicBezTo>
                  <a:pt x="177" y="303"/>
                  <a:pt x="174" y="300"/>
                  <a:pt x="171" y="3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96">
            <a:extLst>
              <a:ext uri="{FF2B5EF4-FFF2-40B4-BE49-F238E27FC236}">
                <a16:creationId xmlns:a16="http://schemas.microsoft.com/office/drawing/2014/main" id="{031A2084-DC32-F6F8-2AAE-D1E52B3840D5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6439633" y="2339954"/>
            <a:ext cx="503289" cy="494867"/>
          </a:xfrm>
          <a:custGeom>
            <a:avLst/>
            <a:gdLst>
              <a:gd name="T0" fmla="*/ 98 w 341"/>
              <a:gd name="T1" fmla="*/ 118 h 335"/>
              <a:gd name="T2" fmla="*/ 70 w 341"/>
              <a:gd name="T3" fmla="*/ 113 h 335"/>
              <a:gd name="T4" fmla="*/ 137 w 341"/>
              <a:gd name="T5" fmla="*/ 69 h 335"/>
              <a:gd name="T6" fmla="*/ 333 w 341"/>
              <a:gd name="T7" fmla="*/ 69 h 335"/>
              <a:gd name="T8" fmla="*/ 309 w 341"/>
              <a:gd name="T9" fmla="*/ 33 h 335"/>
              <a:gd name="T10" fmla="*/ 104 w 341"/>
              <a:gd name="T11" fmla="*/ 33 h 335"/>
              <a:gd name="T12" fmla="*/ 60 w 341"/>
              <a:gd name="T13" fmla="*/ 2 h 335"/>
              <a:gd name="T14" fmla="*/ 13 w 341"/>
              <a:gd name="T15" fmla="*/ 36 h 335"/>
              <a:gd name="T16" fmla="*/ 58 w 341"/>
              <a:gd name="T17" fmla="*/ 69 h 335"/>
              <a:gd name="T18" fmla="*/ 156 w 341"/>
              <a:gd name="T19" fmla="*/ 333 h 335"/>
              <a:gd name="T20" fmla="*/ 306 w 341"/>
              <a:gd name="T21" fmla="*/ 45 h 335"/>
              <a:gd name="T22" fmla="*/ 269 w 341"/>
              <a:gd name="T23" fmla="*/ 45 h 335"/>
              <a:gd name="T24" fmla="*/ 269 w 341"/>
              <a:gd name="T25" fmla="*/ 45 h 335"/>
              <a:gd name="T26" fmla="*/ 227 w 341"/>
              <a:gd name="T27" fmla="*/ 57 h 335"/>
              <a:gd name="T28" fmla="*/ 213 w 341"/>
              <a:gd name="T29" fmla="*/ 57 h 335"/>
              <a:gd name="T30" fmla="*/ 188 w 341"/>
              <a:gd name="T31" fmla="*/ 45 h 335"/>
              <a:gd name="T32" fmla="*/ 137 w 341"/>
              <a:gd name="T33" fmla="*/ 45 h 335"/>
              <a:gd name="T34" fmla="*/ 137 w 341"/>
              <a:gd name="T35" fmla="*/ 45 h 335"/>
              <a:gd name="T36" fmla="*/ 70 w 341"/>
              <a:gd name="T37" fmla="*/ 33 h 335"/>
              <a:gd name="T38" fmla="*/ 70 w 341"/>
              <a:gd name="T39" fmla="*/ 63 h 335"/>
              <a:gd name="T40" fmla="*/ 100 w 341"/>
              <a:gd name="T41" fmla="*/ 45 h 335"/>
              <a:gd name="T42" fmla="*/ 125 w 341"/>
              <a:gd name="T43" fmla="*/ 66 h 335"/>
              <a:gd name="T44" fmla="*/ 30 w 341"/>
              <a:gd name="T45" fmla="*/ 57 h 335"/>
              <a:gd name="T46" fmla="*/ 30 w 341"/>
              <a:gd name="T47" fmla="*/ 57 h 335"/>
              <a:gd name="T48" fmla="*/ 58 w 341"/>
              <a:gd name="T49" fmla="*/ 45 h 335"/>
              <a:gd name="T50" fmla="*/ 92 w 341"/>
              <a:gd name="T51" fmla="*/ 321 h 335"/>
              <a:gd name="T52" fmla="*/ 70 w 341"/>
              <a:gd name="T53" fmla="*/ 271 h 335"/>
              <a:gd name="T54" fmla="*/ 70 w 341"/>
              <a:gd name="T55" fmla="*/ 256 h 335"/>
              <a:gd name="T56" fmla="*/ 92 w 341"/>
              <a:gd name="T57" fmla="*/ 241 h 335"/>
              <a:gd name="T58" fmla="*/ 92 w 341"/>
              <a:gd name="T59" fmla="*/ 241 h 335"/>
              <a:gd name="T60" fmla="*/ 92 w 341"/>
              <a:gd name="T61" fmla="*/ 190 h 335"/>
              <a:gd name="T62" fmla="*/ 70 w 341"/>
              <a:gd name="T63" fmla="*/ 137 h 335"/>
              <a:gd name="T64" fmla="*/ 90 w 341"/>
              <a:gd name="T65" fmla="*/ 55 h 335"/>
              <a:gd name="T66" fmla="*/ 104 w 341"/>
              <a:gd name="T67" fmla="*/ 89 h 335"/>
              <a:gd name="T68" fmla="*/ 102 w 341"/>
              <a:gd name="T69" fmla="*/ 77 h 335"/>
              <a:gd name="T70" fmla="*/ 102 w 341"/>
              <a:gd name="T71" fmla="*/ 77 h 335"/>
              <a:gd name="T72" fmla="*/ 307 w 341"/>
              <a:gd name="T73" fmla="*/ 135 h 335"/>
              <a:gd name="T74" fmla="*/ 319 w 341"/>
              <a:gd name="T75" fmla="*/ 129 h 335"/>
              <a:gd name="T76" fmla="*/ 283 w 341"/>
              <a:gd name="T77" fmla="*/ 124 h 335"/>
              <a:gd name="T78" fmla="*/ 243 w 341"/>
              <a:gd name="T79" fmla="*/ 111 h 335"/>
              <a:gd name="T80" fmla="*/ 154 w 341"/>
              <a:gd name="T81" fmla="*/ 223 h 335"/>
              <a:gd name="T82" fmla="*/ 176 w 341"/>
              <a:gd name="T83" fmla="*/ 334 h 335"/>
              <a:gd name="T84" fmla="*/ 182 w 341"/>
              <a:gd name="T85" fmla="*/ 322 h 335"/>
              <a:gd name="T86" fmla="*/ 192 w 341"/>
              <a:gd name="T87" fmla="*/ 211 h 335"/>
              <a:gd name="T88" fmla="*/ 167 w 341"/>
              <a:gd name="T89" fmla="*/ 211 h 335"/>
              <a:gd name="T90" fmla="*/ 207 w 341"/>
              <a:gd name="T91" fmla="*/ 217 h 335"/>
              <a:gd name="T92" fmla="*/ 272 w 341"/>
              <a:gd name="T93" fmla="*/ 323 h 335"/>
              <a:gd name="T94" fmla="*/ 219 w 341"/>
              <a:gd name="T95" fmla="*/ 256 h 335"/>
              <a:gd name="T96" fmla="*/ 215 w 341"/>
              <a:gd name="T97" fmla="*/ 333 h 335"/>
              <a:gd name="T98" fmla="*/ 316 w 341"/>
              <a:gd name="T99" fmla="*/ 329 h 335"/>
              <a:gd name="T100" fmla="*/ 339 w 341"/>
              <a:gd name="T101" fmla="*/ 213 h 335"/>
              <a:gd name="T102" fmla="*/ 260 w 341"/>
              <a:gd name="T103" fmla="*/ 323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1" h="335">
                <a:moveTo>
                  <a:pt x="156" y="321"/>
                </a:moveTo>
                <a:cubicBezTo>
                  <a:pt x="104" y="321"/>
                  <a:pt x="104" y="321"/>
                  <a:pt x="104" y="321"/>
                </a:cubicBezTo>
                <a:cubicBezTo>
                  <a:pt x="104" y="124"/>
                  <a:pt x="104" y="124"/>
                  <a:pt x="104" y="124"/>
                </a:cubicBezTo>
                <a:cubicBezTo>
                  <a:pt x="104" y="120"/>
                  <a:pt x="102" y="118"/>
                  <a:pt x="98" y="118"/>
                </a:cubicBezTo>
                <a:cubicBezTo>
                  <a:pt x="95" y="118"/>
                  <a:pt x="92" y="120"/>
                  <a:pt x="92" y="124"/>
                </a:cubicBezTo>
                <a:cubicBezTo>
                  <a:pt x="92" y="139"/>
                  <a:pt x="92" y="139"/>
                  <a:pt x="92" y="139"/>
                </a:cubicBezTo>
                <a:cubicBezTo>
                  <a:pt x="70" y="122"/>
                  <a:pt x="70" y="122"/>
                  <a:pt x="70" y="122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131" y="113"/>
                  <a:pt x="131" y="113"/>
                  <a:pt x="131" y="113"/>
                </a:cubicBezTo>
                <a:cubicBezTo>
                  <a:pt x="133" y="113"/>
                  <a:pt x="134" y="113"/>
                  <a:pt x="135" y="112"/>
                </a:cubicBezTo>
                <a:cubicBezTo>
                  <a:pt x="136" y="110"/>
                  <a:pt x="137" y="109"/>
                  <a:pt x="137" y="107"/>
                </a:cubicBezTo>
                <a:cubicBezTo>
                  <a:pt x="137" y="69"/>
                  <a:pt x="137" y="69"/>
                  <a:pt x="137" y="69"/>
                </a:cubicBezTo>
                <a:cubicBezTo>
                  <a:pt x="283" y="69"/>
                  <a:pt x="283" y="69"/>
                  <a:pt x="283" y="69"/>
                </a:cubicBezTo>
                <a:cubicBezTo>
                  <a:pt x="283" y="69"/>
                  <a:pt x="283" y="69"/>
                  <a:pt x="283" y="69"/>
                </a:cubicBezTo>
                <a:cubicBezTo>
                  <a:pt x="283" y="69"/>
                  <a:pt x="283" y="69"/>
                  <a:pt x="283" y="69"/>
                </a:cubicBezTo>
                <a:cubicBezTo>
                  <a:pt x="333" y="69"/>
                  <a:pt x="333" y="69"/>
                  <a:pt x="333" y="69"/>
                </a:cubicBezTo>
                <a:cubicBezTo>
                  <a:pt x="336" y="69"/>
                  <a:pt x="338" y="68"/>
                  <a:pt x="339" y="66"/>
                </a:cubicBezTo>
                <a:cubicBezTo>
                  <a:pt x="340" y="63"/>
                  <a:pt x="339" y="61"/>
                  <a:pt x="337" y="59"/>
                </a:cubicBezTo>
                <a:cubicBezTo>
                  <a:pt x="313" y="35"/>
                  <a:pt x="313" y="35"/>
                  <a:pt x="313" y="35"/>
                </a:cubicBezTo>
                <a:cubicBezTo>
                  <a:pt x="312" y="34"/>
                  <a:pt x="310" y="33"/>
                  <a:pt x="309" y="33"/>
                </a:cubicBezTo>
                <a:cubicBezTo>
                  <a:pt x="131" y="33"/>
                  <a:pt x="131" y="33"/>
                  <a:pt x="131" y="33"/>
                </a:cubicBezTo>
                <a:cubicBezTo>
                  <a:pt x="131" y="33"/>
                  <a:pt x="131" y="33"/>
                  <a:pt x="131" y="33"/>
                </a:cubicBezTo>
                <a:cubicBezTo>
                  <a:pt x="131" y="33"/>
                  <a:pt x="131" y="33"/>
                  <a:pt x="131" y="33"/>
                </a:cubicBezTo>
                <a:cubicBezTo>
                  <a:pt x="104" y="33"/>
                  <a:pt x="104" y="33"/>
                  <a:pt x="104" y="33"/>
                </a:cubicBezTo>
                <a:cubicBezTo>
                  <a:pt x="104" y="19"/>
                  <a:pt x="104" y="19"/>
                  <a:pt x="104" y="19"/>
                </a:cubicBezTo>
                <a:cubicBezTo>
                  <a:pt x="104" y="16"/>
                  <a:pt x="103" y="14"/>
                  <a:pt x="100" y="13"/>
                </a:cubicBezTo>
                <a:cubicBezTo>
                  <a:pt x="66" y="1"/>
                  <a:pt x="66" y="1"/>
                  <a:pt x="66" y="1"/>
                </a:cubicBezTo>
                <a:cubicBezTo>
                  <a:pt x="64" y="0"/>
                  <a:pt x="62" y="1"/>
                  <a:pt x="60" y="2"/>
                </a:cubicBezTo>
                <a:cubicBezTo>
                  <a:pt x="59" y="3"/>
                  <a:pt x="58" y="5"/>
                  <a:pt x="58" y="7"/>
                </a:cubicBezTo>
                <a:cubicBezTo>
                  <a:pt x="58" y="33"/>
                  <a:pt x="58" y="33"/>
                  <a:pt x="58" y="33"/>
                </a:cubicBez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3" y="36"/>
                </a:cubicBezTo>
                <a:cubicBezTo>
                  <a:pt x="1" y="61"/>
                  <a:pt x="1" y="61"/>
                  <a:pt x="1" y="61"/>
                </a:cubicBezTo>
                <a:cubicBezTo>
                  <a:pt x="0" y="63"/>
                  <a:pt x="0" y="65"/>
                  <a:pt x="1" y="67"/>
                </a:cubicBezTo>
                <a:cubicBezTo>
                  <a:pt x="2" y="68"/>
                  <a:pt x="4" y="69"/>
                  <a:pt x="6" y="69"/>
                </a:cubicBezTo>
                <a:cubicBezTo>
                  <a:pt x="58" y="69"/>
                  <a:pt x="58" y="69"/>
                  <a:pt x="58" y="69"/>
                </a:cubicBezTo>
                <a:cubicBezTo>
                  <a:pt x="58" y="327"/>
                  <a:pt x="58" y="327"/>
                  <a:pt x="58" y="327"/>
                </a:cubicBezTo>
                <a:cubicBezTo>
                  <a:pt x="58" y="329"/>
                  <a:pt x="58" y="330"/>
                  <a:pt x="59" y="331"/>
                </a:cubicBezTo>
                <a:cubicBezTo>
                  <a:pt x="61" y="333"/>
                  <a:pt x="62" y="333"/>
                  <a:pt x="64" y="333"/>
                </a:cubicBezTo>
                <a:cubicBezTo>
                  <a:pt x="156" y="333"/>
                  <a:pt x="156" y="333"/>
                  <a:pt x="156" y="333"/>
                </a:cubicBezTo>
                <a:cubicBezTo>
                  <a:pt x="159" y="333"/>
                  <a:pt x="162" y="330"/>
                  <a:pt x="162" y="327"/>
                </a:cubicBezTo>
                <a:cubicBezTo>
                  <a:pt x="162" y="324"/>
                  <a:pt x="159" y="321"/>
                  <a:pt x="156" y="321"/>
                </a:cubicBezTo>
                <a:close/>
                <a:moveTo>
                  <a:pt x="301" y="45"/>
                </a:moveTo>
                <a:cubicBezTo>
                  <a:pt x="306" y="45"/>
                  <a:pt x="306" y="45"/>
                  <a:pt x="306" y="45"/>
                </a:cubicBezTo>
                <a:cubicBezTo>
                  <a:pt x="319" y="57"/>
                  <a:pt x="319" y="57"/>
                  <a:pt x="319" y="57"/>
                </a:cubicBezTo>
                <a:cubicBezTo>
                  <a:pt x="294" y="57"/>
                  <a:pt x="294" y="57"/>
                  <a:pt x="294" y="57"/>
                </a:cubicBezTo>
                <a:lnTo>
                  <a:pt x="301" y="45"/>
                </a:lnTo>
                <a:close/>
                <a:moveTo>
                  <a:pt x="269" y="45"/>
                </a:moveTo>
                <a:cubicBezTo>
                  <a:pt x="287" y="45"/>
                  <a:pt x="287" y="45"/>
                  <a:pt x="287" y="45"/>
                </a:cubicBezTo>
                <a:cubicBezTo>
                  <a:pt x="280" y="57"/>
                  <a:pt x="280" y="57"/>
                  <a:pt x="280" y="57"/>
                </a:cubicBezTo>
                <a:cubicBezTo>
                  <a:pt x="262" y="57"/>
                  <a:pt x="262" y="57"/>
                  <a:pt x="262" y="57"/>
                </a:cubicBezTo>
                <a:lnTo>
                  <a:pt x="269" y="45"/>
                </a:lnTo>
                <a:close/>
                <a:moveTo>
                  <a:pt x="234" y="45"/>
                </a:moveTo>
                <a:cubicBezTo>
                  <a:pt x="255" y="45"/>
                  <a:pt x="255" y="45"/>
                  <a:pt x="255" y="45"/>
                </a:cubicBezTo>
                <a:cubicBezTo>
                  <a:pt x="248" y="57"/>
                  <a:pt x="248" y="57"/>
                  <a:pt x="248" y="57"/>
                </a:cubicBezTo>
                <a:cubicBezTo>
                  <a:pt x="227" y="57"/>
                  <a:pt x="227" y="57"/>
                  <a:pt x="227" y="57"/>
                </a:cubicBezTo>
                <a:lnTo>
                  <a:pt x="234" y="45"/>
                </a:lnTo>
                <a:close/>
                <a:moveTo>
                  <a:pt x="202" y="45"/>
                </a:moveTo>
                <a:cubicBezTo>
                  <a:pt x="220" y="45"/>
                  <a:pt x="220" y="45"/>
                  <a:pt x="220" y="45"/>
                </a:cubicBezTo>
                <a:cubicBezTo>
                  <a:pt x="213" y="57"/>
                  <a:pt x="213" y="57"/>
                  <a:pt x="213" y="57"/>
                </a:cubicBezTo>
                <a:cubicBezTo>
                  <a:pt x="195" y="57"/>
                  <a:pt x="195" y="57"/>
                  <a:pt x="195" y="57"/>
                </a:cubicBezTo>
                <a:lnTo>
                  <a:pt x="202" y="45"/>
                </a:lnTo>
                <a:close/>
                <a:moveTo>
                  <a:pt x="168" y="45"/>
                </a:moveTo>
                <a:cubicBezTo>
                  <a:pt x="188" y="45"/>
                  <a:pt x="188" y="45"/>
                  <a:pt x="188" y="45"/>
                </a:cubicBezTo>
                <a:cubicBezTo>
                  <a:pt x="181" y="57"/>
                  <a:pt x="181" y="57"/>
                  <a:pt x="181" y="57"/>
                </a:cubicBezTo>
                <a:cubicBezTo>
                  <a:pt x="161" y="57"/>
                  <a:pt x="161" y="57"/>
                  <a:pt x="161" y="57"/>
                </a:cubicBezTo>
                <a:lnTo>
                  <a:pt x="168" y="45"/>
                </a:lnTo>
                <a:close/>
                <a:moveTo>
                  <a:pt x="137" y="45"/>
                </a:moveTo>
                <a:cubicBezTo>
                  <a:pt x="154" y="45"/>
                  <a:pt x="154" y="45"/>
                  <a:pt x="154" y="45"/>
                </a:cubicBezTo>
                <a:cubicBezTo>
                  <a:pt x="147" y="57"/>
                  <a:pt x="147" y="57"/>
                  <a:pt x="147" y="57"/>
                </a:cubicBezTo>
                <a:cubicBezTo>
                  <a:pt x="137" y="57"/>
                  <a:pt x="137" y="57"/>
                  <a:pt x="137" y="57"/>
                </a:cubicBezTo>
                <a:lnTo>
                  <a:pt x="137" y="45"/>
                </a:lnTo>
                <a:close/>
                <a:moveTo>
                  <a:pt x="70" y="15"/>
                </a:moveTo>
                <a:cubicBezTo>
                  <a:pt x="92" y="23"/>
                  <a:pt x="92" y="23"/>
                  <a:pt x="92" y="23"/>
                </a:cubicBezTo>
                <a:cubicBezTo>
                  <a:pt x="92" y="33"/>
                  <a:pt x="92" y="33"/>
                  <a:pt x="92" y="33"/>
                </a:cubicBezTo>
                <a:cubicBezTo>
                  <a:pt x="70" y="33"/>
                  <a:pt x="70" y="33"/>
                  <a:pt x="70" y="33"/>
                </a:cubicBezTo>
                <a:lnTo>
                  <a:pt x="70" y="15"/>
                </a:lnTo>
                <a:close/>
                <a:moveTo>
                  <a:pt x="70" y="63"/>
                </a:moveTo>
                <a:cubicBezTo>
                  <a:pt x="70" y="63"/>
                  <a:pt x="70" y="63"/>
                  <a:pt x="70" y="63"/>
                </a:cubicBezTo>
                <a:cubicBezTo>
                  <a:pt x="70" y="63"/>
                  <a:pt x="70" y="63"/>
                  <a:pt x="70" y="63"/>
                </a:cubicBezTo>
                <a:cubicBezTo>
                  <a:pt x="70" y="45"/>
                  <a:pt x="70" y="45"/>
                  <a:pt x="70" y="45"/>
                </a:cubicBezTo>
                <a:cubicBezTo>
                  <a:pt x="97" y="45"/>
                  <a:pt x="97" y="45"/>
                  <a:pt x="97" y="45"/>
                </a:cubicBezTo>
                <a:cubicBezTo>
                  <a:pt x="97" y="45"/>
                  <a:pt x="98" y="45"/>
                  <a:pt x="98" y="45"/>
                </a:cubicBezTo>
                <a:cubicBezTo>
                  <a:pt x="99" y="45"/>
                  <a:pt x="99" y="45"/>
                  <a:pt x="100" y="45"/>
                </a:cubicBezTo>
                <a:cubicBezTo>
                  <a:pt x="125" y="45"/>
                  <a:pt x="125" y="45"/>
                  <a:pt x="125" y="45"/>
                </a:cubicBezTo>
                <a:cubicBezTo>
                  <a:pt x="125" y="61"/>
                  <a:pt x="125" y="61"/>
                  <a:pt x="125" y="61"/>
                </a:cubicBezTo>
                <a:cubicBezTo>
                  <a:pt x="125" y="62"/>
                  <a:pt x="124" y="62"/>
                  <a:pt x="124" y="63"/>
                </a:cubicBezTo>
                <a:cubicBezTo>
                  <a:pt x="124" y="64"/>
                  <a:pt x="125" y="65"/>
                  <a:pt x="125" y="66"/>
                </a:cubicBezTo>
                <a:cubicBezTo>
                  <a:pt x="125" y="101"/>
                  <a:pt x="125" y="101"/>
                  <a:pt x="125" y="101"/>
                </a:cubicBezTo>
                <a:cubicBezTo>
                  <a:pt x="70" y="101"/>
                  <a:pt x="70" y="101"/>
                  <a:pt x="70" y="101"/>
                </a:cubicBezTo>
                <a:lnTo>
                  <a:pt x="70" y="63"/>
                </a:lnTo>
                <a:close/>
                <a:moveTo>
                  <a:pt x="30" y="57"/>
                </a:moveTo>
                <a:cubicBezTo>
                  <a:pt x="16" y="57"/>
                  <a:pt x="16" y="57"/>
                  <a:pt x="16" y="57"/>
                </a:cubicBezTo>
                <a:cubicBezTo>
                  <a:pt x="22" y="45"/>
                  <a:pt x="22" y="45"/>
                  <a:pt x="22" y="45"/>
                </a:cubicBezTo>
                <a:cubicBezTo>
                  <a:pt x="37" y="45"/>
                  <a:pt x="37" y="45"/>
                  <a:pt x="37" y="45"/>
                </a:cubicBezTo>
                <a:lnTo>
                  <a:pt x="30" y="57"/>
                </a:lnTo>
                <a:close/>
                <a:moveTo>
                  <a:pt x="58" y="57"/>
                </a:moveTo>
                <a:cubicBezTo>
                  <a:pt x="44" y="57"/>
                  <a:pt x="44" y="57"/>
                  <a:pt x="44" y="57"/>
                </a:cubicBezTo>
                <a:cubicBezTo>
                  <a:pt x="51" y="45"/>
                  <a:pt x="51" y="45"/>
                  <a:pt x="51" y="45"/>
                </a:cubicBezTo>
                <a:cubicBezTo>
                  <a:pt x="58" y="45"/>
                  <a:pt x="58" y="45"/>
                  <a:pt x="58" y="45"/>
                </a:cubicBezTo>
                <a:lnTo>
                  <a:pt x="58" y="57"/>
                </a:lnTo>
                <a:close/>
                <a:moveTo>
                  <a:pt x="70" y="321"/>
                </a:moveTo>
                <a:cubicBezTo>
                  <a:pt x="70" y="304"/>
                  <a:pt x="70" y="304"/>
                  <a:pt x="70" y="304"/>
                </a:cubicBezTo>
                <a:cubicBezTo>
                  <a:pt x="92" y="321"/>
                  <a:pt x="92" y="321"/>
                  <a:pt x="92" y="321"/>
                </a:cubicBezTo>
                <a:lnTo>
                  <a:pt x="70" y="321"/>
                </a:lnTo>
                <a:close/>
                <a:moveTo>
                  <a:pt x="92" y="306"/>
                </a:moveTo>
                <a:cubicBezTo>
                  <a:pt x="70" y="289"/>
                  <a:pt x="70" y="289"/>
                  <a:pt x="70" y="289"/>
                </a:cubicBezTo>
                <a:cubicBezTo>
                  <a:pt x="70" y="271"/>
                  <a:pt x="70" y="271"/>
                  <a:pt x="70" y="271"/>
                </a:cubicBezTo>
                <a:cubicBezTo>
                  <a:pt x="92" y="289"/>
                  <a:pt x="92" y="289"/>
                  <a:pt x="92" y="289"/>
                </a:cubicBezTo>
                <a:lnTo>
                  <a:pt x="92" y="306"/>
                </a:lnTo>
                <a:close/>
                <a:moveTo>
                  <a:pt x="92" y="273"/>
                </a:moveTo>
                <a:cubicBezTo>
                  <a:pt x="70" y="256"/>
                  <a:pt x="70" y="256"/>
                  <a:pt x="70" y="256"/>
                </a:cubicBezTo>
                <a:cubicBezTo>
                  <a:pt x="70" y="238"/>
                  <a:pt x="70" y="238"/>
                  <a:pt x="70" y="238"/>
                </a:cubicBezTo>
                <a:cubicBezTo>
                  <a:pt x="92" y="256"/>
                  <a:pt x="92" y="256"/>
                  <a:pt x="92" y="256"/>
                </a:cubicBezTo>
                <a:lnTo>
                  <a:pt x="92" y="273"/>
                </a:lnTo>
                <a:close/>
                <a:moveTo>
                  <a:pt x="92" y="241"/>
                </a:moveTo>
                <a:cubicBezTo>
                  <a:pt x="70" y="223"/>
                  <a:pt x="70" y="223"/>
                  <a:pt x="70" y="223"/>
                </a:cubicBezTo>
                <a:cubicBezTo>
                  <a:pt x="70" y="205"/>
                  <a:pt x="70" y="205"/>
                  <a:pt x="70" y="205"/>
                </a:cubicBezTo>
                <a:cubicBezTo>
                  <a:pt x="92" y="222"/>
                  <a:pt x="92" y="222"/>
                  <a:pt x="92" y="222"/>
                </a:cubicBezTo>
                <a:lnTo>
                  <a:pt x="92" y="241"/>
                </a:lnTo>
                <a:close/>
                <a:moveTo>
                  <a:pt x="92" y="207"/>
                </a:moveTo>
                <a:cubicBezTo>
                  <a:pt x="70" y="190"/>
                  <a:pt x="70" y="190"/>
                  <a:pt x="70" y="190"/>
                </a:cubicBezTo>
                <a:cubicBezTo>
                  <a:pt x="70" y="173"/>
                  <a:pt x="70" y="173"/>
                  <a:pt x="70" y="173"/>
                </a:cubicBezTo>
                <a:cubicBezTo>
                  <a:pt x="92" y="190"/>
                  <a:pt x="92" y="190"/>
                  <a:pt x="92" y="190"/>
                </a:cubicBezTo>
                <a:lnTo>
                  <a:pt x="92" y="207"/>
                </a:lnTo>
                <a:close/>
                <a:moveTo>
                  <a:pt x="92" y="175"/>
                </a:moveTo>
                <a:cubicBezTo>
                  <a:pt x="70" y="158"/>
                  <a:pt x="70" y="158"/>
                  <a:pt x="70" y="158"/>
                </a:cubicBezTo>
                <a:cubicBezTo>
                  <a:pt x="70" y="137"/>
                  <a:pt x="70" y="137"/>
                  <a:pt x="70" y="137"/>
                </a:cubicBezTo>
                <a:cubicBezTo>
                  <a:pt x="92" y="154"/>
                  <a:pt x="92" y="154"/>
                  <a:pt x="92" y="154"/>
                </a:cubicBezTo>
                <a:lnTo>
                  <a:pt x="92" y="175"/>
                </a:lnTo>
                <a:close/>
                <a:moveTo>
                  <a:pt x="104" y="55"/>
                </a:moveTo>
                <a:cubicBezTo>
                  <a:pt x="90" y="55"/>
                  <a:pt x="90" y="55"/>
                  <a:pt x="90" y="55"/>
                </a:cubicBezTo>
                <a:cubicBezTo>
                  <a:pt x="84" y="55"/>
                  <a:pt x="80" y="59"/>
                  <a:pt x="80" y="65"/>
                </a:cubicBezTo>
                <a:cubicBezTo>
                  <a:pt x="80" y="79"/>
                  <a:pt x="80" y="79"/>
                  <a:pt x="80" y="79"/>
                </a:cubicBezTo>
                <a:cubicBezTo>
                  <a:pt x="80" y="84"/>
                  <a:pt x="84" y="89"/>
                  <a:pt x="90" y="89"/>
                </a:cubicBezTo>
                <a:cubicBezTo>
                  <a:pt x="104" y="89"/>
                  <a:pt x="104" y="89"/>
                  <a:pt x="104" y="89"/>
                </a:cubicBezTo>
                <a:cubicBezTo>
                  <a:pt x="110" y="89"/>
                  <a:pt x="114" y="84"/>
                  <a:pt x="114" y="79"/>
                </a:cubicBezTo>
                <a:cubicBezTo>
                  <a:pt x="114" y="65"/>
                  <a:pt x="114" y="65"/>
                  <a:pt x="114" y="65"/>
                </a:cubicBezTo>
                <a:cubicBezTo>
                  <a:pt x="114" y="59"/>
                  <a:pt x="110" y="55"/>
                  <a:pt x="104" y="55"/>
                </a:cubicBezTo>
                <a:close/>
                <a:moveTo>
                  <a:pt x="102" y="77"/>
                </a:moveTo>
                <a:cubicBezTo>
                  <a:pt x="92" y="77"/>
                  <a:pt x="92" y="77"/>
                  <a:pt x="92" y="77"/>
                </a:cubicBezTo>
                <a:cubicBezTo>
                  <a:pt x="92" y="67"/>
                  <a:pt x="92" y="67"/>
                  <a:pt x="92" y="67"/>
                </a:cubicBezTo>
                <a:cubicBezTo>
                  <a:pt x="102" y="67"/>
                  <a:pt x="102" y="67"/>
                  <a:pt x="102" y="67"/>
                </a:cubicBezTo>
                <a:lnTo>
                  <a:pt x="102" y="77"/>
                </a:lnTo>
                <a:close/>
                <a:moveTo>
                  <a:pt x="339" y="213"/>
                </a:moveTo>
                <a:cubicBezTo>
                  <a:pt x="293" y="162"/>
                  <a:pt x="293" y="162"/>
                  <a:pt x="293" y="162"/>
                </a:cubicBezTo>
                <a:cubicBezTo>
                  <a:pt x="293" y="135"/>
                  <a:pt x="293" y="135"/>
                  <a:pt x="293" y="135"/>
                </a:cubicBezTo>
                <a:cubicBezTo>
                  <a:pt x="307" y="135"/>
                  <a:pt x="307" y="135"/>
                  <a:pt x="307" y="135"/>
                </a:cubicBezTo>
                <a:cubicBezTo>
                  <a:pt x="307" y="165"/>
                  <a:pt x="307" y="165"/>
                  <a:pt x="307" y="165"/>
                </a:cubicBezTo>
                <a:cubicBezTo>
                  <a:pt x="307" y="168"/>
                  <a:pt x="310" y="171"/>
                  <a:pt x="313" y="171"/>
                </a:cubicBezTo>
                <a:cubicBezTo>
                  <a:pt x="316" y="171"/>
                  <a:pt x="319" y="168"/>
                  <a:pt x="319" y="165"/>
                </a:cubicBezTo>
                <a:cubicBezTo>
                  <a:pt x="319" y="129"/>
                  <a:pt x="319" y="129"/>
                  <a:pt x="319" y="129"/>
                </a:cubicBezTo>
                <a:cubicBezTo>
                  <a:pt x="319" y="127"/>
                  <a:pt x="318" y="125"/>
                  <a:pt x="317" y="124"/>
                </a:cubicBezTo>
                <a:cubicBezTo>
                  <a:pt x="316" y="123"/>
                  <a:pt x="315" y="123"/>
                  <a:pt x="313" y="123"/>
                </a:cubicBezTo>
                <a:cubicBezTo>
                  <a:pt x="287" y="123"/>
                  <a:pt x="287" y="123"/>
                  <a:pt x="287" y="123"/>
                </a:cubicBezTo>
                <a:cubicBezTo>
                  <a:pt x="285" y="123"/>
                  <a:pt x="284" y="123"/>
                  <a:pt x="283" y="124"/>
                </a:cubicBezTo>
                <a:cubicBezTo>
                  <a:pt x="281" y="125"/>
                  <a:pt x="281" y="127"/>
                  <a:pt x="281" y="129"/>
                </a:cubicBezTo>
                <a:cubicBezTo>
                  <a:pt x="281" y="149"/>
                  <a:pt x="281" y="149"/>
                  <a:pt x="281" y="149"/>
                </a:cubicBezTo>
                <a:cubicBezTo>
                  <a:pt x="247" y="113"/>
                  <a:pt x="247" y="113"/>
                  <a:pt x="247" y="113"/>
                </a:cubicBezTo>
                <a:cubicBezTo>
                  <a:pt x="246" y="112"/>
                  <a:pt x="245" y="111"/>
                  <a:pt x="243" y="111"/>
                </a:cubicBezTo>
                <a:cubicBezTo>
                  <a:pt x="241" y="111"/>
                  <a:pt x="240" y="112"/>
                  <a:pt x="239" y="113"/>
                </a:cubicBezTo>
                <a:cubicBezTo>
                  <a:pt x="150" y="213"/>
                  <a:pt x="150" y="213"/>
                  <a:pt x="150" y="213"/>
                </a:cubicBezTo>
                <a:cubicBezTo>
                  <a:pt x="148" y="215"/>
                  <a:pt x="148" y="218"/>
                  <a:pt x="149" y="220"/>
                </a:cubicBezTo>
                <a:cubicBezTo>
                  <a:pt x="149" y="222"/>
                  <a:pt x="152" y="223"/>
                  <a:pt x="154" y="223"/>
                </a:cubicBezTo>
                <a:cubicBezTo>
                  <a:pt x="170" y="223"/>
                  <a:pt x="170" y="223"/>
                  <a:pt x="170" y="223"/>
                </a:cubicBezTo>
                <a:cubicBezTo>
                  <a:pt x="170" y="328"/>
                  <a:pt x="170" y="328"/>
                  <a:pt x="170" y="328"/>
                </a:cubicBezTo>
                <a:cubicBezTo>
                  <a:pt x="170" y="329"/>
                  <a:pt x="171" y="331"/>
                  <a:pt x="172" y="332"/>
                </a:cubicBezTo>
                <a:cubicBezTo>
                  <a:pt x="173" y="333"/>
                  <a:pt x="175" y="334"/>
                  <a:pt x="176" y="334"/>
                </a:cubicBezTo>
                <a:cubicBezTo>
                  <a:pt x="203" y="334"/>
                  <a:pt x="203" y="334"/>
                  <a:pt x="203" y="334"/>
                </a:cubicBezTo>
                <a:cubicBezTo>
                  <a:pt x="207" y="334"/>
                  <a:pt x="209" y="331"/>
                  <a:pt x="209" y="328"/>
                </a:cubicBezTo>
                <a:cubicBezTo>
                  <a:pt x="209" y="325"/>
                  <a:pt x="207" y="322"/>
                  <a:pt x="203" y="322"/>
                </a:cubicBezTo>
                <a:cubicBezTo>
                  <a:pt x="182" y="322"/>
                  <a:pt x="182" y="322"/>
                  <a:pt x="182" y="322"/>
                </a:cubicBezTo>
                <a:cubicBezTo>
                  <a:pt x="182" y="223"/>
                  <a:pt x="182" y="223"/>
                  <a:pt x="182" y="223"/>
                </a:cubicBezTo>
                <a:cubicBezTo>
                  <a:pt x="192" y="223"/>
                  <a:pt x="192" y="223"/>
                  <a:pt x="192" y="223"/>
                </a:cubicBezTo>
                <a:cubicBezTo>
                  <a:pt x="195" y="223"/>
                  <a:pt x="198" y="221"/>
                  <a:pt x="198" y="217"/>
                </a:cubicBezTo>
                <a:cubicBezTo>
                  <a:pt x="198" y="214"/>
                  <a:pt x="195" y="211"/>
                  <a:pt x="192" y="211"/>
                </a:cubicBezTo>
                <a:cubicBezTo>
                  <a:pt x="176" y="211"/>
                  <a:pt x="176" y="211"/>
                  <a:pt x="176" y="211"/>
                </a:cubicBezTo>
                <a:cubicBezTo>
                  <a:pt x="176" y="211"/>
                  <a:pt x="176" y="211"/>
                  <a:pt x="176" y="211"/>
                </a:cubicBezTo>
                <a:cubicBezTo>
                  <a:pt x="176" y="211"/>
                  <a:pt x="176" y="211"/>
                  <a:pt x="176" y="211"/>
                </a:cubicBezTo>
                <a:cubicBezTo>
                  <a:pt x="167" y="211"/>
                  <a:pt x="167" y="211"/>
                  <a:pt x="167" y="211"/>
                </a:cubicBezTo>
                <a:cubicBezTo>
                  <a:pt x="243" y="126"/>
                  <a:pt x="243" y="126"/>
                  <a:pt x="243" y="126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213" y="211"/>
                  <a:pt x="213" y="211"/>
                  <a:pt x="213" y="211"/>
                </a:cubicBezTo>
                <a:cubicBezTo>
                  <a:pt x="209" y="211"/>
                  <a:pt x="207" y="214"/>
                  <a:pt x="207" y="217"/>
                </a:cubicBezTo>
                <a:cubicBezTo>
                  <a:pt x="207" y="220"/>
                  <a:pt x="209" y="223"/>
                  <a:pt x="213" y="223"/>
                </a:cubicBezTo>
                <a:cubicBezTo>
                  <a:pt x="214" y="223"/>
                  <a:pt x="268" y="223"/>
                  <a:pt x="304" y="223"/>
                </a:cubicBezTo>
                <a:cubicBezTo>
                  <a:pt x="304" y="323"/>
                  <a:pt x="304" y="323"/>
                  <a:pt x="304" y="323"/>
                </a:cubicBezTo>
                <a:cubicBezTo>
                  <a:pt x="272" y="323"/>
                  <a:pt x="272" y="323"/>
                  <a:pt x="272" y="323"/>
                </a:cubicBezTo>
                <a:cubicBezTo>
                  <a:pt x="272" y="262"/>
                  <a:pt x="272" y="262"/>
                  <a:pt x="272" y="262"/>
                </a:cubicBezTo>
                <a:cubicBezTo>
                  <a:pt x="272" y="260"/>
                  <a:pt x="271" y="258"/>
                  <a:pt x="270" y="257"/>
                </a:cubicBezTo>
                <a:cubicBezTo>
                  <a:pt x="269" y="256"/>
                  <a:pt x="267" y="256"/>
                  <a:pt x="266" y="256"/>
                </a:cubicBezTo>
                <a:cubicBezTo>
                  <a:pt x="219" y="256"/>
                  <a:pt x="219" y="256"/>
                  <a:pt x="219" y="256"/>
                </a:cubicBezTo>
                <a:cubicBezTo>
                  <a:pt x="218" y="256"/>
                  <a:pt x="216" y="256"/>
                  <a:pt x="215" y="257"/>
                </a:cubicBezTo>
                <a:cubicBezTo>
                  <a:pt x="214" y="258"/>
                  <a:pt x="213" y="260"/>
                  <a:pt x="213" y="262"/>
                </a:cubicBezTo>
                <a:cubicBezTo>
                  <a:pt x="213" y="329"/>
                  <a:pt x="213" y="329"/>
                  <a:pt x="213" y="329"/>
                </a:cubicBezTo>
                <a:cubicBezTo>
                  <a:pt x="213" y="330"/>
                  <a:pt x="214" y="332"/>
                  <a:pt x="215" y="333"/>
                </a:cubicBezTo>
                <a:cubicBezTo>
                  <a:pt x="216" y="334"/>
                  <a:pt x="218" y="335"/>
                  <a:pt x="219" y="335"/>
                </a:cubicBezTo>
                <a:cubicBezTo>
                  <a:pt x="310" y="335"/>
                  <a:pt x="310" y="335"/>
                  <a:pt x="310" y="335"/>
                </a:cubicBezTo>
                <a:cubicBezTo>
                  <a:pt x="312" y="335"/>
                  <a:pt x="313" y="334"/>
                  <a:pt x="314" y="333"/>
                </a:cubicBezTo>
                <a:cubicBezTo>
                  <a:pt x="315" y="332"/>
                  <a:pt x="316" y="330"/>
                  <a:pt x="316" y="329"/>
                </a:cubicBezTo>
                <a:cubicBezTo>
                  <a:pt x="316" y="223"/>
                  <a:pt x="316" y="223"/>
                  <a:pt x="316" y="223"/>
                </a:cubicBezTo>
                <a:cubicBezTo>
                  <a:pt x="327" y="223"/>
                  <a:pt x="335" y="223"/>
                  <a:pt x="335" y="223"/>
                </a:cubicBezTo>
                <a:cubicBezTo>
                  <a:pt x="337" y="223"/>
                  <a:pt x="340" y="222"/>
                  <a:pt x="340" y="219"/>
                </a:cubicBezTo>
                <a:cubicBezTo>
                  <a:pt x="341" y="217"/>
                  <a:pt x="341" y="215"/>
                  <a:pt x="339" y="213"/>
                </a:cubicBezTo>
                <a:close/>
                <a:moveTo>
                  <a:pt x="225" y="323"/>
                </a:moveTo>
                <a:cubicBezTo>
                  <a:pt x="225" y="268"/>
                  <a:pt x="225" y="268"/>
                  <a:pt x="225" y="268"/>
                </a:cubicBezTo>
                <a:cubicBezTo>
                  <a:pt x="260" y="268"/>
                  <a:pt x="260" y="268"/>
                  <a:pt x="260" y="268"/>
                </a:cubicBezTo>
                <a:cubicBezTo>
                  <a:pt x="260" y="323"/>
                  <a:pt x="260" y="323"/>
                  <a:pt x="260" y="323"/>
                </a:cubicBezTo>
                <a:lnTo>
                  <a:pt x="225" y="3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21">
            <a:extLst>
              <a:ext uri="{FF2B5EF4-FFF2-40B4-BE49-F238E27FC236}">
                <a16:creationId xmlns:a16="http://schemas.microsoft.com/office/drawing/2014/main" id="{2ACC6E29-37C3-26A1-5809-BD9BBCA83920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093856" y="3442786"/>
            <a:ext cx="494865" cy="496971"/>
          </a:xfrm>
          <a:custGeom>
            <a:avLst/>
            <a:gdLst>
              <a:gd name="T0" fmla="*/ 200 w 335"/>
              <a:gd name="T1" fmla="*/ 2 h 337"/>
              <a:gd name="T2" fmla="*/ 167 w 335"/>
              <a:gd name="T3" fmla="*/ 43 h 337"/>
              <a:gd name="T4" fmla="*/ 315 w 335"/>
              <a:gd name="T5" fmla="*/ 135 h 337"/>
              <a:gd name="T6" fmla="*/ 180 w 335"/>
              <a:gd name="T7" fmla="*/ 147 h 337"/>
              <a:gd name="T8" fmla="*/ 174 w 335"/>
              <a:gd name="T9" fmla="*/ 325 h 337"/>
              <a:gd name="T10" fmla="*/ 311 w 335"/>
              <a:gd name="T11" fmla="*/ 337 h 337"/>
              <a:gd name="T12" fmla="*/ 301 w 335"/>
              <a:gd name="T13" fmla="*/ 325 h 337"/>
              <a:gd name="T14" fmla="*/ 334 w 335"/>
              <a:gd name="T15" fmla="*/ 144 h 337"/>
              <a:gd name="T16" fmla="*/ 254 w 335"/>
              <a:gd name="T17" fmla="*/ 34 h 337"/>
              <a:gd name="T18" fmla="*/ 277 w 335"/>
              <a:gd name="T19" fmla="*/ 66 h 337"/>
              <a:gd name="T20" fmla="*/ 289 w 335"/>
              <a:gd name="T21" fmla="*/ 6 h 337"/>
              <a:gd name="T22" fmla="*/ 248 w 335"/>
              <a:gd name="T23" fmla="*/ 0 h 337"/>
              <a:gd name="T24" fmla="*/ 242 w 335"/>
              <a:gd name="T25" fmla="*/ 34 h 337"/>
              <a:gd name="T26" fmla="*/ 26 w 335"/>
              <a:gd name="T27" fmla="*/ 34 h 337"/>
              <a:gd name="T28" fmla="*/ 26 w 335"/>
              <a:gd name="T29" fmla="*/ 336 h 337"/>
              <a:gd name="T30" fmla="*/ 166 w 335"/>
              <a:gd name="T31" fmla="*/ 60 h 337"/>
              <a:gd name="T32" fmla="*/ 140 w 335"/>
              <a:gd name="T33" fmla="*/ 324 h 337"/>
              <a:gd name="T34" fmla="*/ 12 w 335"/>
              <a:gd name="T35" fmla="*/ 60 h 337"/>
              <a:gd name="T36" fmla="*/ 154 w 335"/>
              <a:gd name="T37" fmla="*/ 60 h 337"/>
              <a:gd name="T38" fmla="*/ 103 w 335"/>
              <a:gd name="T39" fmla="*/ 69 h 337"/>
              <a:gd name="T40" fmla="*/ 63 w 335"/>
              <a:gd name="T41" fmla="*/ 57 h 337"/>
              <a:gd name="T42" fmla="*/ 91 w 335"/>
              <a:gd name="T43" fmla="*/ 301 h 337"/>
              <a:gd name="T44" fmla="*/ 75 w 335"/>
              <a:gd name="T45" fmla="*/ 313 h 337"/>
              <a:gd name="T46" fmla="*/ 91 w 335"/>
              <a:gd name="T47" fmla="*/ 301 h 337"/>
              <a:gd name="T48" fmla="*/ 197 w 335"/>
              <a:gd name="T49" fmla="*/ 262 h 337"/>
              <a:gd name="T50" fmla="*/ 261 w 335"/>
              <a:gd name="T51" fmla="*/ 268 h 337"/>
              <a:gd name="T52" fmla="*/ 267 w 335"/>
              <a:gd name="T53" fmla="*/ 207 h 337"/>
              <a:gd name="T54" fmla="*/ 203 w 335"/>
              <a:gd name="T55" fmla="*/ 201 h 337"/>
              <a:gd name="T56" fmla="*/ 255 w 335"/>
              <a:gd name="T57" fmla="*/ 213 h 337"/>
              <a:gd name="T58" fmla="*/ 209 w 335"/>
              <a:gd name="T59" fmla="*/ 226 h 337"/>
              <a:gd name="T60" fmla="*/ 222 w 335"/>
              <a:gd name="T61" fmla="*/ 90 h 337"/>
              <a:gd name="T62" fmla="*/ 199 w 335"/>
              <a:gd name="T63" fmla="*/ 113 h 337"/>
              <a:gd name="T64" fmla="*/ 199 w 335"/>
              <a:gd name="T65" fmla="*/ 101 h 337"/>
              <a:gd name="T66" fmla="*/ 127 w 335"/>
              <a:gd name="T67" fmla="*/ 178 h 337"/>
              <a:gd name="T68" fmla="*/ 83 w 335"/>
              <a:gd name="T69" fmla="*/ 100 h 337"/>
              <a:gd name="T70" fmla="*/ 39 w 335"/>
              <a:gd name="T71" fmla="*/ 178 h 337"/>
              <a:gd name="T72" fmla="*/ 33 w 335"/>
              <a:gd name="T73" fmla="*/ 232 h 337"/>
              <a:gd name="T74" fmla="*/ 133 w 335"/>
              <a:gd name="T75" fmla="*/ 232 h 337"/>
              <a:gd name="T76" fmla="*/ 127 w 335"/>
              <a:gd name="T77" fmla="*/ 178 h 337"/>
              <a:gd name="T78" fmla="*/ 110 w 335"/>
              <a:gd name="T79" fmla="*/ 140 h 337"/>
              <a:gd name="T80" fmla="*/ 56 w 335"/>
              <a:gd name="T81" fmla="*/ 140 h 337"/>
              <a:gd name="T82" fmla="*/ 70 w 335"/>
              <a:gd name="T83" fmla="*/ 258 h 337"/>
              <a:gd name="T84" fmla="*/ 50 w 335"/>
              <a:gd name="T85" fmla="*/ 190 h 337"/>
              <a:gd name="T86" fmla="*/ 116 w 335"/>
              <a:gd name="T87" fmla="*/ 190 h 337"/>
              <a:gd name="T88" fmla="*/ 327 w 335"/>
              <a:gd name="T89" fmla="*/ 326 h 337"/>
              <a:gd name="T90" fmla="*/ 332 w 335"/>
              <a:gd name="T91" fmla="*/ 331 h 337"/>
              <a:gd name="T92" fmla="*/ 74 w 335"/>
              <a:gd name="T93" fmla="*/ 214 h 337"/>
              <a:gd name="T94" fmla="*/ 83 w 335"/>
              <a:gd name="T95" fmla="*/ 245 h 337"/>
              <a:gd name="T96" fmla="*/ 92 w 335"/>
              <a:gd name="T97" fmla="*/ 214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35" h="337">
                <a:moveTo>
                  <a:pt x="333" y="137"/>
                </a:moveTo>
                <a:cubicBezTo>
                  <a:pt x="204" y="4"/>
                  <a:pt x="204" y="4"/>
                  <a:pt x="204" y="4"/>
                </a:cubicBezTo>
                <a:cubicBezTo>
                  <a:pt x="203" y="3"/>
                  <a:pt x="201" y="2"/>
                  <a:pt x="200" y="2"/>
                </a:cubicBezTo>
                <a:cubicBezTo>
                  <a:pt x="198" y="2"/>
                  <a:pt x="197" y="3"/>
                  <a:pt x="195" y="4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4" y="37"/>
                  <a:pt x="164" y="41"/>
                  <a:pt x="167" y="43"/>
                </a:cubicBezTo>
                <a:cubicBezTo>
                  <a:pt x="169" y="45"/>
                  <a:pt x="173" y="45"/>
                  <a:pt x="175" y="43"/>
                </a:cubicBezTo>
                <a:cubicBezTo>
                  <a:pt x="200" y="17"/>
                  <a:pt x="200" y="17"/>
                  <a:pt x="200" y="17"/>
                </a:cubicBezTo>
                <a:cubicBezTo>
                  <a:pt x="315" y="135"/>
                  <a:pt x="315" y="135"/>
                  <a:pt x="315" y="135"/>
                </a:cubicBezTo>
                <a:cubicBezTo>
                  <a:pt x="180" y="135"/>
                  <a:pt x="180" y="135"/>
                  <a:pt x="180" y="135"/>
                </a:cubicBezTo>
                <a:cubicBezTo>
                  <a:pt x="176" y="135"/>
                  <a:pt x="174" y="138"/>
                  <a:pt x="174" y="141"/>
                </a:cubicBezTo>
                <a:cubicBezTo>
                  <a:pt x="174" y="145"/>
                  <a:pt x="176" y="147"/>
                  <a:pt x="180" y="147"/>
                </a:cubicBezTo>
                <a:cubicBezTo>
                  <a:pt x="289" y="147"/>
                  <a:pt x="289" y="147"/>
                  <a:pt x="289" y="147"/>
                </a:cubicBezTo>
                <a:cubicBezTo>
                  <a:pt x="289" y="325"/>
                  <a:pt x="289" y="325"/>
                  <a:pt x="289" y="325"/>
                </a:cubicBezTo>
                <a:cubicBezTo>
                  <a:pt x="174" y="325"/>
                  <a:pt x="174" y="325"/>
                  <a:pt x="174" y="325"/>
                </a:cubicBezTo>
                <a:cubicBezTo>
                  <a:pt x="171" y="325"/>
                  <a:pt x="168" y="327"/>
                  <a:pt x="168" y="331"/>
                </a:cubicBezTo>
                <a:cubicBezTo>
                  <a:pt x="168" y="334"/>
                  <a:pt x="171" y="337"/>
                  <a:pt x="174" y="337"/>
                </a:cubicBezTo>
                <a:cubicBezTo>
                  <a:pt x="311" y="337"/>
                  <a:pt x="311" y="337"/>
                  <a:pt x="311" y="337"/>
                </a:cubicBezTo>
                <a:cubicBezTo>
                  <a:pt x="314" y="337"/>
                  <a:pt x="317" y="334"/>
                  <a:pt x="317" y="331"/>
                </a:cubicBezTo>
                <a:cubicBezTo>
                  <a:pt x="317" y="327"/>
                  <a:pt x="314" y="325"/>
                  <a:pt x="311" y="325"/>
                </a:cubicBezTo>
                <a:cubicBezTo>
                  <a:pt x="301" y="325"/>
                  <a:pt x="301" y="325"/>
                  <a:pt x="301" y="325"/>
                </a:cubicBezTo>
                <a:cubicBezTo>
                  <a:pt x="301" y="147"/>
                  <a:pt x="301" y="147"/>
                  <a:pt x="301" y="147"/>
                </a:cubicBezTo>
                <a:cubicBezTo>
                  <a:pt x="329" y="147"/>
                  <a:pt x="329" y="147"/>
                  <a:pt x="329" y="147"/>
                </a:cubicBezTo>
                <a:cubicBezTo>
                  <a:pt x="331" y="147"/>
                  <a:pt x="333" y="146"/>
                  <a:pt x="334" y="144"/>
                </a:cubicBezTo>
                <a:cubicBezTo>
                  <a:pt x="335" y="141"/>
                  <a:pt x="335" y="139"/>
                  <a:pt x="333" y="137"/>
                </a:cubicBezTo>
                <a:close/>
                <a:moveTo>
                  <a:pt x="248" y="40"/>
                </a:moveTo>
                <a:cubicBezTo>
                  <a:pt x="251" y="40"/>
                  <a:pt x="254" y="38"/>
                  <a:pt x="254" y="34"/>
                </a:cubicBezTo>
                <a:cubicBezTo>
                  <a:pt x="253" y="12"/>
                  <a:pt x="253" y="12"/>
                  <a:pt x="253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7" y="66"/>
                  <a:pt x="277" y="66"/>
                  <a:pt x="277" y="66"/>
                </a:cubicBezTo>
                <a:cubicBezTo>
                  <a:pt x="277" y="70"/>
                  <a:pt x="279" y="72"/>
                  <a:pt x="283" y="72"/>
                </a:cubicBezTo>
                <a:cubicBezTo>
                  <a:pt x="286" y="72"/>
                  <a:pt x="289" y="70"/>
                  <a:pt x="289" y="66"/>
                </a:cubicBezTo>
                <a:cubicBezTo>
                  <a:pt x="289" y="6"/>
                  <a:pt x="289" y="6"/>
                  <a:pt x="289" y="6"/>
                </a:cubicBezTo>
                <a:cubicBezTo>
                  <a:pt x="289" y="4"/>
                  <a:pt x="288" y="3"/>
                  <a:pt x="287" y="2"/>
                </a:cubicBezTo>
                <a:cubicBezTo>
                  <a:pt x="286" y="1"/>
                  <a:pt x="284" y="0"/>
                  <a:pt x="283" y="0"/>
                </a:cubicBezTo>
                <a:cubicBezTo>
                  <a:pt x="248" y="0"/>
                  <a:pt x="248" y="0"/>
                  <a:pt x="248" y="0"/>
                </a:cubicBezTo>
                <a:cubicBezTo>
                  <a:pt x="246" y="0"/>
                  <a:pt x="244" y="1"/>
                  <a:pt x="243" y="2"/>
                </a:cubicBezTo>
                <a:cubicBezTo>
                  <a:pt x="242" y="3"/>
                  <a:pt x="242" y="4"/>
                  <a:pt x="242" y="6"/>
                </a:cubicBezTo>
                <a:cubicBezTo>
                  <a:pt x="242" y="34"/>
                  <a:pt x="242" y="34"/>
                  <a:pt x="242" y="34"/>
                </a:cubicBezTo>
                <a:cubicBezTo>
                  <a:pt x="242" y="38"/>
                  <a:pt x="244" y="40"/>
                  <a:pt x="248" y="40"/>
                </a:cubicBezTo>
                <a:close/>
                <a:moveTo>
                  <a:pt x="140" y="34"/>
                </a:moveTo>
                <a:cubicBezTo>
                  <a:pt x="26" y="34"/>
                  <a:pt x="26" y="34"/>
                  <a:pt x="26" y="34"/>
                </a:cubicBezTo>
                <a:cubicBezTo>
                  <a:pt x="11" y="34"/>
                  <a:pt x="0" y="46"/>
                  <a:pt x="0" y="60"/>
                </a:cubicBezTo>
                <a:cubicBezTo>
                  <a:pt x="0" y="310"/>
                  <a:pt x="0" y="310"/>
                  <a:pt x="0" y="310"/>
                </a:cubicBezTo>
                <a:cubicBezTo>
                  <a:pt x="0" y="324"/>
                  <a:pt x="11" y="336"/>
                  <a:pt x="26" y="336"/>
                </a:cubicBezTo>
                <a:cubicBezTo>
                  <a:pt x="140" y="336"/>
                  <a:pt x="140" y="336"/>
                  <a:pt x="140" y="336"/>
                </a:cubicBezTo>
                <a:cubicBezTo>
                  <a:pt x="154" y="336"/>
                  <a:pt x="166" y="324"/>
                  <a:pt x="166" y="310"/>
                </a:cubicBezTo>
                <a:cubicBezTo>
                  <a:pt x="166" y="60"/>
                  <a:pt x="166" y="60"/>
                  <a:pt x="166" y="60"/>
                </a:cubicBezTo>
                <a:cubicBezTo>
                  <a:pt x="166" y="46"/>
                  <a:pt x="154" y="34"/>
                  <a:pt x="140" y="34"/>
                </a:cubicBezTo>
                <a:close/>
                <a:moveTo>
                  <a:pt x="154" y="310"/>
                </a:moveTo>
                <a:cubicBezTo>
                  <a:pt x="154" y="318"/>
                  <a:pt x="147" y="324"/>
                  <a:pt x="140" y="324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18" y="324"/>
                  <a:pt x="12" y="318"/>
                  <a:pt x="12" y="310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2"/>
                  <a:pt x="18" y="46"/>
                  <a:pt x="26" y="46"/>
                </a:cubicBezTo>
                <a:cubicBezTo>
                  <a:pt x="140" y="46"/>
                  <a:pt x="140" y="46"/>
                  <a:pt x="140" y="46"/>
                </a:cubicBezTo>
                <a:cubicBezTo>
                  <a:pt x="147" y="46"/>
                  <a:pt x="154" y="52"/>
                  <a:pt x="154" y="60"/>
                </a:cubicBezTo>
                <a:lnTo>
                  <a:pt x="154" y="310"/>
                </a:lnTo>
                <a:close/>
                <a:moveTo>
                  <a:pt x="63" y="69"/>
                </a:moveTo>
                <a:cubicBezTo>
                  <a:pt x="103" y="69"/>
                  <a:pt x="103" y="69"/>
                  <a:pt x="103" y="69"/>
                </a:cubicBezTo>
                <a:cubicBezTo>
                  <a:pt x="106" y="69"/>
                  <a:pt x="109" y="66"/>
                  <a:pt x="109" y="63"/>
                </a:cubicBezTo>
                <a:cubicBezTo>
                  <a:pt x="109" y="60"/>
                  <a:pt x="106" y="57"/>
                  <a:pt x="103" y="57"/>
                </a:cubicBezTo>
                <a:cubicBezTo>
                  <a:pt x="63" y="57"/>
                  <a:pt x="63" y="57"/>
                  <a:pt x="63" y="57"/>
                </a:cubicBezTo>
                <a:cubicBezTo>
                  <a:pt x="60" y="57"/>
                  <a:pt x="57" y="60"/>
                  <a:pt x="57" y="63"/>
                </a:cubicBezTo>
                <a:cubicBezTo>
                  <a:pt x="57" y="66"/>
                  <a:pt x="60" y="69"/>
                  <a:pt x="63" y="69"/>
                </a:cubicBezTo>
                <a:close/>
                <a:moveTo>
                  <a:pt x="91" y="301"/>
                </a:moveTo>
                <a:cubicBezTo>
                  <a:pt x="75" y="301"/>
                  <a:pt x="75" y="301"/>
                  <a:pt x="75" y="301"/>
                </a:cubicBezTo>
                <a:cubicBezTo>
                  <a:pt x="72" y="301"/>
                  <a:pt x="69" y="304"/>
                  <a:pt x="69" y="307"/>
                </a:cubicBezTo>
                <a:cubicBezTo>
                  <a:pt x="69" y="310"/>
                  <a:pt x="72" y="313"/>
                  <a:pt x="75" y="313"/>
                </a:cubicBezTo>
                <a:cubicBezTo>
                  <a:pt x="91" y="313"/>
                  <a:pt x="91" y="313"/>
                  <a:pt x="91" y="313"/>
                </a:cubicBezTo>
                <a:cubicBezTo>
                  <a:pt x="94" y="313"/>
                  <a:pt x="97" y="310"/>
                  <a:pt x="97" y="307"/>
                </a:cubicBezTo>
                <a:cubicBezTo>
                  <a:pt x="97" y="304"/>
                  <a:pt x="94" y="301"/>
                  <a:pt x="91" y="301"/>
                </a:cubicBezTo>
                <a:close/>
                <a:moveTo>
                  <a:pt x="203" y="220"/>
                </a:moveTo>
                <a:cubicBezTo>
                  <a:pt x="200" y="220"/>
                  <a:pt x="198" y="223"/>
                  <a:pt x="198" y="226"/>
                </a:cubicBezTo>
                <a:cubicBezTo>
                  <a:pt x="197" y="262"/>
                  <a:pt x="197" y="262"/>
                  <a:pt x="197" y="262"/>
                </a:cubicBezTo>
                <a:cubicBezTo>
                  <a:pt x="197" y="264"/>
                  <a:pt x="198" y="266"/>
                  <a:pt x="199" y="267"/>
                </a:cubicBezTo>
                <a:cubicBezTo>
                  <a:pt x="200" y="268"/>
                  <a:pt x="202" y="268"/>
                  <a:pt x="203" y="268"/>
                </a:cubicBezTo>
                <a:cubicBezTo>
                  <a:pt x="261" y="268"/>
                  <a:pt x="261" y="268"/>
                  <a:pt x="261" y="268"/>
                </a:cubicBezTo>
                <a:cubicBezTo>
                  <a:pt x="263" y="268"/>
                  <a:pt x="264" y="268"/>
                  <a:pt x="265" y="267"/>
                </a:cubicBezTo>
                <a:cubicBezTo>
                  <a:pt x="267" y="266"/>
                  <a:pt x="267" y="264"/>
                  <a:pt x="267" y="262"/>
                </a:cubicBezTo>
                <a:cubicBezTo>
                  <a:pt x="267" y="207"/>
                  <a:pt x="267" y="207"/>
                  <a:pt x="267" y="207"/>
                </a:cubicBezTo>
                <a:cubicBezTo>
                  <a:pt x="267" y="205"/>
                  <a:pt x="267" y="204"/>
                  <a:pt x="265" y="202"/>
                </a:cubicBezTo>
                <a:cubicBezTo>
                  <a:pt x="264" y="201"/>
                  <a:pt x="263" y="201"/>
                  <a:pt x="261" y="201"/>
                </a:cubicBezTo>
                <a:cubicBezTo>
                  <a:pt x="203" y="201"/>
                  <a:pt x="203" y="201"/>
                  <a:pt x="203" y="201"/>
                </a:cubicBezTo>
                <a:cubicBezTo>
                  <a:pt x="200" y="201"/>
                  <a:pt x="197" y="203"/>
                  <a:pt x="197" y="207"/>
                </a:cubicBezTo>
                <a:cubicBezTo>
                  <a:pt x="197" y="210"/>
                  <a:pt x="200" y="213"/>
                  <a:pt x="203" y="213"/>
                </a:cubicBezTo>
                <a:cubicBezTo>
                  <a:pt x="255" y="213"/>
                  <a:pt x="255" y="213"/>
                  <a:pt x="255" y="213"/>
                </a:cubicBezTo>
                <a:cubicBezTo>
                  <a:pt x="255" y="256"/>
                  <a:pt x="255" y="256"/>
                  <a:pt x="255" y="256"/>
                </a:cubicBezTo>
                <a:cubicBezTo>
                  <a:pt x="209" y="256"/>
                  <a:pt x="209" y="256"/>
                  <a:pt x="209" y="256"/>
                </a:cubicBezTo>
                <a:cubicBezTo>
                  <a:pt x="209" y="226"/>
                  <a:pt x="209" y="226"/>
                  <a:pt x="209" y="226"/>
                </a:cubicBezTo>
                <a:cubicBezTo>
                  <a:pt x="209" y="223"/>
                  <a:pt x="207" y="220"/>
                  <a:pt x="203" y="220"/>
                </a:cubicBezTo>
                <a:close/>
                <a:moveTo>
                  <a:pt x="199" y="113"/>
                </a:moveTo>
                <a:cubicBezTo>
                  <a:pt x="212" y="113"/>
                  <a:pt x="222" y="102"/>
                  <a:pt x="222" y="90"/>
                </a:cubicBezTo>
                <a:cubicBezTo>
                  <a:pt x="222" y="77"/>
                  <a:pt x="212" y="67"/>
                  <a:pt x="199" y="67"/>
                </a:cubicBezTo>
                <a:cubicBezTo>
                  <a:pt x="187" y="67"/>
                  <a:pt x="177" y="77"/>
                  <a:pt x="177" y="90"/>
                </a:cubicBezTo>
                <a:cubicBezTo>
                  <a:pt x="177" y="102"/>
                  <a:pt x="187" y="113"/>
                  <a:pt x="199" y="113"/>
                </a:cubicBezTo>
                <a:close/>
                <a:moveTo>
                  <a:pt x="199" y="79"/>
                </a:moveTo>
                <a:cubicBezTo>
                  <a:pt x="205" y="79"/>
                  <a:pt x="210" y="84"/>
                  <a:pt x="210" y="90"/>
                </a:cubicBezTo>
                <a:cubicBezTo>
                  <a:pt x="210" y="96"/>
                  <a:pt x="205" y="101"/>
                  <a:pt x="199" y="101"/>
                </a:cubicBezTo>
                <a:cubicBezTo>
                  <a:pt x="193" y="101"/>
                  <a:pt x="189" y="96"/>
                  <a:pt x="189" y="90"/>
                </a:cubicBezTo>
                <a:cubicBezTo>
                  <a:pt x="189" y="84"/>
                  <a:pt x="193" y="79"/>
                  <a:pt x="199" y="79"/>
                </a:cubicBezTo>
                <a:close/>
                <a:moveTo>
                  <a:pt x="127" y="178"/>
                </a:moveTo>
                <a:cubicBezTo>
                  <a:pt x="122" y="178"/>
                  <a:pt x="122" y="178"/>
                  <a:pt x="122" y="178"/>
                </a:cubicBezTo>
                <a:cubicBezTo>
                  <a:pt x="122" y="140"/>
                  <a:pt x="122" y="140"/>
                  <a:pt x="122" y="140"/>
                </a:cubicBezTo>
                <a:cubicBezTo>
                  <a:pt x="122" y="118"/>
                  <a:pt x="105" y="100"/>
                  <a:pt x="83" y="100"/>
                </a:cubicBezTo>
                <a:cubicBezTo>
                  <a:pt x="61" y="100"/>
                  <a:pt x="44" y="118"/>
                  <a:pt x="44" y="140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39" y="178"/>
                  <a:pt x="39" y="178"/>
                  <a:pt x="39" y="178"/>
                </a:cubicBezTo>
                <a:cubicBezTo>
                  <a:pt x="37" y="178"/>
                  <a:pt x="35" y="179"/>
                  <a:pt x="34" y="180"/>
                </a:cubicBezTo>
                <a:cubicBezTo>
                  <a:pt x="33" y="181"/>
                  <a:pt x="33" y="183"/>
                  <a:pt x="33" y="184"/>
                </a:cubicBezTo>
                <a:cubicBezTo>
                  <a:pt x="33" y="232"/>
                  <a:pt x="33" y="232"/>
                  <a:pt x="33" y="232"/>
                </a:cubicBezTo>
                <a:cubicBezTo>
                  <a:pt x="33" y="253"/>
                  <a:pt x="49" y="270"/>
                  <a:pt x="70" y="270"/>
                </a:cubicBezTo>
                <a:cubicBezTo>
                  <a:pt x="95" y="270"/>
                  <a:pt x="95" y="270"/>
                  <a:pt x="95" y="270"/>
                </a:cubicBezTo>
                <a:cubicBezTo>
                  <a:pt x="116" y="270"/>
                  <a:pt x="133" y="253"/>
                  <a:pt x="133" y="232"/>
                </a:cubicBezTo>
                <a:cubicBezTo>
                  <a:pt x="133" y="184"/>
                  <a:pt x="133" y="184"/>
                  <a:pt x="133" y="184"/>
                </a:cubicBezTo>
                <a:cubicBezTo>
                  <a:pt x="133" y="183"/>
                  <a:pt x="132" y="181"/>
                  <a:pt x="131" y="180"/>
                </a:cubicBezTo>
                <a:cubicBezTo>
                  <a:pt x="130" y="179"/>
                  <a:pt x="129" y="178"/>
                  <a:pt x="127" y="178"/>
                </a:cubicBezTo>
                <a:close/>
                <a:moveTo>
                  <a:pt x="56" y="140"/>
                </a:moveTo>
                <a:cubicBezTo>
                  <a:pt x="56" y="124"/>
                  <a:pt x="68" y="112"/>
                  <a:pt x="83" y="112"/>
                </a:cubicBezTo>
                <a:cubicBezTo>
                  <a:pt x="98" y="112"/>
                  <a:pt x="110" y="124"/>
                  <a:pt x="110" y="140"/>
                </a:cubicBezTo>
                <a:cubicBezTo>
                  <a:pt x="110" y="178"/>
                  <a:pt x="110" y="178"/>
                  <a:pt x="110" y="178"/>
                </a:cubicBezTo>
                <a:cubicBezTo>
                  <a:pt x="56" y="178"/>
                  <a:pt x="56" y="178"/>
                  <a:pt x="56" y="178"/>
                </a:cubicBezTo>
                <a:lnTo>
                  <a:pt x="56" y="140"/>
                </a:lnTo>
                <a:close/>
                <a:moveTo>
                  <a:pt x="121" y="232"/>
                </a:moveTo>
                <a:cubicBezTo>
                  <a:pt x="121" y="246"/>
                  <a:pt x="109" y="258"/>
                  <a:pt x="95" y="258"/>
                </a:cubicBezTo>
                <a:cubicBezTo>
                  <a:pt x="70" y="258"/>
                  <a:pt x="70" y="258"/>
                  <a:pt x="70" y="258"/>
                </a:cubicBezTo>
                <a:cubicBezTo>
                  <a:pt x="56" y="258"/>
                  <a:pt x="45" y="246"/>
                  <a:pt x="45" y="232"/>
                </a:cubicBezTo>
                <a:cubicBezTo>
                  <a:pt x="45" y="190"/>
                  <a:pt x="45" y="190"/>
                  <a:pt x="45" y="190"/>
                </a:cubicBezTo>
                <a:cubicBezTo>
                  <a:pt x="50" y="190"/>
                  <a:pt x="50" y="190"/>
                  <a:pt x="50" y="190"/>
                </a:cubicBezTo>
                <a:cubicBezTo>
                  <a:pt x="50" y="190"/>
                  <a:pt x="50" y="190"/>
                  <a:pt x="50" y="190"/>
                </a:cubicBezTo>
                <a:cubicBezTo>
                  <a:pt x="116" y="190"/>
                  <a:pt x="116" y="190"/>
                  <a:pt x="116" y="190"/>
                </a:cubicBezTo>
                <a:cubicBezTo>
                  <a:pt x="116" y="190"/>
                  <a:pt x="116" y="190"/>
                  <a:pt x="116" y="190"/>
                </a:cubicBezTo>
                <a:cubicBezTo>
                  <a:pt x="121" y="190"/>
                  <a:pt x="121" y="190"/>
                  <a:pt x="121" y="190"/>
                </a:cubicBezTo>
                <a:lnTo>
                  <a:pt x="121" y="232"/>
                </a:lnTo>
                <a:close/>
                <a:moveTo>
                  <a:pt x="327" y="326"/>
                </a:moveTo>
                <a:cubicBezTo>
                  <a:pt x="324" y="326"/>
                  <a:pt x="322" y="328"/>
                  <a:pt x="322" y="331"/>
                </a:cubicBezTo>
                <a:cubicBezTo>
                  <a:pt x="322" y="334"/>
                  <a:pt x="324" y="336"/>
                  <a:pt x="327" y="336"/>
                </a:cubicBezTo>
                <a:cubicBezTo>
                  <a:pt x="329" y="336"/>
                  <a:pt x="332" y="334"/>
                  <a:pt x="332" y="331"/>
                </a:cubicBezTo>
                <a:cubicBezTo>
                  <a:pt x="332" y="328"/>
                  <a:pt x="329" y="326"/>
                  <a:pt x="327" y="326"/>
                </a:cubicBezTo>
                <a:close/>
                <a:moveTo>
                  <a:pt x="83" y="204"/>
                </a:moveTo>
                <a:cubicBezTo>
                  <a:pt x="78" y="204"/>
                  <a:pt x="74" y="208"/>
                  <a:pt x="74" y="214"/>
                </a:cubicBezTo>
                <a:cubicBezTo>
                  <a:pt x="74" y="216"/>
                  <a:pt x="75" y="219"/>
                  <a:pt x="77" y="221"/>
                </a:cubicBezTo>
                <a:cubicBezTo>
                  <a:pt x="77" y="239"/>
                  <a:pt x="77" y="239"/>
                  <a:pt x="77" y="239"/>
                </a:cubicBezTo>
                <a:cubicBezTo>
                  <a:pt x="77" y="243"/>
                  <a:pt x="80" y="245"/>
                  <a:pt x="83" y="245"/>
                </a:cubicBezTo>
                <a:cubicBezTo>
                  <a:pt x="86" y="245"/>
                  <a:pt x="89" y="243"/>
                  <a:pt x="89" y="239"/>
                </a:cubicBezTo>
                <a:cubicBezTo>
                  <a:pt x="89" y="221"/>
                  <a:pt x="89" y="221"/>
                  <a:pt x="89" y="221"/>
                </a:cubicBezTo>
                <a:cubicBezTo>
                  <a:pt x="91" y="219"/>
                  <a:pt x="92" y="216"/>
                  <a:pt x="92" y="214"/>
                </a:cubicBezTo>
                <a:cubicBezTo>
                  <a:pt x="92" y="208"/>
                  <a:pt x="88" y="204"/>
                  <a:pt x="83" y="2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98">
            <a:extLst>
              <a:ext uri="{FF2B5EF4-FFF2-40B4-BE49-F238E27FC236}">
                <a16:creationId xmlns:a16="http://schemas.microsoft.com/office/drawing/2014/main" id="{0F9F16BC-2F91-E032-CE72-B188695AB11C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5350979" y="2736107"/>
            <a:ext cx="492760" cy="478020"/>
          </a:xfrm>
          <a:custGeom>
            <a:avLst/>
            <a:gdLst>
              <a:gd name="T0" fmla="*/ 269 w 335"/>
              <a:gd name="T1" fmla="*/ 102 h 323"/>
              <a:gd name="T2" fmla="*/ 278 w 335"/>
              <a:gd name="T3" fmla="*/ 66 h 323"/>
              <a:gd name="T4" fmla="*/ 284 w 335"/>
              <a:gd name="T5" fmla="*/ 108 h 323"/>
              <a:gd name="T6" fmla="*/ 290 w 335"/>
              <a:gd name="T7" fmla="*/ 60 h 323"/>
              <a:gd name="T8" fmla="*/ 284 w 335"/>
              <a:gd name="T9" fmla="*/ 54 h 323"/>
              <a:gd name="T10" fmla="*/ 258 w 335"/>
              <a:gd name="T11" fmla="*/ 56 h 323"/>
              <a:gd name="T12" fmla="*/ 257 w 335"/>
              <a:gd name="T13" fmla="*/ 88 h 323"/>
              <a:gd name="T14" fmla="*/ 217 w 335"/>
              <a:gd name="T15" fmla="*/ 45 h 323"/>
              <a:gd name="T16" fmla="*/ 212 w 335"/>
              <a:gd name="T17" fmla="*/ 48 h 323"/>
              <a:gd name="T18" fmla="*/ 193 w 335"/>
              <a:gd name="T19" fmla="*/ 35 h 323"/>
              <a:gd name="T20" fmla="*/ 187 w 335"/>
              <a:gd name="T21" fmla="*/ 45 h 323"/>
              <a:gd name="T22" fmla="*/ 204 w 335"/>
              <a:gd name="T23" fmla="*/ 57 h 323"/>
              <a:gd name="T24" fmla="*/ 136 w 335"/>
              <a:gd name="T25" fmla="*/ 85 h 323"/>
              <a:gd name="T26" fmla="*/ 180 w 335"/>
              <a:gd name="T27" fmla="*/ 45 h 323"/>
              <a:gd name="T28" fmla="*/ 133 w 335"/>
              <a:gd name="T29" fmla="*/ 2 h 323"/>
              <a:gd name="T30" fmla="*/ 6 w 335"/>
              <a:gd name="T31" fmla="*/ 0 h 323"/>
              <a:gd name="T32" fmla="*/ 0 w 335"/>
              <a:gd name="T33" fmla="*/ 6 h 323"/>
              <a:gd name="T34" fmla="*/ 1 w 335"/>
              <a:gd name="T35" fmla="*/ 88 h 323"/>
              <a:gd name="T36" fmla="*/ 110 w 335"/>
              <a:gd name="T37" fmla="*/ 90 h 323"/>
              <a:gd name="T38" fmla="*/ 110 w 335"/>
              <a:gd name="T39" fmla="*/ 78 h 323"/>
              <a:gd name="T40" fmla="*/ 12 w 335"/>
              <a:gd name="T41" fmla="*/ 12 h 323"/>
              <a:gd name="T42" fmla="*/ 165 w 335"/>
              <a:gd name="T43" fmla="*/ 45 h 323"/>
              <a:gd name="T44" fmla="*/ 134 w 335"/>
              <a:gd name="T45" fmla="*/ 71 h 323"/>
              <a:gd name="T46" fmla="*/ 138 w 335"/>
              <a:gd name="T47" fmla="*/ 52 h 323"/>
              <a:gd name="T48" fmla="*/ 147 w 335"/>
              <a:gd name="T49" fmla="*/ 44 h 323"/>
              <a:gd name="T50" fmla="*/ 130 w 335"/>
              <a:gd name="T51" fmla="*/ 42 h 323"/>
              <a:gd name="T52" fmla="*/ 122 w 335"/>
              <a:gd name="T53" fmla="*/ 71 h 323"/>
              <a:gd name="T54" fmla="*/ 124 w 335"/>
              <a:gd name="T55" fmla="*/ 85 h 323"/>
              <a:gd name="T56" fmla="*/ 99 w 335"/>
              <a:gd name="T57" fmla="*/ 179 h 323"/>
              <a:gd name="T58" fmla="*/ 104 w 335"/>
              <a:gd name="T59" fmla="*/ 189 h 323"/>
              <a:gd name="T60" fmla="*/ 121 w 335"/>
              <a:gd name="T61" fmla="*/ 309 h 323"/>
              <a:gd name="T62" fmla="*/ 38 w 335"/>
              <a:gd name="T63" fmla="*/ 315 h 323"/>
              <a:gd name="T64" fmla="*/ 321 w 335"/>
              <a:gd name="T65" fmla="*/ 321 h 323"/>
              <a:gd name="T66" fmla="*/ 321 w 335"/>
              <a:gd name="T67" fmla="*/ 309 h 323"/>
              <a:gd name="T68" fmla="*/ 310 w 335"/>
              <a:gd name="T69" fmla="*/ 189 h 323"/>
              <a:gd name="T70" fmla="*/ 334 w 335"/>
              <a:gd name="T71" fmla="*/ 185 h 323"/>
              <a:gd name="T72" fmla="*/ 231 w 335"/>
              <a:gd name="T73" fmla="*/ 309 h 323"/>
              <a:gd name="T74" fmla="*/ 199 w 335"/>
              <a:gd name="T75" fmla="*/ 245 h 323"/>
              <a:gd name="T76" fmla="*/ 231 w 335"/>
              <a:gd name="T77" fmla="*/ 309 h 323"/>
              <a:gd name="T78" fmla="*/ 155 w 335"/>
              <a:gd name="T79" fmla="*/ 183 h 323"/>
              <a:gd name="T80" fmla="*/ 298 w 335"/>
              <a:gd name="T81" fmla="*/ 189 h 323"/>
              <a:gd name="T82" fmla="*/ 243 w 335"/>
              <a:gd name="T83" fmla="*/ 309 h 323"/>
              <a:gd name="T84" fmla="*/ 242 w 335"/>
              <a:gd name="T85" fmla="*/ 234 h 323"/>
              <a:gd name="T86" fmla="*/ 193 w 335"/>
              <a:gd name="T87" fmla="*/ 233 h 323"/>
              <a:gd name="T88" fmla="*/ 187 w 335"/>
              <a:gd name="T89" fmla="*/ 239 h 323"/>
              <a:gd name="T90" fmla="*/ 133 w 335"/>
              <a:gd name="T91" fmla="*/ 309 h 323"/>
              <a:gd name="T92" fmla="*/ 141 w 335"/>
              <a:gd name="T93" fmla="*/ 189 h 323"/>
              <a:gd name="T94" fmla="*/ 141 w 335"/>
              <a:gd name="T95" fmla="*/ 177 h 323"/>
              <a:gd name="T96" fmla="*/ 117 w 335"/>
              <a:gd name="T97" fmla="*/ 177 h 323"/>
              <a:gd name="T98" fmla="*/ 180 w 335"/>
              <a:gd name="T99" fmla="*/ 128 h 323"/>
              <a:gd name="T100" fmla="*/ 222 w 335"/>
              <a:gd name="T101" fmla="*/ 102 h 323"/>
              <a:gd name="T102" fmla="*/ 216 w 335"/>
              <a:gd name="T103" fmla="*/ 95 h 323"/>
              <a:gd name="T104" fmla="*/ 210 w 335"/>
              <a:gd name="T105" fmla="*/ 102 h 323"/>
              <a:gd name="T106" fmla="*/ 180 w 335"/>
              <a:gd name="T107" fmla="*/ 116 h 323"/>
              <a:gd name="T108" fmla="*/ 217 w 335"/>
              <a:gd name="T109" fmla="*/ 60 h 323"/>
              <a:gd name="T110" fmla="*/ 161 w 335"/>
              <a:gd name="T111" fmla="*/ 177 h 323"/>
              <a:gd name="T112" fmla="*/ 24 w 335"/>
              <a:gd name="T113" fmla="*/ 318 h 323"/>
              <a:gd name="T114" fmla="*/ 34 w 335"/>
              <a:gd name="T115" fmla="*/ 318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5" h="323">
                <a:moveTo>
                  <a:pt x="333" y="179"/>
                </a:moveTo>
                <a:cubicBezTo>
                  <a:pt x="269" y="102"/>
                  <a:pt x="269" y="102"/>
                  <a:pt x="269" y="102"/>
                </a:cubicBezTo>
                <a:cubicBezTo>
                  <a:pt x="269" y="66"/>
                  <a:pt x="269" y="66"/>
                  <a:pt x="269" y="66"/>
                </a:cubicBezTo>
                <a:cubicBezTo>
                  <a:pt x="278" y="66"/>
                  <a:pt x="278" y="66"/>
                  <a:pt x="278" y="66"/>
                </a:cubicBezTo>
                <a:cubicBezTo>
                  <a:pt x="278" y="102"/>
                  <a:pt x="278" y="102"/>
                  <a:pt x="278" y="102"/>
                </a:cubicBezTo>
                <a:cubicBezTo>
                  <a:pt x="278" y="106"/>
                  <a:pt x="281" y="108"/>
                  <a:pt x="284" y="108"/>
                </a:cubicBezTo>
                <a:cubicBezTo>
                  <a:pt x="287" y="108"/>
                  <a:pt x="290" y="106"/>
                  <a:pt x="290" y="102"/>
                </a:cubicBezTo>
                <a:cubicBezTo>
                  <a:pt x="290" y="60"/>
                  <a:pt x="290" y="60"/>
                  <a:pt x="290" y="60"/>
                </a:cubicBezTo>
                <a:cubicBezTo>
                  <a:pt x="290" y="58"/>
                  <a:pt x="289" y="57"/>
                  <a:pt x="288" y="56"/>
                </a:cubicBezTo>
                <a:cubicBezTo>
                  <a:pt x="287" y="54"/>
                  <a:pt x="286" y="54"/>
                  <a:pt x="284" y="54"/>
                </a:cubicBezTo>
                <a:cubicBezTo>
                  <a:pt x="263" y="54"/>
                  <a:pt x="263" y="54"/>
                  <a:pt x="263" y="54"/>
                </a:cubicBezTo>
                <a:cubicBezTo>
                  <a:pt x="261" y="54"/>
                  <a:pt x="260" y="54"/>
                  <a:pt x="258" y="56"/>
                </a:cubicBezTo>
                <a:cubicBezTo>
                  <a:pt x="257" y="57"/>
                  <a:pt x="257" y="58"/>
                  <a:pt x="257" y="60"/>
                </a:cubicBezTo>
                <a:cubicBezTo>
                  <a:pt x="257" y="88"/>
                  <a:pt x="257" y="88"/>
                  <a:pt x="257" y="88"/>
                </a:cubicBezTo>
                <a:cubicBezTo>
                  <a:pt x="222" y="47"/>
                  <a:pt x="222" y="47"/>
                  <a:pt x="222" y="47"/>
                </a:cubicBezTo>
                <a:cubicBezTo>
                  <a:pt x="221" y="46"/>
                  <a:pt x="219" y="45"/>
                  <a:pt x="217" y="45"/>
                </a:cubicBezTo>
                <a:cubicBezTo>
                  <a:pt x="216" y="45"/>
                  <a:pt x="214" y="46"/>
                  <a:pt x="213" y="47"/>
                </a:cubicBezTo>
                <a:cubicBezTo>
                  <a:pt x="212" y="48"/>
                  <a:pt x="212" y="48"/>
                  <a:pt x="212" y="48"/>
                </a:cubicBezTo>
                <a:cubicBezTo>
                  <a:pt x="209" y="45"/>
                  <a:pt x="206" y="43"/>
                  <a:pt x="203" y="41"/>
                </a:cubicBezTo>
                <a:cubicBezTo>
                  <a:pt x="198" y="37"/>
                  <a:pt x="193" y="35"/>
                  <a:pt x="193" y="35"/>
                </a:cubicBezTo>
                <a:cubicBezTo>
                  <a:pt x="190" y="33"/>
                  <a:pt x="186" y="34"/>
                  <a:pt x="185" y="37"/>
                </a:cubicBezTo>
                <a:cubicBezTo>
                  <a:pt x="183" y="40"/>
                  <a:pt x="184" y="43"/>
                  <a:pt x="187" y="45"/>
                </a:cubicBezTo>
                <a:cubicBezTo>
                  <a:pt x="187" y="45"/>
                  <a:pt x="192" y="48"/>
                  <a:pt x="197" y="51"/>
                </a:cubicBezTo>
                <a:cubicBezTo>
                  <a:pt x="199" y="53"/>
                  <a:pt x="202" y="55"/>
                  <a:pt x="204" y="57"/>
                </a:cubicBezTo>
                <a:cubicBezTo>
                  <a:pt x="159" y="110"/>
                  <a:pt x="159" y="110"/>
                  <a:pt x="159" y="110"/>
                </a:cubicBezTo>
                <a:cubicBezTo>
                  <a:pt x="146" y="102"/>
                  <a:pt x="140" y="93"/>
                  <a:pt x="136" y="85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80" y="48"/>
                  <a:pt x="180" y="47"/>
                  <a:pt x="180" y="45"/>
                </a:cubicBezTo>
                <a:cubicBezTo>
                  <a:pt x="180" y="43"/>
                  <a:pt x="180" y="42"/>
                  <a:pt x="178" y="40"/>
                </a:cubicBezTo>
                <a:cubicBezTo>
                  <a:pt x="133" y="2"/>
                  <a:pt x="133" y="2"/>
                  <a:pt x="133" y="2"/>
                </a:cubicBezTo>
                <a:cubicBezTo>
                  <a:pt x="132" y="1"/>
                  <a:pt x="131" y="0"/>
                  <a:pt x="129" y="0"/>
                </a:cubicBezTo>
                <a:cubicBezTo>
                  <a:pt x="6" y="0"/>
                  <a:pt x="6" y="0"/>
                  <a:pt x="6" y="0"/>
                </a:cubicBezTo>
                <a:cubicBezTo>
                  <a:pt x="4" y="0"/>
                  <a:pt x="3" y="1"/>
                  <a:pt x="1" y="2"/>
                </a:cubicBezTo>
                <a:cubicBezTo>
                  <a:pt x="0" y="3"/>
                  <a:pt x="0" y="5"/>
                  <a:pt x="0" y="6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5"/>
                  <a:pt x="0" y="87"/>
                  <a:pt x="1" y="88"/>
                </a:cubicBezTo>
                <a:cubicBezTo>
                  <a:pt x="3" y="89"/>
                  <a:pt x="4" y="90"/>
                  <a:pt x="6" y="90"/>
                </a:cubicBezTo>
                <a:cubicBezTo>
                  <a:pt x="110" y="90"/>
                  <a:pt x="110" y="90"/>
                  <a:pt x="110" y="90"/>
                </a:cubicBezTo>
                <a:cubicBezTo>
                  <a:pt x="113" y="90"/>
                  <a:pt x="116" y="87"/>
                  <a:pt x="116" y="84"/>
                </a:cubicBezTo>
                <a:cubicBezTo>
                  <a:pt x="116" y="81"/>
                  <a:pt x="113" y="78"/>
                  <a:pt x="110" y="78"/>
                </a:cubicBezTo>
                <a:cubicBezTo>
                  <a:pt x="12" y="78"/>
                  <a:pt x="12" y="78"/>
                  <a:pt x="12" y="78"/>
                </a:cubicBezTo>
                <a:cubicBezTo>
                  <a:pt x="12" y="12"/>
                  <a:pt x="12" y="12"/>
                  <a:pt x="12" y="12"/>
                </a:cubicBezTo>
                <a:cubicBezTo>
                  <a:pt x="127" y="12"/>
                  <a:pt x="127" y="12"/>
                  <a:pt x="127" y="12"/>
                </a:cubicBezTo>
                <a:cubicBezTo>
                  <a:pt x="165" y="45"/>
                  <a:pt x="165" y="45"/>
                  <a:pt x="165" y="45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65"/>
                  <a:pt x="135" y="59"/>
                  <a:pt x="136" y="55"/>
                </a:cubicBezTo>
                <a:cubicBezTo>
                  <a:pt x="137" y="54"/>
                  <a:pt x="137" y="53"/>
                  <a:pt x="138" y="52"/>
                </a:cubicBezTo>
                <a:cubicBezTo>
                  <a:pt x="138" y="52"/>
                  <a:pt x="138" y="52"/>
                  <a:pt x="139" y="52"/>
                </a:cubicBezTo>
                <a:cubicBezTo>
                  <a:pt x="143" y="52"/>
                  <a:pt x="147" y="48"/>
                  <a:pt x="147" y="44"/>
                </a:cubicBezTo>
                <a:cubicBezTo>
                  <a:pt x="147" y="39"/>
                  <a:pt x="143" y="35"/>
                  <a:pt x="139" y="35"/>
                </a:cubicBezTo>
                <a:cubicBezTo>
                  <a:pt x="134" y="35"/>
                  <a:pt x="131" y="38"/>
                  <a:pt x="130" y="42"/>
                </a:cubicBezTo>
                <a:cubicBezTo>
                  <a:pt x="130" y="42"/>
                  <a:pt x="129" y="42"/>
                  <a:pt x="129" y="43"/>
                </a:cubicBezTo>
                <a:cubicBezTo>
                  <a:pt x="129" y="43"/>
                  <a:pt x="122" y="55"/>
                  <a:pt x="122" y="71"/>
                </a:cubicBezTo>
                <a:cubicBezTo>
                  <a:pt x="121" y="75"/>
                  <a:pt x="122" y="80"/>
                  <a:pt x="124" y="85"/>
                </a:cubicBezTo>
                <a:cubicBezTo>
                  <a:pt x="124" y="85"/>
                  <a:pt x="124" y="85"/>
                  <a:pt x="124" y="85"/>
                </a:cubicBezTo>
                <a:cubicBezTo>
                  <a:pt x="127" y="97"/>
                  <a:pt x="135" y="109"/>
                  <a:pt x="151" y="119"/>
                </a:cubicBezTo>
                <a:cubicBezTo>
                  <a:pt x="99" y="179"/>
                  <a:pt x="99" y="179"/>
                  <a:pt x="99" y="179"/>
                </a:cubicBezTo>
                <a:cubicBezTo>
                  <a:pt x="98" y="181"/>
                  <a:pt x="98" y="183"/>
                  <a:pt x="99" y="185"/>
                </a:cubicBezTo>
                <a:cubicBezTo>
                  <a:pt x="99" y="187"/>
                  <a:pt x="102" y="189"/>
                  <a:pt x="104" y="189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1" y="309"/>
                  <a:pt x="121" y="309"/>
                  <a:pt x="121" y="309"/>
                </a:cubicBezTo>
                <a:cubicBezTo>
                  <a:pt x="44" y="309"/>
                  <a:pt x="44" y="309"/>
                  <a:pt x="44" y="309"/>
                </a:cubicBezTo>
                <a:cubicBezTo>
                  <a:pt x="40" y="309"/>
                  <a:pt x="38" y="312"/>
                  <a:pt x="38" y="315"/>
                </a:cubicBezTo>
                <a:cubicBezTo>
                  <a:pt x="38" y="319"/>
                  <a:pt x="40" y="321"/>
                  <a:pt x="44" y="321"/>
                </a:cubicBezTo>
                <a:cubicBezTo>
                  <a:pt x="321" y="321"/>
                  <a:pt x="321" y="321"/>
                  <a:pt x="321" y="321"/>
                </a:cubicBezTo>
                <a:cubicBezTo>
                  <a:pt x="324" y="321"/>
                  <a:pt x="327" y="319"/>
                  <a:pt x="327" y="315"/>
                </a:cubicBezTo>
                <a:cubicBezTo>
                  <a:pt x="327" y="312"/>
                  <a:pt x="324" y="309"/>
                  <a:pt x="321" y="309"/>
                </a:cubicBezTo>
                <a:cubicBezTo>
                  <a:pt x="310" y="309"/>
                  <a:pt x="310" y="309"/>
                  <a:pt x="310" y="309"/>
                </a:cubicBezTo>
                <a:cubicBezTo>
                  <a:pt x="310" y="189"/>
                  <a:pt x="310" y="189"/>
                  <a:pt x="310" y="189"/>
                </a:cubicBezTo>
                <a:cubicBezTo>
                  <a:pt x="328" y="189"/>
                  <a:pt x="328" y="189"/>
                  <a:pt x="328" y="189"/>
                </a:cubicBezTo>
                <a:cubicBezTo>
                  <a:pt x="331" y="189"/>
                  <a:pt x="333" y="187"/>
                  <a:pt x="334" y="185"/>
                </a:cubicBezTo>
                <a:cubicBezTo>
                  <a:pt x="335" y="183"/>
                  <a:pt x="335" y="181"/>
                  <a:pt x="333" y="179"/>
                </a:cubicBezTo>
                <a:close/>
                <a:moveTo>
                  <a:pt x="231" y="309"/>
                </a:moveTo>
                <a:cubicBezTo>
                  <a:pt x="199" y="309"/>
                  <a:pt x="199" y="309"/>
                  <a:pt x="199" y="309"/>
                </a:cubicBezTo>
                <a:cubicBezTo>
                  <a:pt x="199" y="245"/>
                  <a:pt x="199" y="245"/>
                  <a:pt x="199" y="245"/>
                </a:cubicBezTo>
                <a:cubicBezTo>
                  <a:pt x="231" y="245"/>
                  <a:pt x="231" y="245"/>
                  <a:pt x="231" y="245"/>
                </a:cubicBezTo>
                <a:lnTo>
                  <a:pt x="231" y="309"/>
                </a:lnTo>
                <a:close/>
                <a:moveTo>
                  <a:pt x="161" y="177"/>
                </a:moveTo>
                <a:cubicBezTo>
                  <a:pt x="158" y="177"/>
                  <a:pt x="155" y="179"/>
                  <a:pt x="155" y="183"/>
                </a:cubicBezTo>
                <a:cubicBezTo>
                  <a:pt x="155" y="186"/>
                  <a:pt x="158" y="189"/>
                  <a:pt x="161" y="189"/>
                </a:cubicBezTo>
                <a:cubicBezTo>
                  <a:pt x="298" y="189"/>
                  <a:pt x="298" y="189"/>
                  <a:pt x="298" y="189"/>
                </a:cubicBezTo>
                <a:cubicBezTo>
                  <a:pt x="298" y="309"/>
                  <a:pt x="298" y="309"/>
                  <a:pt x="298" y="309"/>
                </a:cubicBezTo>
                <a:cubicBezTo>
                  <a:pt x="243" y="309"/>
                  <a:pt x="243" y="309"/>
                  <a:pt x="243" y="309"/>
                </a:cubicBezTo>
                <a:cubicBezTo>
                  <a:pt x="243" y="239"/>
                  <a:pt x="243" y="239"/>
                  <a:pt x="243" y="239"/>
                </a:cubicBezTo>
                <a:cubicBezTo>
                  <a:pt x="243" y="237"/>
                  <a:pt x="243" y="235"/>
                  <a:pt x="242" y="234"/>
                </a:cubicBezTo>
                <a:cubicBezTo>
                  <a:pt x="241" y="233"/>
                  <a:pt x="239" y="233"/>
                  <a:pt x="237" y="233"/>
                </a:cubicBezTo>
                <a:cubicBezTo>
                  <a:pt x="193" y="233"/>
                  <a:pt x="193" y="233"/>
                  <a:pt x="193" y="233"/>
                </a:cubicBezTo>
                <a:cubicBezTo>
                  <a:pt x="191" y="233"/>
                  <a:pt x="190" y="233"/>
                  <a:pt x="189" y="234"/>
                </a:cubicBezTo>
                <a:cubicBezTo>
                  <a:pt x="188" y="235"/>
                  <a:pt x="187" y="237"/>
                  <a:pt x="187" y="239"/>
                </a:cubicBezTo>
                <a:cubicBezTo>
                  <a:pt x="187" y="309"/>
                  <a:pt x="187" y="309"/>
                  <a:pt x="187" y="309"/>
                </a:cubicBezTo>
                <a:cubicBezTo>
                  <a:pt x="133" y="309"/>
                  <a:pt x="133" y="309"/>
                  <a:pt x="133" y="309"/>
                </a:cubicBezTo>
                <a:cubicBezTo>
                  <a:pt x="133" y="189"/>
                  <a:pt x="133" y="189"/>
                  <a:pt x="133" y="189"/>
                </a:cubicBezTo>
                <a:cubicBezTo>
                  <a:pt x="141" y="189"/>
                  <a:pt x="141" y="189"/>
                  <a:pt x="141" y="189"/>
                </a:cubicBezTo>
                <a:cubicBezTo>
                  <a:pt x="144" y="189"/>
                  <a:pt x="147" y="186"/>
                  <a:pt x="147" y="183"/>
                </a:cubicBezTo>
                <a:cubicBezTo>
                  <a:pt x="147" y="179"/>
                  <a:pt x="144" y="177"/>
                  <a:pt x="141" y="177"/>
                </a:cubicBezTo>
                <a:cubicBezTo>
                  <a:pt x="141" y="177"/>
                  <a:pt x="141" y="177"/>
                  <a:pt x="141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62" y="125"/>
                  <a:pt x="162" y="125"/>
                  <a:pt x="162" y="125"/>
                </a:cubicBezTo>
                <a:cubicBezTo>
                  <a:pt x="168" y="127"/>
                  <a:pt x="174" y="128"/>
                  <a:pt x="180" y="128"/>
                </a:cubicBezTo>
                <a:cubicBezTo>
                  <a:pt x="190" y="128"/>
                  <a:pt x="200" y="125"/>
                  <a:pt x="208" y="121"/>
                </a:cubicBezTo>
                <a:cubicBezTo>
                  <a:pt x="215" y="117"/>
                  <a:pt x="222" y="111"/>
                  <a:pt x="222" y="102"/>
                </a:cubicBezTo>
                <a:cubicBezTo>
                  <a:pt x="222" y="101"/>
                  <a:pt x="222" y="101"/>
                  <a:pt x="222" y="101"/>
                </a:cubicBezTo>
                <a:cubicBezTo>
                  <a:pt x="222" y="97"/>
                  <a:pt x="219" y="95"/>
                  <a:pt x="216" y="95"/>
                </a:cubicBezTo>
                <a:cubicBezTo>
                  <a:pt x="212" y="95"/>
                  <a:pt x="210" y="98"/>
                  <a:pt x="210" y="101"/>
                </a:cubicBezTo>
                <a:cubicBezTo>
                  <a:pt x="210" y="101"/>
                  <a:pt x="210" y="102"/>
                  <a:pt x="210" y="102"/>
                </a:cubicBezTo>
                <a:cubicBezTo>
                  <a:pt x="210" y="103"/>
                  <a:pt x="208" y="107"/>
                  <a:pt x="202" y="110"/>
                </a:cubicBezTo>
                <a:cubicBezTo>
                  <a:pt x="196" y="113"/>
                  <a:pt x="188" y="116"/>
                  <a:pt x="180" y="116"/>
                </a:cubicBezTo>
                <a:cubicBezTo>
                  <a:pt x="176" y="116"/>
                  <a:pt x="173" y="115"/>
                  <a:pt x="170" y="115"/>
                </a:cubicBezTo>
                <a:cubicBezTo>
                  <a:pt x="217" y="60"/>
                  <a:pt x="217" y="60"/>
                  <a:pt x="217" y="60"/>
                </a:cubicBezTo>
                <a:cubicBezTo>
                  <a:pt x="316" y="177"/>
                  <a:pt x="316" y="177"/>
                  <a:pt x="316" y="177"/>
                </a:cubicBezTo>
                <a:lnTo>
                  <a:pt x="161" y="177"/>
                </a:lnTo>
                <a:close/>
                <a:moveTo>
                  <a:pt x="29" y="313"/>
                </a:moveTo>
                <a:cubicBezTo>
                  <a:pt x="27" y="313"/>
                  <a:pt x="24" y="315"/>
                  <a:pt x="24" y="318"/>
                </a:cubicBezTo>
                <a:cubicBezTo>
                  <a:pt x="24" y="321"/>
                  <a:pt x="27" y="323"/>
                  <a:pt x="29" y="323"/>
                </a:cubicBezTo>
                <a:cubicBezTo>
                  <a:pt x="32" y="323"/>
                  <a:pt x="34" y="321"/>
                  <a:pt x="34" y="318"/>
                </a:cubicBezTo>
                <a:cubicBezTo>
                  <a:pt x="34" y="315"/>
                  <a:pt x="32" y="313"/>
                  <a:pt x="29" y="3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123">
            <a:extLst>
              <a:ext uri="{FF2B5EF4-FFF2-40B4-BE49-F238E27FC236}">
                <a16:creationId xmlns:a16="http://schemas.microsoft.com/office/drawing/2014/main" id="{5610425D-5BA6-45E7-3901-A638D015DB72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7341744" y="4502673"/>
            <a:ext cx="492760" cy="429586"/>
          </a:xfrm>
          <a:custGeom>
            <a:avLst/>
            <a:gdLst>
              <a:gd name="T0" fmla="*/ 268 w 333"/>
              <a:gd name="T1" fmla="*/ 56 h 290"/>
              <a:gd name="T2" fmla="*/ 299 w 333"/>
              <a:gd name="T3" fmla="*/ 62 h 290"/>
              <a:gd name="T4" fmla="*/ 305 w 333"/>
              <a:gd name="T5" fmla="*/ 187 h 290"/>
              <a:gd name="T6" fmla="*/ 311 w 333"/>
              <a:gd name="T7" fmla="*/ 62 h 290"/>
              <a:gd name="T8" fmla="*/ 268 w 333"/>
              <a:gd name="T9" fmla="*/ 44 h 290"/>
              <a:gd name="T10" fmla="*/ 268 w 333"/>
              <a:gd name="T11" fmla="*/ 56 h 290"/>
              <a:gd name="T12" fmla="*/ 33 w 333"/>
              <a:gd name="T13" fmla="*/ 242 h 290"/>
              <a:gd name="T14" fmla="*/ 33 w 333"/>
              <a:gd name="T15" fmla="*/ 62 h 290"/>
              <a:gd name="T16" fmla="*/ 64 w 333"/>
              <a:gd name="T17" fmla="*/ 56 h 290"/>
              <a:gd name="T18" fmla="*/ 64 w 333"/>
              <a:gd name="T19" fmla="*/ 44 h 290"/>
              <a:gd name="T20" fmla="*/ 21 w 333"/>
              <a:gd name="T21" fmla="*/ 62 h 290"/>
              <a:gd name="T22" fmla="*/ 27 w 333"/>
              <a:gd name="T23" fmla="*/ 248 h 290"/>
              <a:gd name="T24" fmla="*/ 327 w 333"/>
              <a:gd name="T25" fmla="*/ 256 h 290"/>
              <a:gd name="T26" fmla="*/ 195 w 333"/>
              <a:gd name="T27" fmla="*/ 262 h 290"/>
              <a:gd name="T28" fmla="*/ 320 w 333"/>
              <a:gd name="T29" fmla="*/ 268 h 290"/>
              <a:gd name="T30" fmla="*/ 26 w 333"/>
              <a:gd name="T31" fmla="*/ 278 h 290"/>
              <a:gd name="T32" fmla="*/ 129 w 333"/>
              <a:gd name="T33" fmla="*/ 268 h 290"/>
              <a:gd name="T34" fmla="*/ 129 w 333"/>
              <a:gd name="T35" fmla="*/ 256 h 290"/>
              <a:gd name="T36" fmla="*/ 6 w 333"/>
              <a:gd name="T37" fmla="*/ 256 h 290"/>
              <a:gd name="T38" fmla="*/ 0 w 333"/>
              <a:gd name="T39" fmla="*/ 262 h 290"/>
              <a:gd name="T40" fmla="*/ 26 w 333"/>
              <a:gd name="T41" fmla="*/ 290 h 290"/>
              <a:gd name="T42" fmla="*/ 333 w 333"/>
              <a:gd name="T43" fmla="*/ 264 h 290"/>
              <a:gd name="T44" fmla="*/ 331 w 333"/>
              <a:gd name="T45" fmla="*/ 258 h 290"/>
              <a:gd name="T46" fmla="*/ 114 w 333"/>
              <a:gd name="T47" fmla="*/ 187 h 290"/>
              <a:gd name="T48" fmla="*/ 238 w 333"/>
              <a:gd name="T49" fmla="*/ 173 h 290"/>
              <a:gd name="T50" fmla="*/ 245 w 333"/>
              <a:gd name="T51" fmla="*/ 194 h 290"/>
              <a:gd name="T52" fmla="*/ 285 w 333"/>
              <a:gd name="T53" fmla="*/ 241 h 290"/>
              <a:gd name="T54" fmla="*/ 296 w 333"/>
              <a:gd name="T55" fmla="*/ 245 h 290"/>
              <a:gd name="T56" fmla="*/ 307 w 333"/>
              <a:gd name="T57" fmla="*/ 234 h 290"/>
              <a:gd name="T58" fmla="*/ 318 w 333"/>
              <a:gd name="T59" fmla="*/ 223 h 290"/>
              <a:gd name="T60" fmla="*/ 278 w 333"/>
              <a:gd name="T61" fmla="*/ 176 h 290"/>
              <a:gd name="T62" fmla="*/ 256 w 333"/>
              <a:gd name="T63" fmla="*/ 175 h 290"/>
              <a:gd name="T64" fmla="*/ 268 w 333"/>
              <a:gd name="T65" fmla="*/ 101 h 290"/>
              <a:gd name="T66" fmla="*/ 66 w 333"/>
              <a:gd name="T67" fmla="*/ 101 h 290"/>
              <a:gd name="T68" fmla="*/ 260 w 333"/>
              <a:gd name="T69" fmla="*/ 187 h 290"/>
              <a:gd name="T70" fmla="*/ 267 w 333"/>
              <a:gd name="T71" fmla="*/ 184 h 290"/>
              <a:gd name="T72" fmla="*/ 305 w 333"/>
              <a:gd name="T73" fmla="*/ 220 h 290"/>
              <a:gd name="T74" fmla="*/ 303 w 333"/>
              <a:gd name="T75" fmla="*/ 230 h 290"/>
              <a:gd name="T76" fmla="*/ 294 w 333"/>
              <a:gd name="T77" fmla="*/ 233 h 290"/>
              <a:gd name="T78" fmla="*/ 257 w 333"/>
              <a:gd name="T79" fmla="*/ 194 h 290"/>
              <a:gd name="T80" fmla="*/ 177 w 333"/>
              <a:gd name="T81" fmla="*/ 189 h 290"/>
              <a:gd name="T82" fmla="*/ 154 w 333"/>
              <a:gd name="T83" fmla="*/ 189 h 290"/>
              <a:gd name="T84" fmla="*/ 177 w 333"/>
              <a:gd name="T85" fmla="*/ 146 h 290"/>
              <a:gd name="T86" fmla="*/ 148 w 333"/>
              <a:gd name="T87" fmla="*/ 113 h 290"/>
              <a:gd name="T88" fmla="*/ 211 w 333"/>
              <a:gd name="T89" fmla="*/ 178 h 290"/>
              <a:gd name="T90" fmla="*/ 189 w 333"/>
              <a:gd name="T91" fmla="*/ 140 h 290"/>
              <a:gd name="T92" fmla="*/ 184 w 333"/>
              <a:gd name="T93" fmla="*/ 134 h 290"/>
              <a:gd name="T94" fmla="*/ 144 w 333"/>
              <a:gd name="T95" fmla="*/ 135 h 290"/>
              <a:gd name="T96" fmla="*/ 143 w 333"/>
              <a:gd name="T97" fmla="*/ 186 h 290"/>
              <a:gd name="T98" fmla="*/ 123 w 333"/>
              <a:gd name="T99" fmla="*/ 112 h 290"/>
              <a:gd name="T100" fmla="*/ 137 w 333"/>
              <a:gd name="T101" fmla="*/ 106 h 290"/>
              <a:gd name="T102" fmla="*/ 131 w 333"/>
              <a:gd name="T103" fmla="*/ 100 h 290"/>
              <a:gd name="T104" fmla="*/ 167 w 333"/>
              <a:gd name="T105" fmla="*/ 42 h 290"/>
              <a:gd name="T106" fmla="*/ 148 w 333"/>
              <a:gd name="T107" fmla="*/ 101 h 290"/>
              <a:gd name="T108" fmla="*/ 148 w 333"/>
              <a:gd name="T109" fmla="*/ 113 h 290"/>
              <a:gd name="T110" fmla="*/ 256 w 333"/>
              <a:gd name="T111" fmla="*/ 101 h 290"/>
              <a:gd name="T112" fmla="*/ 223 w 333"/>
              <a:gd name="T113" fmla="*/ 113 h 290"/>
              <a:gd name="T114" fmla="*/ 241 w 333"/>
              <a:gd name="T115" fmla="*/ 109 h 290"/>
              <a:gd name="T116" fmla="*/ 172 w 333"/>
              <a:gd name="T117" fmla="*/ 29 h 290"/>
              <a:gd name="T118" fmla="*/ 163 w 333"/>
              <a:gd name="T119" fmla="*/ 29 h 290"/>
              <a:gd name="T120" fmla="*/ 93 w 333"/>
              <a:gd name="T121" fmla="*/ 108 h 290"/>
              <a:gd name="T122" fmla="*/ 111 w 333"/>
              <a:gd name="T123" fmla="*/ 112 h 290"/>
              <a:gd name="T124" fmla="*/ 78 w 333"/>
              <a:gd name="T125" fmla="*/ 101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33" h="290">
                <a:moveTo>
                  <a:pt x="268" y="56"/>
                </a:moveTo>
                <a:cubicBezTo>
                  <a:pt x="268" y="56"/>
                  <a:pt x="268" y="56"/>
                  <a:pt x="268" y="56"/>
                </a:cubicBezTo>
                <a:cubicBezTo>
                  <a:pt x="293" y="56"/>
                  <a:pt x="293" y="56"/>
                  <a:pt x="293" y="56"/>
                </a:cubicBezTo>
                <a:cubicBezTo>
                  <a:pt x="296" y="56"/>
                  <a:pt x="299" y="58"/>
                  <a:pt x="299" y="62"/>
                </a:cubicBezTo>
                <a:cubicBezTo>
                  <a:pt x="299" y="181"/>
                  <a:pt x="299" y="181"/>
                  <a:pt x="299" y="181"/>
                </a:cubicBezTo>
                <a:cubicBezTo>
                  <a:pt x="299" y="184"/>
                  <a:pt x="302" y="187"/>
                  <a:pt x="305" y="187"/>
                </a:cubicBezTo>
                <a:cubicBezTo>
                  <a:pt x="308" y="187"/>
                  <a:pt x="311" y="184"/>
                  <a:pt x="311" y="181"/>
                </a:cubicBezTo>
                <a:cubicBezTo>
                  <a:pt x="311" y="62"/>
                  <a:pt x="311" y="62"/>
                  <a:pt x="311" y="62"/>
                </a:cubicBezTo>
                <a:cubicBezTo>
                  <a:pt x="311" y="52"/>
                  <a:pt x="303" y="44"/>
                  <a:pt x="293" y="44"/>
                </a:cubicBezTo>
                <a:cubicBezTo>
                  <a:pt x="268" y="44"/>
                  <a:pt x="268" y="44"/>
                  <a:pt x="268" y="44"/>
                </a:cubicBezTo>
                <a:cubicBezTo>
                  <a:pt x="264" y="44"/>
                  <a:pt x="262" y="46"/>
                  <a:pt x="262" y="50"/>
                </a:cubicBezTo>
                <a:cubicBezTo>
                  <a:pt x="262" y="53"/>
                  <a:pt x="264" y="56"/>
                  <a:pt x="268" y="56"/>
                </a:cubicBezTo>
                <a:close/>
                <a:moveTo>
                  <a:pt x="27" y="248"/>
                </a:moveTo>
                <a:cubicBezTo>
                  <a:pt x="30" y="248"/>
                  <a:pt x="33" y="245"/>
                  <a:pt x="33" y="242"/>
                </a:cubicBezTo>
                <a:cubicBezTo>
                  <a:pt x="33" y="242"/>
                  <a:pt x="33" y="242"/>
                  <a:pt x="33" y="242"/>
                </a:cubicBezTo>
                <a:cubicBezTo>
                  <a:pt x="33" y="62"/>
                  <a:pt x="33" y="62"/>
                  <a:pt x="33" y="62"/>
                </a:cubicBezTo>
                <a:cubicBezTo>
                  <a:pt x="33" y="58"/>
                  <a:pt x="36" y="56"/>
                  <a:pt x="39" y="56"/>
                </a:cubicBezTo>
                <a:cubicBezTo>
                  <a:pt x="64" y="56"/>
                  <a:pt x="64" y="56"/>
                  <a:pt x="64" y="56"/>
                </a:cubicBezTo>
                <a:cubicBezTo>
                  <a:pt x="68" y="56"/>
                  <a:pt x="70" y="53"/>
                  <a:pt x="70" y="50"/>
                </a:cubicBezTo>
                <a:cubicBezTo>
                  <a:pt x="70" y="46"/>
                  <a:pt x="68" y="44"/>
                  <a:pt x="64" y="44"/>
                </a:cubicBezTo>
                <a:cubicBezTo>
                  <a:pt x="39" y="44"/>
                  <a:pt x="39" y="44"/>
                  <a:pt x="39" y="44"/>
                </a:cubicBezTo>
                <a:cubicBezTo>
                  <a:pt x="29" y="44"/>
                  <a:pt x="21" y="52"/>
                  <a:pt x="21" y="62"/>
                </a:cubicBezTo>
                <a:cubicBezTo>
                  <a:pt x="21" y="242"/>
                  <a:pt x="21" y="242"/>
                  <a:pt x="21" y="242"/>
                </a:cubicBezTo>
                <a:cubicBezTo>
                  <a:pt x="21" y="245"/>
                  <a:pt x="24" y="248"/>
                  <a:pt x="27" y="248"/>
                </a:cubicBezTo>
                <a:close/>
                <a:moveTo>
                  <a:pt x="331" y="258"/>
                </a:moveTo>
                <a:cubicBezTo>
                  <a:pt x="330" y="257"/>
                  <a:pt x="329" y="256"/>
                  <a:pt x="327" y="256"/>
                </a:cubicBezTo>
                <a:cubicBezTo>
                  <a:pt x="202" y="256"/>
                  <a:pt x="202" y="256"/>
                  <a:pt x="202" y="256"/>
                </a:cubicBezTo>
                <a:cubicBezTo>
                  <a:pt x="198" y="256"/>
                  <a:pt x="195" y="259"/>
                  <a:pt x="195" y="262"/>
                </a:cubicBezTo>
                <a:cubicBezTo>
                  <a:pt x="195" y="265"/>
                  <a:pt x="198" y="268"/>
                  <a:pt x="202" y="268"/>
                </a:cubicBezTo>
                <a:cubicBezTo>
                  <a:pt x="320" y="268"/>
                  <a:pt x="320" y="268"/>
                  <a:pt x="320" y="268"/>
                </a:cubicBezTo>
                <a:cubicBezTo>
                  <a:pt x="319" y="274"/>
                  <a:pt x="313" y="278"/>
                  <a:pt x="307" y="278"/>
                </a:cubicBezTo>
                <a:cubicBezTo>
                  <a:pt x="26" y="278"/>
                  <a:pt x="26" y="278"/>
                  <a:pt x="26" y="278"/>
                </a:cubicBezTo>
                <a:cubicBezTo>
                  <a:pt x="20" y="278"/>
                  <a:pt x="14" y="274"/>
                  <a:pt x="13" y="268"/>
                </a:cubicBezTo>
                <a:cubicBezTo>
                  <a:pt x="129" y="268"/>
                  <a:pt x="129" y="268"/>
                  <a:pt x="129" y="268"/>
                </a:cubicBezTo>
                <a:cubicBezTo>
                  <a:pt x="132" y="268"/>
                  <a:pt x="135" y="265"/>
                  <a:pt x="135" y="262"/>
                </a:cubicBezTo>
                <a:cubicBezTo>
                  <a:pt x="135" y="259"/>
                  <a:pt x="132" y="256"/>
                  <a:pt x="129" y="256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6" y="256"/>
                  <a:pt x="6" y="256"/>
                  <a:pt x="6" y="256"/>
                </a:cubicBezTo>
                <a:cubicBezTo>
                  <a:pt x="4" y="256"/>
                  <a:pt x="3" y="257"/>
                  <a:pt x="2" y="258"/>
                </a:cubicBezTo>
                <a:cubicBezTo>
                  <a:pt x="1" y="259"/>
                  <a:pt x="0" y="261"/>
                  <a:pt x="0" y="262"/>
                </a:cubicBezTo>
                <a:cubicBezTo>
                  <a:pt x="0" y="264"/>
                  <a:pt x="0" y="264"/>
                  <a:pt x="0" y="264"/>
                </a:cubicBezTo>
                <a:cubicBezTo>
                  <a:pt x="0" y="278"/>
                  <a:pt x="12" y="290"/>
                  <a:pt x="26" y="290"/>
                </a:cubicBezTo>
                <a:cubicBezTo>
                  <a:pt x="307" y="290"/>
                  <a:pt x="307" y="290"/>
                  <a:pt x="307" y="290"/>
                </a:cubicBezTo>
                <a:cubicBezTo>
                  <a:pt x="321" y="290"/>
                  <a:pt x="333" y="278"/>
                  <a:pt x="333" y="264"/>
                </a:cubicBezTo>
                <a:cubicBezTo>
                  <a:pt x="333" y="262"/>
                  <a:pt x="333" y="262"/>
                  <a:pt x="333" y="262"/>
                </a:cubicBezTo>
                <a:cubicBezTo>
                  <a:pt x="333" y="261"/>
                  <a:pt x="332" y="259"/>
                  <a:pt x="331" y="258"/>
                </a:cubicBezTo>
                <a:close/>
                <a:moveTo>
                  <a:pt x="114" y="186"/>
                </a:moveTo>
                <a:cubicBezTo>
                  <a:pt x="114" y="186"/>
                  <a:pt x="114" y="187"/>
                  <a:pt x="114" y="187"/>
                </a:cubicBezTo>
                <a:cubicBezTo>
                  <a:pt x="129" y="196"/>
                  <a:pt x="148" y="202"/>
                  <a:pt x="167" y="202"/>
                </a:cubicBezTo>
                <a:cubicBezTo>
                  <a:pt x="195" y="202"/>
                  <a:pt x="219" y="191"/>
                  <a:pt x="238" y="173"/>
                </a:cubicBezTo>
                <a:cubicBezTo>
                  <a:pt x="248" y="184"/>
                  <a:pt x="248" y="184"/>
                  <a:pt x="248" y="184"/>
                </a:cubicBezTo>
                <a:cubicBezTo>
                  <a:pt x="246" y="187"/>
                  <a:pt x="245" y="191"/>
                  <a:pt x="245" y="194"/>
                </a:cubicBezTo>
                <a:cubicBezTo>
                  <a:pt x="244" y="198"/>
                  <a:pt x="246" y="202"/>
                  <a:pt x="249" y="206"/>
                </a:cubicBezTo>
                <a:cubicBezTo>
                  <a:pt x="285" y="241"/>
                  <a:pt x="285" y="241"/>
                  <a:pt x="285" y="241"/>
                </a:cubicBezTo>
                <a:cubicBezTo>
                  <a:pt x="288" y="244"/>
                  <a:pt x="292" y="245"/>
                  <a:pt x="296" y="245"/>
                </a:cubicBezTo>
                <a:cubicBezTo>
                  <a:pt x="296" y="245"/>
                  <a:pt x="296" y="245"/>
                  <a:pt x="296" y="245"/>
                </a:cubicBezTo>
                <a:cubicBezTo>
                  <a:pt x="302" y="245"/>
                  <a:pt x="307" y="243"/>
                  <a:pt x="312" y="238"/>
                </a:cubicBezTo>
                <a:cubicBezTo>
                  <a:pt x="307" y="234"/>
                  <a:pt x="307" y="234"/>
                  <a:pt x="307" y="234"/>
                </a:cubicBezTo>
                <a:cubicBezTo>
                  <a:pt x="312" y="238"/>
                  <a:pt x="312" y="238"/>
                  <a:pt x="312" y="238"/>
                </a:cubicBezTo>
                <a:cubicBezTo>
                  <a:pt x="316" y="234"/>
                  <a:pt x="318" y="229"/>
                  <a:pt x="318" y="223"/>
                </a:cubicBezTo>
                <a:cubicBezTo>
                  <a:pt x="318" y="219"/>
                  <a:pt x="317" y="215"/>
                  <a:pt x="314" y="212"/>
                </a:cubicBezTo>
                <a:cubicBezTo>
                  <a:pt x="278" y="176"/>
                  <a:pt x="278" y="176"/>
                  <a:pt x="278" y="176"/>
                </a:cubicBezTo>
                <a:cubicBezTo>
                  <a:pt x="275" y="173"/>
                  <a:pt x="271" y="172"/>
                  <a:pt x="267" y="172"/>
                </a:cubicBezTo>
                <a:cubicBezTo>
                  <a:pt x="263" y="172"/>
                  <a:pt x="259" y="173"/>
                  <a:pt x="256" y="175"/>
                </a:cubicBezTo>
                <a:cubicBezTo>
                  <a:pt x="246" y="164"/>
                  <a:pt x="246" y="164"/>
                  <a:pt x="246" y="164"/>
                </a:cubicBezTo>
                <a:cubicBezTo>
                  <a:pt x="259" y="147"/>
                  <a:pt x="268" y="125"/>
                  <a:pt x="268" y="101"/>
                </a:cubicBezTo>
                <a:cubicBezTo>
                  <a:pt x="268" y="45"/>
                  <a:pt x="223" y="0"/>
                  <a:pt x="167" y="0"/>
                </a:cubicBezTo>
                <a:cubicBezTo>
                  <a:pt x="111" y="0"/>
                  <a:pt x="66" y="45"/>
                  <a:pt x="66" y="101"/>
                </a:cubicBezTo>
                <a:cubicBezTo>
                  <a:pt x="66" y="137"/>
                  <a:pt x="85" y="169"/>
                  <a:pt x="114" y="186"/>
                </a:cubicBezTo>
                <a:close/>
                <a:moveTo>
                  <a:pt x="260" y="187"/>
                </a:moveTo>
                <a:cubicBezTo>
                  <a:pt x="262" y="185"/>
                  <a:pt x="265" y="184"/>
                  <a:pt x="267" y="184"/>
                </a:cubicBezTo>
                <a:cubicBezTo>
                  <a:pt x="267" y="184"/>
                  <a:pt x="267" y="184"/>
                  <a:pt x="267" y="184"/>
                </a:cubicBezTo>
                <a:cubicBezTo>
                  <a:pt x="268" y="184"/>
                  <a:pt x="269" y="184"/>
                  <a:pt x="269" y="185"/>
                </a:cubicBezTo>
                <a:cubicBezTo>
                  <a:pt x="305" y="220"/>
                  <a:pt x="305" y="220"/>
                  <a:pt x="305" y="220"/>
                </a:cubicBezTo>
                <a:cubicBezTo>
                  <a:pt x="306" y="221"/>
                  <a:pt x="306" y="222"/>
                  <a:pt x="306" y="223"/>
                </a:cubicBezTo>
                <a:cubicBezTo>
                  <a:pt x="306" y="225"/>
                  <a:pt x="305" y="228"/>
                  <a:pt x="303" y="230"/>
                </a:cubicBezTo>
                <a:cubicBezTo>
                  <a:pt x="301" y="232"/>
                  <a:pt x="298" y="233"/>
                  <a:pt x="296" y="233"/>
                </a:cubicBezTo>
                <a:cubicBezTo>
                  <a:pt x="295" y="233"/>
                  <a:pt x="294" y="233"/>
                  <a:pt x="294" y="233"/>
                </a:cubicBezTo>
                <a:cubicBezTo>
                  <a:pt x="257" y="197"/>
                  <a:pt x="257" y="197"/>
                  <a:pt x="257" y="197"/>
                </a:cubicBezTo>
                <a:cubicBezTo>
                  <a:pt x="257" y="196"/>
                  <a:pt x="257" y="196"/>
                  <a:pt x="257" y="194"/>
                </a:cubicBezTo>
                <a:cubicBezTo>
                  <a:pt x="256" y="192"/>
                  <a:pt x="258" y="190"/>
                  <a:pt x="260" y="187"/>
                </a:cubicBezTo>
                <a:close/>
                <a:moveTo>
                  <a:pt x="177" y="189"/>
                </a:moveTo>
                <a:cubicBezTo>
                  <a:pt x="174" y="190"/>
                  <a:pt x="171" y="190"/>
                  <a:pt x="167" y="190"/>
                </a:cubicBezTo>
                <a:cubicBezTo>
                  <a:pt x="163" y="190"/>
                  <a:pt x="159" y="189"/>
                  <a:pt x="154" y="189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77" y="146"/>
                  <a:pt x="177" y="146"/>
                  <a:pt x="177" y="146"/>
                </a:cubicBezTo>
                <a:lnTo>
                  <a:pt x="177" y="189"/>
                </a:lnTo>
                <a:close/>
                <a:moveTo>
                  <a:pt x="148" y="113"/>
                </a:moveTo>
                <a:cubicBezTo>
                  <a:pt x="211" y="113"/>
                  <a:pt x="211" y="113"/>
                  <a:pt x="211" y="113"/>
                </a:cubicBezTo>
                <a:cubicBezTo>
                  <a:pt x="211" y="178"/>
                  <a:pt x="211" y="178"/>
                  <a:pt x="211" y="178"/>
                </a:cubicBezTo>
                <a:cubicBezTo>
                  <a:pt x="204" y="182"/>
                  <a:pt x="197" y="185"/>
                  <a:pt x="189" y="187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9" y="138"/>
                  <a:pt x="189" y="136"/>
                  <a:pt x="188" y="135"/>
                </a:cubicBezTo>
                <a:cubicBezTo>
                  <a:pt x="187" y="134"/>
                  <a:pt x="185" y="134"/>
                  <a:pt x="184" y="134"/>
                </a:cubicBezTo>
                <a:cubicBezTo>
                  <a:pt x="148" y="134"/>
                  <a:pt x="148" y="134"/>
                  <a:pt x="148" y="134"/>
                </a:cubicBezTo>
                <a:cubicBezTo>
                  <a:pt x="147" y="134"/>
                  <a:pt x="145" y="134"/>
                  <a:pt x="144" y="135"/>
                </a:cubicBezTo>
                <a:cubicBezTo>
                  <a:pt x="143" y="136"/>
                  <a:pt x="143" y="138"/>
                  <a:pt x="143" y="140"/>
                </a:cubicBezTo>
                <a:cubicBezTo>
                  <a:pt x="143" y="186"/>
                  <a:pt x="143" y="186"/>
                  <a:pt x="143" y="186"/>
                </a:cubicBezTo>
                <a:cubicBezTo>
                  <a:pt x="136" y="184"/>
                  <a:pt x="129" y="182"/>
                  <a:pt x="123" y="178"/>
                </a:cubicBezTo>
                <a:cubicBezTo>
                  <a:pt x="123" y="112"/>
                  <a:pt x="123" y="112"/>
                  <a:pt x="123" y="112"/>
                </a:cubicBezTo>
                <a:cubicBezTo>
                  <a:pt x="131" y="112"/>
                  <a:pt x="131" y="112"/>
                  <a:pt x="131" y="112"/>
                </a:cubicBezTo>
                <a:cubicBezTo>
                  <a:pt x="134" y="112"/>
                  <a:pt x="137" y="109"/>
                  <a:pt x="137" y="106"/>
                </a:cubicBezTo>
                <a:cubicBezTo>
                  <a:pt x="137" y="103"/>
                  <a:pt x="134" y="100"/>
                  <a:pt x="131" y="100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67" y="42"/>
                  <a:pt x="167" y="42"/>
                  <a:pt x="167" y="42"/>
                </a:cubicBezTo>
                <a:cubicBezTo>
                  <a:pt x="222" y="101"/>
                  <a:pt x="222" y="101"/>
                  <a:pt x="222" y="101"/>
                </a:cubicBezTo>
                <a:cubicBezTo>
                  <a:pt x="148" y="101"/>
                  <a:pt x="148" y="101"/>
                  <a:pt x="148" y="101"/>
                </a:cubicBezTo>
                <a:cubicBezTo>
                  <a:pt x="144" y="101"/>
                  <a:pt x="142" y="104"/>
                  <a:pt x="142" y="107"/>
                </a:cubicBezTo>
                <a:cubicBezTo>
                  <a:pt x="142" y="110"/>
                  <a:pt x="144" y="113"/>
                  <a:pt x="148" y="113"/>
                </a:cubicBezTo>
                <a:close/>
                <a:moveTo>
                  <a:pt x="167" y="12"/>
                </a:moveTo>
                <a:cubicBezTo>
                  <a:pt x="216" y="12"/>
                  <a:pt x="256" y="52"/>
                  <a:pt x="256" y="101"/>
                </a:cubicBezTo>
                <a:cubicBezTo>
                  <a:pt x="256" y="129"/>
                  <a:pt x="243" y="154"/>
                  <a:pt x="223" y="170"/>
                </a:cubicBezTo>
                <a:cubicBezTo>
                  <a:pt x="223" y="113"/>
                  <a:pt x="223" y="113"/>
                  <a:pt x="223" y="113"/>
                </a:cubicBezTo>
                <a:cubicBezTo>
                  <a:pt x="235" y="113"/>
                  <a:pt x="235" y="113"/>
                  <a:pt x="235" y="113"/>
                </a:cubicBezTo>
                <a:cubicBezTo>
                  <a:pt x="238" y="113"/>
                  <a:pt x="240" y="112"/>
                  <a:pt x="241" y="109"/>
                </a:cubicBezTo>
                <a:cubicBezTo>
                  <a:pt x="242" y="107"/>
                  <a:pt x="242" y="105"/>
                  <a:pt x="240" y="103"/>
                </a:cubicBezTo>
                <a:cubicBezTo>
                  <a:pt x="172" y="29"/>
                  <a:pt x="172" y="29"/>
                  <a:pt x="172" y="29"/>
                </a:cubicBezTo>
                <a:cubicBezTo>
                  <a:pt x="171" y="28"/>
                  <a:pt x="169" y="27"/>
                  <a:pt x="168" y="27"/>
                </a:cubicBezTo>
                <a:cubicBezTo>
                  <a:pt x="166" y="27"/>
                  <a:pt x="164" y="28"/>
                  <a:pt x="163" y="29"/>
                </a:cubicBezTo>
                <a:cubicBezTo>
                  <a:pt x="94" y="102"/>
                  <a:pt x="94" y="102"/>
                  <a:pt x="94" y="102"/>
                </a:cubicBezTo>
                <a:cubicBezTo>
                  <a:pt x="92" y="104"/>
                  <a:pt x="92" y="106"/>
                  <a:pt x="93" y="108"/>
                </a:cubicBezTo>
                <a:cubicBezTo>
                  <a:pt x="94" y="111"/>
                  <a:pt x="96" y="112"/>
                  <a:pt x="99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91" y="154"/>
                  <a:pt x="78" y="129"/>
                  <a:pt x="78" y="101"/>
                </a:cubicBezTo>
                <a:cubicBezTo>
                  <a:pt x="78" y="52"/>
                  <a:pt x="118" y="12"/>
                  <a:pt x="167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BD1A5E0-178F-DAA1-A1A6-0B636B19EE8C}"/>
              </a:ext>
            </a:extLst>
          </p:cNvPr>
          <p:cNvSpPr/>
          <p:nvPr userDrawn="1"/>
        </p:nvSpPr>
        <p:spPr>
          <a:xfrm>
            <a:off x="3560042" y="3091308"/>
            <a:ext cx="381000" cy="381000"/>
          </a:xfrm>
          <a:prstGeom prst="ellipse">
            <a:avLst/>
          </a:prstGeom>
          <a:solidFill>
            <a:schemeClr val="accent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737787A-E4BC-CF14-29C1-00EE074A0B88}"/>
              </a:ext>
            </a:extLst>
          </p:cNvPr>
          <p:cNvSpPr/>
          <p:nvPr userDrawn="1"/>
        </p:nvSpPr>
        <p:spPr>
          <a:xfrm>
            <a:off x="5154690" y="2207650"/>
            <a:ext cx="381000" cy="381000"/>
          </a:xfrm>
          <a:prstGeom prst="ellipse">
            <a:avLst/>
          </a:prstGeom>
          <a:solidFill>
            <a:schemeClr val="accent3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CF948EC-97EB-D250-4751-DDC724D556EF}"/>
              </a:ext>
            </a:extLst>
          </p:cNvPr>
          <p:cNvSpPr/>
          <p:nvPr userDrawn="1"/>
        </p:nvSpPr>
        <p:spPr>
          <a:xfrm>
            <a:off x="6855625" y="1696068"/>
            <a:ext cx="381000" cy="381000"/>
          </a:xfrm>
          <a:prstGeom prst="ellipse">
            <a:avLst/>
          </a:prstGeom>
          <a:solidFill>
            <a:schemeClr val="accent4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83AA1E-BEC7-4EC8-D32B-6983451A5746}"/>
              </a:ext>
            </a:extLst>
          </p:cNvPr>
          <p:cNvSpPr/>
          <p:nvPr userDrawn="1"/>
        </p:nvSpPr>
        <p:spPr>
          <a:xfrm>
            <a:off x="7695126" y="3246043"/>
            <a:ext cx="381000" cy="381000"/>
          </a:xfrm>
          <a:prstGeom prst="ellipse">
            <a:avLst/>
          </a:prstGeom>
          <a:solidFill>
            <a:schemeClr val="accent5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4264796-7E9C-1551-DB4A-676121FAFEDB}"/>
              </a:ext>
            </a:extLst>
          </p:cNvPr>
          <p:cNvSpPr/>
          <p:nvPr userDrawn="1"/>
        </p:nvSpPr>
        <p:spPr>
          <a:xfrm>
            <a:off x="8250958" y="4968305"/>
            <a:ext cx="381000" cy="381000"/>
          </a:xfrm>
          <a:prstGeom prst="ellipse">
            <a:avLst/>
          </a:prstGeom>
          <a:solidFill>
            <a:schemeClr val="tx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BDE615E-6911-F58F-B774-00EF96B7D7DD}"/>
              </a:ext>
            </a:extLst>
          </p:cNvPr>
          <p:cNvCxnSpPr/>
          <p:nvPr userDrawn="1"/>
        </p:nvCxnSpPr>
        <p:spPr>
          <a:xfrm>
            <a:off x="7863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33046AE-8AD4-2AC7-63CA-D11158EA9F1C}"/>
              </a:ext>
            </a:extLst>
          </p:cNvPr>
          <p:cNvCxnSpPr/>
          <p:nvPr userDrawn="1"/>
        </p:nvCxnSpPr>
        <p:spPr>
          <a:xfrm>
            <a:off x="91302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A8A3FE8-F643-6766-F9AC-29E621FA4052}"/>
              </a:ext>
            </a:extLst>
          </p:cNvPr>
          <p:cNvCxnSpPr/>
          <p:nvPr userDrawn="1"/>
        </p:nvCxnSpPr>
        <p:spPr>
          <a:xfrm>
            <a:off x="7863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897625B-B476-0D8C-226B-15A9B413727A}"/>
              </a:ext>
            </a:extLst>
          </p:cNvPr>
          <p:cNvCxnSpPr/>
          <p:nvPr userDrawn="1"/>
        </p:nvCxnSpPr>
        <p:spPr>
          <a:xfrm>
            <a:off x="91302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8ADAF2E0-66CA-5E65-F2B1-5489D21A99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36956" y="303375"/>
            <a:ext cx="8118088" cy="1165571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8657434B-3D3F-F004-E7DC-7175D21008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58289" y="3753511"/>
            <a:ext cx="1249163" cy="7198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object 47">
            <a:extLst>
              <a:ext uri="{FF2B5EF4-FFF2-40B4-BE49-F238E27FC236}">
                <a16:creationId xmlns:a16="http://schemas.microsoft.com/office/drawing/2014/main" id="{7200B1E8-5328-281B-9EA0-49A43C5D6C9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97D2382-5CCE-AD57-4BB8-D9AD6E43EE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4" name="Slide Number Placeholder 5">
            <a:extLst>
              <a:ext uri="{FF2B5EF4-FFF2-40B4-BE49-F238E27FC236}">
                <a16:creationId xmlns:a16="http://schemas.microsoft.com/office/drawing/2014/main" id="{F9EA1F4A-450D-51C4-82B0-E15B70FE08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41E3D55-1129-9310-E101-54098C1288C6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03E03B42-1565-B4B7-A643-1CB0A2E2CBB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3830" y="1677820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7A7FAEE4-341D-85DA-7636-6553FB3CB7F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3831" y="2236444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C6D3A8A3-6F74-EFAA-3106-2BCADCA2809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92451" y="3255928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9" name="Text Placeholder 18">
            <a:extLst>
              <a:ext uri="{FF2B5EF4-FFF2-40B4-BE49-F238E27FC236}">
                <a16:creationId xmlns:a16="http://schemas.microsoft.com/office/drawing/2014/main" id="{FBA6CF11-2630-3208-D338-E516C95D370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92452" y="3814552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5342D4A5-05C1-8536-7047-B2A133499FD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90655" y="4909145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F87D7448-5B67-DD1F-9DF6-E770CA639CC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0656" y="5467769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1A738556-9051-E4DA-C43C-80FCEFC2D03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30262" y="1677820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8C5BB178-1962-DCB3-B371-E723324B376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30263" y="2236444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4A872828-8D1F-95CA-C8BC-2E303C9179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75970" y="3208387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C8692417-6372-48C8-FFCD-AE1185B8A4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75971" y="3767011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66AEDFC1-12CC-B17D-A523-1279182A038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175971" y="4954072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B1DD15FD-94C4-150A-5DF5-929A78F62E4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75972" y="5512696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8" name="Content Placeholder 4">
            <a:extLst>
              <a:ext uri="{FF2B5EF4-FFF2-40B4-BE49-F238E27FC236}">
                <a16:creationId xmlns:a16="http://schemas.microsoft.com/office/drawing/2014/main" id="{457D27F6-B73B-1977-742D-3EFDF0737678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11523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9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9">
            <a:extLst>
              <a:ext uri="{FF2B5EF4-FFF2-40B4-BE49-F238E27FC236}">
                <a16:creationId xmlns:a16="http://schemas.microsoft.com/office/drawing/2014/main" id="{74EDA9B6-1CF5-E5EA-2B43-201CB7A663B3}"/>
              </a:ext>
            </a:extLst>
          </p:cNvPr>
          <p:cNvSpPr>
            <a:spLocks/>
          </p:cNvSpPr>
          <p:nvPr userDrawn="1"/>
        </p:nvSpPr>
        <p:spPr bwMode="auto">
          <a:xfrm>
            <a:off x="3883025" y="4273206"/>
            <a:ext cx="1597025" cy="1462088"/>
          </a:xfrm>
          <a:custGeom>
            <a:avLst/>
            <a:gdLst>
              <a:gd name="T0" fmla="*/ 1380 w 1607"/>
              <a:gd name="T1" fmla="*/ 0 h 1472"/>
              <a:gd name="T2" fmla="*/ 1607 w 1607"/>
              <a:gd name="T3" fmla="*/ 497 h 1472"/>
              <a:gd name="T4" fmla="*/ 633 w 1607"/>
              <a:gd name="T5" fmla="*/ 1472 h 1472"/>
              <a:gd name="T6" fmla="*/ 0 w 1607"/>
              <a:gd name="T7" fmla="*/ 0 h 1472"/>
              <a:gd name="T8" fmla="*/ 1380 w 1607"/>
              <a:gd name="T9" fmla="*/ 0 h 1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7" h="1472">
                <a:moveTo>
                  <a:pt x="1380" y="0"/>
                </a:moveTo>
                <a:cubicBezTo>
                  <a:pt x="1399" y="192"/>
                  <a:pt x="1482" y="364"/>
                  <a:pt x="1607" y="497"/>
                </a:cubicBezTo>
                <a:cubicBezTo>
                  <a:pt x="633" y="1472"/>
                  <a:pt x="633" y="1472"/>
                  <a:pt x="633" y="1472"/>
                </a:cubicBezTo>
                <a:cubicBezTo>
                  <a:pt x="258" y="1089"/>
                  <a:pt x="21" y="572"/>
                  <a:pt x="0" y="0"/>
                </a:cubicBezTo>
                <a:lnTo>
                  <a:pt x="138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03F9F57-F768-8874-BCD5-D3C1E86C1A1C}"/>
              </a:ext>
            </a:extLst>
          </p:cNvPr>
          <p:cNvSpPr/>
          <p:nvPr userDrawn="1"/>
        </p:nvSpPr>
        <p:spPr>
          <a:xfrm>
            <a:off x="3836544" y="4813750"/>
            <a:ext cx="381000" cy="381000"/>
          </a:xfrm>
          <a:prstGeom prst="ellipse">
            <a:avLst/>
          </a:prstGeom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A2482B4C-91A1-D2CC-81EC-A451F485C46F}"/>
              </a:ext>
            </a:extLst>
          </p:cNvPr>
          <p:cNvSpPr>
            <a:spLocks/>
          </p:cNvSpPr>
          <p:nvPr userDrawn="1"/>
        </p:nvSpPr>
        <p:spPr bwMode="auto">
          <a:xfrm>
            <a:off x="6743700" y="2861919"/>
            <a:ext cx="1304925" cy="1274763"/>
          </a:xfrm>
          <a:custGeom>
            <a:avLst/>
            <a:gdLst>
              <a:gd name="T0" fmla="*/ 790 w 1312"/>
              <a:gd name="T1" fmla="*/ 0 h 1282"/>
              <a:gd name="T2" fmla="*/ 1312 w 1312"/>
              <a:gd name="T3" fmla="*/ 1282 h 1282"/>
              <a:gd name="T4" fmla="*/ 195 w 1312"/>
              <a:gd name="T5" fmla="*/ 1282 h 1282"/>
              <a:gd name="T6" fmla="*/ 0 w 1312"/>
              <a:gd name="T7" fmla="*/ 790 h 1282"/>
              <a:gd name="T8" fmla="*/ 790 w 1312"/>
              <a:gd name="T9" fmla="*/ 0 h 1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2" h="1282">
                <a:moveTo>
                  <a:pt x="790" y="0"/>
                </a:moveTo>
                <a:cubicBezTo>
                  <a:pt x="1104" y="338"/>
                  <a:pt x="1299" y="787"/>
                  <a:pt x="1312" y="1282"/>
                </a:cubicBezTo>
                <a:cubicBezTo>
                  <a:pt x="195" y="1282"/>
                  <a:pt x="195" y="1282"/>
                  <a:pt x="195" y="1282"/>
                </a:cubicBezTo>
                <a:cubicBezTo>
                  <a:pt x="183" y="1096"/>
                  <a:pt x="112" y="925"/>
                  <a:pt x="0" y="790"/>
                </a:cubicBezTo>
                <a:lnTo>
                  <a:pt x="79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AF8D7CD-9FB0-C23F-B94D-D1E0ED06654D}"/>
              </a:ext>
            </a:extLst>
          </p:cNvPr>
          <p:cNvSpPr>
            <a:spLocks/>
          </p:cNvSpPr>
          <p:nvPr userDrawn="1"/>
        </p:nvSpPr>
        <p:spPr bwMode="auto">
          <a:xfrm>
            <a:off x="6162675" y="1683994"/>
            <a:ext cx="1662113" cy="1866900"/>
          </a:xfrm>
          <a:custGeom>
            <a:avLst/>
            <a:gdLst>
              <a:gd name="T0" fmla="*/ 1672 w 1672"/>
              <a:gd name="T1" fmla="*/ 695 h 1879"/>
              <a:gd name="T2" fmla="*/ 1464 w 1672"/>
              <a:gd name="T3" fmla="*/ 904 h 1879"/>
              <a:gd name="T4" fmla="*/ 489 w 1672"/>
              <a:gd name="T5" fmla="*/ 1879 h 1879"/>
              <a:gd name="T6" fmla="*/ 0 w 1672"/>
              <a:gd name="T7" fmla="*/ 1675 h 1879"/>
              <a:gd name="T8" fmla="*/ 0 w 1672"/>
              <a:gd name="T9" fmla="*/ 0 h 1879"/>
              <a:gd name="T10" fmla="*/ 1672 w 1672"/>
              <a:gd name="T11" fmla="*/ 695 h 1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72" h="1879">
                <a:moveTo>
                  <a:pt x="1672" y="695"/>
                </a:moveTo>
                <a:cubicBezTo>
                  <a:pt x="1464" y="904"/>
                  <a:pt x="1464" y="904"/>
                  <a:pt x="1464" y="904"/>
                </a:cubicBezTo>
                <a:cubicBezTo>
                  <a:pt x="489" y="1879"/>
                  <a:pt x="489" y="1879"/>
                  <a:pt x="489" y="1879"/>
                </a:cubicBezTo>
                <a:cubicBezTo>
                  <a:pt x="355" y="1764"/>
                  <a:pt x="186" y="1689"/>
                  <a:pt x="0" y="1675"/>
                </a:cubicBezTo>
                <a:cubicBezTo>
                  <a:pt x="0" y="0"/>
                  <a:pt x="0" y="0"/>
                  <a:pt x="0" y="0"/>
                </a:cubicBezTo>
                <a:cubicBezTo>
                  <a:pt x="648" y="17"/>
                  <a:pt x="1235" y="278"/>
                  <a:pt x="1672" y="6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58E2F8DD-B08D-A6E4-6E62-A3DDA0E1B614}"/>
              </a:ext>
            </a:extLst>
          </p:cNvPr>
          <p:cNvSpPr>
            <a:spLocks/>
          </p:cNvSpPr>
          <p:nvPr userDrawn="1"/>
        </p:nvSpPr>
        <p:spPr bwMode="auto">
          <a:xfrm>
            <a:off x="4743450" y="2236444"/>
            <a:ext cx="1282700" cy="1327150"/>
          </a:xfrm>
          <a:custGeom>
            <a:avLst/>
            <a:gdLst>
              <a:gd name="T0" fmla="*/ 1290 w 1290"/>
              <a:gd name="T1" fmla="*/ 0 h 1334"/>
              <a:gd name="T2" fmla="*/ 1290 w 1290"/>
              <a:gd name="T3" fmla="*/ 109 h 1334"/>
              <a:gd name="T4" fmla="*/ 1290 w 1290"/>
              <a:gd name="T5" fmla="*/ 1118 h 1334"/>
              <a:gd name="T6" fmla="*/ 791 w 1290"/>
              <a:gd name="T7" fmla="*/ 1334 h 1334"/>
              <a:gd name="T8" fmla="*/ 78 w 1290"/>
              <a:gd name="T9" fmla="*/ 621 h 1334"/>
              <a:gd name="T10" fmla="*/ 0 w 1290"/>
              <a:gd name="T11" fmla="*/ 544 h 1334"/>
              <a:gd name="T12" fmla="*/ 1290 w 1290"/>
              <a:gd name="T13" fmla="*/ 0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0" h="1334">
                <a:moveTo>
                  <a:pt x="1290" y="0"/>
                </a:moveTo>
                <a:cubicBezTo>
                  <a:pt x="1290" y="109"/>
                  <a:pt x="1290" y="109"/>
                  <a:pt x="1290" y="109"/>
                </a:cubicBezTo>
                <a:cubicBezTo>
                  <a:pt x="1290" y="1118"/>
                  <a:pt x="1290" y="1118"/>
                  <a:pt x="1290" y="1118"/>
                </a:cubicBezTo>
                <a:cubicBezTo>
                  <a:pt x="1098" y="1133"/>
                  <a:pt x="925" y="1213"/>
                  <a:pt x="791" y="1334"/>
                </a:cubicBezTo>
                <a:cubicBezTo>
                  <a:pt x="78" y="621"/>
                  <a:pt x="78" y="621"/>
                  <a:pt x="78" y="621"/>
                </a:cubicBezTo>
                <a:cubicBezTo>
                  <a:pt x="0" y="544"/>
                  <a:pt x="0" y="544"/>
                  <a:pt x="0" y="544"/>
                </a:cubicBezTo>
                <a:cubicBezTo>
                  <a:pt x="338" y="221"/>
                  <a:pt x="790" y="17"/>
                  <a:pt x="12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4DCBB281-6ED9-2A47-FDA2-639BE149B085}"/>
              </a:ext>
            </a:extLst>
          </p:cNvPr>
          <p:cNvSpPr>
            <a:spLocks/>
          </p:cNvSpPr>
          <p:nvPr userDrawn="1"/>
        </p:nvSpPr>
        <p:spPr bwMode="auto">
          <a:xfrm>
            <a:off x="3589338" y="2484094"/>
            <a:ext cx="1846263" cy="1652588"/>
          </a:xfrm>
          <a:custGeom>
            <a:avLst/>
            <a:gdLst>
              <a:gd name="T0" fmla="*/ 672 w 1857"/>
              <a:gd name="T1" fmla="*/ 0 h 1662"/>
              <a:gd name="T2" fmla="*/ 881 w 1857"/>
              <a:gd name="T3" fmla="*/ 208 h 1662"/>
              <a:gd name="T4" fmla="*/ 1143 w 1857"/>
              <a:gd name="T5" fmla="*/ 470 h 1662"/>
              <a:gd name="T6" fmla="*/ 1857 w 1857"/>
              <a:gd name="T7" fmla="*/ 1185 h 1662"/>
              <a:gd name="T8" fmla="*/ 1674 w 1857"/>
              <a:gd name="T9" fmla="*/ 1662 h 1662"/>
              <a:gd name="T10" fmla="*/ 0 w 1857"/>
              <a:gd name="T11" fmla="*/ 1662 h 1662"/>
              <a:gd name="T12" fmla="*/ 672 w 1857"/>
              <a:gd name="T13" fmla="*/ 0 h 1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7" h="1662">
                <a:moveTo>
                  <a:pt x="672" y="0"/>
                </a:moveTo>
                <a:cubicBezTo>
                  <a:pt x="881" y="208"/>
                  <a:pt x="881" y="208"/>
                  <a:pt x="881" y="208"/>
                </a:cubicBezTo>
                <a:cubicBezTo>
                  <a:pt x="1143" y="470"/>
                  <a:pt x="1143" y="470"/>
                  <a:pt x="1143" y="470"/>
                </a:cubicBezTo>
                <a:cubicBezTo>
                  <a:pt x="1857" y="1185"/>
                  <a:pt x="1857" y="1185"/>
                  <a:pt x="1857" y="1185"/>
                </a:cubicBezTo>
                <a:cubicBezTo>
                  <a:pt x="1751" y="1317"/>
                  <a:pt x="1685" y="1482"/>
                  <a:pt x="1674" y="1662"/>
                </a:cubicBezTo>
                <a:cubicBezTo>
                  <a:pt x="0" y="1662"/>
                  <a:pt x="0" y="1662"/>
                  <a:pt x="0" y="1662"/>
                </a:cubicBezTo>
                <a:cubicBezTo>
                  <a:pt x="13" y="1020"/>
                  <a:pt x="266" y="438"/>
                  <a:pt x="67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C5C52853-1B24-C94E-0942-C30F7656EE82}"/>
              </a:ext>
            </a:extLst>
          </p:cNvPr>
          <p:cNvSpPr>
            <a:spLocks/>
          </p:cNvSpPr>
          <p:nvPr userDrawn="1"/>
        </p:nvSpPr>
        <p:spPr bwMode="auto">
          <a:xfrm>
            <a:off x="6711950" y="4273206"/>
            <a:ext cx="1889125" cy="1666875"/>
          </a:xfrm>
          <a:custGeom>
            <a:avLst/>
            <a:gdLst>
              <a:gd name="T0" fmla="*/ 225 w 1900"/>
              <a:gd name="T1" fmla="*/ 0 h 1678"/>
              <a:gd name="T2" fmla="*/ 1900 w 1900"/>
              <a:gd name="T3" fmla="*/ 0 h 1678"/>
              <a:gd name="T4" fmla="*/ 1183 w 1900"/>
              <a:gd name="T5" fmla="*/ 1678 h 1678"/>
              <a:gd name="T6" fmla="*/ 975 w 1900"/>
              <a:gd name="T7" fmla="*/ 1470 h 1678"/>
              <a:gd name="T8" fmla="*/ 790 w 1900"/>
              <a:gd name="T9" fmla="*/ 1285 h 1678"/>
              <a:gd name="T10" fmla="*/ 713 w 1900"/>
              <a:gd name="T11" fmla="*/ 1208 h 1678"/>
              <a:gd name="T12" fmla="*/ 0 w 1900"/>
              <a:gd name="T13" fmla="*/ 495 h 1678"/>
              <a:gd name="T14" fmla="*/ 225 w 1900"/>
              <a:gd name="T15" fmla="*/ 0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00" h="1678">
                <a:moveTo>
                  <a:pt x="225" y="0"/>
                </a:moveTo>
                <a:cubicBezTo>
                  <a:pt x="1900" y="0"/>
                  <a:pt x="1900" y="0"/>
                  <a:pt x="1900" y="0"/>
                </a:cubicBezTo>
                <a:cubicBezTo>
                  <a:pt x="1878" y="653"/>
                  <a:pt x="1609" y="1242"/>
                  <a:pt x="1183" y="1678"/>
                </a:cubicBezTo>
                <a:cubicBezTo>
                  <a:pt x="975" y="1470"/>
                  <a:pt x="975" y="1470"/>
                  <a:pt x="975" y="1470"/>
                </a:cubicBezTo>
                <a:cubicBezTo>
                  <a:pt x="790" y="1285"/>
                  <a:pt x="790" y="1285"/>
                  <a:pt x="790" y="1285"/>
                </a:cubicBezTo>
                <a:cubicBezTo>
                  <a:pt x="713" y="1208"/>
                  <a:pt x="713" y="1208"/>
                  <a:pt x="713" y="1208"/>
                </a:cubicBezTo>
                <a:cubicBezTo>
                  <a:pt x="0" y="495"/>
                  <a:pt x="0" y="495"/>
                  <a:pt x="0" y="495"/>
                </a:cubicBezTo>
                <a:cubicBezTo>
                  <a:pt x="124" y="363"/>
                  <a:pt x="206" y="191"/>
                  <a:pt x="22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44671C9-F226-9C00-5E60-212F65CB3A38}"/>
              </a:ext>
            </a:extLst>
          </p:cNvPr>
          <p:cNvSpPr/>
          <p:nvPr userDrawn="1"/>
        </p:nvSpPr>
        <p:spPr>
          <a:xfrm>
            <a:off x="5379241" y="3472308"/>
            <a:ext cx="1433519" cy="14335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54000" dist="1270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BD1A5E0-178F-DAA1-A1A6-0B636B19EE8C}"/>
              </a:ext>
            </a:extLst>
          </p:cNvPr>
          <p:cNvSpPr/>
          <p:nvPr userDrawn="1"/>
        </p:nvSpPr>
        <p:spPr>
          <a:xfrm>
            <a:off x="3560042" y="3091308"/>
            <a:ext cx="381000" cy="381000"/>
          </a:xfrm>
          <a:prstGeom prst="ellipse">
            <a:avLst/>
          </a:prstGeom>
          <a:solidFill>
            <a:schemeClr val="accent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737787A-E4BC-CF14-29C1-00EE074A0B88}"/>
              </a:ext>
            </a:extLst>
          </p:cNvPr>
          <p:cNvSpPr/>
          <p:nvPr userDrawn="1"/>
        </p:nvSpPr>
        <p:spPr>
          <a:xfrm>
            <a:off x="5154690" y="2207650"/>
            <a:ext cx="381000" cy="381000"/>
          </a:xfrm>
          <a:prstGeom prst="ellipse">
            <a:avLst/>
          </a:prstGeom>
          <a:solidFill>
            <a:schemeClr val="accent3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CF948EC-97EB-D250-4751-DDC724D556EF}"/>
              </a:ext>
            </a:extLst>
          </p:cNvPr>
          <p:cNvSpPr/>
          <p:nvPr userDrawn="1"/>
        </p:nvSpPr>
        <p:spPr>
          <a:xfrm>
            <a:off x="6855625" y="1696068"/>
            <a:ext cx="381000" cy="381000"/>
          </a:xfrm>
          <a:prstGeom prst="ellipse">
            <a:avLst/>
          </a:prstGeom>
          <a:solidFill>
            <a:schemeClr val="accent4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83AA1E-BEC7-4EC8-D32B-6983451A5746}"/>
              </a:ext>
            </a:extLst>
          </p:cNvPr>
          <p:cNvSpPr/>
          <p:nvPr userDrawn="1"/>
        </p:nvSpPr>
        <p:spPr>
          <a:xfrm>
            <a:off x="7695126" y="3246043"/>
            <a:ext cx="381000" cy="381000"/>
          </a:xfrm>
          <a:prstGeom prst="ellipse">
            <a:avLst/>
          </a:prstGeom>
          <a:solidFill>
            <a:schemeClr val="accent5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4264796-7E9C-1551-DB4A-676121FAFEDB}"/>
              </a:ext>
            </a:extLst>
          </p:cNvPr>
          <p:cNvSpPr/>
          <p:nvPr userDrawn="1"/>
        </p:nvSpPr>
        <p:spPr>
          <a:xfrm>
            <a:off x="8250958" y="4968305"/>
            <a:ext cx="381000" cy="381000"/>
          </a:xfrm>
          <a:prstGeom prst="ellipse">
            <a:avLst/>
          </a:prstGeom>
          <a:solidFill>
            <a:schemeClr val="tx2"/>
          </a:solidFill>
          <a:ln w="2286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BDE615E-6911-F58F-B774-00EF96B7D7DD}"/>
              </a:ext>
            </a:extLst>
          </p:cNvPr>
          <p:cNvCxnSpPr/>
          <p:nvPr userDrawn="1"/>
        </p:nvCxnSpPr>
        <p:spPr>
          <a:xfrm>
            <a:off x="7863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33046AE-8AD4-2AC7-63CA-D11158EA9F1C}"/>
              </a:ext>
            </a:extLst>
          </p:cNvPr>
          <p:cNvCxnSpPr/>
          <p:nvPr userDrawn="1"/>
        </p:nvCxnSpPr>
        <p:spPr>
          <a:xfrm>
            <a:off x="9130262" y="307868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A8A3FE8-F643-6766-F9AC-29E621FA4052}"/>
              </a:ext>
            </a:extLst>
          </p:cNvPr>
          <p:cNvCxnSpPr/>
          <p:nvPr userDrawn="1"/>
        </p:nvCxnSpPr>
        <p:spPr>
          <a:xfrm>
            <a:off x="7863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897625B-B476-0D8C-226B-15A9B413727A}"/>
              </a:ext>
            </a:extLst>
          </p:cNvPr>
          <p:cNvCxnSpPr/>
          <p:nvPr userDrawn="1"/>
        </p:nvCxnSpPr>
        <p:spPr>
          <a:xfrm>
            <a:off x="9130262" y="4800905"/>
            <a:ext cx="2274338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8ADAF2E0-66CA-5E65-F2B1-5489D21A99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36956" y="303375"/>
            <a:ext cx="8118088" cy="719899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8657434B-3D3F-F004-E7DC-7175D21008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58289" y="3753511"/>
            <a:ext cx="1249163" cy="7198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latin typeface="Lexend 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2" name="object 47">
            <a:extLst>
              <a:ext uri="{FF2B5EF4-FFF2-40B4-BE49-F238E27FC236}">
                <a16:creationId xmlns:a16="http://schemas.microsoft.com/office/drawing/2014/main" id="{7200B1E8-5328-281B-9EA0-49A43C5D6C9D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97D2382-5CCE-AD57-4BB8-D9AD6E43EE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44" name="Slide Number Placeholder 5">
            <a:extLst>
              <a:ext uri="{FF2B5EF4-FFF2-40B4-BE49-F238E27FC236}">
                <a16:creationId xmlns:a16="http://schemas.microsoft.com/office/drawing/2014/main" id="{F9EA1F4A-450D-51C4-82B0-E15B70FE08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41E3D55-1129-9310-E101-54098C1288C6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03E03B42-1565-B4B7-A643-1CB0A2E2CBB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3830" y="1677820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7A7FAEE4-341D-85DA-7636-6553FB3CB7F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3831" y="2236444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C6D3A8A3-6F74-EFAA-3106-2BCADCA2809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92451" y="3255928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9" name="Text Placeholder 18">
            <a:extLst>
              <a:ext uri="{FF2B5EF4-FFF2-40B4-BE49-F238E27FC236}">
                <a16:creationId xmlns:a16="http://schemas.microsoft.com/office/drawing/2014/main" id="{FBA6CF11-2630-3208-D338-E516C95D370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92452" y="3814552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5342D4A5-05C1-8536-7047-B2A133499FD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90655" y="4909145"/>
            <a:ext cx="244613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F87D7448-5B67-DD1F-9DF6-E770CA639CC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0656" y="5467769"/>
            <a:ext cx="244613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1A738556-9051-E4DA-C43C-80FCEFC2D03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30262" y="1677820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8C5BB178-1962-DCB3-B371-E723324B376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30263" y="2236444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4A872828-8D1F-95CA-C8BC-2E303C9179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75970" y="3208387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C8692417-6372-48C8-FFCD-AE1185B8A4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75971" y="3767011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66AEDFC1-12CC-B17D-A523-1279182A038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175971" y="4954072"/>
            <a:ext cx="2446136" cy="529829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B1DD15FD-94C4-150A-5DF5-929A78F62E4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75972" y="5512696"/>
            <a:ext cx="2446135" cy="763234"/>
          </a:xfrm>
        </p:spPr>
        <p:txBody>
          <a:bodyPr>
            <a:normAutofit/>
          </a:bodyPr>
          <a:lstStyle>
            <a:lvl1pPr marL="0" indent="0" algn="r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4790970D-986C-7A19-10C3-2B0EE1BD2ED4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42763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10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3603663-7525-D4F4-AF75-4CF23579E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0760343-D799-7002-0B56-B6B6634E48F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5">
            <a:extLst>
              <a:ext uri="{FF2B5EF4-FFF2-40B4-BE49-F238E27FC236}">
                <a16:creationId xmlns:a16="http://schemas.microsoft.com/office/drawing/2014/main" id="{C36CCE5B-10D6-1963-798E-3C1B9BD99AC4}"/>
              </a:ext>
            </a:extLst>
          </p:cNvPr>
          <p:cNvSpPr>
            <a:spLocks/>
          </p:cNvSpPr>
          <p:nvPr userDrawn="1"/>
        </p:nvSpPr>
        <p:spPr bwMode="auto">
          <a:xfrm>
            <a:off x="3624674" y="552450"/>
            <a:ext cx="1450624" cy="1377583"/>
          </a:xfrm>
          <a:custGeom>
            <a:avLst/>
            <a:gdLst>
              <a:gd name="T0" fmla="*/ 4189 w 4207"/>
              <a:gd name="T1" fmla="*/ 1360 h 3993"/>
              <a:gd name="T2" fmla="*/ 2137 w 4207"/>
              <a:gd name="T3" fmla="*/ 12 h 3993"/>
              <a:gd name="T4" fmla="*/ 2070 w 4207"/>
              <a:gd name="T5" fmla="*/ 12 h 3993"/>
              <a:gd name="T6" fmla="*/ 19 w 4207"/>
              <a:gd name="T7" fmla="*/ 1360 h 3993"/>
              <a:gd name="T8" fmla="*/ 25 w 4207"/>
              <a:gd name="T9" fmla="*/ 1382 h 3993"/>
              <a:gd name="T10" fmla="*/ 784 w 4207"/>
              <a:gd name="T11" fmla="*/ 1382 h 3993"/>
              <a:gd name="T12" fmla="*/ 824 w 4207"/>
              <a:gd name="T13" fmla="*/ 1422 h 3993"/>
              <a:gd name="T14" fmla="*/ 824 w 4207"/>
              <a:gd name="T15" fmla="*/ 3993 h 3993"/>
              <a:gd name="T16" fmla="*/ 3384 w 4207"/>
              <a:gd name="T17" fmla="*/ 3993 h 3993"/>
              <a:gd name="T18" fmla="*/ 3384 w 4207"/>
              <a:gd name="T19" fmla="*/ 1422 h 3993"/>
              <a:gd name="T20" fmla="*/ 3424 w 4207"/>
              <a:gd name="T21" fmla="*/ 1382 h 3993"/>
              <a:gd name="T22" fmla="*/ 4182 w 4207"/>
              <a:gd name="T23" fmla="*/ 1382 h 3993"/>
              <a:gd name="T24" fmla="*/ 4189 w 4207"/>
              <a:gd name="T25" fmla="*/ 1360 h 3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07" h="3993">
                <a:moveTo>
                  <a:pt x="4189" y="1360"/>
                </a:moveTo>
                <a:cubicBezTo>
                  <a:pt x="2137" y="12"/>
                  <a:pt x="2137" y="12"/>
                  <a:pt x="2137" y="12"/>
                </a:cubicBezTo>
                <a:cubicBezTo>
                  <a:pt x="2119" y="0"/>
                  <a:pt x="2089" y="0"/>
                  <a:pt x="2070" y="12"/>
                </a:cubicBezTo>
                <a:cubicBezTo>
                  <a:pt x="19" y="1360"/>
                  <a:pt x="19" y="1360"/>
                  <a:pt x="19" y="1360"/>
                </a:cubicBezTo>
                <a:cubicBezTo>
                  <a:pt x="0" y="1372"/>
                  <a:pt x="3" y="1382"/>
                  <a:pt x="25" y="1382"/>
                </a:cubicBezTo>
                <a:cubicBezTo>
                  <a:pt x="784" y="1382"/>
                  <a:pt x="784" y="1382"/>
                  <a:pt x="784" y="1382"/>
                </a:cubicBezTo>
                <a:cubicBezTo>
                  <a:pt x="806" y="1382"/>
                  <a:pt x="824" y="1400"/>
                  <a:pt x="824" y="1422"/>
                </a:cubicBezTo>
                <a:cubicBezTo>
                  <a:pt x="824" y="3993"/>
                  <a:pt x="824" y="3993"/>
                  <a:pt x="824" y="3993"/>
                </a:cubicBezTo>
                <a:cubicBezTo>
                  <a:pt x="3384" y="3993"/>
                  <a:pt x="3384" y="3993"/>
                  <a:pt x="3384" y="3993"/>
                </a:cubicBezTo>
                <a:cubicBezTo>
                  <a:pt x="3384" y="1422"/>
                  <a:pt x="3384" y="1422"/>
                  <a:pt x="3384" y="1422"/>
                </a:cubicBezTo>
                <a:cubicBezTo>
                  <a:pt x="3384" y="1400"/>
                  <a:pt x="3402" y="1382"/>
                  <a:pt x="3424" y="1382"/>
                </a:cubicBezTo>
                <a:cubicBezTo>
                  <a:pt x="4182" y="1382"/>
                  <a:pt x="4182" y="1382"/>
                  <a:pt x="4182" y="1382"/>
                </a:cubicBezTo>
                <a:cubicBezTo>
                  <a:pt x="4204" y="1382"/>
                  <a:pt x="4207" y="1372"/>
                  <a:pt x="4189" y="136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Freeform 6">
            <a:extLst>
              <a:ext uri="{FF2B5EF4-FFF2-40B4-BE49-F238E27FC236}">
                <a16:creationId xmlns:a16="http://schemas.microsoft.com/office/drawing/2014/main" id="{319A43FF-E356-4D00-0332-893DA46D57CD}"/>
              </a:ext>
            </a:extLst>
          </p:cNvPr>
          <p:cNvSpPr>
            <a:spLocks/>
          </p:cNvSpPr>
          <p:nvPr userDrawn="1"/>
        </p:nvSpPr>
        <p:spPr bwMode="auto">
          <a:xfrm>
            <a:off x="3359689" y="1541049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3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3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D6DD3A69-C882-FA94-0D19-5C30CD9DD065}"/>
              </a:ext>
            </a:extLst>
          </p:cNvPr>
          <p:cNvSpPr>
            <a:spLocks/>
          </p:cNvSpPr>
          <p:nvPr userDrawn="1"/>
        </p:nvSpPr>
        <p:spPr bwMode="auto">
          <a:xfrm>
            <a:off x="4258260" y="1541049"/>
            <a:ext cx="533368" cy="388985"/>
          </a:xfrm>
          <a:custGeom>
            <a:avLst/>
            <a:gdLst>
              <a:gd name="T0" fmla="*/ 773 w 1546"/>
              <a:gd name="T1" fmla="*/ 0 h 1127"/>
              <a:gd name="T2" fmla="*/ 0 w 1546"/>
              <a:gd name="T3" fmla="*/ 773 h 1127"/>
              <a:gd name="T4" fmla="*/ 0 w 1546"/>
              <a:gd name="T5" fmla="*/ 1127 h 1127"/>
              <a:gd name="T6" fmla="*/ 1546 w 1546"/>
              <a:gd name="T7" fmla="*/ 1127 h 1127"/>
              <a:gd name="T8" fmla="*/ 1546 w 1546"/>
              <a:gd name="T9" fmla="*/ 773 h 1127"/>
              <a:gd name="T10" fmla="*/ 773 w 1546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6" h="1127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6" y="1127"/>
                  <a:pt x="1546" y="1127"/>
                  <a:pt x="1546" y="1127"/>
                </a:cubicBezTo>
                <a:cubicBezTo>
                  <a:pt x="1546" y="773"/>
                  <a:pt x="1546" y="773"/>
                  <a:pt x="1546" y="773"/>
                </a:cubicBezTo>
                <a:cubicBezTo>
                  <a:pt x="1546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F1B5F043-796F-CEB2-03B1-91B3DE4A084C}"/>
              </a:ext>
            </a:extLst>
          </p:cNvPr>
          <p:cNvSpPr>
            <a:spLocks/>
          </p:cNvSpPr>
          <p:nvPr userDrawn="1"/>
        </p:nvSpPr>
        <p:spPr bwMode="auto">
          <a:xfrm>
            <a:off x="2827196" y="2416542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3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3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366F2FD7-7D77-623F-695A-89B865CA7A84}"/>
              </a:ext>
            </a:extLst>
          </p:cNvPr>
          <p:cNvSpPr>
            <a:spLocks/>
          </p:cNvSpPr>
          <p:nvPr userDrawn="1"/>
        </p:nvSpPr>
        <p:spPr bwMode="auto">
          <a:xfrm>
            <a:off x="3725767" y="2416542"/>
            <a:ext cx="533368" cy="388985"/>
          </a:xfrm>
          <a:custGeom>
            <a:avLst/>
            <a:gdLst>
              <a:gd name="T0" fmla="*/ 773 w 1546"/>
              <a:gd name="T1" fmla="*/ 0 h 1127"/>
              <a:gd name="T2" fmla="*/ 0 w 1546"/>
              <a:gd name="T3" fmla="*/ 773 h 1127"/>
              <a:gd name="T4" fmla="*/ 0 w 1546"/>
              <a:gd name="T5" fmla="*/ 1127 h 1127"/>
              <a:gd name="T6" fmla="*/ 1546 w 1546"/>
              <a:gd name="T7" fmla="*/ 1127 h 1127"/>
              <a:gd name="T8" fmla="*/ 1546 w 1546"/>
              <a:gd name="T9" fmla="*/ 773 h 1127"/>
              <a:gd name="T10" fmla="*/ 773 w 1546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6" h="1127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6" y="1127"/>
                  <a:pt x="1546" y="1127"/>
                  <a:pt x="1546" y="1127"/>
                </a:cubicBezTo>
                <a:cubicBezTo>
                  <a:pt x="1546" y="773"/>
                  <a:pt x="1546" y="773"/>
                  <a:pt x="1546" y="773"/>
                </a:cubicBezTo>
                <a:cubicBezTo>
                  <a:pt x="1546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E47F4E68-5193-E02A-83BB-205EEA7FD012}"/>
              </a:ext>
            </a:extLst>
          </p:cNvPr>
          <p:cNvSpPr>
            <a:spLocks/>
          </p:cNvSpPr>
          <p:nvPr userDrawn="1"/>
        </p:nvSpPr>
        <p:spPr bwMode="auto">
          <a:xfrm>
            <a:off x="2292883" y="3292193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3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3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B7B439BB-F495-6738-A56F-4018B22E2196}"/>
              </a:ext>
            </a:extLst>
          </p:cNvPr>
          <p:cNvSpPr>
            <a:spLocks/>
          </p:cNvSpPr>
          <p:nvPr userDrawn="1"/>
        </p:nvSpPr>
        <p:spPr bwMode="auto">
          <a:xfrm>
            <a:off x="3191454" y="3292193"/>
            <a:ext cx="533368" cy="388985"/>
          </a:xfrm>
          <a:custGeom>
            <a:avLst/>
            <a:gdLst>
              <a:gd name="T0" fmla="*/ 773 w 1546"/>
              <a:gd name="T1" fmla="*/ 0 h 1127"/>
              <a:gd name="T2" fmla="*/ 0 w 1546"/>
              <a:gd name="T3" fmla="*/ 773 h 1127"/>
              <a:gd name="T4" fmla="*/ 0 w 1546"/>
              <a:gd name="T5" fmla="*/ 1127 h 1127"/>
              <a:gd name="T6" fmla="*/ 1546 w 1546"/>
              <a:gd name="T7" fmla="*/ 1127 h 1127"/>
              <a:gd name="T8" fmla="*/ 1546 w 1546"/>
              <a:gd name="T9" fmla="*/ 773 h 1127"/>
              <a:gd name="T10" fmla="*/ 773 w 1546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6" h="1127">
                <a:moveTo>
                  <a:pt x="773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6" y="1127"/>
                  <a:pt x="1546" y="1127"/>
                  <a:pt x="1546" y="1127"/>
                </a:cubicBezTo>
                <a:cubicBezTo>
                  <a:pt x="1546" y="773"/>
                  <a:pt x="1546" y="773"/>
                  <a:pt x="1546" y="773"/>
                </a:cubicBezTo>
                <a:cubicBezTo>
                  <a:pt x="1546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5CAB269B-B8BC-1A62-E1DF-A8EEB2BC734E}"/>
              </a:ext>
            </a:extLst>
          </p:cNvPr>
          <p:cNvSpPr>
            <a:spLocks/>
          </p:cNvSpPr>
          <p:nvPr userDrawn="1"/>
        </p:nvSpPr>
        <p:spPr bwMode="auto">
          <a:xfrm>
            <a:off x="2659786" y="4166985"/>
            <a:ext cx="531669" cy="388985"/>
          </a:xfrm>
          <a:custGeom>
            <a:avLst/>
            <a:gdLst>
              <a:gd name="T0" fmla="*/ 773 w 1545"/>
              <a:gd name="T1" fmla="*/ 0 h 1126"/>
              <a:gd name="T2" fmla="*/ 0 w 1545"/>
              <a:gd name="T3" fmla="*/ 772 h 1126"/>
              <a:gd name="T4" fmla="*/ 0 w 1545"/>
              <a:gd name="T5" fmla="*/ 1126 h 1126"/>
              <a:gd name="T6" fmla="*/ 1545 w 1545"/>
              <a:gd name="T7" fmla="*/ 1126 h 1126"/>
              <a:gd name="T8" fmla="*/ 1545 w 1545"/>
              <a:gd name="T9" fmla="*/ 772 h 1126"/>
              <a:gd name="T10" fmla="*/ 773 w 1545"/>
              <a:gd name="T11" fmla="*/ 0 h 1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5" h="1126">
                <a:moveTo>
                  <a:pt x="773" y="0"/>
                </a:moveTo>
                <a:cubicBezTo>
                  <a:pt x="346" y="0"/>
                  <a:pt x="0" y="346"/>
                  <a:pt x="0" y="772"/>
                </a:cubicBezTo>
                <a:cubicBezTo>
                  <a:pt x="0" y="1126"/>
                  <a:pt x="0" y="1126"/>
                  <a:pt x="0" y="1126"/>
                </a:cubicBezTo>
                <a:cubicBezTo>
                  <a:pt x="1545" y="1126"/>
                  <a:pt x="1545" y="1126"/>
                  <a:pt x="1545" y="1126"/>
                </a:cubicBezTo>
                <a:cubicBezTo>
                  <a:pt x="1545" y="772"/>
                  <a:pt x="1545" y="772"/>
                  <a:pt x="1545" y="772"/>
                </a:cubicBezTo>
                <a:cubicBezTo>
                  <a:pt x="1545" y="346"/>
                  <a:pt x="1200" y="0"/>
                  <a:pt x="77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C63EB521-838F-46E9-FCC9-1B5989F83A68}"/>
              </a:ext>
            </a:extLst>
          </p:cNvPr>
          <p:cNvSpPr>
            <a:spLocks/>
          </p:cNvSpPr>
          <p:nvPr userDrawn="1"/>
        </p:nvSpPr>
        <p:spPr bwMode="auto">
          <a:xfrm>
            <a:off x="1761214" y="4166985"/>
            <a:ext cx="1165256" cy="1263775"/>
          </a:xfrm>
          <a:custGeom>
            <a:avLst/>
            <a:gdLst>
              <a:gd name="T0" fmla="*/ 773 w 3380"/>
              <a:gd name="T1" fmla="*/ 0 h 3659"/>
              <a:gd name="T2" fmla="*/ 0 w 3380"/>
              <a:gd name="T3" fmla="*/ 772 h 3659"/>
              <a:gd name="T4" fmla="*/ 0 w 3380"/>
              <a:gd name="T5" fmla="*/ 3659 h 3659"/>
              <a:gd name="T6" fmla="*/ 2607 w 3380"/>
              <a:gd name="T7" fmla="*/ 3659 h 3659"/>
              <a:gd name="T8" fmla="*/ 2607 w 3380"/>
              <a:gd name="T9" fmla="*/ 772 h 3659"/>
              <a:gd name="T10" fmla="*/ 3380 w 3380"/>
              <a:gd name="T11" fmla="*/ 0 h 3659"/>
              <a:gd name="T12" fmla="*/ 773 w 3380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80" h="3659">
                <a:moveTo>
                  <a:pt x="773" y="0"/>
                </a:moveTo>
                <a:cubicBezTo>
                  <a:pt x="346" y="0"/>
                  <a:pt x="0" y="346"/>
                  <a:pt x="0" y="772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2"/>
                  <a:pt x="2607" y="772"/>
                  <a:pt x="2607" y="772"/>
                </a:cubicBezTo>
                <a:cubicBezTo>
                  <a:pt x="2607" y="346"/>
                  <a:pt x="2953" y="0"/>
                  <a:pt x="3380" y="0"/>
                </a:cubicBezTo>
                <a:lnTo>
                  <a:pt x="77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id="{5EE7AEC2-41B1-9878-3DE0-8A9C2C46A39B}"/>
              </a:ext>
            </a:extLst>
          </p:cNvPr>
          <p:cNvSpPr>
            <a:spLocks/>
          </p:cNvSpPr>
          <p:nvPr userDrawn="1"/>
        </p:nvSpPr>
        <p:spPr bwMode="auto">
          <a:xfrm>
            <a:off x="2126418" y="5041775"/>
            <a:ext cx="533368" cy="388985"/>
          </a:xfrm>
          <a:custGeom>
            <a:avLst/>
            <a:gdLst>
              <a:gd name="T0" fmla="*/ 772 w 1545"/>
              <a:gd name="T1" fmla="*/ 0 h 1127"/>
              <a:gd name="T2" fmla="*/ 0 w 1545"/>
              <a:gd name="T3" fmla="*/ 773 h 1127"/>
              <a:gd name="T4" fmla="*/ 0 w 1545"/>
              <a:gd name="T5" fmla="*/ 1127 h 1127"/>
              <a:gd name="T6" fmla="*/ 1545 w 1545"/>
              <a:gd name="T7" fmla="*/ 1127 h 1127"/>
              <a:gd name="T8" fmla="*/ 1545 w 1545"/>
              <a:gd name="T9" fmla="*/ 773 h 1127"/>
              <a:gd name="T10" fmla="*/ 772 w 1545"/>
              <a:gd name="T11" fmla="*/ 0 h 1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45" h="1127">
                <a:moveTo>
                  <a:pt x="772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1127"/>
                  <a:pt x="0" y="1127"/>
                  <a:pt x="0" y="1127"/>
                </a:cubicBezTo>
                <a:cubicBezTo>
                  <a:pt x="1545" y="1127"/>
                  <a:pt x="1545" y="1127"/>
                  <a:pt x="1545" y="1127"/>
                </a:cubicBezTo>
                <a:cubicBezTo>
                  <a:pt x="1545" y="773"/>
                  <a:pt x="1545" y="773"/>
                  <a:pt x="1545" y="773"/>
                </a:cubicBezTo>
                <a:cubicBezTo>
                  <a:pt x="1545" y="346"/>
                  <a:pt x="1199" y="0"/>
                  <a:pt x="772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3">
            <a:extLst>
              <a:ext uri="{FF2B5EF4-FFF2-40B4-BE49-F238E27FC236}">
                <a16:creationId xmlns:a16="http://schemas.microsoft.com/office/drawing/2014/main" id="{481EE9CF-AFA3-54EA-522E-8957C5E30A54}"/>
              </a:ext>
            </a:extLst>
          </p:cNvPr>
          <p:cNvSpPr>
            <a:spLocks/>
          </p:cNvSpPr>
          <p:nvPr userDrawn="1"/>
        </p:nvSpPr>
        <p:spPr bwMode="auto">
          <a:xfrm>
            <a:off x="1227846" y="5041775"/>
            <a:ext cx="1165256" cy="1263775"/>
          </a:xfrm>
          <a:custGeom>
            <a:avLst/>
            <a:gdLst>
              <a:gd name="T0" fmla="*/ 772 w 3379"/>
              <a:gd name="T1" fmla="*/ 0 h 3659"/>
              <a:gd name="T2" fmla="*/ 0 w 3379"/>
              <a:gd name="T3" fmla="*/ 773 h 3659"/>
              <a:gd name="T4" fmla="*/ 0 w 3379"/>
              <a:gd name="T5" fmla="*/ 3659 h 3659"/>
              <a:gd name="T6" fmla="*/ 2607 w 3379"/>
              <a:gd name="T7" fmla="*/ 3659 h 3659"/>
              <a:gd name="T8" fmla="*/ 2607 w 3379"/>
              <a:gd name="T9" fmla="*/ 773 h 3659"/>
              <a:gd name="T10" fmla="*/ 3379 w 3379"/>
              <a:gd name="T11" fmla="*/ 0 h 3659"/>
              <a:gd name="T12" fmla="*/ 772 w 3379"/>
              <a:gd name="T13" fmla="*/ 0 h 3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79" h="3659">
                <a:moveTo>
                  <a:pt x="772" y="0"/>
                </a:moveTo>
                <a:cubicBezTo>
                  <a:pt x="346" y="0"/>
                  <a:pt x="0" y="346"/>
                  <a:pt x="0" y="773"/>
                </a:cubicBezTo>
                <a:cubicBezTo>
                  <a:pt x="0" y="3659"/>
                  <a:pt x="0" y="3659"/>
                  <a:pt x="0" y="3659"/>
                </a:cubicBezTo>
                <a:cubicBezTo>
                  <a:pt x="2607" y="3659"/>
                  <a:pt x="2607" y="3659"/>
                  <a:pt x="2607" y="3659"/>
                </a:cubicBezTo>
                <a:cubicBezTo>
                  <a:pt x="2607" y="773"/>
                  <a:pt x="2607" y="773"/>
                  <a:pt x="2607" y="773"/>
                </a:cubicBezTo>
                <a:cubicBezTo>
                  <a:pt x="2607" y="346"/>
                  <a:pt x="2953" y="0"/>
                  <a:pt x="3379" y="0"/>
                </a:cubicBezTo>
                <a:lnTo>
                  <a:pt x="77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DCEDBCB-C1A7-F686-08B1-AD8242681A56}"/>
              </a:ext>
            </a:extLst>
          </p:cNvPr>
          <p:cNvGrpSpPr/>
          <p:nvPr userDrawn="1"/>
        </p:nvGrpSpPr>
        <p:grpSpPr>
          <a:xfrm>
            <a:off x="6308264" y="760371"/>
            <a:ext cx="682806" cy="682804"/>
            <a:chOff x="4910550" y="2518024"/>
            <a:chExt cx="682806" cy="682804"/>
          </a:xfrm>
        </p:grpSpPr>
        <p:sp>
          <p:nvSpPr>
            <p:cNvPr id="21" name="Oval 5">
              <a:extLst>
                <a:ext uri="{FF2B5EF4-FFF2-40B4-BE49-F238E27FC236}">
                  <a16:creationId xmlns:a16="http://schemas.microsoft.com/office/drawing/2014/main" id="{B6EFD6A1-5F84-69BF-9BBE-0952B9E297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6">
              <a:extLst>
                <a:ext uri="{FF2B5EF4-FFF2-40B4-BE49-F238E27FC236}">
                  <a16:creationId xmlns:a16="http://schemas.microsoft.com/office/drawing/2014/main" id="{B01150EF-8224-EA93-F288-9FA622CA90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88AE8FA-8F3A-0A8C-2A6E-0F755460EFE1}"/>
                </a:ext>
              </a:extLst>
            </p:cNvPr>
            <p:cNvSpPr txBox="1"/>
            <p:nvPr/>
          </p:nvSpPr>
          <p:spPr>
            <a:xfrm>
              <a:off x="5111529" y="2666597"/>
              <a:ext cx="2808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1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5008CA9-AC40-CCAC-DA1E-904625D269B0}"/>
              </a:ext>
            </a:extLst>
          </p:cNvPr>
          <p:cNvGrpSpPr/>
          <p:nvPr userDrawn="1"/>
        </p:nvGrpSpPr>
        <p:grpSpPr>
          <a:xfrm>
            <a:off x="5425503" y="1927554"/>
            <a:ext cx="682806" cy="682804"/>
            <a:chOff x="4910550" y="2518024"/>
            <a:chExt cx="682806" cy="682804"/>
          </a:xfrm>
        </p:grpSpPr>
        <p:sp>
          <p:nvSpPr>
            <p:cNvPr id="27" name="Oval 5">
              <a:extLst>
                <a:ext uri="{FF2B5EF4-FFF2-40B4-BE49-F238E27FC236}">
                  <a16:creationId xmlns:a16="http://schemas.microsoft.com/office/drawing/2014/main" id="{72DFF5EC-4774-ED26-9DDA-5ECC3FBAA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Oval 6">
              <a:extLst>
                <a:ext uri="{FF2B5EF4-FFF2-40B4-BE49-F238E27FC236}">
                  <a16:creationId xmlns:a16="http://schemas.microsoft.com/office/drawing/2014/main" id="{770C939F-CAC5-F9C0-7E45-72AE6A1756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25983D9-2A63-6A21-1C36-F1D77FC45CC9}"/>
                </a:ext>
              </a:extLst>
            </p:cNvPr>
            <p:cNvSpPr txBox="1"/>
            <p:nvPr/>
          </p:nvSpPr>
          <p:spPr>
            <a:xfrm>
              <a:off x="5086682" y="2666597"/>
              <a:ext cx="330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2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A09593-5A1F-6A96-78D2-076EDEAB1DB6}"/>
              </a:ext>
            </a:extLst>
          </p:cNvPr>
          <p:cNvGrpSpPr/>
          <p:nvPr userDrawn="1"/>
        </p:nvGrpSpPr>
        <p:grpSpPr>
          <a:xfrm>
            <a:off x="4755296" y="3094737"/>
            <a:ext cx="682806" cy="682804"/>
            <a:chOff x="4910550" y="2518024"/>
            <a:chExt cx="682806" cy="682804"/>
          </a:xfrm>
        </p:grpSpPr>
        <p:sp>
          <p:nvSpPr>
            <p:cNvPr id="33" name="Oval 5">
              <a:extLst>
                <a:ext uri="{FF2B5EF4-FFF2-40B4-BE49-F238E27FC236}">
                  <a16:creationId xmlns:a16="http://schemas.microsoft.com/office/drawing/2014/main" id="{314906CE-35C8-2E7A-0897-6CB9755B2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Oval 6">
              <a:extLst>
                <a:ext uri="{FF2B5EF4-FFF2-40B4-BE49-F238E27FC236}">
                  <a16:creationId xmlns:a16="http://schemas.microsoft.com/office/drawing/2014/main" id="{E479B106-FA64-B71B-BC91-A8F72DFF26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7CD1CE5-4BCE-362B-1090-7055183CC5FD}"/>
                </a:ext>
              </a:extLst>
            </p:cNvPr>
            <p:cNvSpPr txBox="1"/>
            <p:nvPr/>
          </p:nvSpPr>
          <p:spPr>
            <a:xfrm>
              <a:off x="5081873" y="2666597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3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2AA03EC-F19E-6FC3-5406-27B59DA12B2D}"/>
              </a:ext>
            </a:extLst>
          </p:cNvPr>
          <p:cNvGrpSpPr/>
          <p:nvPr userDrawn="1"/>
        </p:nvGrpSpPr>
        <p:grpSpPr>
          <a:xfrm>
            <a:off x="3974259" y="4261920"/>
            <a:ext cx="682806" cy="682804"/>
            <a:chOff x="4910550" y="2518024"/>
            <a:chExt cx="682806" cy="682804"/>
          </a:xfrm>
        </p:grpSpPr>
        <p:sp>
          <p:nvSpPr>
            <p:cNvPr id="39" name="Oval 5">
              <a:extLst>
                <a:ext uri="{FF2B5EF4-FFF2-40B4-BE49-F238E27FC236}">
                  <a16:creationId xmlns:a16="http://schemas.microsoft.com/office/drawing/2014/main" id="{9B78ECF0-6E8B-09F4-DE7E-F2D33C8C6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6">
              <a:extLst>
                <a:ext uri="{FF2B5EF4-FFF2-40B4-BE49-F238E27FC236}">
                  <a16:creationId xmlns:a16="http://schemas.microsoft.com/office/drawing/2014/main" id="{B5BA2E92-6EA2-9400-D1E6-39BFD76BE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6912F08-A0DD-C536-FF92-6E5718633547}"/>
                </a:ext>
              </a:extLst>
            </p:cNvPr>
            <p:cNvSpPr txBox="1"/>
            <p:nvPr/>
          </p:nvSpPr>
          <p:spPr>
            <a:xfrm>
              <a:off x="5073056" y="2666597"/>
              <a:ext cx="35779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4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F60F717-0FB0-111B-76B1-D3BD90F9124C}"/>
              </a:ext>
            </a:extLst>
          </p:cNvPr>
          <p:cNvGrpSpPr/>
          <p:nvPr userDrawn="1"/>
        </p:nvGrpSpPr>
        <p:grpSpPr>
          <a:xfrm>
            <a:off x="3220052" y="5429102"/>
            <a:ext cx="682806" cy="682804"/>
            <a:chOff x="4910550" y="2518024"/>
            <a:chExt cx="682806" cy="682804"/>
          </a:xfrm>
        </p:grpSpPr>
        <p:sp>
          <p:nvSpPr>
            <p:cNvPr id="46" name="Oval 5">
              <a:extLst>
                <a:ext uri="{FF2B5EF4-FFF2-40B4-BE49-F238E27FC236}">
                  <a16:creationId xmlns:a16="http://schemas.microsoft.com/office/drawing/2014/main" id="{44723F00-48B0-81FD-DB09-9B20F24C05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0550" y="2518024"/>
              <a:ext cx="682806" cy="6828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Oval 6">
              <a:extLst>
                <a:ext uri="{FF2B5EF4-FFF2-40B4-BE49-F238E27FC236}">
                  <a16:creationId xmlns:a16="http://schemas.microsoft.com/office/drawing/2014/main" id="{C7B9615E-1446-BC93-8BE2-A160E7D30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916" y="2606230"/>
              <a:ext cx="508072" cy="5063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01600" dist="76200" dir="2700000" algn="t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341D07E-2BAD-21A1-8DA9-EBE85E808127}"/>
                </a:ext>
              </a:extLst>
            </p:cNvPr>
            <p:cNvSpPr txBox="1"/>
            <p:nvPr/>
          </p:nvSpPr>
          <p:spPr>
            <a:xfrm>
              <a:off x="5076262" y="2666597"/>
              <a:ext cx="35137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>
                  <a:latin typeface="Poppins" panose="00000500000000000000" pitchFamily="2" charset="0"/>
                  <a:cs typeface="Poppins" panose="00000500000000000000" pitchFamily="2" charset="0"/>
                </a:rPr>
                <a:t>5</a:t>
              </a:r>
            </a:p>
          </p:txBody>
        </p:sp>
      </p:grp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6B0C7179-F8D3-2248-6B0A-7E775906AB5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69957" y="729437"/>
            <a:ext cx="428270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D077DAFD-D253-FBF8-0DD8-869CC27A622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269958" y="1288061"/>
            <a:ext cx="428270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0E5D97D9-544E-FF86-6D4C-11AC1CC8232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08262" y="2102392"/>
            <a:ext cx="5032527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B5C842AC-EE28-8E71-0CD0-4F8F14E5D23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308264" y="2661016"/>
            <a:ext cx="5032525" cy="763234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5046C9C3-3283-A553-C278-3544CAA45DB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88382" y="3488745"/>
            <a:ext cx="5217150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F7381E46-37DC-355A-B28C-E964EF85833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588383" y="4047369"/>
            <a:ext cx="5217149" cy="414268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0B00D4DF-543F-24D1-90C7-CF77EF8DB8C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041562" y="4516392"/>
            <a:ext cx="428270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D25EF039-EBBE-73A2-A249-436B5D39B8B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041563" y="5075016"/>
            <a:ext cx="4282705" cy="52035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8" name="Text Placeholder 18">
            <a:extLst>
              <a:ext uri="{FF2B5EF4-FFF2-40B4-BE49-F238E27FC236}">
                <a16:creationId xmlns:a16="http://schemas.microsoft.com/office/drawing/2014/main" id="{20454503-D8F5-0721-FCFE-00E82E4965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196439" y="5650988"/>
            <a:ext cx="4282706" cy="52982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9" name="Text Placeholder 18">
            <a:extLst>
              <a:ext uri="{FF2B5EF4-FFF2-40B4-BE49-F238E27FC236}">
                <a16:creationId xmlns:a16="http://schemas.microsoft.com/office/drawing/2014/main" id="{D66B24AD-707F-ED69-0C9B-758A5D2310A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96440" y="6209612"/>
            <a:ext cx="4282705" cy="52035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60" name="object 47">
            <a:extLst>
              <a:ext uri="{FF2B5EF4-FFF2-40B4-BE49-F238E27FC236}">
                <a16:creationId xmlns:a16="http://schemas.microsoft.com/office/drawing/2014/main" id="{37521912-C4B4-444D-7531-FF54811B94AB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6C840CFD-7F39-3358-13D4-2DFAF01537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433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 11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82F557-7CD3-A557-6E57-B31D80054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703704B-9A11-62B0-2B54-B9503D55E05B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eeform 5">
            <a:extLst>
              <a:ext uri="{FF2B5EF4-FFF2-40B4-BE49-F238E27FC236}">
                <a16:creationId xmlns:a16="http://schemas.microsoft.com/office/drawing/2014/main" id="{48250FEA-13F2-A65E-2516-A65A5047852C}"/>
              </a:ext>
            </a:extLst>
          </p:cNvPr>
          <p:cNvSpPr/>
          <p:nvPr userDrawn="1"/>
        </p:nvSpPr>
        <p:spPr>
          <a:xfrm flipH="1">
            <a:off x="542925" y="1514475"/>
            <a:ext cx="4492225" cy="4492225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 8">
            <a:extLst>
              <a:ext uri="{FF2B5EF4-FFF2-40B4-BE49-F238E27FC236}">
                <a16:creationId xmlns:a16="http://schemas.microsoft.com/office/drawing/2014/main" id="{49916C8C-EA05-5B6A-4CD8-3DAFDAEBA711}"/>
              </a:ext>
            </a:extLst>
          </p:cNvPr>
          <p:cNvSpPr/>
          <p:nvPr userDrawn="1"/>
        </p:nvSpPr>
        <p:spPr>
          <a:xfrm flipH="1">
            <a:off x="1470439" y="2441985"/>
            <a:ext cx="3564713" cy="3564713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1B4DAAE7-6AC0-5F4A-9195-CED80BCA668C}"/>
              </a:ext>
            </a:extLst>
          </p:cNvPr>
          <p:cNvSpPr/>
          <p:nvPr userDrawn="1"/>
        </p:nvSpPr>
        <p:spPr>
          <a:xfrm flipH="1">
            <a:off x="2393095" y="3364645"/>
            <a:ext cx="2642051" cy="2642051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D2839F76-22DD-8569-2837-A204135F7098}"/>
              </a:ext>
            </a:extLst>
          </p:cNvPr>
          <p:cNvSpPr/>
          <p:nvPr userDrawn="1"/>
        </p:nvSpPr>
        <p:spPr>
          <a:xfrm flipH="1">
            <a:off x="3338668" y="4310212"/>
            <a:ext cx="1696485" cy="1696485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2743200 h 2743200"/>
              <a:gd name="connsiteX4" fmla="*/ 0 w 2743200"/>
              <a:gd name="connsiteY4" fmla="*/ 1371600 h 2743200"/>
              <a:gd name="connsiteX5" fmla="*/ 1371600 w 2743200"/>
              <a:gd name="connsiteY5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lnTo>
                  <a:pt x="0" y="2743200"/>
                </a:lnTo>
                <a:lnTo>
                  <a:pt x="0" y="1371600"/>
                </a:ln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61C405A2-B0D7-5642-69F3-B6A1E167DEE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670214" y="2023230"/>
            <a:ext cx="2043906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74CE302-849B-AC7A-CB2E-166DCA97225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43004" y="2848420"/>
            <a:ext cx="2043906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CDF3318A-6056-52E3-EAA8-EC1C3BE2E27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89037" y="3760587"/>
            <a:ext cx="2043906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722422A8-0AE6-52BE-0229-C0C3330024B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502715" y="4751153"/>
            <a:ext cx="1330228" cy="407301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0" name="object 47">
            <a:extLst>
              <a:ext uri="{FF2B5EF4-FFF2-40B4-BE49-F238E27FC236}">
                <a16:creationId xmlns:a16="http://schemas.microsoft.com/office/drawing/2014/main" id="{07A6DDCD-A6C8-74CB-220F-856B505287D6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chemeClr val="bg1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7309E7B7-F773-DFB0-3EE9-37F9BA8470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2" name="Text Placeholder 18">
            <a:extLst>
              <a:ext uri="{FF2B5EF4-FFF2-40B4-BE49-F238E27FC236}">
                <a16:creationId xmlns:a16="http://schemas.microsoft.com/office/drawing/2014/main" id="{AFF2190B-3593-267A-E64C-0CD0B939668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162439" y="465144"/>
            <a:ext cx="3560151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3" name="Text Placeholder 14">
            <a:extLst>
              <a:ext uri="{FF2B5EF4-FFF2-40B4-BE49-F238E27FC236}">
                <a16:creationId xmlns:a16="http://schemas.microsoft.com/office/drawing/2014/main" id="{2A918F9E-D0E7-7EBC-9F76-458396B07C4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162440" y="1043476"/>
            <a:ext cx="3560143" cy="843662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84" name="Text Placeholder 18">
            <a:extLst>
              <a:ext uri="{FF2B5EF4-FFF2-40B4-BE49-F238E27FC236}">
                <a16:creationId xmlns:a16="http://schemas.microsoft.com/office/drawing/2014/main" id="{23CDB6C2-A831-CBE7-CB72-74A2CC8CE54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62440" y="1923773"/>
            <a:ext cx="356015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5" name="Text Placeholder 14">
            <a:extLst>
              <a:ext uri="{FF2B5EF4-FFF2-40B4-BE49-F238E27FC236}">
                <a16:creationId xmlns:a16="http://schemas.microsoft.com/office/drawing/2014/main" id="{B330DE1D-E0DF-4915-3DCF-88D3DC721B7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162440" y="2552867"/>
            <a:ext cx="3560143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86" name="Text Placeholder 18">
            <a:extLst>
              <a:ext uri="{FF2B5EF4-FFF2-40B4-BE49-F238E27FC236}">
                <a16:creationId xmlns:a16="http://schemas.microsoft.com/office/drawing/2014/main" id="{B9260320-1203-0F63-6D6B-43DF444E14E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162438" y="3538794"/>
            <a:ext cx="356014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7" name="Text Placeholder 14">
            <a:extLst>
              <a:ext uri="{FF2B5EF4-FFF2-40B4-BE49-F238E27FC236}">
                <a16:creationId xmlns:a16="http://schemas.microsoft.com/office/drawing/2014/main" id="{AB3B0694-3F0D-05FA-B41D-7B895AAC06B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62439" y="4167888"/>
            <a:ext cx="3560144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88" name="Text Placeholder 18">
            <a:extLst>
              <a:ext uri="{FF2B5EF4-FFF2-40B4-BE49-F238E27FC236}">
                <a16:creationId xmlns:a16="http://schemas.microsoft.com/office/drawing/2014/main" id="{4DC6F414-244F-D5B0-1D75-3700B7D2CEA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62439" y="5125142"/>
            <a:ext cx="3560148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89" name="Text Placeholder 14">
            <a:extLst>
              <a:ext uri="{FF2B5EF4-FFF2-40B4-BE49-F238E27FC236}">
                <a16:creationId xmlns:a16="http://schemas.microsoft.com/office/drawing/2014/main" id="{E9166EA0-6360-0BA8-3CF6-DE851C6C4A3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62439" y="5754236"/>
            <a:ext cx="3560144" cy="92699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00917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izduoklis + aprašymas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c.png">
            <a:extLst>
              <a:ext uri="{FF2B5EF4-FFF2-40B4-BE49-F238E27FC236}">
                <a16:creationId xmlns:a16="http://schemas.microsoft.com/office/drawing/2014/main" id="{D886F3DA-886F-6AA5-36A0-31D19029A6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903" y="2188948"/>
            <a:ext cx="7962091" cy="4777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E4A28D-5D00-9095-8FC0-66308DBB8AC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0508" y="2843329"/>
            <a:ext cx="4427538" cy="2654300"/>
          </a:xfrm>
          <a:prstGeom prst="roundRect">
            <a:avLst>
              <a:gd name="adj" fmla="val 3223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D5A821E0-B84D-030F-FD25-6B3754AF5D67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9288BD3-37C1-78D7-BF76-6AB2A73C0E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B26EF16-8B56-2F3F-7417-66251DEE5D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1892" y="367749"/>
            <a:ext cx="9067784" cy="1361660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A21C171B-3E6C-5BD1-5EFE-FE4FD0C9051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91892" y="1818861"/>
            <a:ext cx="5791260" cy="4424121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68F49E6-0249-6251-D77E-FDEAE7C35B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241F82-0E83-6683-3663-1B93C976ADEF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0527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K + aprašymas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0E66274-33AF-4446-92B6-4472E0D8B7CF}"/>
              </a:ext>
            </a:extLst>
          </p:cNvPr>
          <p:cNvSpPr/>
          <p:nvPr userDrawn="1"/>
        </p:nvSpPr>
        <p:spPr>
          <a:xfrm>
            <a:off x="9862457" y="0"/>
            <a:ext cx="2329543" cy="6858000"/>
          </a:xfrm>
          <a:custGeom>
            <a:avLst/>
            <a:gdLst>
              <a:gd name="connsiteX0" fmla="*/ 1374264 w 2329543"/>
              <a:gd name="connsiteY0" fmla="*/ 0 h 6858000"/>
              <a:gd name="connsiteX1" fmla="*/ 2329543 w 2329543"/>
              <a:gd name="connsiteY1" fmla="*/ 0 h 6858000"/>
              <a:gd name="connsiteX2" fmla="*/ 2329543 w 2329543"/>
              <a:gd name="connsiteY2" fmla="*/ 6858000 h 6858000"/>
              <a:gd name="connsiteX3" fmla="*/ 0 w 2329543"/>
              <a:gd name="connsiteY3" fmla="*/ 6858000 h 6858000"/>
              <a:gd name="connsiteX4" fmla="*/ 1392139 w 2329543"/>
              <a:gd name="connsiteY4" fmla="*/ 2946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543" h="6858000">
                <a:moveTo>
                  <a:pt x="1374264" y="0"/>
                </a:moveTo>
                <a:lnTo>
                  <a:pt x="2329543" y="0"/>
                </a:lnTo>
                <a:lnTo>
                  <a:pt x="2329543" y="6858000"/>
                </a:lnTo>
                <a:lnTo>
                  <a:pt x="0" y="6858000"/>
                </a:lnTo>
                <a:cubicBezTo>
                  <a:pt x="419773" y="4596987"/>
                  <a:pt x="1547914" y="3507388"/>
                  <a:pt x="1392139" y="294603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16" name="object 47">
            <a:extLst>
              <a:ext uri="{FF2B5EF4-FFF2-40B4-BE49-F238E27FC236}">
                <a16:creationId xmlns:a16="http://schemas.microsoft.com/office/drawing/2014/main" id="{412E1885-87F7-F8F3-D35E-1165DB3D5250}"/>
              </a:ext>
            </a:extLst>
          </p:cNvPr>
          <p:cNvSpPr/>
          <p:nvPr userDrawn="1"/>
        </p:nvSpPr>
        <p:spPr>
          <a:xfrm rot="10800000">
            <a:off x="1" y="5620048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7B57567-4C25-1926-40A1-21603F2D9F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77222"/>
            <a:ext cx="400310" cy="808588"/>
          </a:xfrm>
          <a:prstGeom prst="rect">
            <a:avLst/>
          </a:prstGeom>
        </p:spPr>
      </p:pic>
      <p:grpSp>
        <p:nvGrpSpPr>
          <p:cNvPr id="18" name="กลุ่ม 5">
            <a:extLst>
              <a:ext uri="{FF2B5EF4-FFF2-40B4-BE49-F238E27FC236}">
                <a16:creationId xmlns:a16="http://schemas.microsoft.com/office/drawing/2014/main" id="{981B1EBE-4977-87BE-D522-D5F50C36E502}"/>
              </a:ext>
            </a:extLst>
          </p:cNvPr>
          <p:cNvGrpSpPr/>
          <p:nvPr userDrawn="1"/>
        </p:nvGrpSpPr>
        <p:grpSpPr>
          <a:xfrm>
            <a:off x="4618777" y="573868"/>
            <a:ext cx="9849635" cy="5303354"/>
            <a:chOff x="4999038" y="4457700"/>
            <a:chExt cx="8137525" cy="4381500"/>
          </a:xfrm>
        </p:grpSpPr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046B522A-F03B-7BF9-7DF4-B4A139093B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4457700"/>
              <a:ext cx="6194425" cy="4267200"/>
            </a:xfrm>
            <a:custGeom>
              <a:avLst/>
              <a:gdLst>
                <a:gd name="T0" fmla="*/ 650 w 650"/>
                <a:gd name="T1" fmla="*/ 448 h 448"/>
                <a:gd name="T2" fmla="*/ 650 w 650"/>
                <a:gd name="T3" fmla="*/ 441 h 448"/>
                <a:gd name="T4" fmla="*/ 650 w 650"/>
                <a:gd name="T5" fmla="*/ 32 h 448"/>
                <a:gd name="T6" fmla="*/ 619 w 650"/>
                <a:gd name="T7" fmla="*/ 0 h 448"/>
                <a:gd name="T8" fmla="*/ 31 w 650"/>
                <a:gd name="T9" fmla="*/ 0 h 448"/>
                <a:gd name="T10" fmla="*/ 0 w 650"/>
                <a:gd name="T11" fmla="*/ 32 h 448"/>
                <a:gd name="T12" fmla="*/ 0 w 650"/>
                <a:gd name="T13" fmla="*/ 441 h 448"/>
                <a:gd name="T14" fmla="*/ 0 w 650"/>
                <a:gd name="T15" fmla="*/ 448 h 448"/>
                <a:gd name="T16" fmla="*/ 650 w 650"/>
                <a:gd name="T17" fmla="*/ 448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0" h="448">
                  <a:moveTo>
                    <a:pt x="650" y="448"/>
                  </a:moveTo>
                  <a:cubicBezTo>
                    <a:pt x="650" y="445"/>
                    <a:pt x="650" y="443"/>
                    <a:pt x="650" y="441"/>
                  </a:cubicBezTo>
                  <a:cubicBezTo>
                    <a:pt x="650" y="32"/>
                    <a:pt x="650" y="32"/>
                    <a:pt x="650" y="32"/>
                  </a:cubicBezTo>
                  <a:cubicBezTo>
                    <a:pt x="650" y="14"/>
                    <a:pt x="636" y="0"/>
                    <a:pt x="61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441"/>
                    <a:pt x="0" y="441"/>
                    <a:pt x="0" y="441"/>
                  </a:cubicBezTo>
                  <a:cubicBezTo>
                    <a:pt x="0" y="443"/>
                    <a:pt x="0" y="445"/>
                    <a:pt x="0" y="448"/>
                  </a:cubicBezTo>
                  <a:lnTo>
                    <a:pt x="650" y="448"/>
                  </a:lnTo>
                  <a:close/>
                </a:path>
              </a:pathLst>
            </a:custGeom>
            <a:solidFill>
              <a:srgbClr val="10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0" name="Freeform 31">
              <a:extLst>
                <a:ext uri="{FF2B5EF4-FFF2-40B4-BE49-F238E27FC236}">
                  <a16:creationId xmlns:a16="http://schemas.microsoft.com/office/drawing/2014/main" id="{8CF38A1E-4380-1B51-0575-151B83523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4457700"/>
              <a:ext cx="6194425" cy="352425"/>
            </a:xfrm>
            <a:custGeom>
              <a:avLst/>
              <a:gdLst>
                <a:gd name="T0" fmla="*/ 619 w 650"/>
                <a:gd name="T1" fmla="*/ 0 h 37"/>
                <a:gd name="T2" fmla="*/ 31 w 650"/>
                <a:gd name="T3" fmla="*/ 0 h 37"/>
                <a:gd name="T4" fmla="*/ 0 w 650"/>
                <a:gd name="T5" fmla="*/ 32 h 37"/>
                <a:gd name="T6" fmla="*/ 0 w 650"/>
                <a:gd name="T7" fmla="*/ 37 h 37"/>
                <a:gd name="T8" fmla="*/ 31 w 650"/>
                <a:gd name="T9" fmla="*/ 6 h 37"/>
                <a:gd name="T10" fmla="*/ 619 w 650"/>
                <a:gd name="T11" fmla="*/ 6 h 37"/>
                <a:gd name="T12" fmla="*/ 650 w 650"/>
                <a:gd name="T13" fmla="*/ 37 h 37"/>
                <a:gd name="T14" fmla="*/ 650 w 650"/>
                <a:gd name="T15" fmla="*/ 32 h 37"/>
                <a:gd name="T16" fmla="*/ 619 w 650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0" h="37">
                  <a:moveTo>
                    <a:pt x="619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0"/>
                    <a:pt x="14" y="6"/>
                    <a:pt x="31" y="6"/>
                  </a:cubicBezTo>
                  <a:cubicBezTo>
                    <a:pt x="619" y="6"/>
                    <a:pt x="619" y="6"/>
                    <a:pt x="619" y="6"/>
                  </a:cubicBezTo>
                  <a:cubicBezTo>
                    <a:pt x="636" y="6"/>
                    <a:pt x="650" y="20"/>
                    <a:pt x="650" y="37"/>
                  </a:cubicBezTo>
                  <a:cubicBezTo>
                    <a:pt x="650" y="32"/>
                    <a:pt x="650" y="32"/>
                    <a:pt x="650" y="32"/>
                  </a:cubicBezTo>
                  <a:cubicBezTo>
                    <a:pt x="650" y="14"/>
                    <a:pt x="636" y="0"/>
                    <a:pt x="619" y="0"/>
                  </a:cubicBezTo>
                  <a:close/>
                </a:path>
              </a:pathLst>
            </a:custGeom>
            <a:solidFill>
              <a:srgbClr val="1E1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1" name="Freeform 32">
              <a:extLst>
                <a:ext uri="{FF2B5EF4-FFF2-40B4-BE49-F238E27FC236}">
                  <a16:creationId xmlns:a16="http://schemas.microsoft.com/office/drawing/2014/main" id="{9558163D-1228-E988-3C5A-CA9FE1370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038" y="8505825"/>
              <a:ext cx="8137525" cy="333375"/>
            </a:xfrm>
            <a:custGeom>
              <a:avLst/>
              <a:gdLst>
                <a:gd name="T0" fmla="*/ 0 w 854"/>
                <a:gd name="T1" fmla="*/ 0 h 35"/>
                <a:gd name="T2" fmla="*/ 0 w 854"/>
                <a:gd name="T3" fmla="*/ 12 h 35"/>
                <a:gd name="T4" fmla="*/ 41 w 854"/>
                <a:gd name="T5" fmla="*/ 35 h 35"/>
                <a:gd name="T6" fmla="*/ 813 w 854"/>
                <a:gd name="T7" fmla="*/ 35 h 35"/>
                <a:gd name="T8" fmla="*/ 854 w 854"/>
                <a:gd name="T9" fmla="*/ 12 h 35"/>
                <a:gd name="T10" fmla="*/ 854 w 854"/>
                <a:gd name="T11" fmla="*/ 0 h 35"/>
                <a:gd name="T12" fmla="*/ 0 w 85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4" h="35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25"/>
                    <a:pt x="19" y="35"/>
                    <a:pt x="41" y="35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36" y="35"/>
                    <a:pt x="854" y="25"/>
                    <a:pt x="854" y="12"/>
                  </a:cubicBezTo>
                  <a:cubicBezTo>
                    <a:pt x="854" y="0"/>
                    <a:pt x="854" y="0"/>
                    <a:pt x="85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2" name="Freeform 33">
              <a:extLst>
                <a:ext uri="{FF2B5EF4-FFF2-40B4-BE49-F238E27FC236}">
                  <a16:creationId xmlns:a16="http://schemas.microsoft.com/office/drawing/2014/main" id="{681F7DFC-BD9C-250E-5598-90BEF2E40A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8563" y="8677275"/>
              <a:ext cx="8118475" cy="161925"/>
            </a:xfrm>
            <a:custGeom>
              <a:avLst/>
              <a:gdLst>
                <a:gd name="T0" fmla="*/ 0 w 852"/>
                <a:gd name="T1" fmla="*/ 0 h 17"/>
                <a:gd name="T2" fmla="*/ 40 w 852"/>
                <a:gd name="T3" fmla="*/ 17 h 17"/>
                <a:gd name="T4" fmla="*/ 812 w 852"/>
                <a:gd name="T5" fmla="*/ 17 h 17"/>
                <a:gd name="T6" fmla="*/ 852 w 852"/>
                <a:gd name="T7" fmla="*/ 0 h 17"/>
                <a:gd name="T8" fmla="*/ 0 w 852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2" h="17">
                  <a:moveTo>
                    <a:pt x="0" y="0"/>
                  </a:moveTo>
                  <a:cubicBezTo>
                    <a:pt x="4" y="10"/>
                    <a:pt x="21" y="17"/>
                    <a:pt x="40" y="17"/>
                  </a:cubicBezTo>
                  <a:cubicBezTo>
                    <a:pt x="812" y="17"/>
                    <a:pt x="812" y="17"/>
                    <a:pt x="812" y="17"/>
                  </a:cubicBezTo>
                  <a:cubicBezTo>
                    <a:pt x="832" y="17"/>
                    <a:pt x="848" y="10"/>
                    <a:pt x="8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3" name="Oval 34">
              <a:extLst>
                <a:ext uri="{FF2B5EF4-FFF2-40B4-BE49-F238E27FC236}">
                  <a16:creationId xmlns:a16="http://schemas.microsoft.com/office/drawing/2014/main" id="{B9FB0E8B-FA14-476E-5118-910AB1C77B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1126" y="4562475"/>
              <a:ext cx="133350" cy="133350"/>
            </a:xfrm>
            <a:prstGeom prst="ellipse">
              <a:avLst/>
            </a:prstGeom>
            <a:solidFill>
              <a:srgbClr val="1E1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4" name="Oval 35">
              <a:extLst>
                <a:ext uri="{FF2B5EF4-FFF2-40B4-BE49-F238E27FC236}">
                  <a16:creationId xmlns:a16="http://schemas.microsoft.com/office/drawing/2014/main" id="{410722B5-5919-7EBE-4E35-36DC4C2F1E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10651" y="4572000"/>
              <a:ext cx="114300" cy="114300"/>
            </a:xfrm>
            <a:prstGeom prst="ellipse">
              <a:avLst/>
            </a:prstGeom>
            <a:solidFill>
              <a:srgbClr val="10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5" name="Freeform 36">
              <a:extLst>
                <a:ext uri="{FF2B5EF4-FFF2-40B4-BE49-F238E27FC236}">
                  <a16:creationId xmlns:a16="http://schemas.microsoft.com/office/drawing/2014/main" id="{87B9C32D-D22E-F7F0-19C6-FECD3B3818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9051" y="8505825"/>
              <a:ext cx="2859088" cy="66675"/>
            </a:xfrm>
            <a:custGeom>
              <a:avLst/>
              <a:gdLst>
                <a:gd name="T0" fmla="*/ 1783 w 1801"/>
                <a:gd name="T1" fmla="*/ 18 h 42"/>
                <a:gd name="T2" fmla="*/ 1783 w 1801"/>
                <a:gd name="T3" fmla="*/ 18 h 42"/>
                <a:gd name="T4" fmla="*/ 24 w 1801"/>
                <a:gd name="T5" fmla="*/ 18 h 42"/>
                <a:gd name="T6" fmla="*/ 24 w 1801"/>
                <a:gd name="T7" fmla="*/ 18 h 42"/>
                <a:gd name="T8" fmla="*/ 1783 w 1801"/>
                <a:gd name="T9" fmla="*/ 18 h 42"/>
                <a:gd name="T10" fmla="*/ 1801 w 1801"/>
                <a:gd name="T11" fmla="*/ 0 h 42"/>
                <a:gd name="T12" fmla="*/ 0 w 1801"/>
                <a:gd name="T13" fmla="*/ 0 h 42"/>
                <a:gd name="T14" fmla="*/ 0 w 1801"/>
                <a:gd name="T15" fmla="*/ 42 h 42"/>
                <a:gd name="T16" fmla="*/ 1801 w 1801"/>
                <a:gd name="T17" fmla="*/ 42 h 42"/>
                <a:gd name="T18" fmla="*/ 1801 w 1801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01" h="42">
                  <a:moveTo>
                    <a:pt x="1783" y="18"/>
                  </a:moveTo>
                  <a:lnTo>
                    <a:pt x="1783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1783" y="18"/>
                  </a:lnTo>
                  <a:close/>
                  <a:moveTo>
                    <a:pt x="1801" y="0"/>
                  </a:moveTo>
                  <a:lnTo>
                    <a:pt x="0" y="0"/>
                  </a:lnTo>
                  <a:lnTo>
                    <a:pt x="0" y="42"/>
                  </a:lnTo>
                  <a:lnTo>
                    <a:pt x="1801" y="42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6" name="Freeform 37">
              <a:extLst>
                <a:ext uri="{FF2B5EF4-FFF2-40B4-BE49-F238E27FC236}">
                  <a16:creationId xmlns:a16="http://schemas.microsoft.com/office/drawing/2014/main" id="{36B97C3D-00C4-E8BF-0232-8CDF57B50D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9051" y="8505825"/>
              <a:ext cx="2859088" cy="66675"/>
            </a:xfrm>
            <a:custGeom>
              <a:avLst/>
              <a:gdLst>
                <a:gd name="T0" fmla="*/ 1783 w 1801"/>
                <a:gd name="T1" fmla="*/ 18 h 42"/>
                <a:gd name="T2" fmla="*/ 1783 w 1801"/>
                <a:gd name="T3" fmla="*/ 18 h 42"/>
                <a:gd name="T4" fmla="*/ 24 w 1801"/>
                <a:gd name="T5" fmla="*/ 18 h 42"/>
                <a:gd name="T6" fmla="*/ 24 w 1801"/>
                <a:gd name="T7" fmla="*/ 18 h 42"/>
                <a:gd name="T8" fmla="*/ 1783 w 1801"/>
                <a:gd name="T9" fmla="*/ 18 h 42"/>
                <a:gd name="T10" fmla="*/ 1801 w 1801"/>
                <a:gd name="T11" fmla="*/ 0 h 42"/>
                <a:gd name="T12" fmla="*/ 0 w 1801"/>
                <a:gd name="T13" fmla="*/ 0 h 42"/>
                <a:gd name="T14" fmla="*/ 0 w 1801"/>
                <a:gd name="T15" fmla="*/ 42 h 42"/>
                <a:gd name="T16" fmla="*/ 1801 w 1801"/>
                <a:gd name="T17" fmla="*/ 42 h 42"/>
                <a:gd name="T18" fmla="*/ 1801 w 1801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01" h="42">
                  <a:moveTo>
                    <a:pt x="1783" y="18"/>
                  </a:moveTo>
                  <a:lnTo>
                    <a:pt x="1783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1783" y="18"/>
                  </a:lnTo>
                  <a:moveTo>
                    <a:pt x="1801" y="0"/>
                  </a:moveTo>
                  <a:lnTo>
                    <a:pt x="0" y="0"/>
                  </a:lnTo>
                  <a:lnTo>
                    <a:pt x="0" y="42"/>
                  </a:lnTo>
                  <a:lnTo>
                    <a:pt x="1801" y="42"/>
                  </a:lnTo>
                  <a:lnTo>
                    <a:pt x="18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7" name="Oval 38">
              <a:extLst>
                <a:ext uri="{FF2B5EF4-FFF2-40B4-BE49-F238E27FC236}">
                  <a16:creationId xmlns:a16="http://schemas.microsoft.com/office/drawing/2014/main" id="{94621462-3708-E260-8E20-28137CE2C9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0013" y="8534400"/>
              <a:ext cx="123825" cy="123825"/>
            </a:xfrm>
            <a:prstGeom prst="ellipse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8" name="Oval 39">
              <a:extLst>
                <a:ext uri="{FF2B5EF4-FFF2-40B4-BE49-F238E27FC236}">
                  <a16:creationId xmlns:a16="http://schemas.microsoft.com/office/drawing/2014/main" id="{9C3D73F2-C94E-CF77-DD35-F525421C98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9063" y="8553450"/>
              <a:ext cx="85725" cy="85725"/>
            </a:xfrm>
            <a:prstGeom prst="ellipse">
              <a:avLst/>
            </a:prstGeom>
            <a:solidFill>
              <a:srgbClr val="67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9" name="Oval 40">
              <a:extLst>
                <a:ext uri="{FF2B5EF4-FFF2-40B4-BE49-F238E27FC236}">
                  <a16:creationId xmlns:a16="http://schemas.microsoft.com/office/drawing/2014/main" id="{EB4F974F-0AEF-ED25-6B77-B5F7328C7E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0513" y="8534400"/>
              <a:ext cx="123825" cy="123825"/>
            </a:xfrm>
            <a:prstGeom prst="ellipse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30" name="Oval 41">
              <a:extLst>
                <a:ext uri="{FF2B5EF4-FFF2-40B4-BE49-F238E27FC236}">
                  <a16:creationId xmlns:a16="http://schemas.microsoft.com/office/drawing/2014/main" id="{B98ABC9B-7BCD-5B71-00D4-9DFDA7738B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9563" y="8553450"/>
              <a:ext cx="85725" cy="85725"/>
            </a:xfrm>
            <a:prstGeom prst="ellipse">
              <a:avLst/>
            </a:prstGeom>
            <a:solidFill>
              <a:srgbClr val="67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31" name="Oval 42">
              <a:extLst>
                <a:ext uri="{FF2B5EF4-FFF2-40B4-BE49-F238E27FC236}">
                  <a16:creationId xmlns:a16="http://schemas.microsoft.com/office/drawing/2014/main" id="{4CE7D391-36CA-C1DE-DF22-BA6A70945C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1013" y="8534400"/>
              <a:ext cx="123825" cy="123825"/>
            </a:xfrm>
            <a:prstGeom prst="ellipse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32" name="Oval 43">
              <a:extLst>
                <a:ext uri="{FF2B5EF4-FFF2-40B4-BE49-F238E27FC236}">
                  <a16:creationId xmlns:a16="http://schemas.microsoft.com/office/drawing/2014/main" id="{B151FBE8-C1B0-01FA-B9FD-31A63C4FC7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0063" y="8553450"/>
              <a:ext cx="85725" cy="85725"/>
            </a:xfrm>
            <a:prstGeom prst="ellipse">
              <a:avLst/>
            </a:prstGeom>
            <a:solidFill>
              <a:srgbClr val="67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A9C0C548-403E-9194-B270-0E4057C6FBE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974915" y="781389"/>
            <a:ext cx="7164887" cy="4565497"/>
          </a:xfrm>
          <a:prstGeom prst="roundRect">
            <a:avLst>
              <a:gd name="adj" fmla="val 3223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666B5999-A8B7-F8B8-8EE1-F7D0EF3CA3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1892" y="728286"/>
            <a:ext cx="3917478" cy="1852075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70AECBAF-E3A3-F5F4-98A6-CF0574EF3EA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91892" y="2661063"/>
            <a:ext cx="3957710" cy="2812643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Slide Number Placeholder 5">
            <a:extLst>
              <a:ext uri="{FF2B5EF4-FFF2-40B4-BE49-F238E27FC236}">
                <a16:creationId xmlns:a16="http://schemas.microsoft.com/office/drawing/2014/main" id="{0DE19F49-5C99-6FEF-F949-F4950DB999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3B950A7-7BAE-4B56-1100-0286A69DD2DC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4">
            <a:extLst>
              <a:ext uri="{FF2B5EF4-FFF2-40B4-BE49-F238E27FC236}">
                <a16:creationId xmlns:a16="http://schemas.microsoft.com/office/drawing/2014/main" id="{F744E29C-7CA8-6B59-6237-9E1A9D292059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5068409" y="6412582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77666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K + aprašymas 3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3603663-7525-D4F4-AF75-4CF23579E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0760343-D799-7002-0B56-B6B6634E48F7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2C045CA-90F5-AB26-09A8-E94AA6FB7521}"/>
              </a:ext>
            </a:extLst>
          </p:cNvPr>
          <p:cNvSpPr/>
          <p:nvPr userDrawn="1"/>
        </p:nvSpPr>
        <p:spPr>
          <a:xfrm>
            <a:off x="1" y="2907604"/>
            <a:ext cx="7538772" cy="3950396"/>
          </a:xfrm>
          <a:custGeom>
            <a:avLst/>
            <a:gdLst>
              <a:gd name="connsiteX0" fmla="*/ 0 w 16868362"/>
              <a:gd name="connsiteY0" fmla="*/ 0 h 12523388"/>
              <a:gd name="connsiteX1" fmla="*/ 268494 w 16868362"/>
              <a:gd name="connsiteY1" fmla="*/ 153996 h 12523388"/>
              <a:gd name="connsiteX2" fmla="*/ 14211298 w 16868362"/>
              <a:gd name="connsiteY2" fmla="*/ 11177187 h 12523388"/>
              <a:gd name="connsiteX3" fmla="*/ 16868362 w 16868362"/>
              <a:gd name="connsiteY3" fmla="*/ 12523388 h 12523388"/>
              <a:gd name="connsiteX4" fmla="*/ 0 w 16868362"/>
              <a:gd name="connsiteY4" fmla="*/ 12523388 h 1252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8362" h="12523388">
                <a:moveTo>
                  <a:pt x="0" y="0"/>
                </a:moveTo>
                <a:lnTo>
                  <a:pt x="268494" y="153996"/>
                </a:lnTo>
                <a:cubicBezTo>
                  <a:pt x="7577734" y="4392380"/>
                  <a:pt x="8851168" y="7952916"/>
                  <a:pt x="14211298" y="11177187"/>
                </a:cubicBezTo>
                <a:lnTo>
                  <a:pt x="16868362" y="12523388"/>
                </a:lnTo>
                <a:lnTo>
                  <a:pt x="0" y="12523388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69F474-7CB9-1792-8A97-8839F1C291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90" y="1804791"/>
            <a:ext cx="6326660" cy="3607467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AC7FD28-7F8E-F0A4-6B31-549BFC4DCF8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14490" y="1927653"/>
            <a:ext cx="4957942" cy="3150974"/>
          </a:xfrm>
          <a:prstGeom prst="roundRect">
            <a:avLst>
              <a:gd name="adj" fmla="val 4831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object 47">
            <a:extLst>
              <a:ext uri="{FF2B5EF4-FFF2-40B4-BE49-F238E27FC236}">
                <a16:creationId xmlns:a16="http://schemas.microsoft.com/office/drawing/2014/main" id="{DDEADC2A-2CCC-2296-9B8A-F214D2DC9601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8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34E04E2-79DA-6A62-7B24-31920E04B1D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61FB561-B7F6-E08C-6F8E-8123F72B08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73154" y="533485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FF1051CD-1B83-D335-E685-660349C1050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18639" y="1655004"/>
            <a:ext cx="386796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EEA004E6-C735-AE6C-3217-4A0B1CDFDEB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018639" y="2233335"/>
            <a:ext cx="3867961" cy="926991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327D9051-5023-89D5-6962-EB471B6F39A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018639" y="3296385"/>
            <a:ext cx="3867960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6A3D742B-BDD6-0CA6-3DAC-BBA9D34FEDB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018639" y="3924144"/>
            <a:ext cx="3867961" cy="1871176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/>
              <a:t>Punktas</a:t>
            </a:r>
            <a:endParaRPr lang="ru-RU"/>
          </a:p>
        </p:txBody>
      </p:sp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D57B8B53-D950-AB12-AFF4-200A8102A861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28687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3 punkt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28C25F9-9E16-EA53-0B68-3B8FEF159B8D}"/>
              </a:ext>
            </a:extLst>
          </p:cNvPr>
          <p:cNvCxnSpPr/>
          <p:nvPr userDrawn="1"/>
        </p:nvCxnSpPr>
        <p:spPr>
          <a:xfrm>
            <a:off x="6009094" y="2887048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471699D-8343-5C6F-00AE-68B979D49BAA}"/>
              </a:ext>
            </a:extLst>
          </p:cNvPr>
          <p:cNvCxnSpPr/>
          <p:nvPr userDrawn="1"/>
        </p:nvCxnSpPr>
        <p:spPr>
          <a:xfrm>
            <a:off x="6009094" y="447262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EAE91C-66D8-3FC2-4EAB-BD89CE20119B}"/>
              </a:ext>
            </a:extLst>
          </p:cNvPr>
          <p:cNvGrpSpPr/>
          <p:nvPr userDrawn="1"/>
        </p:nvGrpSpPr>
        <p:grpSpPr>
          <a:xfrm>
            <a:off x="6009094" y="1806735"/>
            <a:ext cx="747168" cy="747168"/>
            <a:chOff x="6009094" y="1895943"/>
            <a:chExt cx="747168" cy="74716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9F5D4D2-3740-998B-953E-54752B208C1D}"/>
                </a:ext>
              </a:extLst>
            </p:cNvPr>
            <p:cNvSpPr/>
            <p:nvPr/>
          </p:nvSpPr>
          <p:spPr>
            <a:xfrm>
              <a:off x="6009094" y="1895943"/>
              <a:ext cx="747168" cy="747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44">
              <a:extLst>
                <a:ext uri="{FF2B5EF4-FFF2-40B4-BE49-F238E27FC236}">
                  <a16:creationId xmlns:a16="http://schemas.microsoft.com/office/drawing/2014/main" id="{3EC29E12-5035-1CD7-DFAF-B0E852639A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64233" y="2028025"/>
              <a:ext cx="436890" cy="459195"/>
            </a:xfrm>
            <a:custGeom>
              <a:avLst/>
              <a:gdLst>
                <a:gd name="T0" fmla="*/ 168 w 325"/>
                <a:gd name="T1" fmla="*/ 12 h 341"/>
                <a:gd name="T2" fmla="*/ 156 w 325"/>
                <a:gd name="T3" fmla="*/ 6 h 341"/>
                <a:gd name="T4" fmla="*/ 3 w 325"/>
                <a:gd name="T5" fmla="*/ 131 h 341"/>
                <a:gd name="T6" fmla="*/ 35 w 325"/>
                <a:gd name="T7" fmla="*/ 128 h 341"/>
                <a:gd name="T8" fmla="*/ 85 w 325"/>
                <a:gd name="T9" fmla="*/ 152 h 341"/>
                <a:gd name="T10" fmla="*/ 161 w 325"/>
                <a:gd name="T11" fmla="*/ 125 h 341"/>
                <a:gd name="T12" fmla="*/ 239 w 325"/>
                <a:gd name="T13" fmla="*/ 150 h 341"/>
                <a:gd name="T14" fmla="*/ 240 w 325"/>
                <a:gd name="T15" fmla="*/ 150 h 341"/>
                <a:gd name="T16" fmla="*/ 243 w 325"/>
                <a:gd name="T17" fmla="*/ 150 h 341"/>
                <a:gd name="T18" fmla="*/ 244 w 325"/>
                <a:gd name="T19" fmla="*/ 148 h 341"/>
                <a:gd name="T20" fmla="*/ 316 w 325"/>
                <a:gd name="T21" fmla="*/ 137 h 341"/>
                <a:gd name="T22" fmla="*/ 325 w 325"/>
                <a:gd name="T23" fmla="*/ 130 h 341"/>
                <a:gd name="T24" fmla="*/ 103 w 325"/>
                <a:gd name="T25" fmla="*/ 76 h 341"/>
                <a:gd name="T26" fmla="*/ 113 w 325"/>
                <a:gd name="T27" fmla="*/ 45 h 341"/>
                <a:gd name="T28" fmla="*/ 80 w 325"/>
                <a:gd name="T29" fmla="*/ 132 h 341"/>
                <a:gd name="T30" fmla="*/ 17 w 325"/>
                <a:gd name="T31" fmla="*/ 118 h 341"/>
                <a:gd name="T32" fmla="*/ 177 w 325"/>
                <a:gd name="T33" fmla="*/ 25 h 341"/>
                <a:gd name="T34" fmla="*/ 234 w 325"/>
                <a:gd name="T35" fmla="*/ 133 h 341"/>
                <a:gd name="T36" fmla="*/ 246 w 325"/>
                <a:gd name="T37" fmla="*/ 132 h 341"/>
                <a:gd name="T38" fmla="*/ 288 w 325"/>
                <a:gd name="T39" fmla="*/ 118 h 341"/>
                <a:gd name="T40" fmla="*/ 202 w 325"/>
                <a:gd name="T41" fmla="*/ 310 h 341"/>
                <a:gd name="T42" fmla="*/ 168 w 325"/>
                <a:gd name="T43" fmla="*/ 140 h 341"/>
                <a:gd name="T44" fmla="*/ 156 w 325"/>
                <a:gd name="T45" fmla="*/ 310 h 341"/>
                <a:gd name="T46" fmla="*/ 208 w 325"/>
                <a:gd name="T47" fmla="*/ 304 h 341"/>
                <a:gd name="T48" fmla="*/ 146 w 325"/>
                <a:gd name="T49" fmla="*/ 215 h 341"/>
                <a:gd name="T50" fmla="*/ 89 w 325"/>
                <a:gd name="T51" fmla="*/ 258 h 341"/>
                <a:gd name="T52" fmla="*/ 57 w 325"/>
                <a:gd name="T53" fmla="*/ 270 h 341"/>
                <a:gd name="T54" fmla="*/ 135 w 325"/>
                <a:gd name="T55" fmla="*/ 282 h 341"/>
                <a:gd name="T56" fmla="*/ 44 w 325"/>
                <a:gd name="T57" fmla="*/ 288 h 341"/>
                <a:gd name="T58" fmla="*/ 50 w 325"/>
                <a:gd name="T59" fmla="*/ 316 h 341"/>
                <a:gd name="T60" fmla="*/ 58 w 325"/>
                <a:gd name="T61" fmla="*/ 339 h 341"/>
                <a:gd name="T62" fmla="*/ 145 w 325"/>
                <a:gd name="T63" fmla="*/ 339 h 341"/>
                <a:gd name="T64" fmla="*/ 145 w 325"/>
                <a:gd name="T65" fmla="*/ 305 h 341"/>
                <a:gd name="T66" fmla="*/ 134 w 325"/>
                <a:gd name="T67" fmla="*/ 294 h 341"/>
                <a:gd name="T68" fmla="*/ 147 w 325"/>
                <a:gd name="T69" fmla="*/ 288 h 341"/>
                <a:gd name="T70" fmla="*/ 141 w 325"/>
                <a:gd name="T71" fmla="*/ 258 h 341"/>
                <a:gd name="T72" fmla="*/ 134 w 325"/>
                <a:gd name="T73" fmla="*/ 215 h 341"/>
                <a:gd name="T74" fmla="*/ 56 w 325"/>
                <a:gd name="T75" fmla="*/ 304 h 341"/>
                <a:gd name="T76" fmla="*/ 122 w 325"/>
                <a:gd name="T77" fmla="*/ 304 h 341"/>
                <a:gd name="T78" fmla="*/ 135 w 325"/>
                <a:gd name="T79" fmla="*/ 329 h 341"/>
                <a:gd name="T80" fmla="*/ 135 w 325"/>
                <a:gd name="T81" fmla="*/ 316 h 341"/>
                <a:gd name="T82" fmla="*/ 268 w 325"/>
                <a:gd name="T83" fmla="*/ 215 h 341"/>
                <a:gd name="T84" fmla="*/ 209 w 325"/>
                <a:gd name="T85" fmla="*/ 257 h 341"/>
                <a:gd name="T86" fmla="*/ 189 w 325"/>
                <a:gd name="T87" fmla="*/ 263 h 341"/>
                <a:gd name="T88" fmla="*/ 181 w 325"/>
                <a:gd name="T89" fmla="*/ 284 h 341"/>
                <a:gd name="T90" fmla="*/ 185 w 325"/>
                <a:gd name="T91" fmla="*/ 306 h 341"/>
                <a:gd name="T92" fmla="*/ 255 w 325"/>
                <a:gd name="T93" fmla="*/ 294 h 341"/>
                <a:gd name="T94" fmla="*/ 219 w 325"/>
                <a:gd name="T95" fmla="*/ 308 h 341"/>
                <a:gd name="T96" fmla="*/ 266 w 325"/>
                <a:gd name="T97" fmla="*/ 314 h 341"/>
                <a:gd name="T98" fmla="*/ 221 w 325"/>
                <a:gd name="T99" fmla="*/ 335 h 341"/>
                <a:gd name="T100" fmla="*/ 277 w 325"/>
                <a:gd name="T101" fmla="*/ 339 h 341"/>
                <a:gd name="T102" fmla="*/ 277 w 325"/>
                <a:gd name="T103" fmla="*/ 304 h 341"/>
                <a:gd name="T104" fmla="*/ 267 w 325"/>
                <a:gd name="T105" fmla="*/ 294 h 341"/>
                <a:gd name="T106" fmla="*/ 279 w 325"/>
                <a:gd name="T107" fmla="*/ 288 h 341"/>
                <a:gd name="T108" fmla="*/ 273 w 325"/>
                <a:gd name="T109" fmla="*/ 257 h 341"/>
                <a:gd name="T110" fmla="*/ 256 w 325"/>
                <a:gd name="T111" fmla="*/ 215 h 341"/>
                <a:gd name="T112" fmla="*/ 267 w 325"/>
                <a:gd name="T113" fmla="*/ 282 h 341"/>
                <a:gd name="T114" fmla="*/ 267 w 325"/>
                <a:gd name="T115" fmla="*/ 26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25" h="341">
                  <a:moveTo>
                    <a:pt x="325" y="130"/>
                  </a:moveTo>
                  <a:cubicBezTo>
                    <a:pt x="324" y="128"/>
                    <a:pt x="324" y="128"/>
                    <a:pt x="324" y="128"/>
                  </a:cubicBezTo>
                  <a:cubicBezTo>
                    <a:pt x="303" y="61"/>
                    <a:pt x="242" y="14"/>
                    <a:pt x="168" y="12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2"/>
                    <a:pt x="165" y="0"/>
                    <a:pt x="162" y="0"/>
                  </a:cubicBezTo>
                  <a:cubicBezTo>
                    <a:pt x="159" y="0"/>
                    <a:pt x="156" y="2"/>
                    <a:pt x="156" y="6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83" y="14"/>
                    <a:pt x="26" y="58"/>
                    <a:pt x="1" y="125"/>
                  </a:cubicBezTo>
                  <a:cubicBezTo>
                    <a:pt x="0" y="127"/>
                    <a:pt x="1" y="130"/>
                    <a:pt x="3" y="131"/>
                  </a:cubicBezTo>
                  <a:cubicBezTo>
                    <a:pt x="4" y="133"/>
                    <a:pt x="7" y="133"/>
                    <a:pt x="9" y="132"/>
                  </a:cubicBezTo>
                  <a:cubicBezTo>
                    <a:pt x="9" y="132"/>
                    <a:pt x="10" y="132"/>
                    <a:pt x="11" y="132"/>
                  </a:cubicBezTo>
                  <a:cubicBezTo>
                    <a:pt x="14" y="131"/>
                    <a:pt x="24" y="128"/>
                    <a:pt x="35" y="128"/>
                  </a:cubicBezTo>
                  <a:cubicBezTo>
                    <a:pt x="49" y="128"/>
                    <a:pt x="66" y="132"/>
                    <a:pt x="80" y="150"/>
                  </a:cubicBezTo>
                  <a:cubicBezTo>
                    <a:pt x="81" y="151"/>
                    <a:pt x="83" y="152"/>
                    <a:pt x="85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7" y="152"/>
                    <a:pt x="88" y="152"/>
                    <a:pt x="89" y="151"/>
                  </a:cubicBezTo>
                  <a:cubicBezTo>
                    <a:pt x="89" y="151"/>
                    <a:pt x="89" y="150"/>
                    <a:pt x="90" y="150"/>
                  </a:cubicBezTo>
                  <a:cubicBezTo>
                    <a:pt x="96" y="145"/>
                    <a:pt x="122" y="125"/>
                    <a:pt x="161" y="125"/>
                  </a:cubicBezTo>
                  <a:cubicBezTo>
                    <a:pt x="183" y="125"/>
                    <a:pt x="208" y="131"/>
                    <a:pt x="237" y="149"/>
                  </a:cubicBezTo>
                  <a:cubicBezTo>
                    <a:pt x="237" y="149"/>
                    <a:pt x="237" y="149"/>
                    <a:pt x="237" y="149"/>
                  </a:cubicBezTo>
                  <a:cubicBezTo>
                    <a:pt x="237" y="150"/>
                    <a:pt x="238" y="150"/>
                    <a:pt x="239" y="150"/>
                  </a:cubicBezTo>
                  <a:cubicBezTo>
                    <a:pt x="239" y="150"/>
                    <a:pt x="239" y="150"/>
                    <a:pt x="239" y="150"/>
                  </a:cubicBezTo>
                  <a:cubicBezTo>
                    <a:pt x="239" y="150"/>
                    <a:pt x="240" y="150"/>
                    <a:pt x="240" y="150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0" y="150"/>
                    <a:pt x="240" y="150"/>
                    <a:pt x="241" y="150"/>
                  </a:cubicBezTo>
                  <a:cubicBezTo>
                    <a:pt x="241" y="150"/>
                    <a:pt x="241" y="150"/>
                    <a:pt x="241" y="150"/>
                  </a:cubicBezTo>
                  <a:cubicBezTo>
                    <a:pt x="241" y="150"/>
                    <a:pt x="242" y="150"/>
                    <a:pt x="243" y="150"/>
                  </a:cubicBezTo>
                  <a:cubicBezTo>
                    <a:pt x="243" y="150"/>
                    <a:pt x="243" y="150"/>
                    <a:pt x="243" y="149"/>
                  </a:cubicBezTo>
                  <a:cubicBezTo>
                    <a:pt x="243" y="149"/>
                    <a:pt x="244" y="149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8"/>
                    <a:pt x="245" y="148"/>
                    <a:pt x="245" y="148"/>
                  </a:cubicBezTo>
                  <a:cubicBezTo>
                    <a:pt x="249" y="144"/>
                    <a:pt x="265" y="130"/>
                    <a:pt x="288" y="130"/>
                  </a:cubicBezTo>
                  <a:cubicBezTo>
                    <a:pt x="296" y="130"/>
                    <a:pt x="306" y="132"/>
                    <a:pt x="316" y="137"/>
                  </a:cubicBezTo>
                  <a:cubicBezTo>
                    <a:pt x="318" y="138"/>
                    <a:pt x="320" y="138"/>
                    <a:pt x="322" y="137"/>
                  </a:cubicBezTo>
                  <a:cubicBezTo>
                    <a:pt x="324" y="136"/>
                    <a:pt x="325" y="134"/>
                    <a:pt x="325" y="132"/>
                  </a:cubicBezTo>
                  <a:lnTo>
                    <a:pt x="325" y="130"/>
                  </a:lnTo>
                  <a:close/>
                  <a:moveTo>
                    <a:pt x="161" y="113"/>
                  </a:moveTo>
                  <a:cubicBezTo>
                    <a:pt x="129" y="113"/>
                    <a:pt x="105" y="125"/>
                    <a:pt x="92" y="134"/>
                  </a:cubicBezTo>
                  <a:cubicBezTo>
                    <a:pt x="92" y="111"/>
                    <a:pt x="98" y="91"/>
                    <a:pt x="103" y="76"/>
                  </a:cubicBezTo>
                  <a:cubicBezTo>
                    <a:pt x="106" y="69"/>
                    <a:pt x="109" y="63"/>
                    <a:pt x="111" y="59"/>
                  </a:cubicBezTo>
                  <a:cubicBezTo>
                    <a:pt x="113" y="55"/>
                    <a:pt x="114" y="53"/>
                    <a:pt x="114" y="53"/>
                  </a:cubicBezTo>
                  <a:cubicBezTo>
                    <a:pt x="116" y="50"/>
                    <a:pt x="115" y="46"/>
                    <a:pt x="113" y="45"/>
                  </a:cubicBezTo>
                  <a:cubicBezTo>
                    <a:pt x="110" y="43"/>
                    <a:pt x="106" y="44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104" y="47"/>
                    <a:pt x="81" y="82"/>
                    <a:pt x="80" y="132"/>
                  </a:cubicBezTo>
                  <a:cubicBezTo>
                    <a:pt x="65" y="120"/>
                    <a:pt x="48" y="116"/>
                    <a:pt x="35" y="11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28" y="116"/>
                    <a:pt x="22" y="117"/>
                    <a:pt x="17" y="118"/>
                  </a:cubicBezTo>
                  <a:cubicBezTo>
                    <a:pt x="43" y="60"/>
                    <a:pt x="96" y="24"/>
                    <a:pt x="163" y="24"/>
                  </a:cubicBezTo>
                  <a:cubicBezTo>
                    <a:pt x="167" y="24"/>
                    <a:pt x="172" y="24"/>
                    <a:pt x="177" y="24"/>
                  </a:cubicBezTo>
                  <a:cubicBezTo>
                    <a:pt x="177" y="24"/>
                    <a:pt x="177" y="24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7" y="25"/>
                    <a:pt x="177" y="25"/>
                    <a:pt x="178" y="25"/>
                  </a:cubicBezTo>
                  <a:cubicBezTo>
                    <a:pt x="183" y="27"/>
                    <a:pt x="229" y="51"/>
                    <a:pt x="234" y="133"/>
                  </a:cubicBezTo>
                  <a:cubicBezTo>
                    <a:pt x="207" y="119"/>
                    <a:pt x="183" y="113"/>
                    <a:pt x="161" y="113"/>
                  </a:cubicBezTo>
                  <a:close/>
                  <a:moveTo>
                    <a:pt x="288" y="118"/>
                  </a:moveTo>
                  <a:cubicBezTo>
                    <a:pt x="269" y="118"/>
                    <a:pt x="255" y="126"/>
                    <a:pt x="246" y="132"/>
                  </a:cubicBezTo>
                  <a:cubicBezTo>
                    <a:pt x="243" y="76"/>
                    <a:pt x="221" y="45"/>
                    <a:pt x="203" y="29"/>
                  </a:cubicBezTo>
                  <a:cubicBezTo>
                    <a:pt x="253" y="41"/>
                    <a:pt x="291" y="75"/>
                    <a:pt x="309" y="122"/>
                  </a:cubicBezTo>
                  <a:cubicBezTo>
                    <a:pt x="302" y="119"/>
                    <a:pt x="294" y="118"/>
                    <a:pt x="288" y="118"/>
                  </a:cubicBezTo>
                  <a:close/>
                  <a:moveTo>
                    <a:pt x="208" y="304"/>
                  </a:moveTo>
                  <a:cubicBezTo>
                    <a:pt x="205" y="304"/>
                    <a:pt x="202" y="306"/>
                    <a:pt x="202" y="310"/>
                  </a:cubicBezTo>
                  <a:cubicBezTo>
                    <a:pt x="202" y="310"/>
                    <a:pt x="202" y="310"/>
                    <a:pt x="202" y="310"/>
                  </a:cubicBezTo>
                  <a:cubicBezTo>
                    <a:pt x="202" y="320"/>
                    <a:pt x="194" y="328"/>
                    <a:pt x="185" y="328"/>
                  </a:cubicBezTo>
                  <a:cubicBezTo>
                    <a:pt x="176" y="328"/>
                    <a:pt x="168" y="320"/>
                    <a:pt x="168" y="310"/>
                  </a:cubicBezTo>
                  <a:cubicBezTo>
                    <a:pt x="168" y="140"/>
                    <a:pt x="168" y="140"/>
                    <a:pt x="168" y="140"/>
                  </a:cubicBezTo>
                  <a:cubicBezTo>
                    <a:pt x="168" y="137"/>
                    <a:pt x="165" y="134"/>
                    <a:pt x="162" y="134"/>
                  </a:cubicBezTo>
                  <a:cubicBezTo>
                    <a:pt x="159" y="134"/>
                    <a:pt x="156" y="137"/>
                    <a:pt x="156" y="140"/>
                  </a:cubicBezTo>
                  <a:cubicBezTo>
                    <a:pt x="156" y="310"/>
                    <a:pt x="156" y="310"/>
                    <a:pt x="156" y="310"/>
                  </a:cubicBezTo>
                  <a:cubicBezTo>
                    <a:pt x="156" y="326"/>
                    <a:pt x="169" y="340"/>
                    <a:pt x="185" y="340"/>
                  </a:cubicBezTo>
                  <a:cubicBezTo>
                    <a:pt x="201" y="340"/>
                    <a:pt x="214" y="326"/>
                    <a:pt x="214" y="310"/>
                  </a:cubicBezTo>
                  <a:cubicBezTo>
                    <a:pt x="214" y="306"/>
                    <a:pt x="211" y="304"/>
                    <a:pt x="208" y="304"/>
                  </a:cubicBezTo>
                  <a:close/>
                  <a:moveTo>
                    <a:pt x="141" y="258"/>
                  </a:moveTo>
                  <a:cubicBezTo>
                    <a:pt x="113" y="258"/>
                    <a:pt x="113" y="258"/>
                    <a:pt x="113" y="258"/>
                  </a:cubicBezTo>
                  <a:cubicBezTo>
                    <a:pt x="132" y="253"/>
                    <a:pt x="146" y="236"/>
                    <a:pt x="146" y="215"/>
                  </a:cubicBezTo>
                  <a:cubicBezTo>
                    <a:pt x="146" y="190"/>
                    <a:pt x="126" y="170"/>
                    <a:pt x="101" y="170"/>
                  </a:cubicBezTo>
                  <a:cubicBezTo>
                    <a:pt x="77" y="170"/>
                    <a:pt x="57" y="190"/>
                    <a:pt x="57" y="215"/>
                  </a:cubicBezTo>
                  <a:cubicBezTo>
                    <a:pt x="57" y="236"/>
                    <a:pt x="71" y="253"/>
                    <a:pt x="89" y="258"/>
                  </a:cubicBezTo>
                  <a:cubicBezTo>
                    <a:pt x="57" y="258"/>
                    <a:pt x="57" y="258"/>
                    <a:pt x="57" y="258"/>
                  </a:cubicBezTo>
                  <a:cubicBezTo>
                    <a:pt x="53" y="258"/>
                    <a:pt x="51" y="261"/>
                    <a:pt x="51" y="264"/>
                  </a:cubicBezTo>
                  <a:cubicBezTo>
                    <a:pt x="51" y="267"/>
                    <a:pt x="53" y="270"/>
                    <a:pt x="57" y="270"/>
                  </a:cubicBezTo>
                  <a:cubicBezTo>
                    <a:pt x="57" y="270"/>
                    <a:pt x="57" y="270"/>
                    <a:pt x="57" y="270"/>
                  </a:cubicBezTo>
                  <a:cubicBezTo>
                    <a:pt x="135" y="270"/>
                    <a:pt x="135" y="270"/>
                    <a:pt x="135" y="270"/>
                  </a:cubicBezTo>
                  <a:cubicBezTo>
                    <a:pt x="135" y="282"/>
                    <a:pt x="135" y="282"/>
                    <a:pt x="135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49" y="282"/>
                    <a:pt x="47" y="282"/>
                    <a:pt x="46" y="283"/>
                  </a:cubicBezTo>
                  <a:cubicBezTo>
                    <a:pt x="45" y="285"/>
                    <a:pt x="44" y="286"/>
                    <a:pt x="44" y="288"/>
                  </a:cubicBezTo>
                  <a:cubicBezTo>
                    <a:pt x="44" y="310"/>
                    <a:pt x="44" y="310"/>
                    <a:pt x="44" y="310"/>
                  </a:cubicBezTo>
                  <a:cubicBezTo>
                    <a:pt x="44" y="311"/>
                    <a:pt x="45" y="313"/>
                    <a:pt x="46" y="314"/>
                  </a:cubicBezTo>
                  <a:cubicBezTo>
                    <a:pt x="47" y="315"/>
                    <a:pt x="49" y="316"/>
                    <a:pt x="50" y="316"/>
                  </a:cubicBezTo>
                  <a:cubicBezTo>
                    <a:pt x="57" y="316"/>
                    <a:pt x="57" y="316"/>
                    <a:pt x="57" y="316"/>
                  </a:cubicBezTo>
                  <a:cubicBezTo>
                    <a:pt x="57" y="335"/>
                    <a:pt x="57" y="335"/>
                    <a:pt x="57" y="335"/>
                  </a:cubicBezTo>
                  <a:cubicBezTo>
                    <a:pt x="57" y="337"/>
                    <a:pt x="57" y="338"/>
                    <a:pt x="58" y="339"/>
                  </a:cubicBezTo>
                  <a:cubicBezTo>
                    <a:pt x="60" y="340"/>
                    <a:pt x="61" y="341"/>
                    <a:pt x="63" y="341"/>
                  </a:cubicBezTo>
                  <a:cubicBezTo>
                    <a:pt x="141" y="341"/>
                    <a:pt x="141" y="341"/>
                    <a:pt x="141" y="341"/>
                  </a:cubicBezTo>
                  <a:cubicBezTo>
                    <a:pt x="142" y="341"/>
                    <a:pt x="144" y="340"/>
                    <a:pt x="145" y="339"/>
                  </a:cubicBezTo>
                  <a:cubicBezTo>
                    <a:pt x="146" y="338"/>
                    <a:pt x="147" y="337"/>
                    <a:pt x="147" y="335"/>
                  </a:cubicBezTo>
                  <a:cubicBezTo>
                    <a:pt x="147" y="310"/>
                    <a:pt x="147" y="310"/>
                    <a:pt x="147" y="310"/>
                  </a:cubicBezTo>
                  <a:cubicBezTo>
                    <a:pt x="147" y="308"/>
                    <a:pt x="146" y="307"/>
                    <a:pt x="145" y="305"/>
                  </a:cubicBezTo>
                  <a:cubicBezTo>
                    <a:pt x="144" y="304"/>
                    <a:pt x="142" y="304"/>
                    <a:pt x="141" y="304"/>
                  </a:cubicBezTo>
                  <a:cubicBezTo>
                    <a:pt x="134" y="304"/>
                    <a:pt x="134" y="304"/>
                    <a:pt x="134" y="304"/>
                  </a:cubicBezTo>
                  <a:cubicBezTo>
                    <a:pt x="134" y="294"/>
                    <a:pt x="134" y="294"/>
                    <a:pt x="134" y="294"/>
                  </a:cubicBezTo>
                  <a:cubicBezTo>
                    <a:pt x="141" y="294"/>
                    <a:pt x="141" y="294"/>
                    <a:pt x="141" y="294"/>
                  </a:cubicBezTo>
                  <a:cubicBezTo>
                    <a:pt x="142" y="294"/>
                    <a:pt x="144" y="293"/>
                    <a:pt x="145" y="292"/>
                  </a:cubicBezTo>
                  <a:cubicBezTo>
                    <a:pt x="146" y="291"/>
                    <a:pt x="147" y="289"/>
                    <a:pt x="147" y="288"/>
                  </a:cubicBezTo>
                  <a:cubicBezTo>
                    <a:pt x="147" y="264"/>
                    <a:pt x="147" y="264"/>
                    <a:pt x="147" y="264"/>
                  </a:cubicBezTo>
                  <a:cubicBezTo>
                    <a:pt x="147" y="262"/>
                    <a:pt x="146" y="261"/>
                    <a:pt x="145" y="260"/>
                  </a:cubicBezTo>
                  <a:cubicBezTo>
                    <a:pt x="144" y="259"/>
                    <a:pt x="142" y="258"/>
                    <a:pt x="141" y="258"/>
                  </a:cubicBezTo>
                  <a:close/>
                  <a:moveTo>
                    <a:pt x="69" y="215"/>
                  </a:moveTo>
                  <a:cubicBezTo>
                    <a:pt x="69" y="197"/>
                    <a:pt x="83" y="182"/>
                    <a:pt x="101" y="182"/>
                  </a:cubicBezTo>
                  <a:cubicBezTo>
                    <a:pt x="119" y="182"/>
                    <a:pt x="134" y="197"/>
                    <a:pt x="134" y="215"/>
                  </a:cubicBezTo>
                  <a:cubicBezTo>
                    <a:pt x="134" y="233"/>
                    <a:pt x="119" y="248"/>
                    <a:pt x="101" y="248"/>
                  </a:cubicBezTo>
                  <a:cubicBezTo>
                    <a:pt x="83" y="248"/>
                    <a:pt x="69" y="233"/>
                    <a:pt x="69" y="215"/>
                  </a:cubicBezTo>
                  <a:close/>
                  <a:moveTo>
                    <a:pt x="56" y="304"/>
                  </a:moveTo>
                  <a:cubicBezTo>
                    <a:pt x="56" y="294"/>
                    <a:pt x="56" y="294"/>
                    <a:pt x="56" y="294"/>
                  </a:cubicBezTo>
                  <a:cubicBezTo>
                    <a:pt x="122" y="294"/>
                    <a:pt x="122" y="294"/>
                    <a:pt x="122" y="294"/>
                  </a:cubicBezTo>
                  <a:cubicBezTo>
                    <a:pt x="122" y="304"/>
                    <a:pt x="122" y="304"/>
                    <a:pt x="122" y="304"/>
                  </a:cubicBezTo>
                  <a:lnTo>
                    <a:pt x="56" y="304"/>
                  </a:lnTo>
                  <a:close/>
                  <a:moveTo>
                    <a:pt x="135" y="316"/>
                  </a:moveTo>
                  <a:cubicBezTo>
                    <a:pt x="135" y="329"/>
                    <a:pt x="135" y="329"/>
                    <a:pt x="135" y="329"/>
                  </a:cubicBezTo>
                  <a:cubicBezTo>
                    <a:pt x="69" y="329"/>
                    <a:pt x="69" y="329"/>
                    <a:pt x="69" y="329"/>
                  </a:cubicBezTo>
                  <a:cubicBezTo>
                    <a:pt x="69" y="316"/>
                    <a:pt x="69" y="316"/>
                    <a:pt x="69" y="316"/>
                  </a:cubicBezTo>
                  <a:lnTo>
                    <a:pt x="135" y="316"/>
                  </a:lnTo>
                  <a:close/>
                  <a:moveTo>
                    <a:pt x="273" y="257"/>
                  </a:moveTo>
                  <a:cubicBezTo>
                    <a:pt x="238" y="257"/>
                    <a:pt x="238" y="257"/>
                    <a:pt x="238" y="257"/>
                  </a:cubicBezTo>
                  <a:cubicBezTo>
                    <a:pt x="256" y="251"/>
                    <a:pt x="268" y="235"/>
                    <a:pt x="268" y="215"/>
                  </a:cubicBezTo>
                  <a:cubicBezTo>
                    <a:pt x="268" y="190"/>
                    <a:pt x="248" y="170"/>
                    <a:pt x="224" y="170"/>
                  </a:cubicBezTo>
                  <a:cubicBezTo>
                    <a:pt x="199" y="170"/>
                    <a:pt x="179" y="190"/>
                    <a:pt x="179" y="215"/>
                  </a:cubicBezTo>
                  <a:cubicBezTo>
                    <a:pt x="179" y="235"/>
                    <a:pt x="192" y="251"/>
                    <a:pt x="209" y="257"/>
                  </a:cubicBezTo>
                  <a:cubicBezTo>
                    <a:pt x="195" y="257"/>
                    <a:pt x="195" y="257"/>
                    <a:pt x="195" y="257"/>
                  </a:cubicBezTo>
                  <a:cubicBezTo>
                    <a:pt x="194" y="257"/>
                    <a:pt x="192" y="258"/>
                    <a:pt x="191" y="259"/>
                  </a:cubicBezTo>
                  <a:cubicBezTo>
                    <a:pt x="190" y="260"/>
                    <a:pt x="189" y="262"/>
                    <a:pt x="189" y="263"/>
                  </a:cubicBezTo>
                  <a:cubicBezTo>
                    <a:pt x="189" y="282"/>
                    <a:pt x="189" y="282"/>
                    <a:pt x="189" y="282"/>
                  </a:cubicBezTo>
                  <a:cubicBezTo>
                    <a:pt x="185" y="282"/>
                    <a:pt x="185" y="282"/>
                    <a:pt x="185" y="282"/>
                  </a:cubicBezTo>
                  <a:cubicBezTo>
                    <a:pt x="184" y="282"/>
                    <a:pt x="182" y="283"/>
                    <a:pt x="181" y="284"/>
                  </a:cubicBezTo>
                  <a:cubicBezTo>
                    <a:pt x="180" y="285"/>
                    <a:pt x="179" y="287"/>
                    <a:pt x="179" y="288"/>
                  </a:cubicBezTo>
                  <a:cubicBezTo>
                    <a:pt x="179" y="300"/>
                    <a:pt x="179" y="300"/>
                    <a:pt x="179" y="300"/>
                  </a:cubicBezTo>
                  <a:cubicBezTo>
                    <a:pt x="179" y="304"/>
                    <a:pt x="182" y="306"/>
                    <a:pt x="185" y="306"/>
                  </a:cubicBezTo>
                  <a:cubicBezTo>
                    <a:pt x="189" y="306"/>
                    <a:pt x="192" y="304"/>
                    <a:pt x="192" y="300"/>
                  </a:cubicBezTo>
                  <a:cubicBezTo>
                    <a:pt x="192" y="294"/>
                    <a:pt x="192" y="294"/>
                    <a:pt x="192" y="294"/>
                  </a:cubicBezTo>
                  <a:cubicBezTo>
                    <a:pt x="255" y="294"/>
                    <a:pt x="255" y="294"/>
                    <a:pt x="255" y="294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26" y="302"/>
                    <a:pt x="226" y="302"/>
                    <a:pt x="226" y="302"/>
                  </a:cubicBezTo>
                  <a:cubicBezTo>
                    <a:pt x="222" y="302"/>
                    <a:pt x="219" y="305"/>
                    <a:pt x="219" y="308"/>
                  </a:cubicBezTo>
                  <a:cubicBezTo>
                    <a:pt x="219" y="312"/>
                    <a:pt x="222" y="314"/>
                    <a:pt x="226" y="314"/>
                  </a:cubicBezTo>
                  <a:cubicBezTo>
                    <a:pt x="226" y="314"/>
                    <a:pt x="226" y="314"/>
                    <a:pt x="226" y="314"/>
                  </a:cubicBezTo>
                  <a:cubicBezTo>
                    <a:pt x="266" y="314"/>
                    <a:pt x="266" y="314"/>
                    <a:pt x="266" y="314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27" y="329"/>
                    <a:pt x="227" y="329"/>
                    <a:pt x="227" y="329"/>
                  </a:cubicBezTo>
                  <a:cubicBezTo>
                    <a:pt x="223" y="329"/>
                    <a:pt x="221" y="332"/>
                    <a:pt x="221" y="335"/>
                  </a:cubicBezTo>
                  <a:cubicBezTo>
                    <a:pt x="221" y="339"/>
                    <a:pt x="223" y="341"/>
                    <a:pt x="227" y="341"/>
                  </a:cubicBezTo>
                  <a:cubicBezTo>
                    <a:pt x="273" y="341"/>
                    <a:pt x="273" y="341"/>
                    <a:pt x="273" y="341"/>
                  </a:cubicBezTo>
                  <a:cubicBezTo>
                    <a:pt x="274" y="341"/>
                    <a:pt x="276" y="341"/>
                    <a:pt x="277" y="339"/>
                  </a:cubicBezTo>
                  <a:cubicBezTo>
                    <a:pt x="278" y="338"/>
                    <a:pt x="278" y="337"/>
                    <a:pt x="278" y="335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7"/>
                    <a:pt x="278" y="305"/>
                    <a:pt x="277" y="304"/>
                  </a:cubicBezTo>
                  <a:cubicBezTo>
                    <a:pt x="276" y="303"/>
                    <a:pt x="274" y="302"/>
                    <a:pt x="273" y="302"/>
                  </a:cubicBezTo>
                  <a:cubicBezTo>
                    <a:pt x="267" y="302"/>
                    <a:pt x="267" y="302"/>
                    <a:pt x="267" y="302"/>
                  </a:cubicBezTo>
                  <a:cubicBezTo>
                    <a:pt x="267" y="294"/>
                    <a:pt x="267" y="294"/>
                    <a:pt x="267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4"/>
                    <a:pt x="277" y="294"/>
                    <a:pt x="278" y="292"/>
                  </a:cubicBezTo>
                  <a:cubicBezTo>
                    <a:pt x="279" y="291"/>
                    <a:pt x="279" y="290"/>
                    <a:pt x="279" y="288"/>
                  </a:cubicBezTo>
                  <a:cubicBezTo>
                    <a:pt x="279" y="263"/>
                    <a:pt x="279" y="263"/>
                    <a:pt x="279" y="263"/>
                  </a:cubicBezTo>
                  <a:cubicBezTo>
                    <a:pt x="279" y="262"/>
                    <a:pt x="279" y="260"/>
                    <a:pt x="278" y="259"/>
                  </a:cubicBezTo>
                  <a:cubicBezTo>
                    <a:pt x="277" y="258"/>
                    <a:pt x="275" y="257"/>
                    <a:pt x="273" y="257"/>
                  </a:cubicBezTo>
                  <a:close/>
                  <a:moveTo>
                    <a:pt x="191" y="215"/>
                  </a:moveTo>
                  <a:cubicBezTo>
                    <a:pt x="191" y="197"/>
                    <a:pt x="206" y="182"/>
                    <a:pt x="224" y="182"/>
                  </a:cubicBezTo>
                  <a:cubicBezTo>
                    <a:pt x="242" y="182"/>
                    <a:pt x="256" y="197"/>
                    <a:pt x="256" y="215"/>
                  </a:cubicBezTo>
                  <a:cubicBezTo>
                    <a:pt x="256" y="233"/>
                    <a:pt x="242" y="248"/>
                    <a:pt x="224" y="248"/>
                  </a:cubicBezTo>
                  <a:cubicBezTo>
                    <a:pt x="206" y="248"/>
                    <a:pt x="191" y="233"/>
                    <a:pt x="191" y="215"/>
                  </a:cubicBezTo>
                  <a:close/>
                  <a:moveTo>
                    <a:pt x="267" y="282"/>
                  </a:moveTo>
                  <a:cubicBezTo>
                    <a:pt x="202" y="282"/>
                    <a:pt x="202" y="282"/>
                    <a:pt x="202" y="282"/>
                  </a:cubicBezTo>
                  <a:cubicBezTo>
                    <a:pt x="201" y="269"/>
                    <a:pt x="201" y="269"/>
                    <a:pt x="201" y="269"/>
                  </a:cubicBezTo>
                  <a:cubicBezTo>
                    <a:pt x="267" y="269"/>
                    <a:pt x="267" y="269"/>
                    <a:pt x="267" y="269"/>
                  </a:cubicBezTo>
                  <a:lnTo>
                    <a:pt x="267" y="2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37DC307-18A6-3D09-B81C-0DB74D681681}"/>
              </a:ext>
            </a:extLst>
          </p:cNvPr>
          <p:cNvGrpSpPr/>
          <p:nvPr userDrawn="1"/>
        </p:nvGrpSpPr>
        <p:grpSpPr>
          <a:xfrm>
            <a:off x="6009094" y="3303100"/>
            <a:ext cx="747168" cy="747168"/>
            <a:chOff x="6009094" y="3303100"/>
            <a:chExt cx="747168" cy="74716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76F78A9-F02C-2D52-0830-C30CF1F80B3E}"/>
                </a:ext>
              </a:extLst>
            </p:cNvPr>
            <p:cNvSpPr/>
            <p:nvPr/>
          </p:nvSpPr>
          <p:spPr>
            <a:xfrm>
              <a:off x="6009094" y="3303100"/>
              <a:ext cx="747168" cy="747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 49">
              <a:extLst>
                <a:ext uri="{FF2B5EF4-FFF2-40B4-BE49-F238E27FC236}">
                  <a16:creationId xmlns:a16="http://schemas.microsoft.com/office/drawing/2014/main" id="{325BE93C-AAD8-ABD4-872D-D316D3018B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51969" y="3445975"/>
              <a:ext cx="461418" cy="461420"/>
            </a:xfrm>
            <a:custGeom>
              <a:avLst/>
              <a:gdLst>
                <a:gd name="T0" fmla="*/ 56 w 336"/>
                <a:gd name="T1" fmla="*/ 43 h 336"/>
                <a:gd name="T2" fmla="*/ 38 w 336"/>
                <a:gd name="T3" fmla="*/ 30 h 336"/>
                <a:gd name="T4" fmla="*/ 15 w 336"/>
                <a:gd name="T5" fmla="*/ 104 h 336"/>
                <a:gd name="T6" fmla="*/ 22 w 336"/>
                <a:gd name="T7" fmla="*/ 111 h 336"/>
                <a:gd name="T8" fmla="*/ 95 w 336"/>
                <a:gd name="T9" fmla="*/ 89 h 336"/>
                <a:gd name="T10" fmla="*/ 79 w 336"/>
                <a:gd name="T11" fmla="*/ 68 h 336"/>
                <a:gd name="T12" fmla="*/ 173 w 336"/>
                <a:gd name="T13" fmla="*/ 37 h 336"/>
                <a:gd name="T14" fmla="*/ 174 w 336"/>
                <a:gd name="T15" fmla="*/ 25 h 336"/>
                <a:gd name="T16" fmla="*/ 66 w 336"/>
                <a:gd name="T17" fmla="*/ 63 h 336"/>
                <a:gd name="T18" fmla="*/ 66 w 336"/>
                <a:gd name="T19" fmla="*/ 72 h 336"/>
                <a:gd name="T20" fmla="*/ 29 w 336"/>
                <a:gd name="T21" fmla="*/ 97 h 336"/>
                <a:gd name="T22" fmla="*/ 51 w 336"/>
                <a:gd name="T23" fmla="*/ 56 h 336"/>
                <a:gd name="T24" fmla="*/ 60 w 336"/>
                <a:gd name="T25" fmla="*/ 56 h 336"/>
                <a:gd name="T26" fmla="*/ 168 w 336"/>
                <a:gd name="T27" fmla="*/ 12 h 336"/>
                <a:gd name="T28" fmla="*/ 324 w 336"/>
                <a:gd name="T29" fmla="*/ 168 h 336"/>
                <a:gd name="T30" fmla="*/ 168 w 336"/>
                <a:gd name="T31" fmla="*/ 324 h 336"/>
                <a:gd name="T32" fmla="*/ 12 w 336"/>
                <a:gd name="T33" fmla="*/ 168 h 336"/>
                <a:gd name="T34" fmla="*/ 0 w 336"/>
                <a:gd name="T35" fmla="*/ 168 h 336"/>
                <a:gd name="T36" fmla="*/ 336 w 336"/>
                <a:gd name="T37" fmla="*/ 168 h 336"/>
                <a:gd name="T38" fmla="*/ 67 w 336"/>
                <a:gd name="T39" fmla="*/ 168 h 336"/>
                <a:gd name="T40" fmla="*/ 268 w 336"/>
                <a:gd name="T41" fmla="*/ 168 h 336"/>
                <a:gd name="T42" fmla="*/ 67 w 336"/>
                <a:gd name="T43" fmla="*/ 168 h 336"/>
                <a:gd name="T44" fmla="*/ 168 w 336"/>
                <a:gd name="T45" fmla="*/ 257 h 336"/>
                <a:gd name="T46" fmla="*/ 168 w 336"/>
                <a:gd name="T47" fmla="*/ 80 h 336"/>
                <a:gd name="T48" fmla="*/ 193 w 336"/>
                <a:gd name="T49" fmla="*/ 33 h 336"/>
                <a:gd name="T50" fmla="*/ 183 w 336"/>
                <a:gd name="T51" fmla="*/ 33 h 336"/>
                <a:gd name="T52" fmla="*/ 193 w 336"/>
                <a:gd name="T53" fmla="*/ 33 h 336"/>
                <a:gd name="T54" fmla="*/ 169 w 336"/>
                <a:gd name="T55" fmla="*/ 186 h 336"/>
                <a:gd name="T56" fmla="*/ 220 w 336"/>
                <a:gd name="T57" fmla="*/ 227 h 336"/>
                <a:gd name="T58" fmla="*/ 228 w 336"/>
                <a:gd name="T59" fmla="*/ 227 h 336"/>
                <a:gd name="T60" fmla="*/ 185 w 336"/>
                <a:gd name="T61" fmla="*/ 176 h 336"/>
                <a:gd name="T62" fmla="*/ 184 w 336"/>
                <a:gd name="T63" fmla="*/ 161 h 336"/>
                <a:gd name="T64" fmla="*/ 222 w 336"/>
                <a:gd name="T65" fmla="*/ 115 h 336"/>
                <a:gd name="T66" fmla="*/ 176 w 336"/>
                <a:gd name="T67" fmla="*/ 153 h 336"/>
                <a:gd name="T68" fmla="*/ 151 w 336"/>
                <a:gd name="T69" fmla="*/ 169 h 336"/>
                <a:gd name="T70" fmla="*/ 174 w 336"/>
                <a:gd name="T71" fmla="*/ 169 h 336"/>
                <a:gd name="T72" fmla="*/ 172 w 336"/>
                <a:gd name="T73" fmla="*/ 172 h 336"/>
                <a:gd name="T74" fmla="*/ 169 w 336"/>
                <a:gd name="T75" fmla="*/ 174 h 336"/>
                <a:gd name="T76" fmla="*/ 169 w 336"/>
                <a:gd name="T77" fmla="*/ 16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6" h="336">
                  <a:moveTo>
                    <a:pt x="168" y="0"/>
                  </a:moveTo>
                  <a:cubicBezTo>
                    <a:pt x="125" y="0"/>
                    <a:pt x="85" y="17"/>
                    <a:pt x="56" y="4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2" y="30"/>
                    <a:pt x="40" y="29"/>
                    <a:pt x="38" y="30"/>
                  </a:cubicBezTo>
                  <a:cubicBezTo>
                    <a:pt x="36" y="30"/>
                    <a:pt x="34" y="32"/>
                    <a:pt x="33" y="3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14" y="106"/>
                    <a:pt x="15" y="108"/>
                    <a:pt x="16" y="110"/>
                  </a:cubicBezTo>
                  <a:cubicBezTo>
                    <a:pt x="18" y="111"/>
                    <a:pt x="20" y="112"/>
                    <a:pt x="22" y="111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3" y="92"/>
                    <a:pt x="95" y="91"/>
                    <a:pt x="95" y="89"/>
                  </a:cubicBezTo>
                  <a:cubicBezTo>
                    <a:pt x="96" y="87"/>
                    <a:pt x="95" y="84"/>
                    <a:pt x="94" y="83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91" y="59"/>
                    <a:pt x="124" y="36"/>
                    <a:pt x="163" y="37"/>
                  </a:cubicBezTo>
                  <a:cubicBezTo>
                    <a:pt x="166" y="37"/>
                    <a:pt x="170" y="37"/>
                    <a:pt x="173" y="37"/>
                  </a:cubicBezTo>
                  <a:cubicBezTo>
                    <a:pt x="176" y="37"/>
                    <a:pt x="179" y="35"/>
                    <a:pt x="180" y="32"/>
                  </a:cubicBezTo>
                  <a:cubicBezTo>
                    <a:pt x="180" y="28"/>
                    <a:pt x="178" y="25"/>
                    <a:pt x="174" y="25"/>
                  </a:cubicBezTo>
                  <a:cubicBezTo>
                    <a:pt x="170" y="25"/>
                    <a:pt x="167" y="25"/>
                    <a:pt x="163" y="25"/>
                  </a:cubicBezTo>
                  <a:cubicBezTo>
                    <a:pt x="108" y="25"/>
                    <a:pt x="67" y="63"/>
                    <a:pt x="66" y="63"/>
                  </a:cubicBezTo>
                  <a:cubicBezTo>
                    <a:pt x="65" y="65"/>
                    <a:pt x="65" y="66"/>
                    <a:pt x="65" y="68"/>
                  </a:cubicBezTo>
                  <a:cubicBezTo>
                    <a:pt x="64" y="69"/>
                    <a:pt x="65" y="71"/>
                    <a:pt x="66" y="72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52" y="57"/>
                    <a:pt x="54" y="58"/>
                    <a:pt x="55" y="58"/>
                  </a:cubicBezTo>
                  <a:cubicBezTo>
                    <a:pt x="57" y="58"/>
                    <a:pt x="59" y="57"/>
                    <a:pt x="60" y="56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90" y="28"/>
                    <a:pt x="127" y="12"/>
                    <a:pt x="168" y="12"/>
                  </a:cubicBezTo>
                  <a:cubicBezTo>
                    <a:pt x="211" y="12"/>
                    <a:pt x="250" y="30"/>
                    <a:pt x="278" y="58"/>
                  </a:cubicBezTo>
                  <a:cubicBezTo>
                    <a:pt x="306" y="86"/>
                    <a:pt x="324" y="125"/>
                    <a:pt x="324" y="168"/>
                  </a:cubicBezTo>
                  <a:cubicBezTo>
                    <a:pt x="324" y="211"/>
                    <a:pt x="306" y="250"/>
                    <a:pt x="278" y="279"/>
                  </a:cubicBezTo>
                  <a:cubicBezTo>
                    <a:pt x="250" y="307"/>
                    <a:pt x="211" y="324"/>
                    <a:pt x="168" y="324"/>
                  </a:cubicBezTo>
                  <a:cubicBezTo>
                    <a:pt x="125" y="324"/>
                    <a:pt x="86" y="307"/>
                    <a:pt x="58" y="279"/>
                  </a:cubicBezTo>
                  <a:cubicBezTo>
                    <a:pt x="29" y="250"/>
                    <a:pt x="12" y="211"/>
                    <a:pt x="12" y="168"/>
                  </a:cubicBezTo>
                  <a:cubicBezTo>
                    <a:pt x="12" y="165"/>
                    <a:pt x="9" y="162"/>
                    <a:pt x="6" y="162"/>
                  </a:cubicBezTo>
                  <a:cubicBezTo>
                    <a:pt x="3" y="162"/>
                    <a:pt x="0" y="165"/>
                    <a:pt x="0" y="168"/>
                  </a:cubicBezTo>
                  <a:cubicBezTo>
                    <a:pt x="0" y="261"/>
                    <a:pt x="75" y="336"/>
                    <a:pt x="168" y="336"/>
                  </a:cubicBezTo>
                  <a:cubicBezTo>
                    <a:pt x="261" y="336"/>
                    <a:pt x="336" y="261"/>
                    <a:pt x="336" y="168"/>
                  </a:cubicBezTo>
                  <a:cubicBezTo>
                    <a:pt x="336" y="76"/>
                    <a:pt x="261" y="0"/>
                    <a:pt x="168" y="0"/>
                  </a:cubicBezTo>
                  <a:close/>
                  <a:moveTo>
                    <a:pt x="67" y="168"/>
                  </a:moveTo>
                  <a:cubicBezTo>
                    <a:pt x="67" y="224"/>
                    <a:pt x="112" y="269"/>
                    <a:pt x="168" y="269"/>
                  </a:cubicBezTo>
                  <a:cubicBezTo>
                    <a:pt x="223" y="269"/>
                    <a:pt x="268" y="224"/>
                    <a:pt x="268" y="168"/>
                  </a:cubicBezTo>
                  <a:cubicBezTo>
                    <a:pt x="268" y="113"/>
                    <a:pt x="223" y="68"/>
                    <a:pt x="168" y="68"/>
                  </a:cubicBezTo>
                  <a:cubicBezTo>
                    <a:pt x="112" y="68"/>
                    <a:pt x="67" y="113"/>
                    <a:pt x="67" y="168"/>
                  </a:cubicBezTo>
                  <a:close/>
                  <a:moveTo>
                    <a:pt x="256" y="168"/>
                  </a:moveTo>
                  <a:cubicBezTo>
                    <a:pt x="256" y="217"/>
                    <a:pt x="217" y="257"/>
                    <a:pt x="168" y="257"/>
                  </a:cubicBezTo>
                  <a:cubicBezTo>
                    <a:pt x="119" y="257"/>
                    <a:pt x="79" y="217"/>
                    <a:pt x="79" y="168"/>
                  </a:cubicBezTo>
                  <a:cubicBezTo>
                    <a:pt x="79" y="119"/>
                    <a:pt x="119" y="80"/>
                    <a:pt x="168" y="80"/>
                  </a:cubicBezTo>
                  <a:cubicBezTo>
                    <a:pt x="217" y="80"/>
                    <a:pt x="256" y="119"/>
                    <a:pt x="256" y="168"/>
                  </a:cubicBezTo>
                  <a:close/>
                  <a:moveTo>
                    <a:pt x="193" y="33"/>
                  </a:moveTo>
                  <a:cubicBezTo>
                    <a:pt x="193" y="30"/>
                    <a:pt x="191" y="27"/>
                    <a:pt x="188" y="27"/>
                  </a:cubicBezTo>
                  <a:cubicBezTo>
                    <a:pt x="185" y="27"/>
                    <a:pt x="183" y="30"/>
                    <a:pt x="183" y="33"/>
                  </a:cubicBezTo>
                  <a:cubicBezTo>
                    <a:pt x="183" y="36"/>
                    <a:pt x="185" y="38"/>
                    <a:pt x="188" y="38"/>
                  </a:cubicBezTo>
                  <a:cubicBezTo>
                    <a:pt x="191" y="38"/>
                    <a:pt x="193" y="36"/>
                    <a:pt x="193" y="33"/>
                  </a:cubicBezTo>
                  <a:close/>
                  <a:moveTo>
                    <a:pt x="151" y="169"/>
                  </a:moveTo>
                  <a:cubicBezTo>
                    <a:pt x="151" y="178"/>
                    <a:pt x="159" y="186"/>
                    <a:pt x="169" y="186"/>
                  </a:cubicBezTo>
                  <a:cubicBezTo>
                    <a:pt x="171" y="186"/>
                    <a:pt x="174" y="186"/>
                    <a:pt x="176" y="184"/>
                  </a:cubicBezTo>
                  <a:cubicBezTo>
                    <a:pt x="220" y="227"/>
                    <a:pt x="220" y="227"/>
                    <a:pt x="220" y="227"/>
                  </a:cubicBezTo>
                  <a:cubicBezTo>
                    <a:pt x="221" y="228"/>
                    <a:pt x="223" y="228"/>
                    <a:pt x="224" y="228"/>
                  </a:cubicBezTo>
                  <a:cubicBezTo>
                    <a:pt x="226" y="228"/>
                    <a:pt x="227" y="228"/>
                    <a:pt x="228" y="227"/>
                  </a:cubicBezTo>
                  <a:cubicBezTo>
                    <a:pt x="231" y="224"/>
                    <a:pt x="231" y="220"/>
                    <a:pt x="228" y="218"/>
                  </a:cubicBezTo>
                  <a:cubicBezTo>
                    <a:pt x="185" y="176"/>
                    <a:pt x="185" y="176"/>
                    <a:pt x="185" y="176"/>
                  </a:cubicBezTo>
                  <a:cubicBezTo>
                    <a:pt x="186" y="174"/>
                    <a:pt x="186" y="171"/>
                    <a:pt x="186" y="169"/>
                  </a:cubicBezTo>
                  <a:cubicBezTo>
                    <a:pt x="186" y="166"/>
                    <a:pt x="186" y="164"/>
                    <a:pt x="184" y="161"/>
                  </a:cubicBezTo>
                  <a:cubicBezTo>
                    <a:pt x="222" y="123"/>
                    <a:pt x="222" y="123"/>
                    <a:pt x="222" y="123"/>
                  </a:cubicBezTo>
                  <a:cubicBezTo>
                    <a:pt x="225" y="121"/>
                    <a:pt x="225" y="117"/>
                    <a:pt x="222" y="115"/>
                  </a:cubicBezTo>
                  <a:cubicBezTo>
                    <a:pt x="220" y="113"/>
                    <a:pt x="216" y="113"/>
                    <a:pt x="214" y="115"/>
                  </a:cubicBezTo>
                  <a:cubicBezTo>
                    <a:pt x="176" y="153"/>
                    <a:pt x="176" y="153"/>
                    <a:pt x="176" y="153"/>
                  </a:cubicBezTo>
                  <a:cubicBezTo>
                    <a:pt x="174" y="152"/>
                    <a:pt x="171" y="151"/>
                    <a:pt x="169" y="151"/>
                  </a:cubicBezTo>
                  <a:cubicBezTo>
                    <a:pt x="159" y="151"/>
                    <a:pt x="151" y="159"/>
                    <a:pt x="151" y="169"/>
                  </a:cubicBezTo>
                  <a:close/>
                  <a:moveTo>
                    <a:pt x="169" y="163"/>
                  </a:moveTo>
                  <a:cubicBezTo>
                    <a:pt x="172" y="163"/>
                    <a:pt x="174" y="166"/>
                    <a:pt x="174" y="169"/>
                  </a:cubicBezTo>
                  <a:cubicBezTo>
                    <a:pt x="174" y="170"/>
                    <a:pt x="174" y="171"/>
                    <a:pt x="173" y="171"/>
                  </a:cubicBezTo>
                  <a:cubicBezTo>
                    <a:pt x="173" y="172"/>
                    <a:pt x="173" y="172"/>
                    <a:pt x="172" y="172"/>
                  </a:cubicBezTo>
                  <a:cubicBezTo>
                    <a:pt x="172" y="173"/>
                    <a:pt x="172" y="173"/>
                    <a:pt x="171" y="174"/>
                  </a:cubicBezTo>
                  <a:cubicBezTo>
                    <a:pt x="171" y="174"/>
                    <a:pt x="170" y="174"/>
                    <a:pt x="169" y="174"/>
                  </a:cubicBezTo>
                  <a:cubicBezTo>
                    <a:pt x="165" y="174"/>
                    <a:pt x="163" y="172"/>
                    <a:pt x="163" y="169"/>
                  </a:cubicBezTo>
                  <a:cubicBezTo>
                    <a:pt x="163" y="166"/>
                    <a:pt x="165" y="163"/>
                    <a:pt x="169" y="1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9D23999-F12F-96E0-5B2E-30F55727BCBF}"/>
              </a:ext>
            </a:extLst>
          </p:cNvPr>
          <p:cNvGrpSpPr/>
          <p:nvPr userDrawn="1"/>
        </p:nvGrpSpPr>
        <p:grpSpPr>
          <a:xfrm>
            <a:off x="6009094" y="4799465"/>
            <a:ext cx="747168" cy="747168"/>
            <a:chOff x="6009094" y="4710257"/>
            <a:chExt cx="747168" cy="747168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1BAE72D-8607-B0F3-E672-3223E33BD550}"/>
                </a:ext>
              </a:extLst>
            </p:cNvPr>
            <p:cNvSpPr/>
            <p:nvPr/>
          </p:nvSpPr>
          <p:spPr>
            <a:xfrm>
              <a:off x="6009094" y="4710257"/>
              <a:ext cx="747168" cy="747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30">
              <a:extLst>
                <a:ext uri="{FF2B5EF4-FFF2-40B4-BE49-F238E27FC236}">
                  <a16:creationId xmlns:a16="http://schemas.microsoft.com/office/drawing/2014/main" id="{1EC738D5-A45C-10A6-AB61-DD02715CC6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0531" y="4855097"/>
              <a:ext cx="424295" cy="457489"/>
            </a:xfrm>
            <a:custGeom>
              <a:avLst/>
              <a:gdLst>
                <a:gd name="T0" fmla="*/ 278 w 315"/>
                <a:gd name="T1" fmla="*/ 55 h 340"/>
                <a:gd name="T2" fmla="*/ 196 w 315"/>
                <a:gd name="T3" fmla="*/ 77 h 340"/>
                <a:gd name="T4" fmla="*/ 290 w 315"/>
                <a:gd name="T5" fmla="*/ 63 h 340"/>
                <a:gd name="T6" fmla="*/ 303 w 315"/>
                <a:gd name="T7" fmla="*/ 64 h 340"/>
                <a:gd name="T8" fmla="*/ 242 w 315"/>
                <a:gd name="T9" fmla="*/ 96 h 340"/>
                <a:gd name="T10" fmla="*/ 308 w 315"/>
                <a:gd name="T11" fmla="*/ 78 h 340"/>
                <a:gd name="T12" fmla="*/ 297 w 315"/>
                <a:gd name="T13" fmla="*/ 49 h 340"/>
                <a:gd name="T14" fmla="*/ 68 w 315"/>
                <a:gd name="T15" fmla="*/ 100 h 340"/>
                <a:gd name="T16" fmla="*/ 14 w 315"/>
                <a:gd name="T17" fmla="*/ 71 h 340"/>
                <a:gd name="T18" fmla="*/ 23 w 315"/>
                <a:gd name="T19" fmla="*/ 65 h 340"/>
                <a:gd name="T20" fmla="*/ 117 w 315"/>
                <a:gd name="T21" fmla="*/ 77 h 340"/>
                <a:gd name="T22" fmla="*/ 56 w 315"/>
                <a:gd name="T23" fmla="*/ 63 h 340"/>
                <a:gd name="T24" fmla="*/ 0 w 315"/>
                <a:gd name="T25" fmla="*/ 68 h 340"/>
                <a:gd name="T26" fmla="*/ 156 w 315"/>
                <a:gd name="T27" fmla="*/ 69 h 340"/>
                <a:gd name="T28" fmla="*/ 121 w 315"/>
                <a:gd name="T29" fmla="*/ 35 h 340"/>
                <a:gd name="T30" fmla="*/ 178 w 315"/>
                <a:gd name="T31" fmla="*/ 35 h 340"/>
                <a:gd name="T32" fmla="*/ 156 w 315"/>
                <a:gd name="T33" fmla="*/ 12 h 340"/>
                <a:gd name="T34" fmla="*/ 18 w 315"/>
                <a:gd name="T35" fmla="*/ 168 h 340"/>
                <a:gd name="T36" fmla="*/ 21 w 315"/>
                <a:gd name="T37" fmla="*/ 103 h 340"/>
                <a:gd name="T38" fmla="*/ 101 w 315"/>
                <a:gd name="T39" fmla="*/ 307 h 340"/>
                <a:gd name="T40" fmla="*/ 283 w 315"/>
                <a:gd name="T41" fmla="*/ 100 h 340"/>
                <a:gd name="T42" fmla="*/ 294 w 315"/>
                <a:gd name="T43" fmla="*/ 168 h 340"/>
                <a:gd name="T44" fmla="*/ 209 w 315"/>
                <a:gd name="T45" fmla="*/ 308 h 340"/>
                <a:gd name="T46" fmla="*/ 291 w 315"/>
                <a:gd name="T47" fmla="*/ 102 h 340"/>
                <a:gd name="T48" fmla="*/ 204 w 315"/>
                <a:gd name="T49" fmla="*/ 39 h 340"/>
                <a:gd name="T50" fmla="*/ 245 w 315"/>
                <a:gd name="T51" fmla="*/ 54 h 340"/>
                <a:gd name="T52" fmla="*/ 201 w 315"/>
                <a:gd name="T53" fmla="*/ 31 h 340"/>
                <a:gd name="T54" fmla="*/ 76 w 315"/>
                <a:gd name="T55" fmla="*/ 56 h 340"/>
                <a:gd name="T56" fmla="*/ 112 w 315"/>
                <a:gd name="T57" fmla="*/ 31 h 340"/>
                <a:gd name="T58" fmla="*/ 68 w 315"/>
                <a:gd name="T59" fmla="*/ 54 h 340"/>
                <a:gd name="T60" fmla="*/ 228 w 315"/>
                <a:gd name="T61" fmla="*/ 193 h 340"/>
                <a:gd name="T62" fmla="*/ 159 w 315"/>
                <a:gd name="T63" fmla="*/ 79 h 340"/>
                <a:gd name="T64" fmla="*/ 84 w 315"/>
                <a:gd name="T65" fmla="*/ 102 h 340"/>
                <a:gd name="T66" fmla="*/ 84 w 315"/>
                <a:gd name="T67" fmla="*/ 127 h 340"/>
                <a:gd name="T68" fmla="*/ 99 w 315"/>
                <a:gd name="T69" fmla="*/ 219 h 340"/>
                <a:gd name="T70" fmla="*/ 123 w 315"/>
                <a:gd name="T71" fmla="*/ 340 h 340"/>
                <a:gd name="T72" fmla="*/ 155 w 315"/>
                <a:gd name="T73" fmla="*/ 255 h 340"/>
                <a:gd name="T74" fmla="*/ 185 w 315"/>
                <a:gd name="T75" fmla="*/ 239 h 340"/>
                <a:gd name="T76" fmla="*/ 196 w 315"/>
                <a:gd name="T77" fmla="*/ 333 h 340"/>
                <a:gd name="T78" fmla="*/ 228 w 315"/>
                <a:gd name="T79" fmla="*/ 194 h 340"/>
                <a:gd name="T80" fmla="*/ 105 w 315"/>
                <a:gd name="T81" fmla="*/ 209 h 340"/>
                <a:gd name="T82" fmla="*/ 96 w 315"/>
                <a:gd name="T83" fmla="*/ 127 h 340"/>
                <a:gd name="T84" fmla="*/ 157 w 315"/>
                <a:gd name="T85" fmla="*/ 91 h 340"/>
                <a:gd name="T86" fmla="*/ 216 w 315"/>
                <a:gd name="T87" fmla="*/ 194 h 340"/>
                <a:gd name="T88" fmla="*/ 151 w 315"/>
                <a:gd name="T89" fmla="*/ 269 h 340"/>
                <a:gd name="T90" fmla="*/ 163 w 315"/>
                <a:gd name="T91" fmla="*/ 333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5" h="340">
                  <a:moveTo>
                    <a:pt x="297" y="49"/>
                  </a:moveTo>
                  <a:cubicBezTo>
                    <a:pt x="294" y="49"/>
                    <a:pt x="289" y="50"/>
                    <a:pt x="285" y="52"/>
                  </a:cubicBezTo>
                  <a:cubicBezTo>
                    <a:pt x="285" y="52"/>
                    <a:pt x="282" y="53"/>
                    <a:pt x="278" y="55"/>
                  </a:cubicBezTo>
                  <a:cubicBezTo>
                    <a:pt x="265" y="60"/>
                    <a:pt x="234" y="71"/>
                    <a:pt x="208" y="71"/>
                  </a:cubicBezTo>
                  <a:cubicBezTo>
                    <a:pt x="206" y="71"/>
                    <a:pt x="204" y="71"/>
                    <a:pt x="202" y="71"/>
                  </a:cubicBezTo>
                  <a:cubicBezTo>
                    <a:pt x="199" y="71"/>
                    <a:pt x="196" y="73"/>
                    <a:pt x="196" y="77"/>
                  </a:cubicBezTo>
                  <a:cubicBezTo>
                    <a:pt x="196" y="80"/>
                    <a:pt x="198" y="83"/>
                    <a:pt x="202" y="83"/>
                  </a:cubicBezTo>
                  <a:cubicBezTo>
                    <a:pt x="204" y="83"/>
                    <a:pt x="206" y="83"/>
                    <a:pt x="208" y="83"/>
                  </a:cubicBezTo>
                  <a:cubicBezTo>
                    <a:pt x="247" y="83"/>
                    <a:pt x="290" y="63"/>
                    <a:pt x="290" y="63"/>
                  </a:cubicBezTo>
                  <a:cubicBezTo>
                    <a:pt x="291" y="63"/>
                    <a:pt x="291" y="63"/>
                    <a:pt x="291" y="63"/>
                  </a:cubicBezTo>
                  <a:cubicBezTo>
                    <a:pt x="293" y="61"/>
                    <a:pt x="296" y="61"/>
                    <a:pt x="297" y="61"/>
                  </a:cubicBezTo>
                  <a:cubicBezTo>
                    <a:pt x="301" y="61"/>
                    <a:pt x="303" y="63"/>
                    <a:pt x="303" y="64"/>
                  </a:cubicBezTo>
                  <a:cubicBezTo>
                    <a:pt x="303" y="65"/>
                    <a:pt x="302" y="66"/>
                    <a:pt x="301" y="68"/>
                  </a:cubicBezTo>
                  <a:cubicBezTo>
                    <a:pt x="280" y="82"/>
                    <a:pt x="270" y="85"/>
                    <a:pt x="247" y="89"/>
                  </a:cubicBezTo>
                  <a:cubicBezTo>
                    <a:pt x="244" y="90"/>
                    <a:pt x="242" y="93"/>
                    <a:pt x="242" y="96"/>
                  </a:cubicBezTo>
                  <a:cubicBezTo>
                    <a:pt x="243" y="99"/>
                    <a:pt x="246" y="101"/>
                    <a:pt x="248" y="101"/>
                  </a:cubicBezTo>
                  <a:cubicBezTo>
                    <a:pt x="249" y="101"/>
                    <a:pt x="249" y="101"/>
                    <a:pt x="249" y="101"/>
                  </a:cubicBezTo>
                  <a:cubicBezTo>
                    <a:pt x="273" y="96"/>
                    <a:pt x="286" y="93"/>
                    <a:pt x="308" y="78"/>
                  </a:cubicBezTo>
                  <a:cubicBezTo>
                    <a:pt x="308" y="77"/>
                    <a:pt x="308" y="77"/>
                    <a:pt x="308" y="77"/>
                  </a:cubicBezTo>
                  <a:cubicBezTo>
                    <a:pt x="312" y="74"/>
                    <a:pt x="315" y="69"/>
                    <a:pt x="315" y="64"/>
                  </a:cubicBezTo>
                  <a:cubicBezTo>
                    <a:pt x="315" y="55"/>
                    <a:pt x="307" y="49"/>
                    <a:pt x="297" y="49"/>
                  </a:cubicBezTo>
                  <a:close/>
                  <a:moveTo>
                    <a:pt x="8" y="81"/>
                  </a:moveTo>
                  <a:cubicBezTo>
                    <a:pt x="30" y="95"/>
                    <a:pt x="44" y="97"/>
                    <a:pt x="68" y="100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71" y="100"/>
                    <a:pt x="74" y="98"/>
                    <a:pt x="74" y="95"/>
                  </a:cubicBezTo>
                  <a:cubicBezTo>
                    <a:pt x="75" y="91"/>
                    <a:pt x="72" y="88"/>
                    <a:pt x="69" y="88"/>
                  </a:cubicBezTo>
                  <a:cubicBezTo>
                    <a:pt x="46" y="85"/>
                    <a:pt x="35" y="84"/>
                    <a:pt x="14" y="71"/>
                  </a:cubicBezTo>
                  <a:cubicBezTo>
                    <a:pt x="12" y="70"/>
                    <a:pt x="12" y="68"/>
                    <a:pt x="12" y="68"/>
                  </a:cubicBezTo>
                  <a:cubicBezTo>
                    <a:pt x="12" y="67"/>
                    <a:pt x="13" y="64"/>
                    <a:pt x="18" y="64"/>
                  </a:cubicBezTo>
                  <a:cubicBezTo>
                    <a:pt x="19" y="64"/>
                    <a:pt x="21" y="64"/>
                    <a:pt x="23" y="65"/>
                  </a:cubicBezTo>
                  <a:cubicBezTo>
                    <a:pt x="24" y="65"/>
                    <a:pt x="72" y="83"/>
                    <a:pt x="109" y="83"/>
                  </a:cubicBezTo>
                  <a:cubicBezTo>
                    <a:pt x="110" y="83"/>
                    <a:pt x="110" y="83"/>
                    <a:pt x="111" y="83"/>
                  </a:cubicBezTo>
                  <a:cubicBezTo>
                    <a:pt x="114" y="83"/>
                    <a:pt x="117" y="81"/>
                    <a:pt x="117" y="77"/>
                  </a:cubicBezTo>
                  <a:cubicBezTo>
                    <a:pt x="117" y="74"/>
                    <a:pt x="114" y="71"/>
                    <a:pt x="111" y="71"/>
                  </a:cubicBezTo>
                  <a:cubicBezTo>
                    <a:pt x="109" y="71"/>
                    <a:pt x="109" y="71"/>
                    <a:pt x="109" y="71"/>
                  </a:cubicBezTo>
                  <a:cubicBezTo>
                    <a:pt x="92" y="71"/>
                    <a:pt x="72" y="67"/>
                    <a:pt x="56" y="63"/>
                  </a:cubicBezTo>
                  <a:cubicBezTo>
                    <a:pt x="40" y="58"/>
                    <a:pt x="28" y="54"/>
                    <a:pt x="28" y="54"/>
                  </a:cubicBezTo>
                  <a:cubicBezTo>
                    <a:pt x="25" y="53"/>
                    <a:pt x="21" y="52"/>
                    <a:pt x="18" y="52"/>
                  </a:cubicBezTo>
                  <a:cubicBezTo>
                    <a:pt x="8" y="52"/>
                    <a:pt x="0" y="59"/>
                    <a:pt x="0" y="68"/>
                  </a:cubicBezTo>
                  <a:cubicBezTo>
                    <a:pt x="0" y="73"/>
                    <a:pt x="3" y="78"/>
                    <a:pt x="7" y="81"/>
                  </a:cubicBezTo>
                  <a:lnTo>
                    <a:pt x="8" y="81"/>
                  </a:lnTo>
                  <a:close/>
                  <a:moveTo>
                    <a:pt x="156" y="69"/>
                  </a:moveTo>
                  <a:cubicBezTo>
                    <a:pt x="175" y="69"/>
                    <a:pt x="190" y="54"/>
                    <a:pt x="190" y="35"/>
                  </a:cubicBezTo>
                  <a:cubicBezTo>
                    <a:pt x="190" y="16"/>
                    <a:pt x="175" y="0"/>
                    <a:pt x="156" y="0"/>
                  </a:cubicBezTo>
                  <a:cubicBezTo>
                    <a:pt x="137" y="0"/>
                    <a:pt x="121" y="16"/>
                    <a:pt x="121" y="35"/>
                  </a:cubicBezTo>
                  <a:cubicBezTo>
                    <a:pt x="121" y="54"/>
                    <a:pt x="137" y="69"/>
                    <a:pt x="156" y="69"/>
                  </a:cubicBezTo>
                  <a:close/>
                  <a:moveTo>
                    <a:pt x="156" y="12"/>
                  </a:moveTo>
                  <a:cubicBezTo>
                    <a:pt x="168" y="12"/>
                    <a:pt x="178" y="22"/>
                    <a:pt x="178" y="35"/>
                  </a:cubicBezTo>
                  <a:cubicBezTo>
                    <a:pt x="178" y="47"/>
                    <a:pt x="168" y="57"/>
                    <a:pt x="156" y="57"/>
                  </a:cubicBezTo>
                  <a:cubicBezTo>
                    <a:pt x="143" y="57"/>
                    <a:pt x="133" y="47"/>
                    <a:pt x="133" y="35"/>
                  </a:cubicBezTo>
                  <a:cubicBezTo>
                    <a:pt x="133" y="22"/>
                    <a:pt x="143" y="12"/>
                    <a:pt x="156" y="12"/>
                  </a:cubicBezTo>
                  <a:close/>
                  <a:moveTo>
                    <a:pt x="103" y="295"/>
                  </a:moveTo>
                  <a:cubicBezTo>
                    <a:pt x="103" y="295"/>
                    <a:pt x="103" y="295"/>
                    <a:pt x="103" y="295"/>
                  </a:cubicBezTo>
                  <a:cubicBezTo>
                    <a:pt x="53" y="275"/>
                    <a:pt x="18" y="225"/>
                    <a:pt x="18" y="168"/>
                  </a:cubicBezTo>
                  <a:cubicBezTo>
                    <a:pt x="18" y="146"/>
                    <a:pt x="23" y="126"/>
                    <a:pt x="32" y="108"/>
                  </a:cubicBezTo>
                  <a:cubicBezTo>
                    <a:pt x="34" y="105"/>
                    <a:pt x="32" y="101"/>
                    <a:pt x="29" y="100"/>
                  </a:cubicBezTo>
                  <a:cubicBezTo>
                    <a:pt x="26" y="98"/>
                    <a:pt x="23" y="100"/>
                    <a:pt x="21" y="103"/>
                  </a:cubicBezTo>
                  <a:cubicBezTo>
                    <a:pt x="12" y="122"/>
                    <a:pt x="6" y="145"/>
                    <a:pt x="6" y="168"/>
                  </a:cubicBezTo>
                  <a:cubicBezTo>
                    <a:pt x="6" y="230"/>
                    <a:pt x="45" y="284"/>
                    <a:pt x="99" y="307"/>
                  </a:cubicBezTo>
                  <a:cubicBezTo>
                    <a:pt x="100" y="307"/>
                    <a:pt x="100" y="307"/>
                    <a:pt x="101" y="307"/>
                  </a:cubicBezTo>
                  <a:cubicBezTo>
                    <a:pt x="103" y="307"/>
                    <a:pt x="106" y="306"/>
                    <a:pt x="107" y="303"/>
                  </a:cubicBezTo>
                  <a:cubicBezTo>
                    <a:pt x="108" y="300"/>
                    <a:pt x="107" y="297"/>
                    <a:pt x="103" y="295"/>
                  </a:cubicBezTo>
                  <a:close/>
                  <a:moveTo>
                    <a:pt x="283" y="100"/>
                  </a:moveTo>
                  <a:cubicBezTo>
                    <a:pt x="280" y="101"/>
                    <a:pt x="279" y="105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9" y="126"/>
                    <a:pt x="294" y="146"/>
                    <a:pt x="294" y="168"/>
                  </a:cubicBezTo>
                  <a:cubicBezTo>
                    <a:pt x="294" y="226"/>
                    <a:pt x="258" y="276"/>
                    <a:pt x="207" y="296"/>
                  </a:cubicBezTo>
                  <a:cubicBezTo>
                    <a:pt x="204" y="298"/>
                    <a:pt x="202" y="301"/>
                    <a:pt x="204" y="304"/>
                  </a:cubicBezTo>
                  <a:cubicBezTo>
                    <a:pt x="204" y="307"/>
                    <a:pt x="207" y="308"/>
                    <a:pt x="209" y="308"/>
                  </a:cubicBezTo>
                  <a:cubicBezTo>
                    <a:pt x="210" y="308"/>
                    <a:pt x="211" y="308"/>
                    <a:pt x="211" y="308"/>
                  </a:cubicBezTo>
                  <a:cubicBezTo>
                    <a:pt x="267" y="286"/>
                    <a:pt x="306" y="231"/>
                    <a:pt x="306" y="168"/>
                  </a:cubicBezTo>
                  <a:cubicBezTo>
                    <a:pt x="306" y="144"/>
                    <a:pt x="301" y="122"/>
                    <a:pt x="291" y="102"/>
                  </a:cubicBezTo>
                  <a:cubicBezTo>
                    <a:pt x="290" y="99"/>
                    <a:pt x="286" y="98"/>
                    <a:pt x="283" y="100"/>
                  </a:cubicBezTo>
                  <a:close/>
                  <a:moveTo>
                    <a:pt x="204" y="39"/>
                  </a:moveTo>
                  <a:cubicBezTo>
                    <a:pt x="204" y="39"/>
                    <a:pt x="204" y="39"/>
                    <a:pt x="204" y="39"/>
                  </a:cubicBezTo>
                  <a:cubicBezTo>
                    <a:pt x="216" y="43"/>
                    <a:pt x="226" y="49"/>
                    <a:pt x="236" y="55"/>
                  </a:cubicBezTo>
                  <a:cubicBezTo>
                    <a:pt x="237" y="56"/>
                    <a:pt x="239" y="57"/>
                    <a:pt x="240" y="57"/>
                  </a:cubicBezTo>
                  <a:cubicBezTo>
                    <a:pt x="242" y="57"/>
                    <a:pt x="243" y="56"/>
                    <a:pt x="245" y="54"/>
                  </a:cubicBezTo>
                  <a:cubicBezTo>
                    <a:pt x="247" y="51"/>
                    <a:pt x="246" y="48"/>
                    <a:pt x="243" y="46"/>
                  </a:cubicBezTo>
                  <a:cubicBezTo>
                    <a:pt x="233" y="38"/>
                    <a:pt x="221" y="32"/>
                    <a:pt x="209" y="27"/>
                  </a:cubicBezTo>
                  <a:cubicBezTo>
                    <a:pt x="205" y="26"/>
                    <a:pt x="202" y="28"/>
                    <a:pt x="201" y="31"/>
                  </a:cubicBezTo>
                  <a:cubicBezTo>
                    <a:pt x="200" y="34"/>
                    <a:pt x="201" y="37"/>
                    <a:pt x="204" y="39"/>
                  </a:cubicBezTo>
                  <a:close/>
                  <a:moveTo>
                    <a:pt x="73" y="57"/>
                  </a:moveTo>
                  <a:cubicBezTo>
                    <a:pt x="74" y="57"/>
                    <a:pt x="75" y="57"/>
                    <a:pt x="76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86" y="49"/>
                    <a:pt x="97" y="43"/>
                    <a:pt x="109" y="38"/>
                  </a:cubicBezTo>
                  <a:cubicBezTo>
                    <a:pt x="112" y="37"/>
                    <a:pt x="114" y="34"/>
                    <a:pt x="112" y="31"/>
                  </a:cubicBezTo>
                  <a:cubicBezTo>
                    <a:pt x="111" y="28"/>
                    <a:pt x="108" y="26"/>
                    <a:pt x="105" y="27"/>
                  </a:cubicBezTo>
                  <a:cubicBezTo>
                    <a:pt x="92" y="32"/>
                    <a:pt x="80" y="38"/>
                    <a:pt x="69" y="46"/>
                  </a:cubicBezTo>
                  <a:cubicBezTo>
                    <a:pt x="66" y="48"/>
                    <a:pt x="66" y="52"/>
                    <a:pt x="68" y="54"/>
                  </a:cubicBezTo>
                  <a:cubicBezTo>
                    <a:pt x="69" y="56"/>
                    <a:pt x="71" y="57"/>
                    <a:pt x="73" y="57"/>
                  </a:cubicBezTo>
                  <a:close/>
                  <a:moveTo>
                    <a:pt x="228" y="194"/>
                  </a:moveTo>
                  <a:cubicBezTo>
                    <a:pt x="228" y="193"/>
                    <a:pt x="228" y="193"/>
                    <a:pt x="228" y="193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0"/>
                    <a:pt x="226" y="97"/>
                    <a:pt x="224" y="97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8" y="78"/>
                    <a:pt x="156" y="78"/>
                    <a:pt x="155" y="78"/>
                  </a:cubicBezTo>
                  <a:cubicBezTo>
                    <a:pt x="89" y="96"/>
                    <a:pt x="89" y="96"/>
                    <a:pt x="89" y="96"/>
                  </a:cubicBezTo>
                  <a:cubicBezTo>
                    <a:pt x="86" y="97"/>
                    <a:pt x="84" y="99"/>
                    <a:pt x="84" y="102"/>
                  </a:cubicBezTo>
                  <a:cubicBezTo>
                    <a:pt x="84" y="106"/>
                    <a:pt x="84" y="106"/>
                    <a:pt x="84" y="106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27"/>
                    <a:pt x="84" y="127"/>
                    <a:pt x="84" y="127"/>
                  </a:cubicBezTo>
                  <a:cubicBezTo>
                    <a:pt x="85" y="197"/>
                    <a:pt x="85" y="197"/>
                    <a:pt x="85" y="197"/>
                  </a:cubicBezTo>
                  <a:cubicBezTo>
                    <a:pt x="85" y="198"/>
                    <a:pt x="85" y="198"/>
                    <a:pt x="85" y="198"/>
                  </a:cubicBezTo>
                  <a:cubicBezTo>
                    <a:pt x="87" y="212"/>
                    <a:pt x="98" y="218"/>
                    <a:pt x="99" y="219"/>
                  </a:cubicBezTo>
                  <a:cubicBezTo>
                    <a:pt x="117" y="231"/>
                    <a:pt x="117" y="231"/>
                    <a:pt x="117" y="231"/>
                  </a:cubicBezTo>
                  <a:cubicBezTo>
                    <a:pt x="117" y="334"/>
                    <a:pt x="117" y="334"/>
                    <a:pt x="117" y="334"/>
                  </a:cubicBezTo>
                  <a:cubicBezTo>
                    <a:pt x="117" y="337"/>
                    <a:pt x="120" y="340"/>
                    <a:pt x="123" y="340"/>
                  </a:cubicBezTo>
                  <a:cubicBezTo>
                    <a:pt x="126" y="340"/>
                    <a:pt x="129" y="337"/>
                    <a:pt x="129" y="334"/>
                  </a:cubicBezTo>
                  <a:cubicBezTo>
                    <a:pt x="129" y="238"/>
                    <a:pt x="129" y="238"/>
                    <a:pt x="129" y="238"/>
                  </a:cubicBezTo>
                  <a:cubicBezTo>
                    <a:pt x="155" y="255"/>
                    <a:pt x="155" y="255"/>
                    <a:pt x="155" y="255"/>
                  </a:cubicBezTo>
                  <a:cubicBezTo>
                    <a:pt x="156" y="256"/>
                    <a:pt x="157" y="256"/>
                    <a:pt x="159" y="256"/>
                  </a:cubicBezTo>
                  <a:cubicBezTo>
                    <a:pt x="160" y="256"/>
                    <a:pt x="161" y="256"/>
                    <a:pt x="162" y="255"/>
                  </a:cubicBezTo>
                  <a:cubicBezTo>
                    <a:pt x="162" y="255"/>
                    <a:pt x="173" y="248"/>
                    <a:pt x="185" y="239"/>
                  </a:cubicBezTo>
                  <a:cubicBezTo>
                    <a:pt x="185" y="333"/>
                    <a:pt x="185" y="333"/>
                    <a:pt x="185" y="333"/>
                  </a:cubicBezTo>
                  <a:cubicBezTo>
                    <a:pt x="185" y="337"/>
                    <a:pt x="187" y="339"/>
                    <a:pt x="190" y="339"/>
                  </a:cubicBezTo>
                  <a:cubicBezTo>
                    <a:pt x="194" y="339"/>
                    <a:pt x="196" y="337"/>
                    <a:pt x="196" y="333"/>
                  </a:cubicBezTo>
                  <a:cubicBezTo>
                    <a:pt x="196" y="231"/>
                    <a:pt x="196" y="231"/>
                    <a:pt x="196" y="231"/>
                  </a:cubicBezTo>
                  <a:cubicBezTo>
                    <a:pt x="204" y="225"/>
                    <a:pt x="211" y="221"/>
                    <a:pt x="214" y="219"/>
                  </a:cubicBezTo>
                  <a:cubicBezTo>
                    <a:pt x="226" y="210"/>
                    <a:pt x="228" y="195"/>
                    <a:pt x="228" y="194"/>
                  </a:cubicBezTo>
                  <a:close/>
                  <a:moveTo>
                    <a:pt x="207" y="209"/>
                  </a:moveTo>
                  <a:cubicBezTo>
                    <a:pt x="200" y="213"/>
                    <a:pt x="169" y="236"/>
                    <a:pt x="158" y="243"/>
                  </a:cubicBezTo>
                  <a:cubicBezTo>
                    <a:pt x="105" y="209"/>
                    <a:pt x="105" y="209"/>
                    <a:pt x="105" y="209"/>
                  </a:cubicBezTo>
                  <a:cubicBezTo>
                    <a:pt x="105" y="209"/>
                    <a:pt x="105" y="209"/>
                    <a:pt x="104" y="208"/>
                  </a:cubicBezTo>
                  <a:cubicBezTo>
                    <a:pt x="102" y="206"/>
                    <a:pt x="97" y="201"/>
                    <a:pt x="97" y="197"/>
                  </a:cubicBezTo>
                  <a:cubicBezTo>
                    <a:pt x="96" y="127"/>
                    <a:pt x="96" y="127"/>
                    <a:pt x="96" y="12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06"/>
                    <a:pt x="96" y="106"/>
                    <a:pt x="96" y="106"/>
                  </a:cubicBezTo>
                  <a:cubicBezTo>
                    <a:pt x="157" y="91"/>
                    <a:pt x="157" y="91"/>
                    <a:pt x="157" y="91"/>
                  </a:cubicBezTo>
                  <a:cubicBezTo>
                    <a:pt x="216" y="107"/>
                    <a:pt x="216" y="107"/>
                    <a:pt x="216" y="107"/>
                  </a:cubicBezTo>
                  <a:cubicBezTo>
                    <a:pt x="216" y="193"/>
                    <a:pt x="216" y="193"/>
                    <a:pt x="216" y="193"/>
                  </a:cubicBezTo>
                  <a:cubicBezTo>
                    <a:pt x="216" y="193"/>
                    <a:pt x="216" y="194"/>
                    <a:pt x="216" y="194"/>
                  </a:cubicBezTo>
                  <a:cubicBezTo>
                    <a:pt x="215" y="198"/>
                    <a:pt x="212" y="206"/>
                    <a:pt x="207" y="209"/>
                  </a:cubicBezTo>
                  <a:close/>
                  <a:moveTo>
                    <a:pt x="157" y="263"/>
                  </a:moveTo>
                  <a:cubicBezTo>
                    <a:pt x="154" y="263"/>
                    <a:pt x="151" y="266"/>
                    <a:pt x="151" y="269"/>
                  </a:cubicBezTo>
                  <a:cubicBezTo>
                    <a:pt x="151" y="333"/>
                    <a:pt x="151" y="333"/>
                    <a:pt x="151" y="333"/>
                  </a:cubicBezTo>
                  <a:cubicBezTo>
                    <a:pt x="151" y="336"/>
                    <a:pt x="154" y="339"/>
                    <a:pt x="157" y="339"/>
                  </a:cubicBezTo>
                  <a:cubicBezTo>
                    <a:pt x="160" y="339"/>
                    <a:pt x="163" y="336"/>
                    <a:pt x="163" y="333"/>
                  </a:cubicBezTo>
                  <a:cubicBezTo>
                    <a:pt x="163" y="269"/>
                    <a:pt x="163" y="269"/>
                    <a:pt x="163" y="269"/>
                  </a:cubicBezTo>
                  <a:cubicBezTo>
                    <a:pt x="163" y="266"/>
                    <a:pt x="160" y="263"/>
                    <a:pt x="157" y="2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88C6F84-D4BA-5298-542B-13918D71E37F}"/>
              </a:ext>
            </a:extLst>
          </p:cNvPr>
          <p:cNvGrpSpPr/>
          <p:nvPr userDrawn="1"/>
        </p:nvGrpSpPr>
        <p:grpSpPr>
          <a:xfrm>
            <a:off x="1373326" y="1687840"/>
            <a:ext cx="3022600" cy="4470470"/>
            <a:chOff x="1373326" y="1687840"/>
            <a:chExt cx="3022600" cy="4470470"/>
          </a:xfrm>
        </p:grpSpPr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C3C6A68C-1572-4CF3-FE70-5C5FCFC0B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0105" y="5523310"/>
              <a:ext cx="1192213" cy="635000"/>
            </a:xfrm>
            <a:custGeom>
              <a:avLst/>
              <a:gdLst>
                <a:gd name="T0" fmla="*/ 641 w 751"/>
                <a:gd name="T1" fmla="*/ 400 h 400"/>
                <a:gd name="T2" fmla="*/ 116 w 751"/>
                <a:gd name="T3" fmla="*/ 400 h 400"/>
                <a:gd name="T4" fmla="*/ 0 w 751"/>
                <a:gd name="T5" fmla="*/ 0 h 400"/>
                <a:gd name="T6" fmla="*/ 751 w 751"/>
                <a:gd name="T7" fmla="*/ 0 h 400"/>
                <a:gd name="T8" fmla="*/ 641 w 751"/>
                <a:gd name="T9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400">
                  <a:moveTo>
                    <a:pt x="641" y="400"/>
                  </a:moveTo>
                  <a:lnTo>
                    <a:pt x="116" y="400"/>
                  </a:lnTo>
                  <a:lnTo>
                    <a:pt x="0" y="0"/>
                  </a:lnTo>
                  <a:lnTo>
                    <a:pt x="751" y="0"/>
                  </a:lnTo>
                  <a:lnTo>
                    <a:pt x="641" y="4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549C5887-64F7-4CFB-7671-4485D5A73B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2576" y="4161165"/>
              <a:ext cx="2328863" cy="1235075"/>
            </a:xfrm>
            <a:custGeom>
              <a:avLst/>
              <a:gdLst>
                <a:gd name="T0" fmla="*/ 3 w 1257"/>
                <a:gd name="T1" fmla="*/ 3 h 669"/>
                <a:gd name="T2" fmla="*/ 287 w 1257"/>
                <a:gd name="T3" fmla="*/ 669 h 669"/>
                <a:gd name="T4" fmla="*/ 963 w 1257"/>
                <a:gd name="T5" fmla="*/ 669 h 669"/>
                <a:gd name="T6" fmla="*/ 1257 w 1257"/>
                <a:gd name="T7" fmla="*/ 0 h 669"/>
                <a:gd name="T8" fmla="*/ 0 w 1257"/>
                <a:gd name="T9" fmla="*/ 0 h 669"/>
                <a:gd name="T10" fmla="*/ 3 w 1257"/>
                <a:gd name="T11" fmla="*/ 3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7" h="669">
                  <a:moveTo>
                    <a:pt x="3" y="3"/>
                  </a:moveTo>
                  <a:cubicBezTo>
                    <a:pt x="101" y="145"/>
                    <a:pt x="267" y="422"/>
                    <a:pt x="287" y="669"/>
                  </a:cubicBezTo>
                  <a:cubicBezTo>
                    <a:pt x="963" y="669"/>
                    <a:pt x="963" y="669"/>
                    <a:pt x="963" y="669"/>
                  </a:cubicBezTo>
                  <a:cubicBezTo>
                    <a:pt x="991" y="419"/>
                    <a:pt x="1170" y="129"/>
                    <a:pt x="125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27A449ED-F67C-49E3-5324-5FD22DBB5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7138" y="1687840"/>
              <a:ext cx="2974975" cy="1235075"/>
            </a:xfrm>
            <a:custGeom>
              <a:avLst/>
              <a:gdLst>
                <a:gd name="T0" fmla="*/ 803 w 1606"/>
                <a:gd name="T1" fmla="*/ 0 h 669"/>
                <a:gd name="T2" fmla="*/ 0 w 1606"/>
                <a:gd name="T3" fmla="*/ 669 h 669"/>
                <a:gd name="T4" fmla="*/ 1606 w 1606"/>
                <a:gd name="T5" fmla="*/ 669 h 669"/>
                <a:gd name="T6" fmla="*/ 803 w 1606"/>
                <a:gd name="T7" fmla="*/ 0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06" h="669">
                  <a:moveTo>
                    <a:pt x="803" y="0"/>
                  </a:moveTo>
                  <a:cubicBezTo>
                    <a:pt x="402" y="0"/>
                    <a:pt x="69" y="289"/>
                    <a:pt x="0" y="669"/>
                  </a:cubicBezTo>
                  <a:cubicBezTo>
                    <a:pt x="1606" y="669"/>
                    <a:pt x="1606" y="669"/>
                    <a:pt x="1606" y="669"/>
                  </a:cubicBezTo>
                  <a:cubicBezTo>
                    <a:pt x="1537" y="289"/>
                    <a:pt x="1204" y="0"/>
                    <a:pt x="8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4C1E1907-FA59-82E8-7E2C-0CD6E3522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326" y="2922915"/>
              <a:ext cx="3022600" cy="1238250"/>
            </a:xfrm>
            <a:custGeom>
              <a:avLst/>
              <a:gdLst>
                <a:gd name="T0" fmla="*/ 0 w 1632"/>
                <a:gd name="T1" fmla="*/ 147 h 670"/>
                <a:gd name="T2" fmla="*/ 189 w 1632"/>
                <a:gd name="T3" fmla="*/ 670 h 670"/>
                <a:gd name="T4" fmla="*/ 1446 w 1632"/>
                <a:gd name="T5" fmla="*/ 670 h 670"/>
                <a:gd name="T6" fmla="*/ 1466 w 1632"/>
                <a:gd name="T7" fmla="*/ 641 h 670"/>
                <a:gd name="T8" fmla="*/ 1494 w 1632"/>
                <a:gd name="T9" fmla="*/ 602 h 670"/>
                <a:gd name="T10" fmla="*/ 1632 w 1632"/>
                <a:gd name="T11" fmla="*/ 147 h 670"/>
                <a:gd name="T12" fmla="*/ 1619 w 1632"/>
                <a:gd name="T13" fmla="*/ 0 h 670"/>
                <a:gd name="T14" fmla="*/ 13 w 1632"/>
                <a:gd name="T15" fmla="*/ 0 h 670"/>
                <a:gd name="T16" fmla="*/ 0 w 1632"/>
                <a:gd name="T17" fmla="*/ 147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2" h="670">
                  <a:moveTo>
                    <a:pt x="0" y="147"/>
                  </a:moveTo>
                  <a:cubicBezTo>
                    <a:pt x="0" y="346"/>
                    <a:pt x="71" y="528"/>
                    <a:pt x="189" y="670"/>
                  </a:cubicBezTo>
                  <a:cubicBezTo>
                    <a:pt x="1446" y="670"/>
                    <a:pt x="1446" y="670"/>
                    <a:pt x="1446" y="670"/>
                  </a:cubicBezTo>
                  <a:cubicBezTo>
                    <a:pt x="1453" y="659"/>
                    <a:pt x="1460" y="649"/>
                    <a:pt x="1466" y="641"/>
                  </a:cubicBezTo>
                  <a:cubicBezTo>
                    <a:pt x="1483" y="616"/>
                    <a:pt x="1493" y="602"/>
                    <a:pt x="1494" y="602"/>
                  </a:cubicBezTo>
                  <a:cubicBezTo>
                    <a:pt x="1581" y="472"/>
                    <a:pt x="1632" y="315"/>
                    <a:pt x="1632" y="147"/>
                  </a:cubicBezTo>
                  <a:cubicBezTo>
                    <a:pt x="1632" y="97"/>
                    <a:pt x="1627" y="48"/>
                    <a:pt x="16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48"/>
                    <a:pt x="0" y="97"/>
                    <a:pt x="0" y="1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4A15A9AB-758B-A4C9-EA9F-9E76CC800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6389" y="4161165"/>
              <a:ext cx="2495050" cy="48134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2703E9A1-32A1-7390-5840-879FCBD6B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397138" y="2922915"/>
              <a:ext cx="2687637" cy="48134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8FF848E-BA9A-D5C4-2E74-E39C43D04AA5}"/>
                </a:ext>
              </a:extLst>
            </p:cNvPr>
            <p:cNvSpPr txBox="1"/>
            <p:nvPr/>
          </p:nvSpPr>
          <p:spPr>
            <a:xfrm>
              <a:off x="2207412" y="2148800"/>
              <a:ext cx="1356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solidFill>
                    <a:schemeClr val="bg1"/>
                  </a:solidFill>
                  <a:latin typeface="Poppins SemiBold" panose="00000700000000000000" pitchFamily="2" charset="0"/>
                  <a:cs typeface="Poppins SemiBold" panose="00000700000000000000" pitchFamily="2" charset="0"/>
                </a:rPr>
                <a:t>Step 1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C89145E-1369-5D39-BF13-555E7440269A}"/>
                </a:ext>
              </a:extLst>
            </p:cNvPr>
            <p:cNvSpPr txBox="1"/>
            <p:nvPr/>
          </p:nvSpPr>
          <p:spPr>
            <a:xfrm>
              <a:off x="2207412" y="3370074"/>
              <a:ext cx="1356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solidFill>
                    <a:schemeClr val="bg1"/>
                  </a:solidFill>
                  <a:latin typeface="Poppins SemiBold" panose="00000700000000000000" pitchFamily="2" charset="0"/>
                  <a:cs typeface="Poppins SemiBold" panose="00000700000000000000" pitchFamily="2" charset="0"/>
                </a:rPr>
                <a:t>Step 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2664002-C948-EAA8-8410-35B45DDB5D76}"/>
                </a:ext>
              </a:extLst>
            </p:cNvPr>
            <p:cNvSpPr txBox="1"/>
            <p:nvPr/>
          </p:nvSpPr>
          <p:spPr>
            <a:xfrm>
              <a:off x="2207412" y="4591347"/>
              <a:ext cx="13568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solidFill>
                    <a:schemeClr val="bg1"/>
                  </a:solidFill>
                  <a:latin typeface="Poppins SemiBold" panose="00000700000000000000" pitchFamily="2" charset="0"/>
                  <a:cs typeface="Poppins SemiBold" panose="00000700000000000000" pitchFamily="2" charset="0"/>
                </a:rPr>
                <a:t>Step 3</a:t>
              </a:r>
            </a:p>
          </p:txBody>
        </p:sp>
      </p:grp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0875C74B-D5AB-7686-53E2-CFABB88270E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430284"/>
            <a:ext cx="9067784" cy="90968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30" name="object 47">
            <a:extLst>
              <a:ext uri="{FF2B5EF4-FFF2-40B4-BE49-F238E27FC236}">
                <a16:creationId xmlns:a16="http://schemas.microsoft.com/office/drawing/2014/main" id="{B55862A7-92CD-F8E3-761B-FFAE8F148E84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1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5E191E72-56A3-CF6D-9653-262555E26BC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30AC24CD-2A66-6E75-014D-D69DFB9AB4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83DFD5F-8A5A-96D7-657C-B98E5E7FA17F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1108B6EC-2026-F150-E68F-6BFB670F4F9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22853" y="1432094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4E61A966-ABC8-C731-0FAB-011ED4EFB16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022853" y="2088319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6" name="Text Placeholder 18">
            <a:extLst>
              <a:ext uri="{FF2B5EF4-FFF2-40B4-BE49-F238E27FC236}">
                <a16:creationId xmlns:a16="http://schemas.microsoft.com/office/drawing/2014/main" id="{98077F15-DD23-0543-386D-455DFFC540E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022853" y="2979170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9E81CA75-B032-C5F3-B07E-9ABCC9585BF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022853" y="3635395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C2470F3F-5E41-13AB-B583-8118DE3A8AF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022853" y="4584056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9" name="Text Placeholder 18">
            <a:extLst>
              <a:ext uri="{FF2B5EF4-FFF2-40B4-BE49-F238E27FC236}">
                <a16:creationId xmlns:a16="http://schemas.microsoft.com/office/drawing/2014/main" id="{368CE616-7AAF-4E62-DAD6-3BAB58DBDD7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022853" y="5240281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0" name="Content Placeholder 4">
            <a:extLst>
              <a:ext uri="{FF2B5EF4-FFF2-40B4-BE49-F238E27FC236}">
                <a16:creationId xmlns:a16="http://schemas.microsoft.com/office/drawing/2014/main" id="{2C80F228-FDAA-7095-549A-FC7F6572EDB8}"/>
              </a:ext>
            </a:extLst>
          </p:cNvPr>
          <p:cNvSpPr>
            <a:spLocks noGrp="1"/>
          </p:cNvSpPr>
          <p:nvPr>
            <p:ph sz="quarter" idx="40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47458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4 punkt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0">
            <a:extLst>
              <a:ext uri="{FF2B5EF4-FFF2-40B4-BE49-F238E27FC236}">
                <a16:creationId xmlns:a16="http://schemas.microsoft.com/office/drawing/2014/main" id="{36A9C4BA-1BA0-F293-4D94-83825B26D8EE}"/>
              </a:ext>
            </a:extLst>
          </p:cNvPr>
          <p:cNvSpPr>
            <a:spLocks/>
          </p:cNvSpPr>
          <p:nvPr userDrawn="1"/>
        </p:nvSpPr>
        <p:spPr bwMode="auto">
          <a:xfrm>
            <a:off x="2290105" y="5523310"/>
            <a:ext cx="1192213" cy="635000"/>
          </a:xfrm>
          <a:custGeom>
            <a:avLst/>
            <a:gdLst>
              <a:gd name="T0" fmla="*/ 641 w 751"/>
              <a:gd name="T1" fmla="*/ 400 h 400"/>
              <a:gd name="T2" fmla="*/ 116 w 751"/>
              <a:gd name="T3" fmla="*/ 400 h 400"/>
              <a:gd name="T4" fmla="*/ 0 w 751"/>
              <a:gd name="T5" fmla="*/ 0 h 400"/>
              <a:gd name="T6" fmla="*/ 751 w 751"/>
              <a:gd name="T7" fmla="*/ 0 h 400"/>
              <a:gd name="T8" fmla="*/ 641 w 751"/>
              <a:gd name="T9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1" h="400">
                <a:moveTo>
                  <a:pt x="641" y="400"/>
                </a:moveTo>
                <a:lnTo>
                  <a:pt x="116" y="400"/>
                </a:lnTo>
                <a:lnTo>
                  <a:pt x="0" y="0"/>
                </a:lnTo>
                <a:lnTo>
                  <a:pt x="751" y="0"/>
                </a:lnTo>
                <a:lnTo>
                  <a:pt x="641" y="4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BF3A8167-14C8-E991-47DE-7D7F1DA8D6F0}"/>
              </a:ext>
            </a:extLst>
          </p:cNvPr>
          <p:cNvSpPr>
            <a:spLocks/>
          </p:cNvSpPr>
          <p:nvPr userDrawn="1"/>
        </p:nvSpPr>
        <p:spPr bwMode="auto">
          <a:xfrm>
            <a:off x="1489213" y="1673325"/>
            <a:ext cx="2789238" cy="927100"/>
          </a:xfrm>
          <a:custGeom>
            <a:avLst/>
            <a:gdLst>
              <a:gd name="T0" fmla="*/ 753 w 1506"/>
              <a:gd name="T1" fmla="*/ 0 h 502"/>
              <a:gd name="T2" fmla="*/ 0 w 1506"/>
              <a:gd name="T3" fmla="*/ 502 h 502"/>
              <a:gd name="T4" fmla="*/ 1506 w 1506"/>
              <a:gd name="T5" fmla="*/ 502 h 502"/>
              <a:gd name="T6" fmla="*/ 753 w 1506"/>
              <a:gd name="T7" fmla="*/ 0 h 5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06" h="502">
                <a:moveTo>
                  <a:pt x="753" y="0"/>
                </a:moveTo>
                <a:cubicBezTo>
                  <a:pt x="414" y="0"/>
                  <a:pt x="123" y="207"/>
                  <a:pt x="0" y="502"/>
                </a:cubicBezTo>
                <a:cubicBezTo>
                  <a:pt x="1506" y="502"/>
                  <a:pt x="1506" y="502"/>
                  <a:pt x="1506" y="502"/>
                </a:cubicBezTo>
                <a:cubicBezTo>
                  <a:pt x="1383" y="207"/>
                  <a:pt x="1092" y="0"/>
                  <a:pt x="75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EBB82-EFDF-A810-27C2-C8C29F72046F}"/>
              </a:ext>
            </a:extLst>
          </p:cNvPr>
          <p:cNvGrpSpPr/>
          <p:nvPr userDrawn="1"/>
        </p:nvGrpSpPr>
        <p:grpSpPr>
          <a:xfrm>
            <a:off x="1414601" y="3529113"/>
            <a:ext cx="2964640" cy="927100"/>
            <a:chOff x="4624388" y="3430588"/>
            <a:chExt cx="2964640" cy="927100"/>
          </a:xfrm>
        </p:grpSpPr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28E9ECEA-452E-746B-DF4C-D6D9E2CB5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388" y="3430588"/>
              <a:ext cx="2940050" cy="927100"/>
            </a:xfrm>
            <a:custGeom>
              <a:avLst/>
              <a:gdLst>
                <a:gd name="T0" fmla="*/ 1444 w 1588"/>
                <a:gd name="T1" fmla="*/ 306 h 502"/>
                <a:gd name="T2" fmla="*/ 1472 w 1588"/>
                <a:gd name="T3" fmla="*/ 267 h 502"/>
                <a:gd name="T4" fmla="*/ 1588 w 1588"/>
                <a:gd name="T5" fmla="*/ 0 h 502"/>
                <a:gd name="T6" fmla="*/ 0 w 1588"/>
                <a:gd name="T7" fmla="*/ 0 h 502"/>
                <a:gd name="T8" fmla="*/ 170 w 1588"/>
                <a:gd name="T9" fmla="*/ 338 h 502"/>
                <a:gd name="T10" fmla="*/ 273 w 1588"/>
                <a:gd name="T11" fmla="*/ 502 h 502"/>
                <a:gd name="T12" fmla="*/ 1320 w 1588"/>
                <a:gd name="T13" fmla="*/ 502 h 502"/>
                <a:gd name="T14" fmla="*/ 1444 w 1588"/>
                <a:gd name="T15" fmla="*/ 30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8" h="502">
                  <a:moveTo>
                    <a:pt x="1444" y="306"/>
                  </a:moveTo>
                  <a:cubicBezTo>
                    <a:pt x="1461" y="281"/>
                    <a:pt x="1471" y="267"/>
                    <a:pt x="1472" y="267"/>
                  </a:cubicBezTo>
                  <a:cubicBezTo>
                    <a:pt x="1525" y="187"/>
                    <a:pt x="1565" y="97"/>
                    <a:pt x="158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26"/>
                    <a:pt x="89" y="242"/>
                    <a:pt x="170" y="338"/>
                  </a:cubicBezTo>
                  <a:cubicBezTo>
                    <a:pt x="200" y="381"/>
                    <a:pt x="236" y="438"/>
                    <a:pt x="273" y="502"/>
                  </a:cubicBezTo>
                  <a:cubicBezTo>
                    <a:pt x="1320" y="502"/>
                    <a:pt x="1320" y="502"/>
                    <a:pt x="1320" y="502"/>
                  </a:cubicBezTo>
                  <a:cubicBezTo>
                    <a:pt x="1369" y="416"/>
                    <a:pt x="1415" y="346"/>
                    <a:pt x="1444" y="3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490EC71-9CB5-45C7-8C3B-DCBE660C4F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8999" y="3430588"/>
              <a:ext cx="2890029" cy="481346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5F6E9E2-6FB9-8ACD-D382-C89F8CF3D016}"/>
              </a:ext>
            </a:extLst>
          </p:cNvPr>
          <p:cNvGrpSpPr/>
          <p:nvPr userDrawn="1"/>
        </p:nvGrpSpPr>
        <p:grpSpPr>
          <a:xfrm>
            <a:off x="1919424" y="4456213"/>
            <a:ext cx="2359026" cy="927100"/>
            <a:chOff x="5129211" y="4357688"/>
            <a:chExt cx="2359026" cy="927100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9020553A-EF59-C573-2DB4-90846757FA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9213" y="4357688"/>
              <a:ext cx="1939925" cy="927100"/>
            </a:xfrm>
            <a:custGeom>
              <a:avLst/>
              <a:gdLst>
                <a:gd name="T0" fmla="*/ 0 w 1047"/>
                <a:gd name="T1" fmla="*/ 0 h 502"/>
                <a:gd name="T2" fmla="*/ 181 w 1047"/>
                <a:gd name="T3" fmla="*/ 502 h 502"/>
                <a:gd name="T4" fmla="*/ 857 w 1047"/>
                <a:gd name="T5" fmla="*/ 502 h 502"/>
                <a:gd name="T6" fmla="*/ 1047 w 1047"/>
                <a:gd name="T7" fmla="*/ 0 h 502"/>
                <a:gd name="T8" fmla="*/ 0 w 1047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7" h="502">
                  <a:moveTo>
                    <a:pt x="0" y="0"/>
                  </a:moveTo>
                  <a:cubicBezTo>
                    <a:pt x="83" y="145"/>
                    <a:pt x="167" y="331"/>
                    <a:pt x="181" y="502"/>
                  </a:cubicBezTo>
                  <a:cubicBezTo>
                    <a:pt x="857" y="502"/>
                    <a:pt x="857" y="502"/>
                    <a:pt x="857" y="502"/>
                  </a:cubicBezTo>
                  <a:cubicBezTo>
                    <a:pt x="876" y="332"/>
                    <a:pt x="965" y="144"/>
                    <a:pt x="104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AEBC3F8-340A-3894-9BEF-EBD3F4B1A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129211" y="4357688"/>
              <a:ext cx="2359026" cy="481346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F8B1327-63F4-8DE4-FFD3-DEB1EC705F15}"/>
              </a:ext>
            </a:extLst>
          </p:cNvPr>
          <p:cNvGrpSpPr/>
          <p:nvPr userDrawn="1"/>
        </p:nvGrpSpPr>
        <p:grpSpPr>
          <a:xfrm>
            <a:off x="1373326" y="2600425"/>
            <a:ext cx="3022600" cy="928687"/>
            <a:chOff x="4583113" y="2501900"/>
            <a:chExt cx="3022600" cy="928687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7BD5B5C2-DC3A-BB6F-F3D6-47EBA3B69C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3113" y="2501900"/>
              <a:ext cx="3022600" cy="928687"/>
            </a:xfrm>
            <a:custGeom>
              <a:avLst/>
              <a:gdLst>
                <a:gd name="T0" fmla="*/ 1632 w 1632"/>
                <a:gd name="T1" fmla="*/ 314 h 502"/>
                <a:gd name="T2" fmla="*/ 1569 w 1632"/>
                <a:gd name="T3" fmla="*/ 0 h 502"/>
                <a:gd name="T4" fmla="*/ 63 w 1632"/>
                <a:gd name="T5" fmla="*/ 0 h 502"/>
                <a:gd name="T6" fmla="*/ 0 w 1632"/>
                <a:gd name="T7" fmla="*/ 314 h 502"/>
                <a:gd name="T8" fmla="*/ 22 w 1632"/>
                <a:gd name="T9" fmla="*/ 502 h 502"/>
                <a:gd name="T10" fmla="*/ 1610 w 1632"/>
                <a:gd name="T11" fmla="*/ 502 h 502"/>
                <a:gd name="T12" fmla="*/ 1632 w 1632"/>
                <a:gd name="T13" fmla="*/ 314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2" h="502">
                  <a:moveTo>
                    <a:pt x="1632" y="314"/>
                  </a:moveTo>
                  <a:cubicBezTo>
                    <a:pt x="1632" y="203"/>
                    <a:pt x="1610" y="97"/>
                    <a:pt x="1569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2" y="97"/>
                    <a:pt x="0" y="203"/>
                    <a:pt x="0" y="314"/>
                  </a:cubicBezTo>
                  <a:cubicBezTo>
                    <a:pt x="0" y="379"/>
                    <a:pt x="8" y="442"/>
                    <a:pt x="22" y="502"/>
                  </a:cubicBezTo>
                  <a:cubicBezTo>
                    <a:pt x="1610" y="502"/>
                    <a:pt x="1610" y="502"/>
                    <a:pt x="1610" y="502"/>
                  </a:cubicBezTo>
                  <a:cubicBezTo>
                    <a:pt x="1624" y="442"/>
                    <a:pt x="1632" y="379"/>
                    <a:pt x="1632" y="3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F954669-2ABC-0758-A9BB-28A52C6979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98999" y="2501900"/>
              <a:ext cx="2865438" cy="481346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EF27EC25-160D-B4CE-AF55-CB145CA6427E}"/>
              </a:ext>
            </a:extLst>
          </p:cNvPr>
          <p:cNvSpPr txBox="1"/>
          <p:nvPr userDrawn="1"/>
        </p:nvSpPr>
        <p:spPr>
          <a:xfrm>
            <a:off x="2205428" y="1992998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CD8304-E198-8669-CF35-24D8976C7D42}"/>
              </a:ext>
            </a:extLst>
          </p:cNvPr>
          <p:cNvSpPr txBox="1"/>
          <p:nvPr userDrawn="1"/>
        </p:nvSpPr>
        <p:spPr>
          <a:xfrm>
            <a:off x="2205428" y="2920627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4DD30F-1308-A053-C9F8-0AC9A6FC7801}"/>
              </a:ext>
            </a:extLst>
          </p:cNvPr>
          <p:cNvSpPr txBox="1"/>
          <p:nvPr userDrawn="1"/>
        </p:nvSpPr>
        <p:spPr>
          <a:xfrm>
            <a:off x="2205428" y="3848256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8F1368-1364-4E9E-8EAE-26CB0488B5EA}"/>
              </a:ext>
            </a:extLst>
          </p:cNvPr>
          <p:cNvSpPr txBox="1"/>
          <p:nvPr userDrawn="1"/>
        </p:nvSpPr>
        <p:spPr>
          <a:xfrm>
            <a:off x="2205428" y="4775886"/>
            <a:ext cx="135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Step 4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97A14F0-F397-5DD4-E7B1-2F9694D79831}"/>
              </a:ext>
            </a:extLst>
          </p:cNvPr>
          <p:cNvCxnSpPr/>
          <p:nvPr userDrawn="1"/>
        </p:nvCxnSpPr>
        <p:spPr>
          <a:xfrm>
            <a:off x="6009094" y="262823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64A1FB6-195A-8B3B-A574-997582FD9412}"/>
              </a:ext>
            </a:extLst>
          </p:cNvPr>
          <p:cNvCxnSpPr/>
          <p:nvPr userDrawn="1"/>
        </p:nvCxnSpPr>
        <p:spPr>
          <a:xfrm>
            <a:off x="6009094" y="392796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A48670DF-0401-AF87-4DC6-D64A211A097E}"/>
              </a:ext>
            </a:extLst>
          </p:cNvPr>
          <p:cNvSpPr/>
          <p:nvPr/>
        </p:nvSpPr>
        <p:spPr>
          <a:xfrm>
            <a:off x="6009094" y="1601632"/>
            <a:ext cx="747168" cy="74716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5D851D7-0DA6-11C8-10B8-28FE877E4A45}"/>
              </a:ext>
            </a:extLst>
          </p:cNvPr>
          <p:cNvSpPr/>
          <p:nvPr/>
        </p:nvSpPr>
        <p:spPr>
          <a:xfrm>
            <a:off x="6009094" y="2901362"/>
            <a:ext cx="747168" cy="7471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80A452B-4A5C-8987-084C-6B429D37D2E5}"/>
              </a:ext>
            </a:extLst>
          </p:cNvPr>
          <p:cNvSpPr/>
          <p:nvPr/>
        </p:nvSpPr>
        <p:spPr>
          <a:xfrm>
            <a:off x="6009094" y="4201092"/>
            <a:ext cx="747168" cy="7471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9D73E65-2ACC-A4D9-8F6F-DDE7E049A6EA}"/>
              </a:ext>
            </a:extLst>
          </p:cNvPr>
          <p:cNvCxnSpPr/>
          <p:nvPr userDrawn="1"/>
        </p:nvCxnSpPr>
        <p:spPr>
          <a:xfrm>
            <a:off x="6009094" y="5227692"/>
            <a:ext cx="480958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2C2ACB43-A5B7-1525-D5B5-2818CE8BAC5D}"/>
              </a:ext>
            </a:extLst>
          </p:cNvPr>
          <p:cNvSpPr/>
          <p:nvPr/>
        </p:nvSpPr>
        <p:spPr>
          <a:xfrm>
            <a:off x="6009094" y="5500822"/>
            <a:ext cx="747168" cy="7471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Slide Number Placeholder 5">
            <a:extLst>
              <a:ext uri="{FF2B5EF4-FFF2-40B4-BE49-F238E27FC236}">
                <a16:creationId xmlns:a16="http://schemas.microsoft.com/office/drawing/2014/main" id="{B2ECD90A-D2A0-222E-3F22-AD37279FEB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734096D-4A80-55D4-2AB4-F13B76EF0DE0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bject 47">
            <a:extLst>
              <a:ext uri="{FF2B5EF4-FFF2-40B4-BE49-F238E27FC236}">
                <a16:creationId xmlns:a16="http://schemas.microsoft.com/office/drawing/2014/main" id="{B1498141-FC24-1380-03B6-AB2A79DD43C7}"/>
              </a:ext>
            </a:extLst>
          </p:cNvPr>
          <p:cNvSpPr/>
          <p:nvPr userDrawn="1"/>
        </p:nvSpPr>
        <p:spPr>
          <a:xfrm rot="10800000">
            <a:off x="1" y="5608897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4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C9ED49E-D7BD-2A7D-13B9-59368C168D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6071"/>
            <a:ext cx="400310" cy="808588"/>
          </a:xfrm>
          <a:prstGeom prst="rect">
            <a:avLst/>
          </a:prstGeom>
        </p:spPr>
      </p:pic>
      <p:sp>
        <p:nvSpPr>
          <p:cNvPr id="44" name="Text Placeholder 18">
            <a:extLst>
              <a:ext uri="{FF2B5EF4-FFF2-40B4-BE49-F238E27FC236}">
                <a16:creationId xmlns:a16="http://schemas.microsoft.com/office/drawing/2014/main" id="{5F93E2CF-6986-B868-32AE-CA4285CCE22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71569" y="1107833"/>
            <a:ext cx="3760857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5D1226D1-A872-1FB4-8837-76C850BC46F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71569" y="1764058"/>
            <a:ext cx="3760857" cy="728422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09309719-6F30-A66D-9230-2D70BE2A02F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71569" y="2693689"/>
            <a:ext cx="3760857" cy="442294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7" name="Text Placeholder 18">
            <a:extLst>
              <a:ext uri="{FF2B5EF4-FFF2-40B4-BE49-F238E27FC236}">
                <a16:creationId xmlns:a16="http://schemas.microsoft.com/office/drawing/2014/main" id="{E8F4AB8B-D46B-7E53-C5C1-C0D5047199A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971569" y="3201439"/>
            <a:ext cx="3760857" cy="646815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48" name="Text Placeholder 18">
            <a:extLst>
              <a:ext uri="{FF2B5EF4-FFF2-40B4-BE49-F238E27FC236}">
                <a16:creationId xmlns:a16="http://schemas.microsoft.com/office/drawing/2014/main" id="{72EAAF0E-129E-3F07-A047-64B7D74D3CC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971569" y="3965663"/>
            <a:ext cx="3760857" cy="442294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49" name="Text Placeholder 18">
            <a:extLst>
              <a:ext uri="{FF2B5EF4-FFF2-40B4-BE49-F238E27FC236}">
                <a16:creationId xmlns:a16="http://schemas.microsoft.com/office/drawing/2014/main" id="{59335751-B2A9-89DF-A849-24524FC14C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971569" y="4473413"/>
            <a:ext cx="3760857" cy="646815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C3DBCE1E-7565-F2D2-7D40-923058ECF62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982720" y="5324006"/>
            <a:ext cx="3760857" cy="442294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305837B6-E063-B753-11B7-34785D42AEF7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982720" y="5831756"/>
            <a:ext cx="3760857" cy="646815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4">
            <a:extLst>
              <a:ext uri="{FF2B5EF4-FFF2-40B4-BE49-F238E27FC236}">
                <a16:creationId xmlns:a16="http://schemas.microsoft.com/office/drawing/2014/main" id="{CE9BF4F9-37BE-33AF-C812-9B4FE58AA1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430284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79359315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5 punktai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8DE5FF3-104B-BF97-C63B-FC721DDD1C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9835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FAF620C-37AC-FDC7-3C88-A07AC8878BA4}"/>
              </a:ext>
            </a:extLst>
          </p:cNvPr>
          <p:cNvCxnSpPr>
            <a:cxnSpLocks/>
          </p:cNvCxnSpPr>
          <p:nvPr userDrawn="1"/>
        </p:nvCxnSpPr>
        <p:spPr>
          <a:xfrm>
            <a:off x="11686650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FA57DFD8-721A-0209-6D8C-1938961B51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463737"/>
            <a:ext cx="9067784" cy="719899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5" name="object 47">
            <a:extLst>
              <a:ext uri="{FF2B5EF4-FFF2-40B4-BE49-F238E27FC236}">
                <a16:creationId xmlns:a16="http://schemas.microsoft.com/office/drawing/2014/main" id="{8369EB97-8F66-5917-FA9C-96DA6C7B52F8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6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3B592EBA-970D-7472-C362-E44584AB26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128713BD-B356-3F45-5B0A-0F4DBBEA51F5}"/>
              </a:ext>
            </a:extLst>
          </p:cNvPr>
          <p:cNvSpPr>
            <a:spLocks/>
          </p:cNvSpPr>
          <p:nvPr userDrawn="1"/>
        </p:nvSpPr>
        <p:spPr bwMode="auto">
          <a:xfrm>
            <a:off x="4794250" y="1725613"/>
            <a:ext cx="2603500" cy="741363"/>
          </a:xfrm>
          <a:custGeom>
            <a:avLst/>
            <a:gdLst>
              <a:gd name="T0" fmla="*/ 703 w 1406"/>
              <a:gd name="T1" fmla="*/ 0 h 401"/>
              <a:gd name="T2" fmla="*/ 0 w 1406"/>
              <a:gd name="T3" fmla="*/ 401 h 401"/>
              <a:gd name="T4" fmla="*/ 1406 w 1406"/>
              <a:gd name="T5" fmla="*/ 401 h 401"/>
              <a:gd name="T6" fmla="*/ 703 w 1406"/>
              <a:gd name="T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06" h="401">
                <a:moveTo>
                  <a:pt x="703" y="0"/>
                </a:moveTo>
                <a:cubicBezTo>
                  <a:pt x="404" y="0"/>
                  <a:pt x="143" y="161"/>
                  <a:pt x="0" y="401"/>
                </a:cubicBezTo>
                <a:cubicBezTo>
                  <a:pt x="1406" y="401"/>
                  <a:pt x="1406" y="401"/>
                  <a:pt x="1406" y="401"/>
                </a:cubicBezTo>
                <a:cubicBezTo>
                  <a:pt x="1263" y="161"/>
                  <a:pt x="1002" y="0"/>
                  <a:pt x="70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EA444CC9-4801-E18B-DF13-5B17D1901586}"/>
              </a:ext>
            </a:extLst>
          </p:cNvPr>
          <p:cNvSpPr>
            <a:spLocks/>
          </p:cNvSpPr>
          <p:nvPr userDrawn="1"/>
        </p:nvSpPr>
        <p:spPr bwMode="auto">
          <a:xfrm>
            <a:off x="4584700" y="2466975"/>
            <a:ext cx="3022600" cy="744538"/>
          </a:xfrm>
          <a:custGeom>
            <a:avLst/>
            <a:gdLst>
              <a:gd name="T0" fmla="*/ 1519 w 1632"/>
              <a:gd name="T1" fmla="*/ 0 h 403"/>
              <a:gd name="T2" fmla="*/ 113 w 1632"/>
              <a:gd name="T3" fmla="*/ 0 h 403"/>
              <a:gd name="T4" fmla="*/ 0 w 1632"/>
              <a:gd name="T5" fmla="*/ 403 h 403"/>
              <a:gd name="T6" fmla="*/ 1632 w 1632"/>
              <a:gd name="T7" fmla="*/ 403 h 403"/>
              <a:gd name="T8" fmla="*/ 1519 w 1632"/>
              <a:gd name="T9" fmla="*/ 0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2" h="403">
                <a:moveTo>
                  <a:pt x="1519" y="0"/>
                </a:moveTo>
                <a:cubicBezTo>
                  <a:pt x="113" y="0"/>
                  <a:pt x="113" y="0"/>
                  <a:pt x="113" y="0"/>
                </a:cubicBezTo>
                <a:cubicBezTo>
                  <a:pt x="43" y="118"/>
                  <a:pt x="2" y="256"/>
                  <a:pt x="0" y="403"/>
                </a:cubicBezTo>
                <a:cubicBezTo>
                  <a:pt x="1632" y="403"/>
                  <a:pt x="1632" y="403"/>
                  <a:pt x="1632" y="403"/>
                </a:cubicBezTo>
                <a:cubicBezTo>
                  <a:pt x="1630" y="256"/>
                  <a:pt x="1589" y="118"/>
                  <a:pt x="151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4FA0C00C-4BA6-D193-DCC7-D5B236525872}"/>
              </a:ext>
            </a:extLst>
          </p:cNvPr>
          <p:cNvSpPr>
            <a:spLocks/>
          </p:cNvSpPr>
          <p:nvPr userDrawn="1"/>
        </p:nvSpPr>
        <p:spPr bwMode="auto">
          <a:xfrm>
            <a:off x="5229225" y="4697413"/>
            <a:ext cx="1733550" cy="736600"/>
          </a:xfrm>
          <a:custGeom>
            <a:avLst/>
            <a:gdLst>
              <a:gd name="T0" fmla="*/ 126 w 936"/>
              <a:gd name="T1" fmla="*/ 399 h 399"/>
              <a:gd name="T2" fmla="*/ 802 w 936"/>
              <a:gd name="T3" fmla="*/ 399 h 399"/>
              <a:gd name="T4" fmla="*/ 936 w 936"/>
              <a:gd name="T5" fmla="*/ 0 h 399"/>
              <a:gd name="T6" fmla="*/ 0 w 936"/>
              <a:gd name="T7" fmla="*/ 0 h 399"/>
              <a:gd name="T8" fmla="*/ 126 w 936"/>
              <a:gd name="T9" fmla="*/ 39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6" h="399">
                <a:moveTo>
                  <a:pt x="126" y="399"/>
                </a:moveTo>
                <a:cubicBezTo>
                  <a:pt x="802" y="399"/>
                  <a:pt x="802" y="399"/>
                  <a:pt x="802" y="399"/>
                </a:cubicBezTo>
                <a:cubicBezTo>
                  <a:pt x="817" y="267"/>
                  <a:pt x="873" y="125"/>
                  <a:pt x="936" y="0"/>
                </a:cubicBezTo>
                <a:cubicBezTo>
                  <a:pt x="0" y="0"/>
                  <a:pt x="0" y="0"/>
                  <a:pt x="0" y="0"/>
                </a:cubicBezTo>
                <a:cubicBezTo>
                  <a:pt x="62" y="125"/>
                  <a:pt x="115" y="266"/>
                  <a:pt x="126" y="399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>
            <a:extLst>
              <a:ext uri="{FF2B5EF4-FFF2-40B4-BE49-F238E27FC236}">
                <a16:creationId xmlns:a16="http://schemas.microsoft.com/office/drawing/2014/main" id="{8D626841-89C0-6681-E735-72657FE2F017}"/>
              </a:ext>
            </a:extLst>
          </p:cNvPr>
          <p:cNvSpPr>
            <a:spLocks/>
          </p:cNvSpPr>
          <p:nvPr userDrawn="1"/>
        </p:nvSpPr>
        <p:spPr bwMode="auto">
          <a:xfrm>
            <a:off x="4767262" y="3952875"/>
            <a:ext cx="2655888" cy="744538"/>
          </a:xfrm>
          <a:custGeom>
            <a:avLst/>
            <a:gdLst>
              <a:gd name="T0" fmla="*/ 1395 w 1434"/>
              <a:gd name="T1" fmla="*/ 65 h 403"/>
              <a:gd name="T2" fmla="*/ 1434 w 1434"/>
              <a:gd name="T3" fmla="*/ 0 h 403"/>
              <a:gd name="T4" fmla="*/ 0 w 1434"/>
              <a:gd name="T5" fmla="*/ 0 h 403"/>
              <a:gd name="T6" fmla="*/ 93 w 1434"/>
              <a:gd name="T7" fmla="*/ 136 h 403"/>
              <a:gd name="T8" fmla="*/ 251 w 1434"/>
              <a:gd name="T9" fmla="*/ 403 h 403"/>
              <a:gd name="T10" fmla="*/ 1187 w 1434"/>
              <a:gd name="T11" fmla="*/ 403 h 403"/>
              <a:gd name="T12" fmla="*/ 1367 w 1434"/>
              <a:gd name="T13" fmla="*/ 104 h 403"/>
              <a:gd name="T14" fmla="*/ 1395 w 1434"/>
              <a:gd name="T15" fmla="*/ 6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34" h="403">
                <a:moveTo>
                  <a:pt x="1395" y="65"/>
                </a:moveTo>
                <a:cubicBezTo>
                  <a:pt x="1409" y="44"/>
                  <a:pt x="1422" y="23"/>
                  <a:pt x="1434" y="0"/>
                </a:cubicBezTo>
                <a:cubicBezTo>
                  <a:pt x="0" y="0"/>
                  <a:pt x="0" y="0"/>
                  <a:pt x="0" y="0"/>
                </a:cubicBezTo>
                <a:cubicBezTo>
                  <a:pt x="27" y="49"/>
                  <a:pt x="58" y="94"/>
                  <a:pt x="93" y="136"/>
                </a:cubicBezTo>
                <a:cubicBezTo>
                  <a:pt x="138" y="202"/>
                  <a:pt x="198" y="296"/>
                  <a:pt x="251" y="403"/>
                </a:cubicBezTo>
                <a:cubicBezTo>
                  <a:pt x="1187" y="403"/>
                  <a:pt x="1187" y="403"/>
                  <a:pt x="1187" y="403"/>
                </a:cubicBezTo>
                <a:cubicBezTo>
                  <a:pt x="1254" y="271"/>
                  <a:pt x="1328" y="160"/>
                  <a:pt x="1367" y="104"/>
                </a:cubicBezTo>
                <a:cubicBezTo>
                  <a:pt x="1384" y="79"/>
                  <a:pt x="1394" y="65"/>
                  <a:pt x="1395" y="6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id="{5CE4F93C-FE96-3207-4B69-364069E30E15}"/>
              </a:ext>
            </a:extLst>
          </p:cNvPr>
          <p:cNvSpPr>
            <a:spLocks/>
          </p:cNvSpPr>
          <p:nvPr userDrawn="1"/>
        </p:nvSpPr>
        <p:spPr bwMode="auto">
          <a:xfrm>
            <a:off x="4584700" y="3211513"/>
            <a:ext cx="3022600" cy="741363"/>
          </a:xfrm>
          <a:custGeom>
            <a:avLst/>
            <a:gdLst>
              <a:gd name="T0" fmla="*/ 1632 w 1632"/>
              <a:gd name="T1" fmla="*/ 12 h 402"/>
              <a:gd name="T2" fmla="*/ 1632 w 1632"/>
              <a:gd name="T3" fmla="*/ 0 h 402"/>
              <a:gd name="T4" fmla="*/ 0 w 1632"/>
              <a:gd name="T5" fmla="*/ 0 h 402"/>
              <a:gd name="T6" fmla="*/ 0 w 1632"/>
              <a:gd name="T7" fmla="*/ 12 h 402"/>
              <a:gd name="T8" fmla="*/ 99 w 1632"/>
              <a:gd name="T9" fmla="*/ 402 h 402"/>
              <a:gd name="T10" fmla="*/ 1533 w 1632"/>
              <a:gd name="T11" fmla="*/ 402 h 402"/>
              <a:gd name="T12" fmla="*/ 1632 w 1632"/>
              <a:gd name="T13" fmla="*/ 12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32" h="402">
                <a:moveTo>
                  <a:pt x="1632" y="12"/>
                </a:moveTo>
                <a:cubicBezTo>
                  <a:pt x="1632" y="8"/>
                  <a:pt x="1632" y="4"/>
                  <a:pt x="163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"/>
                  <a:pt x="0" y="8"/>
                  <a:pt x="0" y="12"/>
                </a:cubicBezTo>
                <a:cubicBezTo>
                  <a:pt x="0" y="153"/>
                  <a:pt x="36" y="286"/>
                  <a:pt x="99" y="402"/>
                </a:cubicBezTo>
                <a:cubicBezTo>
                  <a:pt x="1533" y="402"/>
                  <a:pt x="1533" y="402"/>
                  <a:pt x="1533" y="402"/>
                </a:cubicBezTo>
                <a:cubicBezTo>
                  <a:pt x="1596" y="286"/>
                  <a:pt x="1632" y="153"/>
                  <a:pt x="1632" y="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D8C5C36C-70A9-E0B9-CC7B-2F7365FF3A2A}"/>
              </a:ext>
            </a:extLst>
          </p:cNvPr>
          <p:cNvSpPr>
            <a:spLocks/>
          </p:cNvSpPr>
          <p:nvPr userDrawn="1"/>
        </p:nvSpPr>
        <p:spPr bwMode="auto">
          <a:xfrm>
            <a:off x="5503862" y="5567363"/>
            <a:ext cx="1192213" cy="635000"/>
          </a:xfrm>
          <a:custGeom>
            <a:avLst/>
            <a:gdLst>
              <a:gd name="T0" fmla="*/ 641 w 751"/>
              <a:gd name="T1" fmla="*/ 400 h 400"/>
              <a:gd name="T2" fmla="*/ 116 w 751"/>
              <a:gd name="T3" fmla="*/ 400 h 400"/>
              <a:gd name="T4" fmla="*/ 0 w 751"/>
              <a:gd name="T5" fmla="*/ 0 h 400"/>
              <a:gd name="T6" fmla="*/ 751 w 751"/>
              <a:gd name="T7" fmla="*/ 0 h 400"/>
              <a:gd name="T8" fmla="*/ 641 w 751"/>
              <a:gd name="T9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1" h="400">
                <a:moveTo>
                  <a:pt x="641" y="400"/>
                </a:moveTo>
                <a:lnTo>
                  <a:pt x="116" y="400"/>
                </a:lnTo>
                <a:lnTo>
                  <a:pt x="0" y="0"/>
                </a:lnTo>
                <a:lnTo>
                  <a:pt x="751" y="0"/>
                </a:lnTo>
                <a:lnTo>
                  <a:pt x="641" y="4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00815A9-43AB-776F-EA85-E6819711AC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29" y="3211513"/>
            <a:ext cx="3022571" cy="4813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D3FB5A-B324-7D86-F6AC-B5CB2A6C235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513" y="3952231"/>
            <a:ext cx="2871787" cy="4813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591970-ED56-37AB-D46C-CBF03D313E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512" y="2466975"/>
            <a:ext cx="2687637" cy="4813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7F4C075-FB6D-DBB0-E681-A3B7AD0092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293" y="4697413"/>
            <a:ext cx="2076482" cy="48134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E0D328F-3F9C-12C5-F68A-336E5F0EEC81}"/>
              </a:ext>
            </a:extLst>
          </p:cNvPr>
          <p:cNvSpPr txBox="1"/>
          <p:nvPr userDrawn="1"/>
        </p:nvSpPr>
        <p:spPr>
          <a:xfrm>
            <a:off x="5417596" y="1939717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E45E02-577A-7B24-5AF5-9B8FD989D9DE}"/>
              </a:ext>
            </a:extLst>
          </p:cNvPr>
          <p:cNvSpPr txBox="1"/>
          <p:nvPr userDrawn="1"/>
        </p:nvSpPr>
        <p:spPr>
          <a:xfrm>
            <a:off x="5417596" y="2682072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30822C8-8342-81FD-E24A-5EF91433802D}"/>
              </a:ext>
            </a:extLst>
          </p:cNvPr>
          <p:cNvSpPr txBox="1"/>
          <p:nvPr userDrawn="1"/>
        </p:nvSpPr>
        <p:spPr>
          <a:xfrm>
            <a:off x="5417596" y="3424427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33DD9B-9947-A173-89C9-E5C5F5129475}"/>
              </a:ext>
            </a:extLst>
          </p:cNvPr>
          <p:cNvSpPr txBox="1"/>
          <p:nvPr userDrawn="1"/>
        </p:nvSpPr>
        <p:spPr>
          <a:xfrm>
            <a:off x="5417596" y="4166782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F63DC3F-59EA-1B67-E5F7-EE31BC6070A1}"/>
              </a:ext>
            </a:extLst>
          </p:cNvPr>
          <p:cNvSpPr txBox="1"/>
          <p:nvPr userDrawn="1"/>
        </p:nvSpPr>
        <p:spPr>
          <a:xfrm>
            <a:off x="5417596" y="4909136"/>
            <a:ext cx="13568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>
                <a:solidFill>
                  <a:schemeClr val="bg1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Step 05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4C1C401-15A4-3371-E5E4-82D867441878}"/>
              </a:ext>
            </a:extLst>
          </p:cNvPr>
          <p:cNvSpPr/>
          <p:nvPr/>
        </p:nvSpPr>
        <p:spPr>
          <a:xfrm>
            <a:off x="542925" y="1992101"/>
            <a:ext cx="747168" cy="74716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28B5FB6-BD86-96EB-39FC-350022F49631}"/>
              </a:ext>
            </a:extLst>
          </p:cNvPr>
          <p:cNvCxnSpPr/>
          <p:nvPr userDrawn="1"/>
        </p:nvCxnSpPr>
        <p:spPr>
          <a:xfrm>
            <a:off x="542925" y="3231293"/>
            <a:ext cx="344805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A76F4E-C7C5-66FC-B151-87D81DF0DDAA}"/>
              </a:ext>
            </a:extLst>
          </p:cNvPr>
          <p:cNvCxnSpPr/>
          <p:nvPr userDrawn="1"/>
        </p:nvCxnSpPr>
        <p:spPr>
          <a:xfrm>
            <a:off x="542925" y="5009630"/>
            <a:ext cx="344805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569CF38-215A-9ECC-E596-BB1C70FB4823}"/>
              </a:ext>
            </a:extLst>
          </p:cNvPr>
          <p:cNvCxnSpPr/>
          <p:nvPr userDrawn="1"/>
        </p:nvCxnSpPr>
        <p:spPr>
          <a:xfrm>
            <a:off x="8044911" y="3231293"/>
            <a:ext cx="3448050" cy="0"/>
          </a:xfrm>
          <a:prstGeom prst="line">
            <a:avLst/>
          </a:prstGeom>
          <a:ln w="25400"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EFD3C2FB-3864-D82D-F6DE-D5F3FC962301}"/>
              </a:ext>
            </a:extLst>
          </p:cNvPr>
          <p:cNvSpPr/>
          <p:nvPr/>
        </p:nvSpPr>
        <p:spPr>
          <a:xfrm>
            <a:off x="542925" y="3513959"/>
            <a:ext cx="747168" cy="7471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C3A14BB-E0E9-6AB8-F6CA-E97E643EBF15}"/>
              </a:ext>
            </a:extLst>
          </p:cNvPr>
          <p:cNvSpPr/>
          <p:nvPr/>
        </p:nvSpPr>
        <p:spPr>
          <a:xfrm>
            <a:off x="542925" y="5292297"/>
            <a:ext cx="747168" cy="7471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120E6CF-FC73-BDFA-67C5-A367B735E7E4}"/>
              </a:ext>
            </a:extLst>
          </p:cNvPr>
          <p:cNvSpPr/>
          <p:nvPr/>
        </p:nvSpPr>
        <p:spPr>
          <a:xfrm>
            <a:off x="8044911" y="1992101"/>
            <a:ext cx="747168" cy="7471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424F1A3-1FDF-FF6B-6898-2910FE66EC96}"/>
              </a:ext>
            </a:extLst>
          </p:cNvPr>
          <p:cNvSpPr/>
          <p:nvPr/>
        </p:nvSpPr>
        <p:spPr>
          <a:xfrm>
            <a:off x="8044911" y="3513959"/>
            <a:ext cx="747168" cy="74716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 Placeholder 18">
            <a:extLst>
              <a:ext uri="{FF2B5EF4-FFF2-40B4-BE49-F238E27FC236}">
                <a16:creationId xmlns:a16="http://schemas.microsoft.com/office/drawing/2014/main" id="{35C407A0-F916-056B-0AFF-56F45EF079D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429981" y="1509169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1" name="Text Placeholder 18">
            <a:extLst>
              <a:ext uri="{FF2B5EF4-FFF2-40B4-BE49-F238E27FC236}">
                <a16:creationId xmlns:a16="http://schemas.microsoft.com/office/drawing/2014/main" id="{D38DAC23-AA32-6211-909A-A7DF3831433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429981" y="2165393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DAAE8D09-13CB-3C15-380A-676D7B22D55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45135" y="1484807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3" name="Text Placeholder 18">
            <a:extLst>
              <a:ext uri="{FF2B5EF4-FFF2-40B4-BE49-F238E27FC236}">
                <a16:creationId xmlns:a16="http://schemas.microsoft.com/office/drawing/2014/main" id="{094F9A61-EC28-BA09-9B21-F55E623D1A3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945135" y="2141031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4" name="Text Placeholder 18">
            <a:extLst>
              <a:ext uri="{FF2B5EF4-FFF2-40B4-BE49-F238E27FC236}">
                <a16:creationId xmlns:a16="http://schemas.microsoft.com/office/drawing/2014/main" id="{695B8207-01C9-92AA-F6A9-981EAAFDBE4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930276" y="3464846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DA444B72-1F27-AED0-12B9-CE0B17C3783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930276" y="4121070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6" name="Text Placeholder 18">
            <a:extLst>
              <a:ext uri="{FF2B5EF4-FFF2-40B4-BE49-F238E27FC236}">
                <a16:creationId xmlns:a16="http://schemas.microsoft.com/office/drawing/2014/main" id="{FC3D6F1B-8A01-40B5-F7A1-D43BBA20AB8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436659" y="3307182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7" name="Text Placeholder 18">
            <a:extLst>
              <a:ext uri="{FF2B5EF4-FFF2-40B4-BE49-F238E27FC236}">
                <a16:creationId xmlns:a16="http://schemas.microsoft.com/office/drawing/2014/main" id="{B57D8454-60ED-4462-A0ED-A14F2C93BC2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436659" y="3941104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58" name="Text Placeholder 18">
            <a:extLst>
              <a:ext uri="{FF2B5EF4-FFF2-40B4-BE49-F238E27FC236}">
                <a16:creationId xmlns:a16="http://schemas.microsoft.com/office/drawing/2014/main" id="{1C8CAA86-3680-A2C0-4A2D-19999EB2C40E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1426619" y="5123097"/>
            <a:ext cx="2945169" cy="56549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59" name="Text Placeholder 18">
            <a:extLst>
              <a:ext uri="{FF2B5EF4-FFF2-40B4-BE49-F238E27FC236}">
                <a16:creationId xmlns:a16="http://schemas.microsoft.com/office/drawing/2014/main" id="{0E990D28-0C2B-0945-F6BB-6AFF51E8DD0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426619" y="5757019"/>
            <a:ext cx="2945169" cy="945791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60" name="Content Placeholder 4">
            <a:extLst>
              <a:ext uri="{FF2B5EF4-FFF2-40B4-BE49-F238E27FC236}">
                <a16:creationId xmlns:a16="http://schemas.microsoft.com/office/drawing/2014/main" id="{616C5B20-9EA2-CE95-B4E7-98C9009B1A14}"/>
              </a:ext>
            </a:extLst>
          </p:cNvPr>
          <p:cNvSpPr>
            <a:spLocks noGrp="1"/>
          </p:cNvSpPr>
          <p:nvPr>
            <p:ph sz="quarter" idx="44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48945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mputė 5 punktai 2 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82F557-7CD3-A557-6E57-B31D80054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703704B-9A11-62B0-2B54-B9503D55E05B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eeform 5">
            <a:extLst>
              <a:ext uri="{FF2B5EF4-FFF2-40B4-BE49-F238E27FC236}">
                <a16:creationId xmlns:a16="http://schemas.microsoft.com/office/drawing/2014/main" id="{585C7DE3-FF8C-F280-2570-8DE86D6B9198}"/>
              </a:ext>
            </a:extLst>
          </p:cNvPr>
          <p:cNvSpPr>
            <a:spLocks/>
          </p:cNvSpPr>
          <p:nvPr userDrawn="1"/>
        </p:nvSpPr>
        <p:spPr bwMode="auto">
          <a:xfrm>
            <a:off x="8239125" y="4486275"/>
            <a:ext cx="1997075" cy="947738"/>
          </a:xfrm>
          <a:custGeom>
            <a:avLst/>
            <a:gdLst>
              <a:gd name="T0" fmla="*/ 33 w 846"/>
              <a:gd name="T1" fmla="*/ 120 h 402"/>
              <a:gd name="T2" fmla="*/ 515 w 846"/>
              <a:gd name="T3" fmla="*/ 358 h 402"/>
              <a:gd name="T4" fmla="*/ 846 w 846"/>
              <a:gd name="T5" fmla="*/ 0 h 402"/>
              <a:gd name="T6" fmla="*/ 0 w 846"/>
              <a:gd name="T7" fmla="*/ 0 h 402"/>
              <a:gd name="T8" fmla="*/ 33 w 846"/>
              <a:gd name="T9" fmla="*/ 12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46" h="402">
                <a:moveTo>
                  <a:pt x="33" y="120"/>
                </a:moveTo>
                <a:cubicBezTo>
                  <a:pt x="67" y="240"/>
                  <a:pt x="145" y="402"/>
                  <a:pt x="515" y="358"/>
                </a:cubicBezTo>
                <a:cubicBezTo>
                  <a:pt x="743" y="331"/>
                  <a:pt x="796" y="172"/>
                  <a:pt x="846" y="0"/>
                </a:cubicBezTo>
                <a:cubicBezTo>
                  <a:pt x="0" y="0"/>
                  <a:pt x="0" y="0"/>
                  <a:pt x="0" y="0"/>
                </a:cubicBezTo>
                <a:cubicBezTo>
                  <a:pt x="12" y="45"/>
                  <a:pt x="24" y="86"/>
                  <a:pt x="33" y="12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5C553688-988D-D28A-84B2-333CB2D650F8}"/>
              </a:ext>
            </a:extLst>
          </p:cNvPr>
          <p:cNvSpPr>
            <a:spLocks/>
          </p:cNvSpPr>
          <p:nvPr userDrawn="1"/>
        </p:nvSpPr>
        <p:spPr bwMode="auto">
          <a:xfrm>
            <a:off x="7756525" y="973138"/>
            <a:ext cx="2970212" cy="871538"/>
          </a:xfrm>
          <a:custGeom>
            <a:avLst/>
            <a:gdLst>
              <a:gd name="T0" fmla="*/ 630 w 1259"/>
              <a:gd name="T1" fmla="*/ 0 h 370"/>
              <a:gd name="T2" fmla="*/ 0 w 1259"/>
              <a:gd name="T3" fmla="*/ 370 h 370"/>
              <a:gd name="T4" fmla="*/ 1259 w 1259"/>
              <a:gd name="T5" fmla="*/ 370 h 370"/>
              <a:gd name="T6" fmla="*/ 630 w 1259"/>
              <a:gd name="T7" fmla="*/ 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59" h="370">
                <a:moveTo>
                  <a:pt x="630" y="0"/>
                </a:moveTo>
                <a:cubicBezTo>
                  <a:pt x="359" y="0"/>
                  <a:pt x="123" y="149"/>
                  <a:pt x="0" y="370"/>
                </a:cubicBezTo>
                <a:cubicBezTo>
                  <a:pt x="1259" y="370"/>
                  <a:pt x="1259" y="370"/>
                  <a:pt x="1259" y="370"/>
                </a:cubicBezTo>
                <a:cubicBezTo>
                  <a:pt x="1136" y="149"/>
                  <a:pt x="900" y="0"/>
                  <a:pt x="63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7">
            <a:extLst>
              <a:ext uri="{FF2B5EF4-FFF2-40B4-BE49-F238E27FC236}">
                <a16:creationId xmlns:a16="http://schemas.microsoft.com/office/drawing/2014/main" id="{F3FA56E9-B093-20B2-56E7-47FF01A34138}"/>
              </a:ext>
            </a:extLst>
          </p:cNvPr>
          <p:cNvSpPr>
            <a:spLocks/>
          </p:cNvSpPr>
          <p:nvPr userDrawn="1"/>
        </p:nvSpPr>
        <p:spPr bwMode="auto">
          <a:xfrm>
            <a:off x="6923088" y="2722563"/>
            <a:ext cx="3400425" cy="882650"/>
          </a:xfrm>
          <a:custGeom>
            <a:avLst/>
            <a:gdLst>
              <a:gd name="T0" fmla="*/ 1441 w 1441"/>
              <a:gd name="T1" fmla="*/ 0 h 374"/>
              <a:gd name="T2" fmla="*/ 0 w 1441"/>
              <a:gd name="T3" fmla="*/ 0 h 374"/>
              <a:gd name="T4" fmla="*/ 120 w 1441"/>
              <a:gd name="T5" fmla="*/ 374 h 374"/>
              <a:gd name="T6" fmla="*/ 1320 w 1441"/>
              <a:gd name="T7" fmla="*/ 374 h 374"/>
              <a:gd name="T8" fmla="*/ 1441 w 1441"/>
              <a:gd name="T9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1" h="374">
                <a:moveTo>
                  <a:pt x="1441" y="0"/>
                </a:moveTo>
                <a:cubicBezTo>
                  <a:pt x="0" y="0"/>
                  <a:pt x="0" y="0"/>
                  <a:pt x="0" y="0"/>
                </a:cubicBezTo>
                <a:cubicBezTo>
                  <a:pt x="4" y="139"/>
                  <a:pt x="48" y="262"/>
                  <a:pt x="120" y="374"/>
                </a:cubicBezTo>
                <a:cubicBezTo>
                  <a:pt x="1320" y="374"/>
                  <a:pt x="1320" y="374"/>
                  <a:pt x="1320" y="374"/>
                </a:cubicBezTo>
                <a:cubicBezTo>
                  <a:pt x="1391" y="265"/>
                  <a:pt x="1437" y="139"/>
                  <a:pt x="144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3622237B-116A-31FA-D6D5-AE10793873F9}"/>
              </a:ext>
            </a:extLst>
          </p:cNvPr>
          <p:cNvSpPr>
            <a:spLocks/>
          </p:cNvSpPr>
          <p:nvPr userDrawn="1"/>
        </p:nvSpPr>
        <p:spPr bwMode="auto">
          <a:xfrm>
            <a:off x="8258175" y="1844675"/>
            <a:ext cx="3402012" cy="877888"/>
          </a:xfrm>
          <a:custGeom>
            <a:avLst/>
            <a:gdLst>
              <a:gd name="T0" fmla="*/ 1442 w 1442"/>
              <a:gd name="T1" fmla="*/ 351 h 372"/>
              <a:gd name="T2" fmla="*/ 1351 w 1442"/>
              <a:gd name="T3" fmla="*/ 0 h 372"/>
              <a:gd name="T4" fmla="*/ 91 w 1442"/>
              <a:gd name="T5" fmla="*/ 0 h 372"/>
              <a:gd name="T6" fmla="*/ 0 w 1442"/>
              <a:gd name="T7" fmla="*/ 351 h 372"/>
              <a:gd name="T8" fmla="*/ 1 w 1442"/>
              <a:gd name="T9" fmla="*/ 372 h 372"/>
              <a:gd name="T10" fmla="*/ 1442 w 1442"/>
              <a:gd name="T11" fmla="*/ 372 h 372"/>
              <a:gd name="T12" fmla="*/ 1442 w 1442"/>
              <a:gd name="T13" fmla="*/ 351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2" h="372">
                <a:moveTo>
                  <a:pt x="1442" y="351"/>
                </a:moveTo>
                <a:cubicBezTo>
                  <a:pt x="1442" y="223"/>
                  <a:pt x="1409" y="104"/>
                  <a:pt x="1351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33" y="104"/>
                  <a:pt x="0" y="223"/>
                  <a:pt x="0" y="351"/>
                </a:cubicBezTo>
                <a:cubicBezTo>
                  <a:pt x="0" y="358"/>
                  <a:pt x="0" y="365"/>
                  <a:pt x="1" y="372"/>
                </a:cubicBezTo>
                <a:cubicBezTo>
                  <a:pt x="1442" y="372"/>
                  <a:pt x="1442" y="372"/>
                  <a:pt x="1442" y="372"/>
                </a:cubicBezTo>
                <a:cubicBezTo>
                  <a:pt x="1442" y="365"/>
                  <a:pt x="1442" y="358"/>
                  <a:pt x="1442" y="3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9">
            <a:extLst>
              <a:ext uri="{FF2B5EF4-FFF2-40B4-BE49-F238E27FC236}">
                <a16:creationId xmlns:a16="http://schemas.microsoft.com/office/drawing/2014/main" id="{72C9844F-1B3F-0364-C20B-6E6D08993E68}"/>
              </a:ext>
            </a:extLst>
          </p:cNvPr>
          <p:cNvSpPr>
            <a:spLocks/>
          </p:cNvSpPr>
          <p:nvPr userDrawn="1"/>
        </p:nvSpPr>
        <p:spPr bwMode="auto">
          <a:xfrm>
            <a:off x="8072438" y="3605213"/>
            <a:ext cx="2833687" cy="881063"/>
          </a:xfrm>
          <a:custGeom>
            <a:avLst/>
            <a:gdLst>
              <a:gd name="T0" fmla="*/ 1201 w 1201"/>
              <a:gd name="T1" fmla="*/ 0 h 374"/>
              <a:gd name="T2" fmla="*/ 0 w 1201"/>
              <a:gd name="T3" fmla="*/ 0 h 374"/>
              <a:gd name="T4" fmla="*/ 50 w 1201"/>
              <a:gd name="T5" fmla="*/ 70 h 374"/>
              <a:gd name="T6" fmla="*/ 175 w 1201"/>
              <a:gd name="T7" fmla="*/ 374 h 374"/>
              <a:gd name="T8" fmla="*/ 1022 w 1201"/>
              <a:gd name="T9" fmla="*/ 374 h 374"/>
              <a:gd name="T10" fmla="*/ 1151 w 1201"/>
              <a:gd name="T11" fmla="*/ 70 h 374"/>
              <a:gd name="T12" fmla="*/ 1201 w 1201"/>
              <a:gd name="T13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1" h="374">
                <a:moveTo>
                  <a:pt x="1201" y="0"/>
                </a:moveTo>
                <a:cubicBezTo>
                  <a:pt x="0" y="0"/>
                  <a:pt x="0" y="0"/>
                  <a:pt x="0" y="0"/>
                </a:cubicBezTo>
                <a:cubicBezTo>
                  <a:pt x="15" y="24"/>
                  <a:pt x="32" y="47"/>
                  <a:pt x="50" y="70"/>
                </a:cubicBezTo>
                <a:cubicBezTo>
                  <a:pt x="101" y="134"/>
                  <a:pt x="143" y="263"/>
                  <a:pt x="175" y="374"/>
                </a:cubicBezTo>
                <a:cubicBezTo>
                  <a:pt x="1022" y="374"/>
                  <a:pt x="1022" y="374"/>
                  <a:pt x="1022" y="374"/>
                </a:cubicBezTo>
                <a:cubicBezTo>
                  <a:pt x="1053" y="269"/>
                  <a:pt x="1082" y="158"/>
                  <a:pt x="1151" y="70"/>
                </a:cubicBezTo>
                <a:cubicBezTo>
                  <a:pt x="1169" y="48"/>
                  <a:pt x="1185" y="25"/>
                  <a:pt x="120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D972A12-D068-B9E4-19DF-4147AC87886F}"/>
              </a:ext>
            </a:extLst>
          </p:cNvPr>
          <p:cNvCxnSpPr>
            <a:cxnSpLocks/>
          </p:cNvCxnSpPr>
          <p:nvPr userDrawn="1"/>
        </p:nvCxnSpPr>
        <p:spPr>
          <a:xfrm>
            <a:off x="8589533" y="5434013"/>
            <a:ext cx="1369648" cy="0"/>
          </a:xfrm>
          <a:prstGeom prst="line">
            <a:avLst/>
          </a:prstGeom>
          <a:ln w="25400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58F26F1-4187-6400-3C3B-6DE1C4AA541F}"/>
              </a:ext>
            </a:extLst>
          </p:cNvPr>
          <p:cNvCxnSpPr>
            <a:cxnSpLocks/>
          </p:cNvCxnSpPr>
          <p:nvPr userDrawn="1"/>
        </p:nvCxnSpPr>
        <p:spPr>
          <a:xfrm>
            <a:off x="8589533" y="5793423"/>
            <a:ext cx="1369648" cy="0"/>
          </a:xfrm>
          <a:prstGeom prst="line">
            <a:avLst/>
          </a:prstGeom>
          <a:ln w="25400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E737A96-785B-6DED-91A3-0DBFD60C0E74}"/>
              </a:ext>
            </a:extLst>
          </p:cNvPr>
          <p:cNvCxnSpPr>
            <a:cxnSpLocks/>
          </p:cNvCxnSpPr>
          <p:nvPr userDrawn="1"/>
        </p:nvCxnSpPr>
        <p:spPr>
          <a:xfrm>
            <a:off x="9027057" y="6152833"/>
            <a:ext cx="494601" cy="0"/>
          </a:xfrm>
          <a:prstGeom prst="line">
            <a:avLst/>
          </a:prstGeom>
          <a:ln w="254000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0A2DFF1-84A7-87B4-D711-531B277C2FDC}"/>
              </a:ext>
            </a:extLst>
          </p:cNvPr>
          <p:cNvSpPr txBox="1"/>
          <p:nvPr userDrawn="1"/>
        </p:nvSpPr>
        <p:spPr>
          <a:xfrm>
            <a:off x="8699656" y="1208480"/>
            <a:ext cx="108395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BA853-BF96-44A3-C12B-15BAB97BF23E}"/>
              </a:ext>
            </a:extLst>
          </p:cNvPr>
          <p:cNvSpPr txBox="1"/>
          <p:nvPr userDrawn="1"/>
        </p:nvSpPr>
        <p:spPr>
          <a:xfrm>
            <a:off x="9376329" y="2045092"/>
            <a:ext cx="11657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4A957CC-4972-CD6E-0175-14E9C044F0F0}"/>
              </a:ext>
            </a:extLst>
          </p:cNvPr>
          <p:cNvSpPr txBox="1"/>
          <p:nvPr userDrawn="1"/>
        </p:nvSpPr>
        <p:spPr>
          <a:xfrm>
            <a:off x="8038044" y="2925361"/>
            <a:ext cx="117051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3E3D0E-FE52-DEB3-EA8C-A0C7B2C69F70}"/>
              </a:ext>
            </a:extLst>
          </p:cNvPr>
          <p:cNvSpPr txBox="1"/>
          <p:nvPr userDrawn="1"/>
        </p:nvSpPr>
        <p:spPr>
          <a:xfrm>
            <a:off x="8897613" y="3807217"/>
            <a:ext cx="118333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EB05D0-0D83-C362-7BE8-35B9BECBCBC6}"/>
              </a:ext>
            </a:extLst>
          </p:cNvPr>
          <p:cNvSpPr txBox="1"/>
          <p:nvPr userDrawn="1"/>
        </p:nvSpPr>
        <p:spPr>
          <a:xfrm>
            <a:off x="8645994" y="4645417"/>
            <a:ext cx="118333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5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4D26464B-320D-0F5D-016A-80E008C9BB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544" y="274168"/>
            <a:ext cx="7224981" cy="1130583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1B699A5-932F-A276-22C1-A995F304BBCE}"/>
              </a:ext>
            </a:extLst>
          </p:cNvPr>
          <p:cNvCxnSpPr>
            <a:cxnSpLocks/>
          </p:cNvCxnSpPr>
          <p:nvPr userDrawn="1"/>
        </p:nvCxnSpPr>
        <p:spPr>
          <a:xfrm>
            <a:off x="1105014" y="1743212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07083AD-58BF-D187-961D-0A176938BE53}"/>
              </a:ext>
            </a:extLst>
          </p:cNvPr>
          <p:cNvCxnSpPr>
            <a:cxnSpLocks/>
          </p:cNvCxnSpPr>
          <p:nvPr userDrawn="1"/>
        </p:nvCxnSpPr>
        <p:spPr>
          <a:xfrm>
            <a:off x="1105014" y="2700378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15AF485-5EDB-3922-949B-775978280DA6}"/>
              </a:ext>
            </a:extLst>
          </p:cNvPr>
          <p:cNvCxnSpPr>
            <a:cxnSpLocks/>
          </p:cNvCxnSpPr>
          <p:nvPr userDrawn="1"/>
        </p:nvCxnSpPr>
        <p:spPr>
          <a:xfrm>
            <a:off x="1105014" y="3657544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AB94590-35A4-E316-FE3D-2223F2901F4B}"/>
              </a:ext>
            </a:extLst>
          </p:cNvPr>
          <p:cNvCxnSpPr>
            <a:cxnSpLocks/>
          </p:cNvCxnSpPr>
          <p:nvPr userDrawn="1"/>
        </p:nvCxnSpPr>
        <p:spPr>
          <a:xfrm>
            <a:off x="1105014" y="4614710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C05AC45-8FC7-2E4B-464A-91F91F4B05DC}"/>
              </a:ext>
            </a:extLst>
          </p:cNvPr>
          <p:cNvCxnSpPr>
            <a:cxnSpLocks/>
          </p:cNvCxnSpPr>
          <p:nvPr userDrawn="1"/>
        </p:nvCxnSpPr>
        <p:spPr>
          <a:xfrm>
            <a:off x="1105014" y="5590857"/>
            <a:ext cx="0" cy="628882"/>
          </a:xfrm>
          <a:prstGeom prst="line">
            <a:avLst/>
          </a:prstGeom>
          <a:ln w="317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ject 47">
            <a:extLst>
              <a:ext uri="{FF2B5EF4-FFF2-40B4-BE49-F238E27FC236}">
                <a16:creationId xmlns:a16="http://schemas.microsoft.com/office/drawing/2014/main" id="{77DDDA41-B6EE-2151-60D3-19E258B30AD7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2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BCF07A84-488C-40DB-0561-AE93028A26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857E560-EA6C-A863-44EC-B438ADCA621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198865" y="1670353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36A70DC1-9CD5-68D9-6BA8-B4155254F04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198866" y="2640365"/>
            <a:ext cx="5547622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F96BAC2B-BABF-47E8-BF2A-F99FCBF8A6E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17512" y="3647656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1" name="Text Placeholder 18">
            <a:extLst>
              <a:ext uri="{FF2B5EF4-FFF2-40B4-BE49-F238E27FC236}">
                <a16:creationId xmlns:a16="http://schemas.microsoft.com/office/drawing/2014/main" id="{2BEC5C26-6436-1409-55E1-FC0C34FA942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217511" y="4569429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502B9657-432A-0B64-2695-DE57EE9FC30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217511" y="5423340"/>
            <a:ext cx="5804101" cy="258808"/>
          </a:xfr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Pavadinimas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1D511714-AFB1-B99C-43EB-AA9B88864E5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198865" y="1979570"/>
            <a:ext cx="5822744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BD04D6DB-0FB6-B4F8-E14C-F1A865EF4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189543" y="2931368"/>
            <a:ext cx="5556944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1915F1FA-F7E2-A042-B63A-A6F628BCF57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17511" y="3952407"/>
            <a:ext cx="5804097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0BA84377-F40B-1E6F-D6FF-F6CC8174D63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221167" y="4855294"/>
            <a:ext cx="5804097" cy="540989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8" name="Text Placeholder 18">
            <a:extLst>
              <a:ext uri="{FF2B5EF4-FFF2-40B4-BE49-F238E27FC236}">
                <a16:creationId xmlns:a16="http://schemas.microsoft.com/office/drawing/2014/main" id="{A577D9F3-C855-7222-74E9-90DA16755E6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204974" y="5732321"/>
            <a:ext cx="5816634" cy="680262"/>
          </a:xfrm>
        </p:spPr>
        <p:txBody>
          <a:bodyPr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9" name="Content Placeholder 4">
            <a:extLst>
              <a:ext uri="{FF2B5EF4-FFF2-40B4-BE49-F238E27FC236}">
                <a16:creationId xmlns:a16="http://schemas.microsoft.com/office/drawing/2014/main" id="{1EE59AB3-497D-0FA3-03D2-FEF529AF55D7}"/>
              </a:ext>
            </a:extLst>
          </p:cNvPr>
          <p:cNvSpPr>
            <a:spLocks noGrp="1"/>
          </p:cNvSpPr>
          <p:nvPr>
            <p:ph sz="quarter" idx="41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2798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čia su lemputė 2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DFFAD0D-5115-4352-81B7-BCE69CBF8D87}"/>
              </a:ext>
            </a:extLst>
          </p:cNvPr>
          <p:cNvGrpSpPr/>
          <p:nvPr userDrawn="1"/>
        </p:nvGrpSpPr>
        <p:grpSpPr>
          <a:xfrm>
            <a:off x="7828547" y="1464309"/>
            <a:ext cx="4363453" cy="4816708"/>
            <a:chOff x="15639078" y="1611915"/>
            <a:chExt cx="9514362" cy="10502669"/>
          </a:xfrm>
        </p:grpSpPr>
        <p:sp>
          <p:nvSpPr>
            <p:cNvPr id="5" name="Line">
              <a:extLst>
                <a:ext uri="{FF2B5EF4-FFF2-40B4-BE49-F238E27FC236}">
                  <a16:creationId xmlns:a16="http://schemas.microsoft.com/office/drawing/2014/main" id="{73BBA38C-E209-04F5-AA83-35F414C8356E}"/>
                </a:ext>
              </a:extLst>
            </p:cNvPr>
            <p:cNvSpPr/>
            <p:nvPr/>
          </p:nvSpPr>
          <p:spPr>
            <a:xfrm>
              <a:off x="16423669" y="1611915"/>
              <a:ext cx="8729771" cy="10502669"/>
            </a:xfrm>
            <a:custGeom>
              <a:avLst/>
              <a:gdLst>
                <a:gd name="connsiteX0" fmla="*/ 26646 w 26646"/>
                <a:gd name="connsiteY0" fmla="*/ 21150 h 21152"/>
                <a:gd name="connsiteX1" fmla="*/ 11171 w 26646"/>
                <a:gd name="connsiteY1" fmla="*/ 21150 h 21152"/>
                <a:gd name="connsiteX2" fmla="*/ 10954 w 26646"/>
                <a:gd name="connsiteY2" fmla="*/ 21084 h 21152"/>
                <a:gd name="connsiteX3" fmla="*/ 10891 w 26646"/>
                <a:gd name="connsiteY3" fmla="*/ 20966 h 21152"/>
                <a:gd name="connsiteX4" fmla="*/ 10891 w 26646"/>
                <a:gd name="connsiteY4" fmla="*/ 18982 h 21152"/>
                <a:gd name="connsiteX5" fmla="*/ 11290 w 26646"/>
                <a:gd name="connsiteY5" fmla="*/ 18837 h 21152"/>
                <a:gd name="connsiteX6" fmla="*/ 11776 w 26646"/>
                <a:gd name="connsiteY6" fmla="*/ 18378 h 21152"/>
                <a:gd name="connsiteX7" fmla="*/ 13814 w 26646"/>
                <a:gd name="connsiteY7" fmla="*/ 17530 h 21152"/>
                <a:gd name="connsiteX8" fmla="*/ 14436 w 26646"/>
                <a:gd name="connsiteY8" fmla="*/ 16385 h 21152"/>
                <a:gd name="connsiteX9" fmla="*/ 14436 w 26646"/>
                <a:gd name="connsiteY9" fmla="*/ 16379 h 21152"/>
                <a:gd name="connsiteX10" fmla="*/ 14743 w 26646"/>
                <a:gd name="connsiteY10" fmla="*/ 16293 h 21152"/>
                <a:gd name="connsiteX11" fmla="*/ 14743 w 26646"/>
                <a:gd name="connsiteY11" fmla="*/ 15865 h 21152"/>
                <a:gd name="connsiteX12" fmla="*/ 14436 w 26646"/>
                <a:gd name="connsiteY12" fmla="*/ 15778 h 21152"/>
                <a:gd name="connsiteX13" fmla="*/ 14436 w 26646"/>
                <a:gd name="connsiteY13" fmla="*/ 15433 h 21152"/>
                <a:gd name="connsiteX14" fmla="*/ 14743 w 26646"/>
                <a:gd name="connsiteY14" fmla="*/ 15347 h 21152"/>
                <a:gd name="connsiteX15" fmla="*/ 14743 w 26646"/>
                <a:gd name="connsiteY15" fmla="*/ 14919 h 21152"/>
                <a:gd name="connsiteX16" fmla="*/ 14436 w 26646"/>
                <a:gd name="connsiteY16" fmla="*/ 14833 h 21152"/>
                <a:gd name="connsiteX17" fmla="*/ 14436 w 26646"/>
                <a:gd name="connsiteY17" fmla="*/ 14544 h 21152"/>
                <a:gd name="connsiteX18" fmla="*/ 15078 w 26646"/>
                <a:gd name="connsiteY18" fmla="*/ 14145 h 21152"/>
                <a:gd name="connsiteX19" fmla="*/ 14530 w 26646"/>
                <a:gd name="connsiteY19" fmla="*/ 13712 h 21152"/>
                <a:gd name="connsiteX20" fmla="*/ 16310 w 26646"/>
                <a:gd name="connsiteY20" fmla="*/ 11329 h 21152"/>
                <a:gd name="connsiteX21" fmla="*/ 18768 w 26646"/>
                <a:gd name="connsiteY21" fmla="*/ 9354 h 21152"/>
                <a:gd name="connsiteX22" fmla="*/ 19792 w 26646"/>
                <a:gd name="connsiteY22" fmla="*/ 7404 h 21152"/>
                <a:gd name="connsiteX23" fmla="*/ 19816 w 26646"/>
                <a:gd name="connsiteY23" fmla="*/ 5193 h 21152"/>
                <a:gd name="connsiteX24" fmla="*/ 16276 w 26646"/>
                <a:gd name="connsiteY24" fmla="*/ 1314 h 21152"/>
                <a:gd name="connsiteX25" fmla="*/ 4615 w 26646"/>
                <a:gd name="connsiteY25" fmla="*/ 1314 h 21152"/>
                <a:gd name="connsiteX26" fmla="*/ 1076 w 26646"/>
                <a:gd name="connsiteY26" fmla="*/ 5193 h 21152"/>
                <a:gd name="connsiteX27" fmla="*/ 1100 w 26646"/>
                <a:gd name="connsiteY27" fmla="*/ 7404 h 21152"/>
                <a:gd name="connsiteX28" fmla="*/ 2125 w 26646"/>
                <a:gd name="connsiteY28" fmla="*/ 9354 h 21152"/>
                <a:gd name="connsiteX29" fmla="*/ 4582 w 26646"/>
                <a:gd name="connsiteY29" fmla="*/ 11329 h 21152"/>
                <a:gd name="connsiteX30" fmla="*/ 6361 w 26646"/>
                <a:gd name="connsiteY30" fmla="*/ 13712 h 21152"/>
                <a:gd name="connsiteX31" fmla="*/ 5813 w 26646"/>
                <a:gd name="connsiteY31" fmla="*/ 14145 h 21152"/>
                <a:gd name="connsiteX32" fmla="*/ 6455 w 26646"/>
                <a:gd name="connsiteY32" fmla="*/ 14544 h 21152"/>
                <a:gd name="connsiteX33" fmla="*/ 6455 w 26646"/>
                <a:gd name="connsiteY33" fmla="*/ 14833 h 21152"/>
                <a:gd name="connsiteX34" fmla="*/ 6148 w 26646"/>
                <a:gd name="connsiteY34" fmla="*/ 14919 h 21152"/>
                <a:gd name="connsiteX35" fmla="*/ 6148 w 26646"/>
                <a:gd name="connsiteY35" fmla="*/ 15347 h 21152"/>
                <a:gd name="connsiteX36" fmla="*/ 6455 w 26646"/>
                <a:gd name="connsiteY36" fmla="*/ 15433 h 21152"/>
                <a:gd name="connsiteX37" fmla="*/ 6455 w 26646"/>
                <a:gd name="connsiteY37" fmla="*/ 15778 h 21152"/>
                <a:gd name="connsiteX38" fmla="*/ 6148 w 26646"/>
                <a:gd name="connsiteY38" fmla="*/ 15865 h 21152"/>
                <a:gd name="connsiteX39" fmla="*/ 6148 w 26646"/>
                <a:gd name="connsiteY39" fmla="*/ 16293 h 21152"/>
                <a:gd name="connsiteX40" fmla="*/ 6455 w 26646"/>
                <a:gd name="connsiteY40" fmla="*/ 16379 h 21152"/>
                <a:gd name="connsiteX41" fmla="*/ 6455 w 26646"/>
                <a:gd name="connsiteY41" fmla="*/ 16385 h 21152"/>
                <a:gd name="connsiteX42" fmla="*/ 7078 w 26646"/>
                <a:gd name="connsiteY42" fmla="*/ 17530 h 21152"/>
                <a:gd name="connsiteX43" fmla="*/ 9116 w 26646"/>
                <a:gd name="connsiteY43" fmla="*/ 18378 h 21152"/>
                <a:gd name="connsiteX44" fmla="*/ 9602 w 26646"/>
                <a:gd name="connsiteY44" fmla="*/ 18837 h 21152"/>
                <a:gd name="connsiteX45" fmla="*/ 10031 w 26646"/>
                <a:gd name="connsiteY45" fmla="*/ 18986 h 21152"/>
                <a:gd name="connsiteX46" fmla="*/ 10031 w 26646"/>
                <a:gd name="connsiteY46" fmla="*/ 20950 h 21152"/>
                <a:gd name="connsiteX47" fmla="*/ 9958 w 26646"/>
                <a:gd name="connsiteY47" fmla="*/ 21077 h 21152"/>
                <a:gd name="connsiteX48" fmla="*/ 9709 w 26646"/>
                <a:gd name="connsiteY48" fmla="*/ 21151 h 21152"/>
                <a:gd name="connsiteX49" fmla="*/ 365 w 26646"/>
                <a:gd name="connsiteY49" fmla="*/ 21151 h 21152"/>
                <a:gd name="connsiteX50" fmla="*/ 81 w 26646"/>
                <a:gd name="connsiteY50" fmla="*/ 21078 h 21152"/>
                <a:gd name="connsiteX51" fmla="*/ 0 w 26646"/>
                <a:gd name="connsiteY51" fmla="*/ 20934 h 21152"/>
                <a:gd name="connsiteX52" fmla="*/ 0 w 26646"/>
                <a:gd name="connsiteY52" fmla="*/ 18336 h 21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6646" h="21152" extrusionOk="0">
                  <a:moveTo>
                    <a:pt x="26646" y="21150"/>
                  </a:moveTo>
                  <a:lnTo>
                    <a:pt x="11171" y="21150"/>
                  </a:lnTo>
                  <a:cubicBezTo>
                    <a:pt x="11087" y="21151"/>
                    <a:pt x="11007" y="21127"/>
                    <a:pt x="10954" y="21084"/>
                  </a:cubicBezTo>
                  <a:cubicBezTo>
                    <a:pt x="10912" y="21051"/>
                    <a:pt x="10890" y="21009"/>
                    <a:pt x="10891" y="20966"/>
                  </a:cubicBezTo>
                  <a:lnTo>
                    <a:pt x="10891" y="18982"/>
                  </a:lnTo>
                  <a:cubicBezTo>
                    <a:pt x="11034" y="18948"/>
                    <a:pt x="11169" y="18900"/>
                    <a:pt x="11290" y="18837"/>
                  </a:cubicBezTo>
                  <a:cubicBezTo>
                    <a:pt x="11517" y="18720"/>
                    <a:pt x="11686" y="18560"/>
                    <a:pt x="11776" y="18378"/>
                  </a:cubicBezTo>
                  <a:cubicBezTo>
                    <a:pt x="12593" y="18276"/>
                    <a:pt x="13322" y="17973"/>
                    <a:pt x="13814" y="17530"/>
                  </a:cubicBezTo>
                  <a:cubicBezTo>
                    <a:pt x="14184" y="17196"/>
                    <a:pt x="14400" y="16798"/>
                    <a:pt x="14436" y="16385"/>
                  </a:cubicBezTo>
                  <a:lnTo>
                    <a:pt x="14436" y="16379"/>
                  </a:lnTo>
                  <a:cubicBezTo>
                    <a:pt x="14548" y="16376"/>
                    <a:pt x="14658" y="16349"/>
                    <a:pt x="14743" y="16293"/>
                  </a:cubicBezTo>
                  <a:cubicBezTo>
                    <a:pt x="14922" y="16175"/>
                    <a:pt x="14922" y="15983"/>
                    <a:pt x="14743" y="15865"/>
                  </a:cubicBezTo>
                  <a:cubicBezTo>
                    <a:pt x="14658" y="15809"/>
                    <a:pt x="14548" y="15781"/>
                    <a:pt x="14436" y="15778"/>
                  </a:cubicBezTo>
                  <a:lnTo>
                    <a:pt x="14436" y="15433"/>
                  </a:lnTo>
                  <a:cubicBezTo>
                    <a:pt x="14548" y="15431"/>
                    <a:pt x="14658" y="15403"/>
                    <a:pt x="14743" y="15347"/>
                  </a:cubicBezTo>
                  <a:cubicBezTo>
                    <a:pt x="14922" y="15229"/>
                    <a:pt x="14922" y="15037"/>
                    <a:pt x="14743" y="14919"/>
                  </a:cubicBezTo>
                  <a:cubicBezTo>
                    <a:pt x="14658" y="14863"/>
                    <a:pt x="14548" y="14835"/>
                    <a:pt x="14436" y="14833"/>
                  </a:cubicBezTo>
                  <a:lnTo>
                    <a:pt x="14436" y="14544"/>
                  </a:lnTo>
                  <a:cubicBezTo>
                    <a:pt x="14778" y="14546"/>
                    <a:pt x="15061" y="14370"/>
                    <a:pt x="15078" y="14145"/>
                  </a:cubicBezTo>
                  <a:cubicBezTo>
                    <a:pt x="15094" y="13929"/>
                    <a:pt x="14856" y="13741"/>
                    <a:pt x="14530" y="13712"/>
                  </a:cubicBezTo>
                  <a:cubicBezTo>
                    <a:pt x="14875" y="12835"/>
                    <a:pt x="15487" y="12027"/>
                    <a:pt x="16310" y="11329"/>
                  </a:cubicBezTo>
                  <a:cubicBezTo>
                    <a:pt x="17112" y="10649"/>
                    <a:pt x="18102" y="10079"/>
                    <a:pt x="18768" y="9354"/>
                  </a:cubicBezTo>
                  <a:cubicBezTo>
                    <a:pt x="19311" y="8763"/>
                    <a:pt x="19622" y="8086"/>
                    <a:pt x="19792" y="7404"/>
                  </a:cubicBezTo>
                  <a:cubicBezTo>
                    <a:pt x="19975" y="6667"/>
                    <a:pt x="19998" y="5922"/>
                    <a:pt x="19816" y="5193"/>
                  </a:cubicBezTo>
                  <a:cubicBezTo>
                    <a:pt x="19440" y="3681"/>
                    <a:pt x="18220" y="2311"/>
                    <a:pt x="16276" y="1314"/>
                  </a:cubicBezTo>
                  <a:cubicBezTo>
                    <a:pt x="12853" y="-441"/>
                    <a:pt x="8041" y="-436"/>
                    <a:pt x="4615" y="1314"/>
                  </a:cubicBezTo>
                  <a:cubicBezTo>
                    <a:pt x="2669" y="2309"/>
                    <a:pt x="1452" y="3680"/>
                    <a:pt x="1076" y="5193"/>
                  </a:cubicBezTo>
                  <a:cubicBezTo>
                    <a:pt x="895" y="5922"/>
                    <a:pt x="917" y="6667"/>
                    <a:pt x="1100" y="7404"/>
                  </a:cubicBezTo>
                  <a:cubicBezTo>
                    <a:pt x="1269" y="8086"/>
                    <a:pt x="1581" y="8763"/>
                    <a:pt x="2125" y="9354"/>
                  </a:cubicBezTo>
                  <a:cubicBezTo>
                    <a:pt x="2791" y="10079"/>
                    <a:pt x="3780" y="10649"/>
                    <a:pt x="4582" y="11329"/>
                  </a:cubicBezTo>
                  <a:cubicBezTo>
                    <a:pt x="5405" y="12027"/>
                    <a:pt x="6016" y="12835"/>
                    <a:pt x="6361" y="13712"/>
                  </a:cubicBezTo>
                  <a:cubicBezTo>
                    <a:pt x="6036" y="13741"/>
                    <a:pt x="5797" y="13929"/>
                    <a:pt x="5813" y="14145"/>
                  </a:cubicBezTo>
                  <a:cubicBezTo>
                    <a:pt x="5830" y="14370"/>
                    <a:pt x="6114" y="14546"/>
                    <a:pt x="6455" y="14544"/>
                  </a:cubicBezTo>
                  <a:lnTo>
                    <a:pt x="6455" y="14833"/>
                  </a:lnTo>
                  <a:cubicBezTo>
                    <a:pt x="6344" y="14835"/>
                    <a:pt x="6233" y="14863"/>
                    <a:pt x="6148" y="14919"/>
                  </a:cubicBezTo>
                  <a:cubicBezTo>
                    <a:pt x="5969" y="15037"/>
                    <a:pt x="5969" y="15229"/>
                    <a:pt x="6148" y="15347"/>
                  </a:cubicBezTo>
                  <a:cubicBezTo>
                    <a:pt x="6233" y="15403"/>
                    <a:pt x="6344" y="15431"/>
                    <a:pt x="6455" y="15433"/>
                  </a:cubicBezTo>
                  <a:lnTo>
                    <a:pt x="6455" y="15778"/>
                  </a:lnTo>
                  <a:cubicBezTo>
                    <a:pt x="6344" y="15781"/>
                    <a:pt x="6233" y="15809"/>
                    <a:pt x="6148" y="15865"/>
                  </a:cubicBezTo>
                  <a:cubicBezTo>
                    <a:pt x="5969" y="15983"/>
                    <a:pt x="5969" y="16175"/>
                    <a:pt x="6148" y="16293"/>
                  </a:cubicBezTo>
                  <a:cubicBezTo>
                    <a:pt x="6233" y="16349"/>
                    <a:pt x="6344" y="16376"/>
                    <a:pt x="6455" y="16379"/>
                  </a:cubicBezTo>
                  <a:lnTo>
                    <a:pt x="6455" y="16385"/>
                  </a:lnTo>
                  <a:cubicBezTo>
                    <a:pt x="6491" y="16798"/>
                    <a:pt x="6707" y="17196"/>
                    <a:pt x="7078" y="17530"/>
                  </a:cubicBezTo>
                  <a:cubicBezTo>
                    <a:pt x="7570" y="17973"/>
                    <a:pt x="8298" y="18276"/>
                    <a:pt x="9116" y="18378"/>
                  </a:cubicBezTo>
                  <a:cubicBezTo>
                    <a:pt x="9203" y="18560"/>
                    <a:pt x="9372" y="18721"/>
                    <a:pt x="9602" y="18837"/>
                  </a:cubicBezTo>
                  <a:cubicBezTo>
                    <a:pt x="9731" y="18903"/>
                    <a:pt x="9876" y="18953"/>
                    <a:pt x="10031" y="18986"/>
                  </a:cubicBezTo>
                  <a:lnTo>
                    <a:pt x="10031" y="20950"/>
                  </a:lnTo>
                  <a:cubicBezTo>
                    <a:pt x="10030" y="20997"/>
                    <a:pt x="10004" y="21042"/>
                    <a:pt x="9958" y="21077"/>
                  </a:cubicBezTo>
                  <a:cubicBezTo>
                    <a:pt x="9897" y="21126"/>
                    <a:pt x="9805" y="21153"/>
                    <a:pt x="9709" y="21151"/>
                  </a:cubicBezTo>
                  <a:lnTo>
                    <a:pt x="365" y="21151"/>
                  </a:lnTo>
                  <a:cubicBezTo>
                    <a:pt x="258" y="21159"/>
                    <a:pt x="152" y="21132"/>
                    <a:pt x="81" y="21078"/>
                  </a:cubicBezTo>
                  <a:cubicBezTo>
                    <a:pt x="28" y="21038"/>
                    <a:pt x="-1" y="20987"/>
                    <a:pt x="0" y="20934"/>
                  </a:cubicBezTo>
                  <a:lnTo>
                    <a:pt x="0" y="18336"/>
                  </a:lnTo>
                </a:path>
              </a:pathLst>
            </a:custGeom>
            <a:ln w="19050">
              <a:solidFill>
                <a:schemeClr val="accent2"/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algn="ctr">
                <a:lnSpc>
                  <a:spcPct val="100000"/>
                </a:lnSpc>
                <a:defRPr sz="31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  <p:sp>
          <p:nvSpPr>
            <p:cNvPr id="6" name="Shape">
              <a:extLst>
                <a:ext uri="{FF2B5EF4-FFF2-40B4-BE49-F238E27FC236}">
                  <a16:creationId xmlns:a16="http://schemas.microsoft.com/office/drawing/2014/main" id="{DB39B148-6A38-9A2C-CFCA-61E8F3A12999}"/>
                </a:ext>
              </a:extLst>
            </p:cNvPr>
            <p:cNvSpPr/>
            <p:nvPr/>
          </p:nvSpPr>
          <p:spPr>
            <a:xfrm>
              <a:off x="15639078" y="8308659"/>
              <a:ext cx="1569182" cy="23807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5318" y="0"/>
                  </a:moveTo>
                  <a:cubicBezTo>
                    <a:pt x="4225" y="0"/>
                    <a:pt x="3339" y="584"/>
                    <a:pt x="3339" y="1305"/>
                  </a:cubicBezTo>
                  <a:lnTo>
                    <a:pt x="3339" y="5978"/>
                  </a:lnTo>
                  <a:lnTo>
                    <a:pt x="1904" y="5978"/>
                  </a:lnTo>
                  <a:lnTo>
                    <a:pt x="1894" y="5978"/>
                  </a:lnTo>
                  <a:cubicBezTo>
                    <a:pt x="1623" y="5978"/>
                    <a:pt x="1417" y="5978"/>
                    <a:pt x="1244" y="5986"/>
                  </a:cubicBezTo>
                  <a:cubicBezTo>
                    <a:pt x="1071" y="5993"/>
                    <a:pt x="929" y="6008"/>
                    <a:pt x="783" y="6038"/>
                  </a:cubicBezTo>
                  <a:cubicBezTo>
                    <a:pt x="623" y="6077"/>
                    <a:pt x="480" y="6137"/>
                    <a:pt x="361" y="6216"/>
                  </a:cubicBezTo>
                  <a:cubicBezTo>
                    <a:pt x="241" y="6295"/>
                    <a:pt x="150" y="6389"/>
                    <a:pt x="91" y="6494"/>
                  </a:cubicBezTo>
                  <a:cubicBezTo>
                    <a:pt x="45" y="6591"/>
                    <a:pt x="22" y="6684"/>
                    <a:pt x="11" y="6799"/>
                  </a:cubicBezTo>
                  <a:cubicBezTo>
                    <a:pt x="0" y="6913"/>
                    <a:pt x="1" y="7048"/>
                    <a:pt x="1" y="7227"/>
                  </a:cubicBezTo>
                  <a:lnTo>
                    <a:pt x="1" y="10196"/>
                  </a:lnTo>
                  <a:lnTo>
                    <a:pt x="1" y="11135"/>
                  </a:lnTo>
                  <a:lnTo>
                    <a:pt x="1" y="11903"/>
                  </a:lnTo>
                  <a:cubicBezTo>
                    <a:pt x="1" y="13647"/>
                    <a:pt x="951" y="15243"/>
                    <a:pt x="2529" y="16480"/>
                  </a:cubicBezTo>
                  <a:cubicBezTo>
                    <a:pt x="4107" y="17717"/>
                    <a:pt x="6313" y="18594"/>
                    <a:pt x="8823" y="18900"/>
                  </a:cubicBezTo>
                  <a:lnTo>
                    <a:pt x="8823" y="20561"/>
                  </a:lnTo>
                  <a:cubicBezTo>
                    <a:pt x="8823" y="20712"/>
                    <a:pt x="8823" y="20825"/>
                    <a:pt x="8832" y="20921"/>
                  </a:cubicBezTo>
                  <a:cubicBezTo>
                    <a:pt x="8841" y="21016"/>
                    <a:pt x="8860" y="21094"/>
                    <a:pt x="8899" y="21174"/>
                  </a:cubicBezTo>
                  <a:cubicBezTo>
                    <a:pt x="8947" y="21261"/>
                    <a:pt x="9022" y="21338"/>
                    <a:pt x="9121" y="21402"/>
                  </a:cubicBezTo>
                  <a:cubicBezTo>
                    <a:pt x="9219" y="21466"/>
                    <a:pt x="9338" y="21516"/>
                    <a:pt x="9469" y="21547"/>
                  </a:cubicBezTo>
                  <a:cubicBezTo>
                    <a:pt x="9590" y="21572"/>
                    <a:pt x="9708" y="21585"/>
                    <a:pt x="9851" y="21592"/>
                  </a:cubicBezTo>
                  <a:cubicBezTo>
                    <a:pt x="9995" y="21599"/>
                    <a:pt x="10164" y="21600"/>
                    <a:pt x="10388" y="21600"/>
                  </a:cubicBezTo>
                  <a:lnTo>
                    <a:pt x="11212" y="21600"/>
                  </a:lnTo>
                  <a:cubicBezTo>
                    <a:pt x="11439" y="21600"/>
                    <a:pt x="11610" y="21599"/>
                    <a:pt x="11754" y="21592"/>
                  </a:cubicBezTo>
                  <a:cubicBezTo>
                    <a:pt x="11898" y="21585"/>
                    <a:pt x="12015" y="21572"/>
                    <a:pt x="12136" y="21547"/>
                  </a:cubicBezTo>
                  <a:cubicBezTo>
                    <a:pt x="12267" y="21516"/>
                    <a:pt x="12386" y="21466"/>
                    <a:pt x="12484" y="21402"/>
                  </a:cubicBezTo>
                  <a:cubicBezTo>
                    <a:pt x="12583" y="21338"/>
                    <a:pt x="12658" y="21261"/>
                    <a:pt x="12706" y="21174"/>
                  </a:cubicBezTo>
                  <a:cubicBezTo>
                    <a:pt x="12745" y="21094"/>
                    <a:pt x="12764" y="21017"/>
                    <a:pt x="12773" y="20922"/>
                  </a:cubicBezTo>
                  <a:cubicBezTo>
                    <a:pt x="12782" y="20828"/>
                    <a:pt x="12782" y="20716"/>
                    <a:pt x="12782" y="20568"/>
                  </a:cubicBezTo>
                  <a:lnTo>
                    <a:pt x="12782" y="18900"/>
                  </a:lnTo>
                  <a:cubicBezTo>
                    <a:pt x="15290" y="18593"/>
                    <a:pt x="17495" y="17715"/>
                    <a:pt x="19072" y="16478"/>
                  </a:cubicBezTo>
                  <a:cubicBezTo>
                    <a:pt x="20649" y="15241"/>
                    <a:pt x="21599" y="13646"/>
                    <a:pt x="21599" y="11903"/>
                  </a:cubicBezTo>
                  <a:lnTo>
                    <a:pt x="21599" y="11138"/>
                  </a:lnTo>
                  <a:lnTo>
                    <a:pt x="21599" y="10196"/>
                  </a:lnTo>
                  <a:lnTo>
                    <a:pt x="21599" y="7233"/>
                  </a:lnTo>
                  <a:cubicBezTo>
                    <a:pt x="21599" y="7051"/>
                    <a:pt x="21600" y="6915"/>
                    <a:pt x="21589" y="6800"/>
                  </a:cubicBezTo>
                  <a:cubicBezTo>
                    <a:pt x="21578" y="6685"/>
                    <a:pt x="21555" y="6591"/>
                    <a:pt x="21509" y="6494"/>
                  </a:cubicBezTo>
                  <a:cubicBezTo>
                    <a:pt x="21450" y="6389"/>
                    <a:pt x="21359" y="6295"/>
                    <a:pt x="21239" y="6216"/>
                  </a:cubicBezTo>
                  <a:cubicBezTo>
                    <a:pt x="21120" y="6137"/>
                    <a:pt x="20977" y="6077"/>
                    <a:pt x="20817" y="6038"/>
                  </a:cubicBezTo>
                  <a:cubicBezTo>
                    <a:pt x="20670" y="6008"/>
                    <a:pt x="20528" y="5993"/>
                    <a:pt x="20355" y="5985"/>
                  </a:cubicBezTo>
                  <a:cubicBezTo>
                    <a:pt x="20182" y="5978"/>
                    <a:pt x="19977" y="5978"/>
                    <a:pt x="19706" y="5978"/>
                  </a:cubicBezTo>
                  <a:lnTo>
                    <a:pt x="18261" y="5978"/>
                  </a:lnTo>
                  <a:lnTo>
                    <a:pt x="18261" y="1305"/>
                  </a:lnTo>
                  <a:cubicBezTo>
                    <a:pt x="18261" y="584"/>
                    <a:pt x="17375" y="0"/>
                    <a:pt x="16282" y="0"/>
                  </a:cubicBezTo>
                  <a:cubicBezTo>
                    <a:pt x="15188" y="0"/>
                    <a:pt x="14302" y="584"/>
                    <a:pt x="14302" y="1305"/>
                  </a:cubicBezTo>
                  <a:lnTo>
                    <a:pt x="14302" y="5978"/>
                  </a:lnTo>
                  <a:lnTo>
                    <a:pt x="7298" y="5978"/>
                  </a:lnTo>
                  <a:lnTo>
                    <a:pt x="7298" y="1305"/>
                  </a:lnTo>
                  <a:cubicBezTo>
                    <a:pt x="7298" y="584"/>
                    <a:pt x="6411" y="0"/>
                    <a:pt x="5318" y="0"/>
                  </a:cubicBezTo>
                  <a:close/>
                </a:path>
              </a:pathLst>
            </a:custGeom>
            <a:ln w="12700">
              <a:solidFill>
                <a:schemeClr val="accent2"/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algn="ctr">
                <a:lnSpc>
                  <a:spcPct val="100000"/>
                </a:lnSpc>
                <a:defRPr sz="30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509B9D-28A1-7EBD-6796-D400C396108D}"/>
                </a:ext>
              </a:extLst>
            </p:cNvPr>
            <p:cNvSpPr/>
            <p:nvPr/>
          </p:nvSpPr>
          <p:spPr bwMode="auto">
            <a:xfrm>
              <a:off x="18807430" y="2249488"/>
              <a:ext cx="946739" cy="946739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818005D-61AF-DD65-A7DC-4742891B5B83}"/>
                </a:ext>
              </a:extLst>
            </p:cNvPr>
            <p:cNvSpPr/>
            <p:nvPr/>
          </p:nvSpPr>
          <p:spPr bwMode="auto">
            <a:xfrm>
              <a:off x="18859532" y="6412674"/>
              <a:ext cx="1912312" cy="1912312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85C24C6-24A0-9DCF-E676-4413FC780430}"/>
                </a:ext>
              </a:extLst>
            </p:cNvPr>
            <p:cNvSpPr/>
            <p:nvPr/>
          </p:nvSpPr>
          <p:spPr bwMode="auto">
            <a:xfrm>
              <a:off x="19227823" y="4203211"/>
              <a:ext cx="1247100" cy="1247100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F14FB4-7AB0-D6E9-B5E2-DD947569F52B}"/>
                </a:ext>
              </a:extLst>
            </p:cNvPr>
            <p:cNvSpPr/>
            <p:nvPr/>
          </p:nvSpPr>
          <p:spPr bwMode="auto">
            <a:xfrm>
              <a:off x="20632553" y="5667577"/>
              <a:ext cx="1247100" cy="1247100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2EF2C34-CDCE-D04C-FE5F-5978A19B54EC}"/>
                </a:ext>
              </a:extLst>
            </p:cNvPr>
            <p:cNvSpPr/>
            <p:nvPr/>
          </p:nvSpPr>
          <p:spPr bwMode="auto">
            <a:xfrm>
              <a:off x="17505040" y="5223629"/>
              <a:ext cx="1247100" cy="1247100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59FD1B3-CAB2-B9E0-4B24-E48DE06DAC22}"/>
                </a:ext>
              </a:extLst>
            </p:cNvPr>
            <p:cNvSpPr/>
            <p:nvPr/>
          </p:nvSpPr>
          <p:spPr bwMode="auto">
            <a:xfrm>
              <a:off x="18981579" y="5576100"/>
              <a:ext cx="693078" cy="693076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267837A-99D0-60AC-3EF8-62E8F9C609CA}"/>
                </a:ext>
              </a:extLst>
            </p:cNvPr>
            <p:cNvSpPr/>
            <p:nvPr/>
          </p:nvSpPr>
          <p:spPr bwMode="auto">
            <a:xfrm>
              <a:off x="20664605" y="4337021"/>
              <a:ext cx="693078" cy="693076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EAB8FAA-1FBB-113A-F27A-F6EC934A595F}"/>
                </a:ext>
              </a:extLst>
            </p:cNvPr>
            <p:cNvSpPr/>
            <p:nvPr/>
          </p:nvSpPr>
          <p:spPr bwMode="auto">
            <a:xfrm>
              <a:off x="21479351" y="4577299"/>
              <a:ext cx="1074768" cy="1074764"/>
            </a:xfrm>
            <a:prstGeom prst="ellipse">
              <a:avLst/>
            </a:prstGeom>
            <a:solidFill>
              <a:srgbClr val="F3F3F3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E23D842-87C1-75E7-6A89-0CEDFC71F08D}"/>
                </a:ext>
              </a:extLst>
            </p:cNvPr>
            <p:cNvSpPr/>
            <p:nvPr userDrawn="1"/>
          </p:nvSpPr>
          <p:spPr bwMode="auto">
            <a:xfrm>
              <a:off x="20101095" y="5684341"/>
              <a:ext cx="374040" cy="374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7835146-E514-BF31-1C6F-B6A2D95B3524}"/>
                </a:ext>
              </a:extLst>
            </p:cNvPr>
            <p:cNvSpPr/>
            <p:nvPr/>
          </p:nvSpPr>
          <p:spPr bwMode="auto">
            <a:xfrm>
              <a:off x="18365061" y="6572236"/>
              <a:ext cx="374040" cy="374038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DA2BEA8-E54B-48E6-4FC9-5AAFA55E0C45}"/>
                </a:ext>
              </a:extLst>
            </p:cNvPr>
            <p:cNvSpPr/>
            <p:nvPr/>
          </p:nvSpPr>
          <p:spPr bwMode="auto">
            <a:xfrm>
              <a:off x="18119896" y="2530323"/>
              <a:ext cx="374040" cy="374038"/>
            </a:xfrm>
            <a:prstGeom prst="ellips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5E9978B-9858-52B8-51D4-C1B7EAFB195B}"/>
                </a:ext>
              </a:extLst>
            </p:cNvPr>
            <p:cNvSpPr/>
            <p:nvPr/>
          </p:nvSpPr>
          <p:spPr bwMode="auto">
            <a:xfrm>
              <a:off x="19743287" y="1986984"/>
              <a:ext cx="374040" cy="374038"/>
            </a:xfrm>
            <a:prstGeom prst="ellips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A54B95E-D35D-1945-B209-DF29C0775717}"/>
                </a:ext>
              </a:extLst>
            </p:cNvPr>
            <p:cNvSpPr/>
            <p:nvPr/>
          </p:nvSpPr>
          <p:spPr bwMode="auto">
            <a:xfrm>
              <a:off x="19196788" y="3368675"/>
              <a:ext cx="618899" cy="61889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241729A-AF06-1E7A-660E-7BD8D3EBAD93}"/>
                </a:ext>
              </a:extLst>
            </p:cNvPr>
            <p:cNvSpPr/>
            <p:nvPr/>
          </p:nvSpPr>
          <p:spPr bwMode="auto">
            <a:xfrm>
              <a:off x="21734579" y="3699980"/>
              <a:ext cx="618900" cy="618896"/>
            </a:xfrm>
            <a:prstGeom prst="ellips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70970AD-EFC8-BAC2-D0D9-C4225A03D0A5}"/>
                </a:ext>
              </a:extLst>
            </p:cNvPr>
            <p:cNvSpPr/>
            <p:nvPr/>
          </p:nvSpPr>
          <p:spPr bwMode="auto">
            <a:xfrm>
              <a:off x="20942609" y="7102323"/>
              <a:ext cx="374040" cy="374038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vert="horz" wrap="square" lIns="38100" tIns="38100" rIns="38100" bIns="3810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8255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>
                <a:ln>
                  <a:noFill/>
                </a:ln>
                <a:solidFill>
                  <a:srgbClr val="74808C"/>
                </a:solidFill>
                <a:effectLst/>
                <a:latin typeface="Poppins" charset="0"/>
                <a:ea typeface="Poppins" charset="0"/>
                <a:cs typeface="Poppins" charset="0"/>
                <a:sym typeface="Poppins" charset="0"/>
              </a:endParaRPr>
            </a:p>
          </p:txBody>
        </p:sp>
      </p:grpSp>
      <p:sp>
        <p:nvSpPr>
          <p:cNvPr id="32" name="object 47">
            <a:extLst>
              <a:ext uri="{FF2B5EF4-FFF2-40B4-BE49-F238E27FC236}">
                <a16:creationId xmlns:a16="http://schemas.microsoft.com/office/drawing/2014/main" id="{E0B97021-8BF2-1309-13C7-48155A3EAEAF}"/>
              </a:ext>
            </a:extLst>
          </p:cNvPr>
          <p:cNvSpPr/>
          <p:nvPr userDrawn="1"/>
        </p:nvSpPr>
        <p:spPr>
          <a:xfrm rot="10800000">
            <a:off x="1" y="5604006"/>
            <a:ext cx="1804085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33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DF6B9BCE-2797-DAC8-D5C3-0297E39610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1" y="5861180"/>
            <a:ext cx="400310" cy="808588"/>
          </a:xfrm>
          <a:prstGeom prst="rect">
            <a:avLst/>
          </a:prstGeom>
        </p:spPr>
      </p:pic>
      <p:grpSp>
        <p:nvGrpSpPr>
          <p:cNvPr id="88" name="Group 87">
            <a:extLst>
              <a:ext uri="{FF2B5EF4-FFF2-40B4-BE49-F238E27FC236}">
                <a16:creationId xmlns:a16="http://schemas.microsoft.com/office/drawing/2014/main" id="{60CA3F4D-5070-6260-34DD-BDCB908A2BD9}"/>
              </a:ext>
            </a:extLst>
          </p:cNvPr>
          <p:cNvGrpSpPr/>
          <p:nvPr userDrawn="1"/>
        </p:nvGrpSpPr>
        <p:grpSpPr>
          <a:xfrm>
            <a:off x="9487574" y="3839248"/>
            <a:ext cx="498095" cy="500507"/>
            <a:chOff x="1797564" y="-1010173"/>
            <a:chExt cx="4362557" cy="4383680"/>
          </a:xfrm>
          <a:solidFill>
            <a:schemeClr val="tx2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B126C7E-AF5E-7DF4-1780-6A7579E2ED65}"/>
                </a:ext>
              </a:extLst>
            </p:cNvPr>
            <p:cNvSpPr/>
            <p:nvPr/>
          </p:nvSpPr>
          <p:spPr>
            <a:xfrm>
              <a:off x="2731105" y="-71967"/>
              <a:ext cx="2490825" cy="2490825"/>
            </a:xfrm>
            <a:custGeom>
              <a:avLst/>
              <a:gdLst>
                <a:gd name="connsiteX0" fmla="*/ 1245413 w 2490825"/>
                <a:gd name="connsiteY0" fmla="*/ 0 h 2490825"/>
                <a:gd name="connsiteX1" fmla="*/ 0 w 2490825"/>
                <a:gd name="connsiteY1" fmla="*/ 1245413 h 2490825"/>
                <a:gd name="connsiteX2" fmla="*/ 1245413 w 2490825"/>
                <a:gd name="connsiteY2" fmla="*/ 2490826 h 2490825"/>
                <a:gd name="connsiteX3" fmla="*/ 2490826 w 2490825"/>
                <a:gd name="connsiteY3" fmla="*/ 1245413 h 2490825"/>
                <a:gd name="connsiteX4" fmla="*/ 1245413 w 2490825"/>
                <a:gd name="connsiteY4" fmla="*/ 0 h 2490825"/>
                <a:gd name="connsiteX5" fmla="*/ 1245413 w 2490825"/>
                <a:gd name="connsiteY5" fmla="*/ 2375611 h 2490825"/>
                <a:gd name="connsiteX6" fmla="*/ 109728 w 2490825"/>
                <a:gd name="connsiteY6" fmla="*/ 1245413 h 2490825"/>
                <a:gd name="connsiteX7" fmla="*/ 1245413 w 2490825"/>
                <a:gd name="connsiteY7" fmla="*/ 109728 h 2490825"/>
                <a:gd name="connsiteX8" fmla="*/ 2381098 w 2490825"/>
                <a:gd name="connsiteY8" fmla="*/ 1245413 h 2490825"/>
                <a:gd name="connsiteX9" fmla="*/ 1245413 w 2490825"/>
                <a:gd name="connsiteY9" fmla="*/ 2375611 h 249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90825" h="2490825">
                  <a:moveTo>
                    <a:pt x="1245413" y="0"/>
                  </a:moveTo>
                  <a:cubicBezTo>
                    <a:pt x="559613" y="0"/>
                    <a:pt x="0" y="559623"/>
                    <a:pt x="0" y="1245413"/>
                  </a:cubicBezTo>
                  <a:cubicBezTo>
                    <a:pt x="0" y="1931203"/>
                    <a:pt x="559623" y="2490826"/>
                    <a:pt x="1245413" y="2490826"/>
                  </a:cubicBezTo>
                  <a:cubicBezTo>
                    <a:pt x="1931203" y="2490826"/>
                    <a:pt x="2490826" y="1931203"/>
                    <a:pt x="2490826" y="1245413"/>
                  </a:cubicBezTo>
                  <a:cubicBezTo>
                    <a:pt x="2490826" y="559623"/>
                    <a:pt x="1925727" y="0"/>
                    <a:pt x="1245413" y="0"/>
                  </a:cubicBezTo>
                  <a:close/>
                  <a:moveTo>
                    <a:pt x="1245413" y="2375611"/>
                  </a:moveTo>
                  <a:cubicBezTo>
                    <a:pt x="619963" y="2375611"/>
                    <a:pt x="109728" y="1870863"/>
                    <a:pt x="109728" y="1245413"/>
                  </a:cubicBezTo>
                  <a:cubicBezTo>
                    <a:pt x="109728" y="619963"/>
                    <a:pt x="619944" y="109728"/>
                    <a:pt x="1245413" y="109728"/>
                  </a:cubicBezTo>
                  <a:cubicBezTo>
                    <a:pt x="1870863" y="109728"/>
                    <a:pt x="2381098" y="619944"/>
                    <a:pt x="2381098" y="1245413"/>
                  </a:cubicBezTo>
                  <a:cubicBezTo>
                    <a:pt x="2381059" y="1870863"/>
                    <a:pt x="1865366" y="2375611"/>
                    <a:pt x="1245413" y="2375611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3A9D7259-949F-1562-62A1-74134137834E}"/>
                </a:ext>
              </a:extLst>
            </p:cNvPr>
            <p:cNvSpPr/>
            <p:nvPr/>
          </p:nvSpPr>
          <p:spPr>
            <a:xfrm>
              <a:off x="3927125" y="-1010173"/>
              <a:ext cx="109759" cy="658399"/>
            </a:xfrm>
            <a:custGeom>
              <a:avLst/>
              <a:gdLst>
                <a:gd name="connsiteX0" fmla="*/ 54880 w 109759"/>
                <a:gd name="connsiteY0" fmla="*/ 658399 h 658399"/>
                <a:gd name="connsiteX1" fmla="*/ 109759 w 109759"/>
                <a:gd name="connsiteY1" fmla="*/ 603520 h 658399"/>
                <a:gd name="connsiteX2" fmla="*/ 109759 w 109759"/>
                <a:gd name="connsiteY2" fmla="*/ 54880 h 658399"/>
                <a:gd name="connsiteX3" fmla="*/ 54880 w 109759"/>
                <a:gd name="connsiteY3" fmla="*/ 0 h 658399"/>
                <a:gd name="connsiteX4" fmla="*/ 0 w 109759"/>
                <a:gd name="connsiteY4" fmla="*/ 54880 h 658399"/>
                <a:gd name="connsiteX5" fmla="*/ 0 w 109759"/>
                <a:gd name="connsiteY5" fmla="*/ 603520 h 658399"/>
                <a:gd name="connsiteX6" fmla="*/ 54880 w 109759"/>
                <a:gd name="connsiteY6" fmla="*/ 658399 h 658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658399">
                  <a:moveTo>
                    <a:pt x="54880" y="658399"/>
                  </a:moveTo>
                  <a:cubicBezTo>
                    <a:pt x="87792" y="658399"/>
                    <a:pt x="109759" y="636470"/>
                    <a:pt x="109759" y="603520"/>
                  </a:cubicBezTo>
                  <a:lnTo>
                    <a:pt x="109759" y="54880"/>
                  </a:lnTo>
                  <a:cubicBezTo>
                    <a:pt x="109759" y="21967"/>
                    <a:pt x="87830" y="0"/>
                    <a:pt x="54880" y="0"/>
                  </a:cubicBezTo>
                  <a:cubicBezTo>
                    <a:pt x="21967" y="0"/>
                    <a:pt x="0" y="21929"/>
                    <a:pt x="0" y="54880"/>
                  </a:cubicBezTo>
                  <a:lnTo>
                    <a:pt x="0" y="603520"/>
                  </a:lnTo>
                  <a:cubicBezTo>
                    <a:pt x="38" y="630960"/>
                    <a:pt x="21967" y="658399"/>
                    <a:pt x="54880" y="658399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334B26F-452A-8B99-DABD-9DD08FBCAF07}"/>
                </a:ext>
              </a:extLst>
            </p:cNvPr>
            <p:cNvSpPr/>
            <p:nvPr/>
          </p:nvSpPr>
          <p:spPr>
            <a:xfrm>
              <a:off x="3927109" y="2715108"/>
              <a:ext cx="109759" cy="658399"/>
            </a:xfrm>
            <a:custGeom>
              <a:avLst/>
              <a:gdLst>
                <a:gd name="connsiteX0" fmla="*/ 109760 w 109759"/>
                <a:gd name="connsiteY0" fmla="*/ 603520 h 658399"/>
                <a:gd name="connsiteX1" fmla="*/ 109760 w 109759"/>
                <a:gd name="connsiteY1" fmla="*/ 54880 h 658399"/>
                <a:gd name="connsiteX2" fmla="*/ 54880 w 109759"/>
                <a:gd name="connsiteY2" fmla="*/ 0 h 658399"/>
                <a:gd name="connsiteX3" fmla="*/ 0 w 109759"/>
                <a:gd name="connsiteY3" fmla="*/ 54880 h 658399"/>
                <a:gd name="connsiteX4" fmla="*/ 0 w 109759"/>
                <a:gd name="connsiteY4" fmla="*/ 603520 h 658399"/>
                <a:gd name="connsiteX5" fmla="*/ 54880 w 109759"/>
                <a:gd name="connsiteY5" fmla="*/ 658399 h 658399"/>
                <a:gd name="connsiteX6" fmla="*/ 109760 w 109759"/>
                <a:gd name="connsiteY6" fmla="*/ 603520 h 658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658399">
                  <a:moveTo>
                    <a:pt x="109760" y="603520"/>
                  </a:moveTo>
                  <a:lnTo>
                    <a:pt x="109760" y="54880"/>
                  </a:lnTo>
                  <a:cubicBezTo>
                    <a:pt x="109760" y="21967"/>
                    <a:pt x="87830" y="0"/>
                    <a:pt x="54880" y="0"/>
                  </a:cubicBezTo>
                  <a:cubicBezTo>
                    <a:pt x="21967" y="0"/>
                    <a:pt x="0" y="21929"/>
                    <a:pt x="0" y="54880"/>
                  </a:cubicBezTo>
                  <a:lnTo>
                    <a:pt x="0" y="603520"/>
                  </a:lnTo>
                  <a:cubicBezTo>
                    <a:pt x="0" y="636432"/>
                    <a:pt x="21929" y="658399"/>
                    <a:pt x="54880" y="658399"/>
                  </a:cubicBezTo>
                  <a:cubicBezTo>
                    <a:pt x="87792" y="658399"/>
                    <a:pt x="109760" y="630959"/>
                    <a:pt x="109760" y="60352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7F1E755-526E-C48A-F2A0-5D524B9EEB70}"/>
                </a:ext>
              </a:extLst>
            </p:cNvPr>
            <p:cNvSpPr/>
            <p:nvPr/>
          </p:nvSpPr>
          <p:spPr>
            <a:xfrm>
              <a:off x="4700918" y="-738074"/>
              <a:ext cx="386095" cy="589284"/>
            </a:xfrm>
            <a:custGeom>
              <a:avLst/>
              <a:gdLst>
                <a:gd name="connsiteX0" fmla="*/ 27237 w 386095"/>
                <a:gd name="connsiteY0" fmla="*/ 583812 h 589284"/>
                <a:gd name="connsiteX1" fmla="*/ 54677 w 386095"/>
                <a:gd name="connsiteY1" fmla="*/ 589284 h 589284"/>
                <a:gd name="connsiteX2" fmla="*/ 104046 w 386095"/>
                <a:gd name="connsiteY2" fmla="*/ 561844 h 589284"/>
                <a:gd name="connsiteX3" fmla="*/ 378366 w 386095"/>
                <a:gd name="connsiteY3" fmla="*/ 84537 h 589284"/>
                <a:gd name="connsiteX4" fmla="*/ 356437 w 386095"/>
                <a:gd name="connsiteY4" fmla="*/ 7730 h 589284"/>
                <a:gd name="connsiteX5" fmla="*/ 279629 w 386095"/>
                <a:gd name="connsiteY5" fmla="*/ 29659 h 589284"/>
                <a:gd name="connsiteX6" fmla="*/ 5309 w 386095"/>
                <a:gd name="connsiteY6" fmla="*/ 507005 h 589284"/>
                <a:gd name="connsiteX7" fmla="*/ 27238 w 386095"/>
                <a:gd name="connsiteY7" fmla="*/ 583812 h 589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6095" h="589284">
                  <a:moveTo>
                    <a:pt x="27237" y="583812"/>
                  </a:moveTo>
                  <a:cubicBezTo>
                    <a:pt x="38220" y="589284"/>
                    <a:pt x="43693" y="589284"/>
                    <a:pt x="54677" y="589284"/>
                  </a:cubicBezTo>
                  <a:cubicBezTo>
                    <a:pt x="71133" y="589284"/>
                    <a:pt x="93100" y="578301"/>
                    <a:pt x="104046" y="561844"/>
                  </a:cubicBezTo>
                  <a:lnTo>
                    <a:pt x="378366" y="84537"/>
                  </a:lnTo>
                  <a:cubicBezTo>
                    <a:pt x="394822" y="57097"/>
                    <a:pt x="383838" y="24185"/>
                    <a:pt x="356437" y="7730"/>
                  </a:cubicBezTo>
                  <a:cubicBezTo>
                    <a:pt x="328997" y="-8727"/>
                    <a:pt x="296084" y="2257"/>
                    <a:pt x="279629" y="29659"/>
                  </a:cubicBezTo>
                  <a:lnTo>
                    <a:pt x="5309" y="507005"/>
                  </a:lnTo>
                  <a:cubicBezTo>
                    <a:pt x="-5675" y="534445"/>
                    <a:pt x="-202" y="567357"/>
                    <a:pt x="27238" y="583812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4C5127F2-433E-C54F-D9E2-79081A4ADD70}"/>
                </a:ext>
              </a:extLst>
            </p:cNvPr>
            <p:cNvSpPr/>
            <p:nvPr/>
          </p:nvSpPr>
          <p:spPr>
            <a:xfrm>
              <a:off x="5276975" y="26993"/>
              <a:ext cx="581184" cy="394819"/>
            </a:xfrm>
            <a:custGeom>
              <a:avLst/>
              <a:gdLst>
                <a:gd name="connsiteX0" fmla="*/ 82117 w 581184"/>
                <a:gd name="connsiteY0" fmla="*/ 383842 h 394819"/>
                <a:gd name="connsiteX1" fmla="*/ 553947 w 581184"/>
                <a:gd name="connsiteY1" fmla="*/ 104045 h 394819"/>
                <a:gd name="connsiteX2" fmla="*/ 575876 w 581184"/>
                <a:gd name="connsiteY2" fmla="*/ 27238 h 394819"/>
                <a:gd name="connsiteX3" fmla="*/ 499068 w 581184"/>
                <a:gd name="connsiteY3" fmla="*/ 5309 h 394819"/>
                <a:gd name="connsiteX4" fmla="*/ 27238 w 581184"/>
                <a:gd name="connsiteY4" fmla="*/ 290572 h 394819"/>
                <a:gd name="connsiteX5" fmla="*/ 5309 w 581184"/>
                <a:gd name="connsiteY5" fmla="*/ 367380 h 394819"/>
                <a:gd name="connsiteX6" fmla="*/ 54678 w 581184"/>
                <a:gd name="connsiteY6" fmla="*/ 394820 h 394819"/>
                <a:gd name="connsiteX7" fmla="*/ 82117 w 581184"/>
                <a:gd name="connsiteY7" fmla="*/ 383836 h 394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1184" h="394819">
                  <a:moveTo>
                    <a:pt x="82117" y="383842"/>
                  </a:moveTo>
                  <a:lnTo>
                    <a:pt x="553947" y="104045"/>
                  </a:lnTo>
                  <a:cubicBezTo>
                    <a:pt x="581387" y="87589"/>
                    <a:pt x="586860" y="54677"/>
                    <a:pt x="575876" y="27238"/>
                  </a:cubicBezTo>
                  <a:cubicBezTo>
                    <a:pt x="559420" y="-202"/>
                    <a:pt x="526507" y="-5675"/>
                    <a:pt x="499068" y="5309"/>
                  </a:cubicBezTo>
                  <a:lnTo>
                    <a:pt x="27238" y="290572"/>
                  </a:lnTo>
                  <a:cubicBezTo>
                    <a:pt x="-202" y="307028"/>
                    <a:pt x="-5675" y="339941"/>
                    <a:pt x="5309" y="367380"/>
                  </a:cubicBezTo>
                  <a:cubicBezTo>
                    <a:pt x="16293" y="383836"/>
                    <a:pt x="32749" y="394820"/>
                    <a:pt x="54678" y="394820"/>
                  </a:cubicBezTo>
                  <a:cubicBezTo>
                    <a:pt x="65661" y="394820"/>
                    <a:pt x="76607" y="389309"/>
                    <a:pt x="82117" y="38383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D3524A98-2F96-3302-EA71-D9A2946A5FB3}"/>
                </a:ext>
              </a:extLst>
            </p:cNvPr>
            <p:cNvSpPr/>
            <p:nvPr/>
          </p:nvSpPr>
          <p:spPr>
            <a:xfrm>
              <a:off x="5501722" y="1080176"/>
              <a:ext cx="658399" cy="120743"/>
            </a:xfrm>
            <a:custGeom>
              <a:avLst/>
              <a:gdLst>
                <a:gd name="connsiteX0" fmla="*/ 603519 w 658399"/>
                <a:gd name="connsiteY0" fmla="*/ 0 h 120743"/>
                <a:gd name="connsiteX1" fmla="*/ 54880 w 658399"/>
                <a:gd name="connsiteY1" fmla="*/ 10984 h 120743"/>
                <a:gd name="connsiteX2" fmla="*/ 0 w 658399"/>
                <a:gd name="connsiteY2" fmla="*/ 65863 h 120743"/>
                <a:gd name="connsiteX3" fmla="*/ 54880 w 658399"/>
                <a:gd name="connsiteY3" fmla="*/ 120743 h 120743"/>
                <a:gd name="connsiteX4" fmla="*/ 603519 w 658399"/>
                <a:gd name="connsiteY4" fmla="*/ 109760 h 120743"/>
                <a:gd name="connsiteX5" fmla="*/ 658399 w 658399"/>
                <a:gd name="connsiteY5" fmla="*/ 54880 h 120743"/>
                <a:gd name="connsiteX6" fmla="*/ 603519 w 658399"/>
                <a:gd name="connsiteY6" fmla="*/ 0 h 120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8399" h="120743">
                  <a:moveTo>
                    <a:pt x="603519" y="0"/>
                  </a:moveTo>
                  <a:lnTo>
                    <a:pt x="54880" y="10984"/>
                  </a:lnTo>
                  <a:cubicBezTo>
                    <a:pt x="21967" y="10984"/>
                    <a:pt x="0" y="38423"/>
                    <a:pt x="0" y="65863"/>
                  </a:cubicBezTo>
                  <a:cubicBezTo>
                    <a:pt x="0" y="93303"/>
                    <a:pt x="27440" y="120743"/>
                    <a:pt x="54880" y="120743"/>
                  </a:cubicBezTo>
                  <a:lnTo>
                    <a:pt x="603519" y="109760"/>
                  </a:lnTo>
                  <a:cubicBezTo>
                    <a:pt x="636432" y="109760"/>
                    <a:pt x="658399" y="82320"/>
                    <a:pt x="658399" y="54880"/>
                  </a:cubicBezTo>
                  <a:cubicBezTo>
                    <a:pt x="658361" y="27440"/>
                    <a:pt x="630921" y="0"/>
                    <a:pt x="603519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7C1EB91-E792-72E3-374B-9FBF701B10D2}"/>
                </a:ext>
              </a:extLst>
            </p:cNvPr>
            <p:cNvSpPr/>
            <p:nvPr/>
          </p:nvSpPr>
          <p:spPr>
            <a:xfrm>
              <a:off x="5301976" y="1873471"/>
              <a:ext cx="594589" cy="375276"/>
            </a:xfrm>
            <a:custGeom>
              <a:avLst/>
              <a:gdLst>
                <a:gd name="connsiteX0" fmla="*/ 567350 w 594589"/>
                <a:gd name="connsiteY0" fmla="*/ 271067 h 375276"/>
                <a:gd name="connsiteX1" fmla="*/ 84537 w 594589"/>
                <a:gd name="connsiteY1" fmla="*/ 7730 h 375276"/>
                <a:gd name="connsiteX2" fmla="*/ 7730 w 594589"/>
                <a:gd name="connsiteY2" fmla="*/ 29659 h 375276"/>
                <a:gd name="connsiteX3" fmla="*/ 29659 w 594589"/>
                <a:gd name="connsiteY3" fmla="*/ 106466 h 375276"/>
                <a:gd name="connsiteX4" fmla="*/ 512472 w 594589"/>
                <a:gd name="connsiteY4" fmla="*/ 369804 h 375276"/>
                <a:gd name="connsiteX5" fmla="*/ 539911 w 594589"/>
                <a:gd name="connsiteY5" fmla="*/ 375276 h 375276"/>
                <a:gd name="connsiteX6" fmla="*/ 589280 w 594589"/>
                <a:gd name="connsiteY6" fmla="*/ 347836 h 375276"/>
                <a:gd name="connsiteX7" fmla="*/ 567351 w 594589"/>
                <a:gd name="connsiteY7" fmla="*/ 271067 h 37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4589" h="375276">
                  <a:moveTo>
                    <a:pt x="567350" y="271067"/>
                  </a:moveTo>
                  <a:lnTo>
                    <a:pt x="84537" y="7730"/>
                  </a:lnTo>
                  <a:cubicBezTo>
                    <a:pt x="57097" y="-8727"/>
                    <a:pt x="24185" y="2257"/>
                    <a:pt x="7730" y="29659"/>
                  </a:cubicBezTo>
                  <a:cubicBezTo>
                    <a:pt x="-8727" y="57098"/>
                    <a:pt x="2257" y="90011"/>
                    <a:pt x="29659" y="106466"/>
                  </a:cubicBezTo>
                  <a:lnTo>
                    <a:pt x="512472" y="369804"/>
                  </a:lnTo>
                  <a:cubicBezTo>
                    <a:pt x="523455" y="375276"/>
                    <a:pt x="528928" y="375276"/>
                    <a:pt x="539911" y="375276"/>
                  </a:cubicBezTo>
                  <a:cubicBezTo>
                    <a:pt x="561840" y="375276"/>
                    <a:pt x="578335" y="364292"/>
                    <a:pt x="589280" y="347836"/>
                  </a:cubicBezTo>
                  <a:cubicBezTo>
                    <a:pt x="600264" y="320435"/>
                    <a:pt x="594791" y="287523"/>
                    <a:pt x="567351" y="271067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56FAC71-C55D-9F7A-552C-D0E95B279B31}"/>
                </a:ext>
              </a:extLst>
            </p:cNvPr>
            <p:cNvSpPr/>
            <p:nvPr/>
          </p:nvSpPr>
          <p:spPr>
            <a:xfrm>
              <a:off x="4746332" y="2464465"/>
              <a:ext cx="397087" cy="579871"/>
            </a:xfrm>
            <a:custGeom>
              <a:avLst/>
              <a:gdLst>
                <a:gd name="connsiteX0" fmla="*/ 102524 w 397087"/>
                <a:gd name="connsiteY0" fmla="*/ 25716 h 579871"/>
                <a:gd name="connsiteX1" fmla="*/ 25716 w 397087"/>
                <a:gd name="connsiteY1" fmla="*/ 9260 h 579871"/>
                <a:gd name="connsiteX2" fmla="*/ 9260 w 397087"/>
                <a:gd name="connsiteY2" fmla="*/ 86068 h 579871"/>
                <a:gd name="connsiteX3" fmla="*/ 294562 w 397087"/>
                <a:gd name="connsiteY3" fmla="*/ 552431 h 579871"/>
                <a:gd name="connsiteX4" fmla="*/ 343932 w 397087"/>
                <a:gd name="connsiteY4" fmla="*/ 579871 h 579871"/>
                <a:gd name="connsiteX5" fmla="*/ 371371 w 397087"/>
                <a:gd name="connsiteY5" fmla="*/ 574399 h 579871"/>
                <a:gd name="connsiteX6" fmla="*/ 387828 w 397087"/>
                <a:gd name="connsiteY6" fmla="*/ 497591 h 579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7087" h="579871">
                  <a:moveTo>
                    <a:pt x="102524" y="25716"/>
                  </a:moveTo>
                  <a:cubicBezTo>
                    <a:pt x="86068" y="-1724"/>
                    <a:pt x="53155" y="-7196"/>
                    <a:pt x="25716" y="9260"/>
                  </a:cubicBezTo>
                  <a:cubicBezTo>
                    <a:pt x="-1724" y="25716"/>
                    <a:pt x="-7196" y="58629"/>
                    <a:pt x="9260" y="86068"/>
                  </a:cubicBezTo>
                  <a:lnTo>
                    <a:pt x="294562" y="552431"/>
                  </a:lnTo>
                  <a:cubicBezTo>
                    <a:pt x="305546" y="568888"/>
                    <a:pt x="322002" y="579871"/>
                    <a:pt x="343932" y="579871"/>
                  </a:cubicBezTo>
                  <a:cubicBezTo>
                    <a:pt x="354915" y="579871"/>
                    <a:pt x="365860" y="579871"/>
                    <a:pt x="371371" y="574399"/>
                  </a:cubicBezTo>
                  <a:cubicBezTo>
                    <a:pt x="398811" y="557942"/>
                    <a:pt x="404284" y="525030"/>
                    <a:pt x="387828" y="497591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39B9C6C-D61E-B729-3E4F-C2EA3B280EB4}"/>
                </a:ext>
              </a:extLst>
            </p:cNvPr>
            <p:cNvSpPr/>
            <p:nvPr/>
          </p:nvSpPr>
          <p:spPr>
            <a:xfrm>
              <a:off x="2926382" y="2509877"/>
              <a:ext cx="372056" cy="600266"/>
            </a:xfrm>
            <a:custGeom>
              <a:avLst/>
              <a:gdLst>
                <a:gd name="connsiteX0" fmla="*/ 57097 w 372056"/>
                <a:gd name="connsiteY0" fmla="*/ 600267 h 600266"/>
                <a:gd name="connsiteX1" fmla="*/ 106466 w 372056"/>
                <a:gd name="connsiteY1" fmla="*/ 572827 h 600266"/>
                <a:gd name="connsiteX2" fmla="*/ 364327 w 372056"/>
                <a:gd name="connsiteY2" fmla="*/ 84537 h 600266"/>
                <a:gd name="connsiteX3" fmla="*/ 342398 w 372056"/>
                <a:gd name="connsiteY3" fmla="*/ 7730 h 600266"/>
                <a:gd name="connsiteX4" fmla="*/ 265590 w 372056"/>
                <a:gd name="connsiteY4" fmla="*/ 29659 h 600266"/>
                <a:gd name="connsiteX5" fmla="*/ 7730 w 372056"/>
                <a:gd name="connsiteY5" fmla="*/ 517948 h 600266"/>
                <a:gd name="connsiteX6" fmla="*/ 29659 w 372056"/>
                <a:gd name="connsiteY6" fmla="*/ 594756 h 600266"/>
                <a:gd name="connsiteX7" fmla="*/ 57098 w 372056"/>
                <a:gd name="connsiteY7" fmla="*/ 600267 h 60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2056" h="600266">
                  <a:moveTo>
                    <a:pt x="57097" y="600267"/>
                  </a:moveTo>
                  <a:cubicBezTo>
                    <a:pt x="79026" y="600267"/>
                    <a:pt x="95521" y="589283"/>
                    <a:pt x="106466" y="572827"/>
                  </a:cubicBezTo>
                  <a:lnTo>
                    <a:pt x="364327" y="84537"/>
                  </a:lnTo>
                  <a:cubicBezTo>
                    <a:pt x="380783" y="57097"/>
                    <a:pt x="369800" y="24185"/>
                    <a:pt x="342398" y="7730"/>
                  </a:cubicBezTo>
                  <a:cubicBezTo>
                    <a:pt x="314958" y="-8727"/>
                    <a:pt x="282046" y="2257"/>
                    <a:pt x="265590" y="29659"/>
                  </a:cubicBezTo>
                  <a:lnTo>
                    <a:pt x="7730" y="517948"/>
                  </a:lnTo>
                  <a:cubicBezTo>
                    <a:pt x="-8727" y="545388"/>
                    <a:pt x="2257" y="578301"/>
                    <a:pt x="29659" y="594756"/>
                  </a:cubicBezTo>
                  <a:cubicBezTo>
                    <a:pt x="40642" y="600267"/>
                    <a:pt x="46115" y="600267"/>
                    <a:pt x="57098" y="600267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4A9DC095-E0BA-8094-583F-8323C58C31FB}"/>
                </a:ext>
              </a:extLst>
            </p:cNvPr>
            <p:cNvSpPr/>
            <p:nvPr/>
          </p:nvSpPr>
          <p:spPr>
            <a:xfrm>
              <a:off x="2123843" y="1965202"/>
              <a:ext cx="572362" cy="409753"/>
            </a:xfrm>
            <a:custGeom>
              <a:avLst/>
              <a:gdLst>
                <a:gd name="connsiteX0" fmla="*/ 563372 w 572362"/>
                <a:gd name="connsiteY0" fmla="*/ 25716 h 409753"/>
                <a:gd name="connsiteX1" fmla="*/ 486564 w 572362"/>
                <a:gd name="connsiteY1" fmla="*/ 9260 h 409753"/>
                <a:gd name="connsiteX2" fmla="*/ 25716 w 572362"/>
                <a:gd name="connsiteY2" fmla="*/ 305506 h 409753"/>
                <a:gd name="connsiteX3" fmla="*/ 9260 w 572362"/>
                <a:gd name="connsiteY3" fmla="*/ 382313 h 409753"/>
                <a:gd name="connsiteX4" fmla="*/ 53156 w 572362"/>
                <a:gd name="connsiteY4" fmla="*/ 409753 h 409753"/>
                <a:gd name="connsiteX5" fmla="*/ 80596 w 572362"/>
                <a:gd name="connsiteY5" fmla="*/ 398770 h 409753"/>
                <a:gd name="connsiteX6" fmla="*/ 541444 w 572362"/>
                <a:gd name="connsiteY6" fmla="*/ 102524 h 409753"/>
                <a:gd name="connsiteX7" fmla="*/ 563373 w 572362"/>
                <a:gd name="connsiteY7" fmla="*/ 25716 h 409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362" h="409753">
                  <a:moveTo>
                    <a:pt x="563372" y="25716"/>
                  </a:moveTo>
                  <a:cubicBezTo>
                    <a:pt x="546915" y="-1724"/>
                    <a:pt x="514003" y="-7196"/>
                    <a:pt x="486564" y="9260"/>
                  </a:cubicBezTo>
                  <a:lnTo>
                    <a:pt x="25716" y="305506"/>
                  </a:lnTo>
                  <a:cubicBezTo>
                    <a:pt x="-1724" y="321962"/>
                    <a:pt x="-7196" y="354875"/>
                    <a:pt x="9260" y="382313"/>
                  </a:cubicBezTo>
                  <a:cubicBezTo>
                    <a:pt x="20244" y="398770"/>
                    <a:pt x="36700" y="409753"/>
                    <a:pt x="53156" y="409753"/>
                  </a:cubicBezTo>
                  <a:cubicBezTo>
                    <a:pt x="64140" y="409753"/>
                    <a:pt x="75085" y="404281"/>
                    <a:pt x="80596" y="398770"/>
                  </a:cubicBezTo>
                  <a:lnTo>
                    <a:pt x="541444" y="102524"/>
                  </a:lnTo>
                  <a:cubicBezTo>
                    <a:pt x="574356" y="86068"/>
                    <a:pt x="579829" y="53155"/>
                    <a:pt x="563373" y="257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4DE3000-1034-5553-B6A9-C1AF8E1AC163}"/>
                </a:ext>
              </a:extLst>
            </p:cNvPr>
            <p:cNvSpPr/>
            <p:nvPr/>
          </p:nvSpPr>
          <p:spPr>
            <a:xfrm>
              <a:off x="1797564" y="1200039"/>
              <a:ext cx="653734" cy="138045"/>
            </a:xfrm>
            <a:custGeom>
              <a:avLst/>
              <a:gdLst>
                <a:gd name="connsiteX0" fmla="*/ 653735 w 653734"/>
                <a:gd name="connsiteY0" fmla="*/ 50215 h 138045"/>
                <a:gd name="connsiteX1" fmla="*/ 598855 w 653734"/>
                <a:gd name="connsiteY1" fmla="*/ 846 h 138045"/>
                <a:gd name="connsiteX2" fmla="*/ 50215 w 653734"/>
                <a:gd name="connsiteY2" fmla="*/ 28286 h 138045"/>
                <a:gd name="connsiteX3" fmla="*/ 846 w 653734"/>
                <a:gd name="connsiteY3" fmla="*/ 83166 h 138045"/>
                <a:gd name="connsiteX4" fmla="*/ 55726 w 653734"/>
                <a:gd name="connsiteY4" fmla="*/ 138046 h 138045"/>
                <a:gd name="connsiteX5" fmla="*/ 61199 w 653734"/>
                <a:gd name="connsiteY5" fmla="*/ 138046 h 138045"/>
                <a:gd name="connsiteX6" fmla="*/ 609839 w 653734"/>
                <a:gd name="connsiteY6" fmla="*/ 110606 h 138045"/>
                <a:gd name="connsiteX7" fmla="*/ 653735 w 653734"/>
                <a:gd name="connsiteY7" fmla="*/ 50215 h 138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3734" h="138045">
                  <a:moveTo>
                    <a:pt x="653735" y="50215"/>
                  </a:moveTo>
                  <a:cubicBezTo>
                    <a:pt x="653735" y="17303"/>
                    <a:pt x="626295" y="-4664"/>
                    <a:pt x="598855" y="846"/>
                  </a:cubicBezTo>
                  <a:lnTo>
                    <a:pt x="50215" y="28286"/>
                  </a:lnTo>
                  <a:cubicBezTo>
                    <a:pt x="17303" y="28286"/>
                    <a:pt x="-4664" y="55726"/>
                    <a:pt x="846" y="83166"/>
                  </a:cubicBezTo>
                  <a:cubicBezTo>
                    <a:pt x="846" y="110606"/>
                    <a:pt x="28286" y="138046"/>
                    <a:pt x="55726" y="138046"/>
                  </a:cubicBezTo>
                  <a:lnTo>
                    <a:pt x="61199" y="138046"/>
                  </a:lnTo>
                  <a:lnTo>
                    <a:pt x="609839" y="110606"/>
                  </a:lnTo>
                  <a:cubicBezTo>
                    <a:pt x="631768" y="105095"/>
                    <a:pt x="653735" y="77655"/>
                    <a:pt x="653735" y="50215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2D2CE2B-5E0F-15E1-81F2-A6F55EE38B3D}"/>
                </a:ext>
              </a:extLst>
            </p:cNvPr>
            <p:cNvSpPr/>
            <p:nvPr/>
          </p:nvSpPr>
          <p:spPr>
            <a:xfrm>
              <a:off x="2022650" y="158613"/>
              <a:ext cx="598541" cy="350953"/>
            </a:xfrm>
            <a:custGeom>
              <a:avLst/>
              <a:gdLst>
                <a:gd name="connsiteX0" fmla="*/ 28142 w 598541"/>
                <a:gd name="connsiteY0" fmla="*/ 98603 h 350953"/>
                <a:gd name="connsiteX1" fmla="*/ 516432 w 598541"/>
                <a:gd name="connsiteY1" fmla="*/ 345481 h 350953"/>
                <a:gd name="connsiteX2" fmla="*/ 543872 w 598541"/>
                <a:gd name="connsiteY2" fmla="*/ 350954 h 350953"/>
                <a:gd name="connsiteX3" fmla="*/ 593240 w 598541"/>
                <a:gd name="connsiteY3" fmla="*/ 323514 h 350953"/>
                <a:gd name="connsiteX4" fmla="*/ 571311 w 598541"/>
                <a:gd name="connsiteY4" fmla="*/ 252179 h 350953"/>
                <a:gd name="connsiteX5" fmla="*/ 83022 w 598541"/>
                <a:gd name="connsiteY5" fmla="*/ 5301 h 350953"/>
                <a:gd name="connsiteX6" fmla="*/ 11687 w 598541"/>
                <a:gd name="connsiteY6" fmla="*/ 27230 h 350953"/>
                <a:gd name="connsiteX7" fmla="*/ 28143 w 598541"/>
                <a:gd name="connsiteY7" fmla="*/ 98604 h 350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8541" h="350953">
                  <a:moveTo>
                    <a:pt x="28142" y="98603"/>
                  </a:moveTo>
                  <a:lnTo>
                    <a:pt x="516432" y="345481"/>
                  </a:lnTo>
                  <a:cubicBezTo>
                    <a:pt x="521904" y="350954"/>
                    <a:pt x="532888" y="350954"/>
                    <a:pt x="543872" y="350954"/>
                  </a:cubicBezTo>
                  <a:cubicBezTo>
                    <a:pt x="565801" y="350954"/>
                    <a:pt x="582295" y="339970"/>
                    <a:pt x="593240" y="323514"/>
                  </a:cubicBezTo>
                  <a:cubicBezTo>
                    <a:pt x="604224" y="296074"/>
                    <a:pt x="598713" y="263162"/>
                    <a:pt x="571311" y="252179"/>
                  </a:cubicBezTo>
                  <a:lnTo>
                    <a:pt x="83022" y="5301"/>
                  </a:lnTo>
                  <a:cubicBezTo>
                    <a:pt x="55582" y="-5683"/>
                    <a:pt x="22669" y="-172"/>
                    <a:pt x="11687" y="27230"/>
                  </a:cubicBezTo>
                  <a:cubicBezTo>
                    <a:pt x="-10280" y="54708"/>
                    <a:pt x="703" y="87620"/>
                    <a:pt x="28143" y="98604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3FE142A5-57BB-B640-22A6-633B435D49B8}"/>
                </a:ext>
              </a:extLst>
            </p:cNvPr>
            <p:cNvSpPr/>
            <p:nvPr/>
          </p:nvSpPr>
          <p:spPr>
            <a:xfrm>
              <a:off x="2743782" y="-662808"/>
              <a:ext cx="413545" cy="568878"/>
            </a:xfrm>
            <a:custGeom>
              <a:avLst/>
              <a:gdLst>
                <a:gd name="connsiteX0" fmla="*/ 311021 w 413545"/>
                <a:gd name="connsiteY0" fmla="*/ 546950 h 568878"/>
                <a:gd name="connsiteX1" fmla="*/ 354917 w 413545"/>
                <a:gd name="connsiteY1" fmla="*/ 568879 h 568878"/>
                <a:gd name="connsiteX2" fmla="*/ 387829 w 413545"/>
                <a:gd name="connsiteY2" fmla="*/ 557895 h 568878"/>
                <a:gd name="connsiteX3" fmla="*/ 404286 w 413545"/>
                <a:gd name="connsiteY3" fmla="*/ 481087 h 568878"/>
                <a:gd name="connsiteX4" fmla="*/ 102524 w 413545"/>
                <a:gd name="connsiteY4" fmla="*/ 25716 h 568878"/>
                <a:gd name="connsiteX5" fmla="*/ 25716 w 413545"/>
                <a:gd name="connsiteY5" fmla="*/ 9260 h 568878"/>
                <a:gd name="connsiteX6" fmla="*/ 9260 w 413545"/>
                <a:gd name="connsiteY6" fmla="*/ 86068 h 568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545" h="568878">
                  <a:moveTo>
                    <a:pt x="311021" y="546950"/>
                  </a:moveTo>
                  <a:cubicBezTo>
                    <a:pt x="322004" y="563406"/>
                    <a:pt x="338461" y="568879"/>
                    <a:pt x="354917" y="568879"/>
                  </a:cubicBezTo>
                  <a:cubicBezTo>
                    <a:pt x="365901" y="568879"/>
                    <a:pt x="376846" y="563406"/>
                    <a:pt x="387829" y="557895"/>
                  </a:cubicBezTo>
                  <a:cubicBezTo>
                    <a:pt x="415269" y="541439"/>
                    <a:pt x="420742" y="508526"/>
                    <a:pt x="404286" y="481087"/>
                  </a:cubicBezTo>
                  <a:lnTo>
                    <a:pt x="102524" y="25716"/>
                  </a:lnTo>
                  <a:cubicBezTo>
                    <a:pt x="86068" y="-1724"/>
                    <a:pt x="53155" y="-7196"/>
                    <a:pt x="25716" y="9260"/>
                  </a:cubicBezTo>
                  <a:cubicBezTo>
                    <a:pt x="-1724" y="25716"/>
                    <a:pt x="-7196" y="58629"/>
                    <a:pt x="9260" y="8606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A342D71F-F5C9-619F-CD18-D82BEE1C29EF}"/>
                </a:ext>
              </a:extLst>
            </p:cNvPr>
            <p:cNvSpPr/>
            <p:nvPr/>
          </p:nvSpPr>
          <p:spPr>
            <a:xfrm>
              <a:off x="3555763" y="465886"/>
              <a:ext cx="872044" cy="1404304"/>
            </a:xfrm>
            <a:custGeom>
              <a:avLst/>
              <a:gdLst>
                <a:gd name="connsiteX0" fmla="*/ 837722 w 872044"/>
                <a:gd name="connsiteY0" fmla="*/ 800828 h 1404304"/>
                <a:gd name="connsiteX1" fmla="*/ 179364 w 872044"/>
                <a:gd name="connsiteY1" fmla="*/ 488084 h 1404304"/>
                <a:gd name="connsiteX2" fmla="*/ 843238 w 872044"/>
                <a:gd name="connsiteY2" fmla="*/ 104045 h 1404304"/>
                <a:gd name="connsiteX3" fmla="*/ 865167 w 872044"/>
                <a:gd name="connsiteY3" fmla="*/ 27238 h 1404304"/>
                <a:gd name="connsiteX4" fmla="*/ 788359 w 872044"/>
                <a:gd name="connsiteY4" fmla="*/ 5309 h 1404304"/>
                <a:gd name="connsiteX5" fmla="*/ 31226 w 872044"/>
                <a:gd name="connsiteY5" fmla="*/ 438715 h 1404304"/>
                <a:gd name="connsiteX6" fmla="*/ 3786 w 872044"/>
                <a:gd name="connsiteY6" fmla="*/ 488084 h 1404304"/>
                <a:gd name="connsiteX7" fmla="*/ 36699 w 872044"/>
                <a:gd name="connsiteY7" fmla="*/ 537452 h 1404304"/>
                <a:gd name="connsiteX8" fmla="*/ 706040 w 872044"/>
                <a:gd name="connsiteY8" fmla="*/ 850197 h 1404304"/>
                <a:gd name="connsiteX9" fmla="*/ 25716 w 872044"/>
                <a:gd name="connsiteY9" fmla="*/ 1305568 h 1404304"/>
                <a:gd name="connsiteX10" fmla="*/ 9260 w 872044"/>
                <a:gd name="connsiteY10" fmla="*/ 1382376 h 1404304"/>
                <a:gd name="connsiteX11" fmla="*/ 53156 w 872044"/>
                <a:gd name="connsiteY11" fmla="*/ 1404305 h 1404304"/>
                <a:gd name="connsiteX12" fmla="*/ 86069 w 872044"/>
                <a:gd name="connsiteY12" fmla="*/ 1393321 h 1404304"/>
                <a:gd name="connsiteX13" fmla="*/ 848678 w 872044"/>
                <a:gd name="connsiteY13" fmla="*/ 883106 h 1404304"/>
                <a:gd name="connsiteX14" fmla="*/ 870607 w 872044"/>
                <a:gd name="connsiteY14" fmla="*/ 833737 h 1404304"/>
                <a:gd name="connsiteX15" fmla="*/ 837733 w 872044"/>
                <a:gd name="connsiteY15" fmla="*/ 800824 h 140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72044" h="1404304">
                  <a:moveTo>
                    <a:pt x="837722" y="800828"/>
                  </a:moveTo>
                  <a:lnTo>
                    <a:pt x="179364" y="488084"/>
                  </a:lnTo>
                  <a:lnTo>
                    <a:pt x="843238" y="104045"/>
                  </a:lnTo>
                  <a:cubicBezTo>
                    <a:pt x="870678" y="87589"/>
                    <a:pt x="876150" y="54677"/>
                    <a:pt x="865167" y="27238"/>
                  </a:cubicBezTo>
                  <a:cubicBezTo>
                    <a:pt x="848710" y="-202"/>
                    <a:pt x="815798" y="-5675"/>
                    <a:pt x="788359" y="5309"/>
                  </a:cubicBezTo>
                  <a:lnTo>
                    <a:pt x="31226" y="438715"/>
                  </a:lnTo>
                  <a:cubicBezTo>
                    <a:pt x="14770" y="449699"/>
                    <a:pt x="3786" y="466155"/>
                    <a:pt x="3786" y="488084"/>
                  </a:cubicBezTo>
                  <a:cubicBezTo>
                    <a:pt x="3786" y="510012"/>
                    <a:pt x="14770" y="526507"/>
                    <a:pt x="36699" y="537452"/>
                  </a:cubicBezTo>
                  <a:lnTo>
                    <a:pt x="706040" y="850197"/>
                  </a:lnTo>
                  <a:lnTo>
                    <a:pt x="25716" y="1305568"/>
                  </a:lnTo>
                  <a:cubicBezTo>
                    <a:pt x="-1724" y="1322024"/>
                    <a:pt x="-7196" y="1354937"/>
                    <a:pt x="9260" y="1382376"/>
                  </a:cubicBezTo>
                  <a:cubicBezTo>
                    <a:pt x="20244" y="1398832"/>
                    <a:pt x="36700" y="1404305"/>
                    <a:pt x="53156" y="1404305"/>
                  </a:cubicBezTo>
                  <a:cubicBezTo>
                    <a:pt x="64140" y="1404305"/>
                    <a:pt x="75085" y="1398832"/>
                    <a:pt x="86069" y="1393321"/>
                  </a:cubicBezTo>
                  <a:lnTo>
                    <a:pt x="848678" y="883106"/>
                  </a:lnTo>
                  <a:cubicBezTo>
                    <a:pt x="865135" y="872122"/>
                    <a:pt x="876118" y="855666"/>
                    <a:pt x="870607" y="833737"/>
                  </a:cubicBezTo>
                  <a:cubicBezTo>
                    <a:pt x="865173" y="828264"/>
                    <a:pt x="854189" y="811808"/>
                    <a:pt x="837733" y="800824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1E4930A1-6B8B-4E8F-C2B2-EEDF5B407453}"/>
              </a:ext>
            </a:extLst>
          </p:cNvPr>
          <p:cNvGrpSpPr/>
          <p:nvPr userDrawn="1"/>
        </p:nvGrpSpPr>
        <p:grpSpPr>
          <a:xfrm>
            <a:off x="9969039" y="1860910"/>
            <a:ext cx="501764" cy="543144"/>
            <a:chOff x="3324865" y="-226270"/>
            <a:chExt cx="3791215" cy="4103874"/>
          </a:xfrm>
          <a:solidFill>
            <a:schemeClr val="tx2"/>
          </a:solidFill>
        </p:grpSpPr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40810C32-B0BF-CCD1-D494-1F5703A9C1EF}"/>
                </a:ext>
              </a:extLst>
            </p:cNvPr>
            <p:cNvSpPr/>
            <p:nvPr/>
          </p:nvSpPr>
          <p:spPr>
            <a:xfrm>
              <a:off x="3804683" y="-209737"/>
              <a:ext cx="1362020" cy="1409988"/>
            </a:xfrm>
            <a:custGeom>
              <a:avLst/>
              <a:gdLst>
                <a:gd name="connsiteX0" fmla="*/ 376158 w 1362020"/>
                <a:gd name="connsiteY0" fmla="*/ 1399005 h 1409988"/>
                <a:gd name="connsiteX1" fmla="*/ 546227 w 1362020"/>
                <a:gd name="connsiteY1" fmla="*/ 1355109 h 1409988"/>
                <a:gd name="connsiteX2" fmla="*/ 782122 w 1362020"/>
                <a:gd name="connsiteY2" fmla="*/ 1409989 h 1409988"/>
                <a:gd name="connsiteX3" fmla="*/ 957707 w 1362020"/>
                <a:gd name="connsiteY3" fmla="*/ 1382549 h 1409988"/>
                <a:gd name="connsiteX4" fmla="*/ 1286910 w 1362020"/>
                <a:gd name="connsiteY4" fmla="*/ 1113706 h 1409988"/>
                <a:gd name="connsiteX5" fmla="*/ 1270454 w 1362020"/>
                <a:gd name="connsiteY5" fmla="*/ 43858 h 1409988"/>
                <a:gd name="connsiteX6" fmla="*/ 1264981 w 1362020"/>
                <a:gd name="connsiteY6" fmla="*/ 27401 h 1409988"/>
                <a:gd name="connsiteX7" fmla="*/ 1264981 w 1362020"/>
                <a:gd name="connsiteY7" fmla="*/ 21929 h 1409988"/>
                <a:gd name="connsiteX8" fmla="*/ 1248525 w 1362020"/>
                <a:gd name="connsiteY8" fmla="*/ 5473 h 1409988"/>
                <a:gd name="connsiteX9" fmla="*/ 1243053 w 1362020"/>
                <a:gd name="connsiteY9" fmla="*/ 5473 h 1409988"/>
                <a:gd name="connsiteX10" fmla="*/ 1226597 w 1362020"/>
                <a:gd name="connsiteY10" fmla="*/ 0 h 1409988"/>
                <a:gd name="connsiteX11" fmla="*/ 1221124 w 1362020"/>
                <a:gd name="connsiteY11" fmla="*/ 0 h 1409988"/>
                <a:gd name="connsiteX12" fmla="*/ 1204667 w 1362020"/>
                <a:gd name="connsiteY12" fmla="*/ 0 h 1409988"/>
                <a:gd name="connsiteX13" fmla="*/ 326824 w 1362020"/>
                <a:gd name="connsiteY13" fmla="*/ 608990 h 1409988"/>
                <a:gd name="connsiteX14" fmla="*/ 68963 w 1362020"/>
                <a:gd name="connsiteY14" fmla="*/ 526710 h 1409988"/>
                <a:gd name="connsiteX15" fmla="*/ 52507 w 1362020"/>
                <a:gd name="connsiteY15" fmla="*/ 526710 h 1409988"/>
                <a:gd name="connsiteX16" fmla="*/ 47034 w 1362020"/>
                <a:gd name="connsiteY16" fmla="*/ 526710 h 1409988"/>
                <a:gd name="connsiteX17" fmla="*/ 25105 w 1362020"/>
                <a:gd name="connsiteY17" fmla="*/ 537694 h 1409988"/>
                <a:gd name="connsiteX18" fmla="*/ 14122 w 1362020"/>
                <a:gd name="connsiteY18" fmla="*/ 554150 h 1409988"/>
                <a:gd name="connsiteX19" fmla="*/ 14122 w 1362020"/>
                <a:gd name="connsiteY19" fmla="*/ 559623 h 1409988"/>
                <a:gd name="connsiteX20" fmla="*/ 8649 w 1362020"/>
                <a:gd name="connsiteY20" fmla="*/ 576079 h 1409988"/>
                <a:gd name="connsiteX21" fmla="*/ 96440 w 1362020"/>
                <a:gd name="connsiteY21" fmla="*/ 1245420 h 1409988"/>
                <a:gd name="connsiteX22" fmla="*/ 376159 w 1362020"/>
                <a:gd name="connsiteY22" fmla="*/ 1399000 h 1409988"/>
                <a:gd name="connsiteX23" fmla="*/ 178648 w 1362020"/>
                <a:gd name="connsiteY23" fmla="*/ 1185036 h 1409988"/>
                <a:gd name="connsiteX24" fmla="*/ 101840 w 1362020"/>
                <a:gd name="connsiteY24" fmla="*/ 746114 h 1409988"/>
                <a:gd name="connsiteX25" fmla="*/ 469429 w 1362020"/>
                <a:gd name="connsiteY25" fmla="*/ 1272828 h 1409988"/>
                <a:gd name="connsiteX26" fmla="*/ 178650 w 1362020"/>
                <a:gd name="connsiteY26" fmla="*/ 1185037 h 1409988"/>
                <a:gd name="connsiteX27" fmla="*/ 573668 w 1362020"/>
                <a:gd name="connsiteY27" fmla="*/ 905239 h 1409988"/>
                <a:gd name="connsiteX28" fmla="*/ 557212 w 1362020"/>
                <a:gd name="connsiteY28" fmla="*/ 1207001 h 1409988"/>
                <a:gd name="connsiteX29" fmla="*/ 184157 w 1362020"/>
                <a:gd name="connsiteY29" fmla="*/ 680287 h 1409988"/>
                <a:gd name="connsiteX30" fmla="*/ 573671 w 1362020"/>
                <a:gd name="connsiteY30" fmla="*/ 905239 h 1409988"/>
                <a:gd name="connsiteX31" fmla="*/ 1193641 w 1362020"/>
                <a:gd name="connsiteY31" fmla="*/ 1064325 h 1409988"/>
                <a:gd name="connsiteX32" fmla="*/ 930304 w 1362020"/>
                <a:gd name="connsiteY32" fmla="*/ 1278295 h 1409988"/>
                <a:gd name="connsiteX33" fmla="*/ 661461 w 1362020"/>
                <a:gd name="connsiteY33" fmla="*/ 1283767 h 1409988"/>
                <a:gd name="connsiteX34" fmla="*/ 1199118 w 1362020"/>
                <a:gd name="connsiteY34" fmla="*/ 219406 h 1409988"/>
                <a:gd name="connsiteX35" fmla="*/ 1193646 w 1362020"/>
                <a:gd name="connsiteY35" fmla="*/ 1064331 h 1409988"/>
                <a:gd name="connsiteX36" fmla="*/ 1100378 w 1362020"/>
                <a:gd name="connsiteY36" fmla="*/ 164556 h 1409988"/>
                <a:gd name="connsiteX37" fmla="*/ 710824 w 1362020"/>
                <a:gd name="connsiteY37" fmla="*/ 932632 h 1409988"/>
                <a:gd name="connsiteX38" fmla="*/ 661455 w 1362020"/>
                <a:gd name="connsiteY38" fmla="*/ 839368 h 1409988"/>
                <a:gd name="connsiteX39" fmla="*/ 420043 w 1362020"/>
                <a:gd name="connsiteY39" fmla="*/ 658317 h 1409988"/>
                <a:gd name="connsiteX40" fmla="*/ 1100367 w 1362020"/>
                <a:gd name="connsiteY40" fmla="*/ 164560 h 1409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362020" h="1409988">
                  <a:moveTo>
                    <a:pt x="376158" y="1399005"/>
                  </a:moveTo>
                  <a:cubicBezTo>
                    <a:pt x="436510" y="1399005"/>
                    <a:pt x="491392" y="1382549"/>
                    <a:pt x="546227" y="1355109"/>
                  </a:cubicBezTo>
                  <a:cubicBezTo>
                    <a:pt x="617562" y="1388022"/>
                    <a:pt x="699846" y="1409989"/>
                    <a:pt x="782122" y="1409989"/>
                  </a:cubicBezTo>
                  <a:cubicBezTo>
                    <a:pt x="842475" y="1409989"/>
                    <a:pt x="897356" y="1399005"/>
                    <a:pt x="957707" y="1382549"/>
                  </a:cubicBezTo>
                  <a:cubicBezTo>
                    <a:pt x="1105849" y="1338653"/>
                    <a:pt x="1221044" y="1239912"/>
                    <a:pt x="1286910" y="1113706"/>
                  </a:cubicBezTo>
                  <a:cubicBezTo>
                    <a:pt x="1462495" y="762576"/>
                    <a:pt x="1275927" y="71290"/>
                    <a:pt x="1270454" y="43858"/>
                  </a:cubicBezTo>
                  <a:cubicBezTo>
                    <a:pt x="1270454" y="38385"/>
                    <a:pt x="1264981" y="32874"/>
                    <a:pt x="1264981" y="27401"/>
                  </a:cubicBezTo>
                  <a:lnTo>
                    <a:pt x="1264981" y="21929"/>
                  </a:lnTo>
                  <a:cubicBezTo>
                    <a:pt x="1259509" y="16456"/>
                    <a:pt x="1253998" y="10945"/>
                    <a:pt x="1248525" y="5473"/>
                  </a:cubicBezTo>
                  <a:lnTo>
                    <a:pt x="1243053" y="5473"/>
                  </a:lnTo>
                  <a:cubicBezTo>
                    <a:pt x="1237580" y="5473"/>
                    <a:pt x="1232069" y="0"/>
                    <a:pt x="1226597" y="0"/>
                  </a:cubicBezTo>
                  <a:lnTo>
                    <a:pt x="1221124" y="0"/>
                  </a:lnTo>
                  <a:lnTo>
                    <a:pt x="1204667" y="0"/>
                  </a:lnTo>
                  <a:cubicBezTo>
                    <a:pt x="1177228" y="10984"/>
                    <a:pt x="518868" y="279797"/>
                    <a:pt x="326824" y="608990"/>
                  </a:cubicBezTo>
                  <a:cubicBezTo>
                    <a:pt x="195140" y="554111"/>
                    <a:pt x="79946" y="526710"/>
                    <a:pt x="68963" y="526710"/>
                  </a:cubicBezTo>
                  <a:lnTo>
                    <a:pt x="52507" y="526710"/>
                  </a:lnTo>
                  <a:lnTo>
                    <a:pt x="47034" y="526710"/>
                  </a:lnTo>
                  <a:cubicBezTo>
                    <a:pt x="41562" y="526710"/>
                    <a:pt x="30578" y="532183"/>
                    <a:pt x="25105" y="537694"/>
                  </a:cubicBezTo>
                  <a:cubicBezTo>
                    <a:pt x="19633" y="543166"/>
                    <a:pt x="14122" y="548677"/>
                    <a:pt x="14122" y="554150"/>
                  </a:cubicBezTo>
                  <a:lnTo>
                    <a:pt x="14122" y="559623"/>
                  </a:lnTo>
                  <a:cubicBezTo>
                    <a:pt x="14122" y="565095"/>
                    <a:pt x="8649" y="570606"/>
                    <a:pt x="8649" y="576079"/>
                  </a:cubicBezTo>
                  <a:cubicBezTo>
                    <a:pt x="8649" y="592535"/>
                    <a:pt x="-40720" y="1047909"/>
                    <a:pt x="96440" y="1245420"/>
                  </a:cubicBezTo>
                  <a:cubicBezTo>
                    <a:pt x="156715" y="1349632"/>
                    <a:pt x="266440" y="1399000"/>
                    <a:pt x="376159" y="1399000"/>
                  </a:cubicBezTo>
                  <a:close/>
                  <a:moveTo>
                    <a:pt x="178648" y="1185036"/>
                  </a:moveTo>
                  <a:cubicBezTo>
                    <a:pt x="112823" y="1086300"/>
                    <a:pt x="96367" y="894257"/>
                    <a:pt x="101840" y="746114"/>
                  </a:cubicBezTo>
                  <a:lnTo>
                    <a:pt x="469429" y="1272828"/>
                  </a:lnTo>
                  <a:cubicBezTo>
                    <a:pt x="365177" y="1311251"/>
                    <a:pt x="244516" y="1278301"/>
                    <a:pt x="178650" y="1185037"/>
                  </a:cubicBezTo>
                  <a:close/>
                  <a:moveTo>
                    <a:pt x="573668" y="905239"/>
                  </a:moveTo>
                  <a:cubicBezTo>
                    <a:pt x="639494" y="998503"/>
                    <a:pt x="628548" y="1124676"/>
                    <a:pt x="557212" y="1207001"/>
                  </a:cubicBezTo>
                  <a:lnTo>
                    <a:pt x="184157" y="680287"/>
                  </a:lnTo>
                  <a:cubicBezTo>
                    <a:pt x="326793" y="729656"/>
                    <a:pt x="507844" y="806464"/>
                    <a:pt x="573671" y="905239"/>
                  </a:cubicBezTo>
                  <a:close/>
                  <a:moveTo>
                    <a:pt x="1193641" y="1064325"/>
                  </a:moveTo>
                  <a:cubicBezTo>
                    <a:pt x="1144273" y="1163061"/>
                    <a:pt x="1045499" y="1239910"/>
                    <a:pt x="930304" y="1278295"/>
                  </a:cubicBezTo>
                  <a:cubicBezTo>
                    <a:pt x="842513" y="1305735"/>
                    <a:pt x="749253" y="1305735"/>
                    <a:pt x="661461" y="1283767"/>
                  </a:cubicBezTo>
                  <a:lnTo>
                    <a:pt x="1199118" y="219406"/>
                  </a:lnTo>
                  <a:cubicBezTo>
                    <a:pt x="1248487" y="433415"/>
                    <a:pt x="1303370" y="839418"/>
                    <a:pt x="1193646" y="1064331"/>
                  </a:cubicBezTo>
                  <a:close/>
                  <a:moveTo>
                    <a:pt x="1100378" y="164556"/>
                  </a:moveTo>
                  <a:lnTo>
                    <a:pt x="710824" y="932632"/>
                  </a:lnTo>
                  <a:cubicBezTo>
                    <a:pt x="699840" y="899719"/>
                    <a:pt x="683384" y="866807"/>
                    <a:pt x="661455" y="839368"/>
                  </a:cubicBezTo>
                  <a:cubicBezTo>
                    <a:pt x="606575" y="762560"/>
                    <a:pt x="518818" y="702208"/>
                    <a:pt x="420043" y="658317"/>
                  </a:cubicBezTo>
                  <a:cubicBezTo>
                    <a:pt x="551727" y="449863"/>
                    <a:pt x="902856" y="263335"/>
                    <a:pt x="1100367" y="16456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E92BB3E4-3332-A8D6-FC39-3B71DA10BDC1}"/>
                </a:ext>
              </a:extLst>
            </p:cNvPr>
            <p:cNvSpPr/>
            <p:nvPr/>
          </p:nvSpPr>
          <p:spPr>
            <a:xfrm>
              <a:off x="3324865" y="-226270"/>
              <a:ext cx="3791215" cy="4103874"/>
            </a:xfrm>
            <a:custGeom>
              <a:avLst/>
              <a:gdLst>
                <a:gd name="connsiteX0" fmla="*/ 54961 w 3791215"/>
                <a:gd name="connsiteY0" fmla="*/ 4103874 h 4103874"/>
                <a:gd name="connsiteX1" fmla="*/ 3736335 w 3791215"/>
                <a:gd name="connsiteY1" fmla="*/ 4103874 h 4103874"/>
                <a:gd name="connsiteX2" fmla="*/ 3791215 w 3791215"/>
                <a:gd name="connsiteY2" fmla="*/ 4048995 h 4103874"/>
                <a:gd name="connsiteX3" fmla="*/ 3736335 w 3791215"/>
                <a:gd name="connsiteY3" fmla="*/ 3994115 h 4103874"/>
                <a:gd name="connsiteX4" fmla="*/ 3253523 w 3791215"/>
                <a:gd name="connsiteY4" fmla="*/ 3994115 h 4103874"/>
                <a:gd name="connsiteX5" fmla="*/ 3253484 w 3791215"/>
                <a:gd name="connsiteY5" fmla="*/ 54880 h 4103874"/>
                <a:gd name="connsiteX6" fmla="*/ 3198604 w 3791215"/>
                <a:gd name="connsiteY6" fmla="*/ 0 h 4103874"/>
                <a:gd name="connsiteX7" fmla="*/ 2145216 w 3791215"/>
                <a:gd name="connsiteY7" fmla="*/ 0 h 4103874"/>
                <a:gd name="connsiteX8" fmla="*/ 2090336 w 3791215"/>
                <a:gd name="connsiteY8" fmla="*/ 54880 h 4103874"/>
                <a:gd name="connsiteX9" fmla="*/ 2090336 w 3791215"/>
                <a:gd name="connsiteY9" fmla="*/ 3988629 h 4103874"/>
                <a:gd name="connsiteX10" fmla="*/ 1772125 w 3791215"/>
                <a:gd name="connsiteY10" fmla="*/ 3988629 h 4103874"/>
                <a:gd name="connsiteX11" fmla="*/ 1772125 w 3791215"/>
                <a:gd name="connsiteY11" fmla="*/ 1750177 h 4103874"/>
                <a:gd name="connsiteX12" fmla="*/ 1717245 w 3791215"/>
                <a:gd name="connsiteY12" fmla="*/ 1695298 h 4103874"/>
                <a:gd name="connsiteX13" fmla="*/ 669343 w 3791215"/>
                <a:gd name="connsiteY13" fmla="*/ 1695336 h 4103874"/>
                <a:gd name="connsiteX14" fmla="*/ 614463 w 3791215"/>
                <a:gd name="connsiteY14" fmla="*/ 1750216 h 4103874"/>
                <a:gd name="connsiteX15" fmla="*/ 614463 w 3791215"/>
                <a:gd name="connsiteY15" fmla="*/ 3994153 h 4103874"/>
                <a:gd name="connsiteX16" fmla="*/ 54880 w 3791215"/>
                <a:gd name="connsiteY16" fmla="*/ 3994153 h 4103874"/>
                <a:gd name="connsiteX17" fmla="*/ 0 w 3791215"/>
                <a:gd name="connsiteY17" fmla="*/ 4049033 h 4103874"/>
                <a:gd name="connsiteX18" fmla="*/ 54880 w 3791215"/>
                <a:gd name="connsiteY18" fmla="*/ 4103874 h 4103874"/>
                <a:gd name="connsiteX19" fmla="*/ 2200144 w 3791215"/>
                <a:gd name="connsiteY19" fmla="*/ 109775 h 4103874"/>
                <a:gd name="connsiteX20" fmla="*/ 3143804 w 3791215"/>
                <a:gd name="connsiteY20" fmla="*/ 109775 h 4103874"/>
                <a:gd name="connsiteX21" fmla="*/ 3143804 w 3791215"/>
                <a:gd name="connsiteY21" fmla="*/ 3988660 h 4103874"/>
                <a:gd name="connsiteX22" fmla="*/ 2200144 w 3791215"/>
                <a:gd name="connsiteY22" fmla="*/ 3988622 h 4103874"/>
                <a:gd name="connsiteX23" fmla="*/ 724302 w 3791215"/>
                <a:gd name="connsiteY23" fmla="*/ 1805073 h 4103874"/>
                <a:gd name="connsiteX24" fmla="*/ 1667963 w 3791215"/>
                <a:gd name="connsiteY24" fmla="*/ 1805073 h 4103874"/>
                <a:gd name="connsiteX25" fmla="*/ 1667963 w 3791215"/>
                <a:gd name="connsiteY25" fmla="*/ 3994146 h 4103874"/>
                <a:gd name="connsiteX26" fmla="*/ 724302 w 3791215"/>
                <a:gd name="connsiteY26" fmla="*/ 3994146 h 4103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791215" h="4103874">
                  <a:moveTo>
                    <a:pt x="54961" y="4103874"/>
                  </a:moveTo>
                  <a:lnTo>
                    <a:pt x="3736335" y="4103874"/>
                  </a:lnTo>
                  <a:cubicBezTo>
                    <a:pt x="3769248" y="4103874"/>
                    <a:pt x="3791215" y="4081946"/>
                    <a:pt x="3791215" y="4048995"/>
                  </a:cubicBezTo>
                  <a:cubicBezTo>
                    <a:pt x="3791215" y="4016082"/>
                    <a:pt x="3769287" y="3994115"/>
                    <a:pt x="3736335" y="3994115"/>
                  </a:cubicBezTo>
                  <a:lnTo>
                    <a:pt x="3253523" y="3994115"/>
                  </a:lnTo>
                  <a:lnTo>
                    <a:pt x="3253484" y="54880"/>
                  </a:lnTo>
                  <a:cubicBezTo>
                    <a:pt x="3253484" y="21967"/>
                    <a:pt x="3231555" y="0"/>
                    <a:pt x="3198604" y="0"/>
                  </a:cubicBezTo>
                  <a:lnTo>
                    <a:pt x="2145216" y="0"/>
                  </a:lnTo>
                  <a:cubicBezTo>
                    <a:pt x="2112303" y="0"/>
                    <a:pt x="2090336" y="21929"/>
                    <a:pt x="2090336" y="54880"/>
                  </a:cubicBezTo>
                  <a:lnTo>
                    <a:pt x="2090336" y="3988629"/>
                  </a:lnTo>
                  <a:lnTo>
                    <a:pt x="1772125" y="3988629"/>
                  </a:lnTo>
                  <a:lnTo>
                    <a:pt x="1772125" y="1750177"/>
                  </a:lnTo>
                  <a:cubicBezTo>
                    <a:pt x="1772125" y="1717265"/>
                    <a:pt x="1750196" y="1695298"/>
                    <a:pt x="1717245" y="1695298"/>
                  </a:cubicBezTo>
                  <a:lnTo>
                    <a:pt x="669343" y="1695336"/>
                  </a:lnTo>
                  <a:cubicBezTo>
                    <a:pt x="636430" y="1695336"/>
                    <a:pt x="614463" y="1717265"/>
                    <a:pt x="614463" y="1750216"/>
                  </a:cubicBezTo>
                  <a:lnTo>
                    <a:pt x="614463" y="3994153"/>
                  </a:lnTo>
                  <a:lnTo>
                    <a:pt x="54880" y="3994153"/>
                  </a:lnTo>
                  <a:cubicBezTo>
                    <a:pt x="21967" y="3994153"/>
                    <a:pt x="0" y="4016082"/>
                    <a:pt x="0" y="4049033"/>
                  </a:cubicBezTo>
                  <a:cubicBezTo>
                    <a:pt x="0" y="4081907"/>
                    <a:pt x="21929" y="4103874"/>
                    <a:pt x="54880" y="4103874"/>
                  </a:cubicBezTo>
                  <a:close/>
                  <a:moveTo>
                    <a:pt x="2200144" y="109775"/>
                  </a:moveTo>
                  <a:lnTo>
                    <a:pt x="3143804" y="109775"/>
                  </a:lnTo>
                  <a:lnTo>
                    <a:pt x="3143804" y="3988660"/>
                  </a:lnTo>
                  <a:lnTo>
                    <a:pt x="2200144" y="3988622"/>
                  </a:lnTo>
                  <a:close/>
                  <a:moveTo>
                    <a:pt x="724302" y="1805073"/>
                  </a:moveTo>
                  <a:lnTo>
                    <a:pt x="1667963" y="1805073"/>
                  </a:lnTo>
                  <a:lnTo>
                    <a:pt x="1667963" y="3994146"/>
                  </a:lnTo>
                  <a:lnTo>
                    <a:pt x="724302" y="3994146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1524AF73-D67E-D4A2-EFAE-770FF97FB4BB}"/>
                </a:ext>
              </a:extLst>
            </p:cNvPr>
            <p:cNvSpPr/>
            <p:nvPr/>
          </p:nvSpPr>
          <p:spPr>
            <a:xfrm>
              <a:off x="5695072" y="81014"/>
              <a:ext cx="109759" cy="3582650"/>
            </a:xfrm>
            <a:custGeom>
              <a:avLst/>
              <a:gdLst>
                <a:gd name="connsiteX0" fmla="*/ 54880 w 109759"/>
                <a:gd name="connsiteY0" fmla="*/ 0 h 3582650"/>
                <a:gd name="connsiteX1" fmla="*/ 0 w 109759"/>
                <a:gd name="connsiteY1" fmla="*/ 54880 h 3582650"/>
                <a:gd name="connsiteX2" fmla="*/ 0 w 109759"/>
                <a:gd name="connsiteY2" fmla="*/ 3527771 h 3582650"/>
                <a:gd name="connsiteX3" fmla="*/ 54880 w 109759"/>
                <a:gd name="connsiteY3" fmla="*/ 3582651 h 3582650"/>
                <a:gd name="connsiteX4" fmla="*/ 109760 w 109759"/>
                <a:gd name="connsiteY4" fmla="*/ 3527771 h 3582650"/>
                <a:gd name="connsiteX5" fmla="*/ 109760 w 109759"/>
                <a:gd name="connsiteY5" fmla="*/ 54880 h 3582650"/>
                <a:gd name="connsiteX6" fmla="*/ 54880 w 109759"/>
                <a:gd name="connsiteY6" fmla="*/ 38 h 358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3582650">
                  <a:moveTo>
                    <a:pt x="54880" y="0"/>
                  </a:moveTo>
                  <a:cubicBezTo>
                    <a:pt x="21967" y="0"/>
                    <a:pt x="0" y="21929"/>
                    <a:pt x="0" y="54880"/>
                  </a:cubicBezTo>
                  <a:lnTo>
                    <a:pt x="0" y="3527771"/>
                  </a:lnTo>
                  <a:cubicBezTo>
                    <a:pt x="0" y="3560683"/>
                    <a:pt x="21929" y="3582651"/>
                    <a:pt x="54880" y="3582651"/>
                  </a:cubicBezTo>
                  <a:cubicBezTo>
                    <a:pt x="87792" y="3582651"/>
                    <a:pt x="109760" y="3560722"/>
                    <a:pt x="109760" y="3527771"/>
                  </a:cubicBezTo>
                  <a:lnTo>
                    <a:pt x="109760" y="54880"/>
                  </a:lnTo>
                  <a:cubicBezTo>
                    <a:pt x="109760" y="21967"/>
                    <a:pt x="82320" y="38"/>
                    <a:pt x="54880" y="3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BCC34D7F-F9E4-D8AF-8334-22EDC7201768}"/>
                </a:ext>
              </a:extLst>
            </p:cNvPr>
            <p:cNvSpPr/>
            <p:nvPr/>
          </p:nvSpPr>
          <p:spPr>
            <a:xfrm>
              <a:off x="5941960" y="81014"/>
              <a:ext cx="109759" cy="3582650"/>
            </a:xfrm>
            <a:custGeom>
              <a:avLst/>
              <a:gdLst>
                <a:gd name="connsiteX0" fmla="*/ 54880 w 109759"/>
                <a:gd name="connsiteY0" fmla="*/ 0 h 3582650"/>
                <a:gd name="connsiteX1" fmla="*/ 0 w 109759"/>
                <a:gd name="connsiteY1" fmla="*/ 54880 h 3582650"/>
                <a:gd name="connsiteX2" fmla="*/ 0 w 109759"/>
                <a:gd name="connsiteY2" fmla="*/ 3527771 h 3582650"/>
                <a:gd name="connsiteX3" fmla="*/ 54880 w 109759"/>
                <a:gd name="connsiteY3" fmla="*/ 3582651 h 3582650"/>
                <a:gd name="connsiteX4" fmla="*/ 109759 w 109759"/>
                <a:gd name="connsiteY4" fmla="*/ 3527771 h 3582650"/>
                <a:gd name="connsiteX5" fmla="*/ 109759 w 109759"/>
                <a:gd name="connsiteY5" fmla="*/ 54880 h 3582650"/>
                <a:gd name="connsiteX6" fmla="*/ 54880 w 109759"/>
                <a:gd name="connsiteY6" fmla="*/ 38 h 358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3582650">
                  <a:moveTo>
                    <a:pt x="54880" y="0"/>
                  </a:moveTo>
                  <a:cubicBezTo>
                    <a:pt x="21967" y="0"/>
                    <a:pt x="0" y="21929"/>
                    <a:pt x="0" y="54880"/>
                  </a:cubicBezTo>
                  <a:lnTo>
                    <a:pt x="0" y="3527771"/>
                  </a:lnTo>
                  <a:cubicBezTo>
                    <a:pt x="0" y="3560683"/>
                    <a:pt x="21929" y="3582651"/>
                    <a:pt x="54880" y="3582651"/>
                  </a:cubicBezTo>
                  <a:cubicBezTo>
                    <a:pt x="87792" y="3582651"/>
                    <a:pt x="109759" y="3560722"/>
                    <a:pt x="109759" y="3527771"/>
                  </a:cubicBezTo>
                  <a:lnTo>
                    <a:pt x="109759" y="54880"/>
                  </a:lnTo>
                  <a:cubicBezTo>
                    <a:pt x="109759" y="21967"/>
                    <a:pt x="87792" y="38"/>
                    <a:pt x="54880" y="3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578B713-E6C5-17BE-CCE5-96A32A980CEE}"/>
                </a:ext>
              </a:extLst>
            </p:cNvPr>
            <p:cNvSpPr/>
            <p:nvPr/>
          </p:nvSpPr>
          <p:spPr>
            <a:xfrm>
              <a:off x="6194334" y="81014"/>
              <a:ext cx="109759" cy="3582650"/>
            </a:xfrm>
            <a:custGeom>
              <a:avLst/>
              <a:gdLst>
                <a:gd name="connsiteX0" fmla="*/ 54880 w 109759"/>
                <a:gd name="connsiteY0" fmla="*/ 0 h 3582650"/>
                <a:gd name="connsiteX1" fmla="*/ 0 w 109759"/>
                <a:gd name="connsiteY1" fmla="*/ 54880 h 3582650"/>
                <a:gd name="connsiteX2" fmla="*/ 0 w 109759"/>
                <a:gd name="connsiteY2" fmla="*/ 3527771 h 3582650"/>
                <a:gd name="connsiteX3" fmla="*/ 54880 w 109759"/>
                <a:gd name="connsiteY3" fmla="*/ 3582651 h 3582650"/>
                <a:gd name="connsiteX4" fmla="*/ 109760 w 109759"/>
                <a:gd name="connsiteY4" fmla="*/ 3527771 h 3582650"/>
                <a:gd name="connsiteX5" fmla="*/ 109721 w 109759"/>
                <a:gd name="connsiteY5" fmla="*/ 54880 h 3582650"/>
                <a:gd name="connsiteX6" fmla="*/ 54880 w 109759"/>
                <a:gd name="connsiteY6" fmla="*/ 38 h 358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3582650">
                  <a:moveTo>
                    <a:pt x="54880" y="0"/>
                  </a:moveTo>
                  <a:cubicBezTo>
                    <a:pt x="21967" y="0"/>
                    <a:pt x="0" y="21929"/>
                    <a:pt x="0" y="54880"/>
                  </a:cubicBezTo>
                  <a:lnTo>
                    <a:pt x="0" y="3527771"/>
                  </a:lnTo>
                  <a:cubicBezTo>
                    <a:pt x="0" y="3560683"/>
                    <a:pt x="21929" y="3582651"/>
                    <a:pt x="54880" y="3582651"/>
                  </a:cubicBezTo>
                  <a:cubicBezTo>
                    <a:pt x="87792" y="3582651"/>
                    <a:pt x="109760" y="3560722"/>
                    <a:pt x="109760" y="3527771"/>
                  </a:cubicBezTo>
                  <a:lnTo>
                    <a:pt x="109721" y="54880"/>
                  </a:lnTo>
                  <a:cubicBezTo>
                    <a:pt x="109721" y="21967"/>
                    <a:pt x="87792" y="38"/>
                    <a:pt x="54880" y="38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44A19C4C-F619-1183-126E-B42CB482696B}"/>
                </a:ext>
              </a:extLst>
            </p:cNvPr>
            <p:cNvSpPr/>
            <p:nvPr/>
          </p:nvSpPr>
          <p:spPr>
            <a:xfrm>
              <a:off x="4213744" y="1776252"/>
              <a:ext cx="109759" cy="1887412"/>
            </a:xfrm>
            <a:custGeom>
              <a:avLst/>
              <a:gdLst>
                <a:gd name="connsiteX0" fmla="*/ 54880 w 109759"/>
                <a:gd name="connsiteY0" fmla="*/ 60 h 1887412"/>
                <a:gd name="connsiteX1" fmla="*/ 0 w 109759"/>
                <a:gd name="connsiteY1" fmla="*/ 54939 h 1887412"/>
                <a:gd name="connsiteX2" fmla="*/ 0 w 109759"/>
                <a:gd name="connsiteY2" fmla="*/ 1832533 h 1887412"/>
                <a:gd name="connsiteX3" fmla="*/ 54880 w 109759"/>
                <a:gd name="connsiteY3" fmla="*/ 1887413 h 1887412"/>
                <a:gd name="connsiteX4" fmla="*/ 109759 w 109759"/>
                <a:gd name="connsiteY4" fmla="*/ 1832533 h 1887412"/>
                <a:gd name="connsiteX5" fmla="*/ 109759 w 109759"/>
                <a:gd name="connsiteY5" fmla="*/ 54841 h 1887412"/>
                <a:gd name="connsiteX6" fmla="*/ 54880 w 109759"/>
                <a:gd name="connsiteY6" fmla="*/ 0 h 188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1887412">
                  <a:moveTo>
                    <a:pt x="54880" y="60"/>
                  </a:moveTo>
                  <a:cubicBezTo>
                    <a:pt x="21967" y="60"/>
                    <a:pt x="0" y="21989"/>
                    <a:pt x="0" y="54939"/>
                  </a:cubicBezTo>
                  <a:lnTo>
                    <a:pt x="0" y="1832533"/>
                  </a:lnTo>
                  <a:cubicBezTo>
                    <a:pt x="0" y="1865445"/>
                    <a:pt x="21929" y="1887413"/>
                    <a:pt x="54880" y="1887413"/>
                  </a:cubicBezTo>
                  <a:cubicBezTo>
                    <a:pt x="87792" y="1887413"/>
                    <a:pt x="109759" y="1865484"/>
                    <a:pt x="109759" y="1832533"/>
                  </a:cubicBezTo>
                  <a:lnTo>
                    <a:pt x="109759" y="54841"/>
                  </a:lnTo>
                  <a:cubicBezTo>
                    <a:pt x="109759" y="21929"/>
                    <a:pt x="87792" y="0"/>
                    <a:pt x="54880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265FC0DA-18BD-8441-313F-DE3974872704}"/>
                </a:ext>
              </a:extLst>
            </p:cNvPr>
            <p:cNvSpPr/>
            <p:nvPr/>
          </p:nvSpPr>
          <p:spPr>
            <a:xfrm>
              <a:off x="4466118" y="1776252"/>
              <a:ext cx="109759" cy="1887412"/>
            </a:xfrm>
            <a:custGeom>
              <a:avLst/>
              <a:gdLst>
                <a:gd name="connsiteX0" fmla="*/ 54880 w 109759"/>
                <a:gd name="connsiteY0" fmla="*/ 60 h 1887412"/>
                <a:gd name="connsiteX1" fmla="*/ 0 w 109759"/>
                <a:gd name="connsiteY1" fmla="*/ 54939 h 1887412"/>
                <a:gd name="connsiteX2" fmla="*/ 0 w 109759"/>
                <a:gd name="connsiteY2" fmla="*/ 1832533 h 1887412"/>
                <a:gd name="connsiteX3" fmla="*/ 54880 w 109759"/>
                <a:gd name="connsiteY3" fmla="*/ 1887413 h 1887412"/>
                <a:gd name="connsiteX4" fmla="*/ 109760 w 109759"/>
                <a:gd name="connsiteY4" fmla="*/ 1832533 h 1887412"/>
                <a:gd name="connsiteX5" fmla="*/ 109760 w 109759"/>
                <a:gd name="connsiteY5" fmla="*/ 54841 h 1887412"/>
                <a:gd name="connsiteX6" fmla="*/ 54880 w 109759"/>
                <a:gd name="connsiteY6" fmla="*/ 0 h 188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1887412">
                  <a:moveTo>
                    <a:pt x="54880" y="60"/>
                  </a:moveTo>
                  <a:cubicBezTo>
                    <a:pt x="21967" y="60"/>
                    <a:pt x="0" y="21989"/>
                    <a:pt x="0" y="54939"/>
                  </a:cubicBezTo>
                  <a:lnTo>
                    <a:pt x="0" y="1832533"/>
                  </a:lnTo>
                  <a:cubicBezTo>
                    <a:pt x="0" y="1865445"/>
                    <a:pt x="21929" y="1887413"/>
                    <a:pt x="54880" y="1887413"/>
                  </a:cubicBezTo>
                  <a:cubicBezTo>
                    <a:pt x="87792" y="1887413"/>
                    <a:pt x="109760" y="1865484"/>
                    <a:pt x="109760" y="1832533"/>
                  </a:cubicBezTo>
                  <a:lnTo>
                    <a:pt x="109760" y="54841"/>
                  </a:lnTo>
                  <a:cubicBezTo>
                    <a:pt x="109760" y="21929"/>
                    <a:pt x="82320" y="0"/>
                    <a:pt x="54880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14162763-57A8-1B17-4E8A-1870F0617A93}"/>
                </a:ext>
              </a:extLst>
            </p:cNvPr>
            <p:cNvSpPr/>
            <p:nvPr/>
          </p:nvSpPr>
          <p:spPr>
            <a:xfrm>
              <a:off x="4713006" y="1776252"/>
              <a:ext cx="109759" cy="1887412"/>
            </a:xfrm>
            <a:custGeom>
              <a:avLst/>
              <a:gdLst>
                <a:gd name="connsiteX0" fmla="*/ 54880 w 109759"/>
                <a:gd name="connsiteY0" fmla="*/ 60 h 1887412"/>
                <a:gd name="connsiteX1" fmla="*/ 0 w 109759"/>
                <a:gd name="connsiteY1" fmla="*/ 54939 h 1887412"/>
                <a:gd name="connsiteX2" fmla="*/ 0 w 109759"/>
                <a:gd name="connsiteY2" fmla="*/ 1832533 h 1887412"/>
                <a:gd name="connsiteX3" fmla="*/ 54880 w 109759"/>
                <a:gd name="connsiteY3" fmla="*/ 1887413 h 1887412"/>
                <a:gd name="connsiteX4" fmla="*/ 109759 w 109759"/>
                <a:gd name="connsiteY4" fmla="*/ 1832533 h 1887412"/>
                <a:gd name="connsiteX5" fmla="*/ 109721 w 109759"/>
                <a:gd name="connsiteY5" fmla="*/ 54841 h 1887412"/>
                <a:gd name="connsiteX6" fmla="*/ 54880 w 109759"/>
                <a:gd name="connsiteY6" fmla="*/ 0 h 188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759" h="1887412">
                  <a:moveTo>
                    <a:pt x="54880" y="60"/>
                  </a:moveTo>
                  <a:cubicBezTo>
                    <a:pt x="21967" y="60"/>
                    <a:pt x="0" y="21989"/>
                    <a:pt x="0" y="54939"/>
                  </a:cubicBezTo>
                  <a:lnTo>
                    <a:pt x="0" y="1832533"/>
                  </a:lnTo>
                  <a:cubicBezTo>
                    <a:pt x="0" y="1865445"/>
                    <a:pt x="21929" y="1887413"/>
                    <a:pt x="54880" y="1887413"/>
                  </a:cubicBezTo>
                  <a:cubicBezTo>
                    <a:pt x="87792" y="1887413"/>
                    <a:pt x="109759" y="1865484"/>
                    <a:pt x="109759" y="1832533"/>
                  </a:cubicBezTo>
                  <a:lnTo>
                    <a:pt x="109721" y="54841"/>
                  </a:lnTo>
                  <a:cubicBezTo>
                    <a:pt x="109721" y="21929"/>
                    <a:pt x="87792" y="0"/>
                    <a:pt x="54880" y="0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0B47EE0D-4E89-BA44-BBE3-5B45E89CCD59}"/>
              </a:ext>
            </a:extLst>
          </p:cNvPr>
          <p:cNvGrpSpPr/>
          <p:nvPr userDrawn="1"/>
        </p:nvGrpSpPr>
        <p:grpSpPr>
          <a:xfrm>
            <a:off x="8636479" y="2296562"/>
            <a:ext cx="491991" cy="584626"/>
            <a:chOff x="1908996" y="-385301"/>
            <a:chExt cx="3693582" cy="4389032"/>
          </a:xfrm>
          <a:solidFill>
            <a:schemeClr val="tx2"/>
          </a:solidFill>
        </p:grpSpPr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A9690A04-B964-9B22-FA74-AFFC87B5226F}"/>
                </a:ext>
              </a:extLst>
            </p:cNvPr>
            <p:cNvSpPr/>
            <p:nvPr/>
          </p:nvSpPr>
          <p:spPr>
            <a:xfrm>
              <a:off x="1983731" y="-186165"/>
              <a:ext cx="3553651" cy="4189896"/>
            </a:xfrm>
            <a:custGeom>
              <a:avLst/>
              <a:gdLst>
                <a:gd name="connsiteX0" fmla="*/ 3527992 w 3553651"/>
                <a:gd name="connsiteY0" fmla="*/ 1090043 h 4189896"/>
                <a:gd name="connsiteX1" fmla="*/ 1806047 w 3553651"/>
                <a:gd name="connsiteY1" fmla="*/ 8438 h 4189896"/>
                <a:gd name="connsiteX2" fmla="*/ 1747723 w 3553651"/>
                <a:gd name="connsiteY2" fmla="*/ 8438 h 4189896"/>
                <a:gd name="connsiteX3" fmla="*/ 25679 w 3553651"/>
                <a:gd name="connsiteY3" fmla="*/ 1090043 h 4189896"/>
                <a:gd name="connsiteX4" fmla="*/ 0 w 3553651"/>
                <a:gd name="connsiteY4" fmla="*/ 1136503 h 4189896"/>
                <a:gd name="connsiteX5" fmla="*/ 0 w 3553651"/>
                <a:gd name="connsiteY5" fmla="*/ 4135017 h 4189896"/>
                <a:gd name="connsiteX6" fmla="*/ 54880 w 3553651"/>
                <a:gd name="connsiteY6" fmla="*/ 4189896 h 4189896"/>
                <a:gd name="connsiteX7" fmla="*/ 3498771 w 3553651"/>
                <a:gd name="connsiteY7" fmla="*/ 4189896 h 4189896"/>
                <a:gd name="connsiteX8" fmla="*/ 3553651 w 3553651"/>
                <a:gd name="connsiteY8" fmla="*/ 4135017 h 4189896"/>
                <a:gd name="connsiteX9" fmla="*/ 3553613 w 3553651"/>
                <a:gd name="connsiteY9" fmla="*/ 1136503 h 4189896"/>
                <a:gd name="connsiteX10" fmla="*/ 3527972 w 3553651"/>
                <a:gd name="connsiteY10" fmla="*/ 1090043 h 4189896"/>
                <a:gd name="connsiteX11" fmla="*/ 2186959 w 3553651"/>
                <a:gd name="connsiteY11" fmla="*/ 2249829 h 4189896"/>
                <a:gd name="connsiteX12" fmla="*/ 2967635 w 3553651"/>
                <a:gd name="connsiteY12" fmla="*/ 2624266 h 4189896"/>
                <a:gd name="connsiteX13" fmla="*/ 2970276 w 3553651"/>
                <a:gd name="connsiteY13" fmla="*/ 2631728 h 4189896"/>
                <a:gd name="connsiteX14" fmla="*/ 2912029 w 3553651"/>
                <a:gd name="connsiteY14" fmla="*/ 2753164 h 4189896"/>
                <a:gd name="connsiteX15" fmla="*/ 2904604 w 3553651"/>
                <a:gd name="connsiteY15" fmla="*/ 2755805 h 4189896"/>
                <a:gd name="connsiteX16" fmla="*/ 2117198 w 3553651"/>
                <a:gd name="connsiteY16" fmla="*/ 2378076 h 4189896"/>
                <a:gd name="connsiteX17" fmla="*/ 1990374 w 3553651"/>
                <a:gd name="connsiteY17" fmla="*/ 2236703 h 4189896"/>
                <a:gd name="connsiteX18" fmla="*/ 1812258 w 3553651"/>
                <a:gd name="connsiteY18" fmla="*/ 1919978 h 4189896"/>
                <a:gd name="connsiteX19" fmla="*/ 1761664 w 3553651"/>
                <a:gd name="connsiteY19" fmla="*/ 1728435 h 4189896"/>
                <a:gd name="connsiteX20" fmla="*/ 1875938 w 3553651"/>
                <a:gd name="connsiteY20" fmla="*/ 870342 h 4189896"/>
                <a:gd name="connsiteX21" fmla="*/ 1882176 w 3553651"/>
                <a:gd name="connsiteY21" fmla="*/ 865558 h 4189896"/>
                <a:gd name="connsiteX22" fmla="*/ 2015702 w 3553651"/>
                <a:gd name="connsiteY22" fmla="*/ 883316 h 4189896"/>
                <a:gd name="connsiteX23" fmla="*/ 2020485 w 3553651"/>
                <a:gd name="connsiteY23" fmla="*/ 889554 h 4189896"/>
                <a:gd name="connsiteX24" fmla="*/ 1905065 w 3553651"/>
                <a:gd name="connsiteY24" fmla="*/ 1755641 h 4189896"/>
                <a:gd name="connsiteX25" fmla="*/ 1783172 w 3553651"/>
                <a:gd name="connsiteY25" fmla="*/ 2030578 h 4189896"/>
                <a:gd name="connsiteX26" fmla="*/ 1892890 w 3553651"/>
                <a:gd name="connsiteY26" fmla="*/ 2140297 h 4189896"/>
                <a:gd name="connsiteX27" fmla="*/ 1783172 w 3553651"/>
                <a:gd name="connsiteY27" fmla="*/ 2249976 h 4189896"/>
                <a:gd name="connsiteX28" fmla="*/ 1673454 w 3553651"/>
                <a:gd name="connsiteY28" fmla="*/ 2140297 h 4189896"/>
                <a:gd name="connsiteX29" fmla="*/ 1783172 w 3553651"/>
                <a:gd name="connsiteY29" fmla="*/ 2030578 h 4189896"/>
                <a:gd name="connsiteX30" fmla="*/ 1780264 w 3553651"/>
                <a:gd name="connsiteY30" fmla="*/ 2359390 h 4189896"/>
                <a:gd name="connsiteX31" fmla="*/ 1869203 w 3553651"/>
                <a:gd name="connsiteY31" fmla="*/ 4080258 h 4189896"/>
                <a:gd name="connsiteX32" fmla="*/ 1682479 w 3553651"/>
                <a:gd name="connsiteY32" fmla="*/ 4080258 h 4189896"/>
                <a:gd name="connsiteX33" fmla="*/ 1771649 w 3553651"/>
                <a:gd name="connsiteY33" fmla="*/ 2358508 h 4189896"/>
                <a:gd name="connsiteX34" fmla="*/ 1780260 w 3553651"/>
                <a:gd name="connsiteY34" fmla="*/ 2359389 h 4189896"/>
                <a:gd name="connsiteX35" fmla="*/ 3443916 w 3553651"/>
                <a:gd name="connsiteY35" fmla="*/ 4080258 h 4189896"/>
                <a:gd name="connsiteX36" fmla="*/ 1979047 w 3553651"/>
                <a:gd name="connsiteY36" fmla="*/ 4080258 h 4189896"/>
                <a:gd name="connsiteX37" fmla="*/ 1888653 w 3553651"/>
                <a:gd name="connsiteY37" fmla="*/ 2331468 h 4189896"/>
                <a:gd name="connsiteX38" fmla="*/ 1913797 w 3553651"/>
                <a:gd name="connsiteY38" fmla="*/ 2315548 h 4189896"/>
                <a:gd name="connsiteX39" fmla="*/ 2042845 w 3553651"/>
                <a:gd name="connsiteY39" fmla="*/ 2459409 h 4189896"/>
                <a:gd name="connsiteX40" fmla="*/ 2059951 w 3553651"/>
                <a:gd name="connsiteY40" fmla="*/ 2472191 h 4189896"/>
                <a:gd name="connsiteX41" fmla="*/ 2857116 w 3553651"/>
                <a:gd name="connsiteY41" fmla="*/ 2854662 h 4189896"/>
                <a:gd name="connsiteX42" fmla="*/ 2906981 w 3553651"/>
                <a:gd name="connsiteY42" fmla="*/ 2866067 h 4189896"/>
                <a:gd name="connsiteX43" fmla="*/ 2945212 w 3553651"/>
                <a:gd name="connsiteY43" fmla="*/ 2859523 h 4189896"/>
                <a:gd name="connsiteX44" fmla="*/ 3010998 w 3553651"/>
                <a:gd name="connsiteY44" fmla="*/ 2800587 h 4189896"/>
                <a:gd name="connsiteX45" fmla="*/ 3069245 w 3553651"/>
                <a:gd name="connsiteY45" fmla="*/ 2679152 h 4189896"/>
                <a:gd name="connsiteX46" fmla="*/ 3015132 w 3553651"/>
                <a:gd name="connsiteY46" fmla="*/ 2525307 h 4189896"/>
                <a:gd name="connsiteX47" fmla="*/ 2224855 w 3553651"/>
                <a:gd name="connsiteY47" fmla="*/ 2146275 h 4189896"/>
                <a:gd name="connsiteX48" fmla="*/ 2204763 w 3553651"/>
                <a:gd name="connsiteY48" fmla="*/ 2140956 h 4189896"/>
                <a:gd name="connsiteX49" fmla="*/ 2001208 w 3553651"/>
                <a:gd name="connsiteY49" fmla="*/ 2127332 h 4189896"/>
                <a:gd name="connsiteX50" fmla="*/ 1913033 w 3553651"/>
                <a:gd name="connsiteY50" fmla="*/ 1964454 h 4189896"/>
                <a:gd name="connsiteX51" fmla="*/ 2005685 w 3553651"/>
                <a:gd name="connsiteY51" fmla="*/ 1800430 h 4189896"/>
                <a:gd name="connsiteX52" fmla="*/ 2012306 w 3553651"/>
                <a:gd name="connsiteY52" fmla="*/ 1780683 h 4189896"/>
                <a:gd name="connsiteX53" fmla="*/ 2129107 w 3553651"/>
                <a:gd name="connsiteY53" fmla="*/ 904182 h 4189896"/>
                <a:gd name="connsiteX54" fmla="*/ 2106375 w 3553651"/>
                <a:gd name="connsiteY54" fmla="*/ 818916 h 4189896"/>
                <a:gd name="connsiteX55" fmla="*/ 2029988 w 3553651"/>
                <a:gd name="connsiteY55" fmla="*/ 774638 h 4189896"/>
                <a:gd name="connsiteX56" fmla="*/ 1896462 w 3553651"/>
                <a:gd name="connsiteY56" fmla="*/ 756881 h 4189896"/>
                <a:gd name="connsiteX57" fmla="*/ 1766993 w 3553651"/>
                <a:gd name="connsiteY57" fmla="*/ 855959 h 4189896"/>
                <a:gd name="connsiteX58" fmla="*/ 1651230 w 3553651"/>
                <a:gd name="connsiteY58" fmla="*/ 1724770 h 4189896"/>
                <a:gd name="connsiteX59" fmla="*/ 1652531 w 3553651"/>
                <a:gd name="connsiteY59" fmla="*/ 1746010 h 4189896"/>
                <a:gd name="connsiteX60" fmla="*/ 1702856 w 3553651"/>
                <a:gd name="connsiteY60" fmla="*/ 1936476 h 4189896"/>
                <a:gd name="connsiteX61" fmla="*/ 1566960 w 3553651"/>
                <a:gd name="connsiteY61" fmla="*/ 2106281 h 4189896"/>
                <a:gd name="connsiteX62" fmla="*/ 1372320 w 3553651"/>
                <a:gd name="connsiteY62" fmla="*/ 2085767 h 4189896"/>
                <a:gd name="connsiteX63" fmla="*/ 1351042 w 3553651"/>
                <a:gd name="connsiteY63" fmla="*/ 2087681 h 4189896"/>
                <a:gd name="connsiteX64" fmla="*/ 503050 w 3553651"/>
                <a:gd name="connsiteY64" fmla="*/ 2338086 h 4189896"/>
                <a:gd name="connsiteX65" fmla="*/ 434432 w 3553651"/>
                <a:gd name="connsiteY65" fmla="*/ 2393616 h 4189896"/>
                <a:gd name="connsiteX66" fmla="*/ 425171 w 3553651"/>
                <a:gd name="connsiteY66" fmla="*/ 2481331 h 4189896"/>
                <a:gd name="connsiteX67" fmla="*/ 463287 w 3553651"/>
                <a:gd name="connsiteY67" fmla="*/ 2610497 h 4189896"/>
                <a:gd name="connsiteX68" fmla="*/ 573966 w 3553651"/>
                <a:gd name="connsiteY68" fmla="*/ 2693122 h 4189896"/>
                <a:gd name="connsiteX69" fmla="*/ 606572 w 3553651"/>
                <a:gd name="connsiteY69" fmla="*/ 2688414 h 4189896"/>
                <a:gd name="connsiteX70" fmla="*/ 1447137 w 3553651"/>
                <a:gd name="connsiteY70" fmla="*/ 2440155 h 4189896"/>
                <a:gd name="connsiteX71" fmla="*/ 1465583 w 3553651"/>
                <a:gd name="connsiteY71" fmla="*/ 2430626 h 4189896"/>
                <a:gd name="connsiteX72" fmla="*/ 1632438 w 3553651"/>
                <a:gd name="connsiteY72" fmla="*/ 2299128 h 4189896"/>
                <a:gd name="connsiteX73" fmla="*/ 1663476 w 3553651"/>
                <a:gd name="connsiteY73" fmla="*/ 2323927 h 4189896"/>
                <a:gd name="connsiteX74" fmla="*/ 1572623 w 3553651"/>
                <a:gd name="connsiteY74" fmla="*/ 4080261 h 4189896"/>
                <a:gd name="connsiteX75" fmla="*/ 109713 w 3553651"/>
                <a:gd name="connsiteY75" fmla="*/ 4080261 h 4189896"/>
                <a:gd name="connsiteX76" fmla="*/ 109713 w 3553651"/>
                <a:gd name="connsiteY76" fmla="*/ 1166884 h 4189896"/>
                <a:gd name="connsiteX77" fmla="*/ 1776795 w 3553651"/>
                <a:gd name="connsiteY77" fmla="*/ 119766 h 4189896"/>
                <a:gd name="connsiteX78" fmla="*/ 3443877 w 3553651"/>
                <a:gd name="connsiteY78" fmla="*/ 1166884 h 4189896"/>
                <a:gd name="connsiteX79" fmla="*/ 1560710 w 3553651"/>
                <a:gd name="connsiteY79" fmla="*/ 2215960 h 4189896"/>
                <a:gd name="connsiteX80" fmla="*/ 1406062 w 3553651"/>
                <a:gd name="connsiteY80" fmla="*/ 2337925 h 4189896"/>
                <a:gd name="connsiteX81" fmla="*/ 575636 w 3553651"/>
                <a:gd name="connsiteY81" fmla="*/ 2583235 h 4189896"/>
                <a:gd name="connsiteX82" fmla="*/ 568709 w 3553651"/>
                <a:gd name="connsiteY82" fmla="*/ 2579523 h 4189896"/>
                <a:gd name="connsiteX83" fmla="*/ 530593 w 3553651"/>
                <a:gd name="connsiteY83" fmla="*/ 2450357 h 4189896"/>
                <a:gd name="connsiteX84" fmla="*/ 534305 w 3553651"/>
                <a:gd name="connsiteY84" fmla="*/ 2443431 h 4189896"/>
                <a:gd name="connsiteX85" fmla="*/ 1371843 w 3553651"/>
                <a:gd name="connsiteY85" fmla="*/ 2196092 h 4189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553651" h="4189896">
                  <a:moveTo>
                    <a:pt x="3527992" y="1090043"/>
                  </a:moveTo>
                  <a:lnTo>
                    <a:pt x="1806047" y="8438"/>
                  </a:lnTo>
                  <a:cubicBezTo>
                    <a:pt x="1788213" y="-2813"/>
                    <a:pt x="1765557" y="-2813"/>
                    <a:pt x="1747723" y="8438"/>
                  </a:cubicBezTo>
                  <a:lnTo>
                    <a:pt x="25679" y="1090043"/>
                  </a:lnTo>
                  <a:cubicBezTo>
                    <a:pt x="9644" y="1100069"/>
                    <a:pt x="0" y="1117636"/>
                    <a:pt x="0" y="1136503"/>
                  </a:cubicBezTo>
                  <a:lnTo>
                    <a:pt x="0" y="4135017"/>
                  </a:lnTo>
                  <a:cubicBezTo>
                    <a:pt x="0" y="4165365"/>
                    <a:pt x="24569" y="4189896"/>
                    <a:pt x="54880" y="4189896"/>
                  </a:cubicBezTo>
                  <a:lnTo>
                    <a:pt x="3498771" y="4189896"/>
                  </a:lnTo>
                  <a:cubicBezTo>
                    <a:pt x="3529042" y="4189896"/>
                    <a:pt x="3553651" y="4165365"/>
                    <a:pt x="3553651" y="4135017"/>
                  </a:cubicBezTo>
                  <a:lnTo>
                    <a:pt x="3553613" y="1136503"/>
                  </a:lnTo>
                  <a:cubicBezTo>
                    <a:pt x="3553613" y="1117636"/>
                    <a:pt x="3543931" y="1100108"/>
                    <a:pt x="3527972" y="1090043"/>
                  </a:cubicBezTo>
                  <a:close/>
                  <a:moveTo>
                    <a:pt x="2186959" y="2249829"/>
                  </a:moveTo>
                  <a:lnTo>
                    <a:pt x="2967635" y="2624266"/>
                  </a:lnTo>
                  <a:cubicBezTo>
                    <a:pt x="2970429" y="2625567"/>
                    <a:pt x="2971653" y="2628935"/>
                    <a:pt x="2970276" y="2631728"/>
                  </a:cubicBezTo>
                  <a:lnTo>
                    <a:pt x="2912029" y="2753164"/>
                  </a:lnTo>
                  <a:lnTo>
                    <a:pt x="2904604" y="2755805"/>
                  </a:lnTo>
                  <a:lnTo>
                    <a:pt x="2117198" y="2378076"/>
                  </a:lnTo>
                  <a:lnTo>
                    <a:pt x="1990374" y="2236703"/>
                  </a:lnTo>
                  <a:close/>
                  <a:moveTo>
                    <a:pt x="1812258" y="1919978"/>
                  </a:moveTo>
                  <a:lnTo>
                    <a:pt x="1761664" y="1728435"/>
                  </a:lnTo>
                  <a:lnTo>
                    <a:pt x="1875938" y="870342"/>
                  </a:lnTo>
                  <a:cubicBezTo>
                    <a:pt x="1876359" y="867280"/>
                    <a:pt x="1879191" y="865061"/>
                    <a:pt x="1882176" y="865558"/>
                  </a:cubicBezTo>
                  <a:lnTo>
                    <a:pt x="2015702" y="883316"/>
                  </a:lnTo>
                  <a:cubicBezTo>
                    <a:pt x="2018266" y="883698"/>
                    <a:pt x="2020791" y="886989"/>
                    <a:pt x="2020485" y="889554"/>
                  </a:cubicBezTo>
                  <a:lnTo>
                    <a:pt x="1905065" y="1755641"/>
                  </a:lnTo>
                  <a:close/>
                  <a:moveTo>
                    <a:pt x="1783172" y="2030578"/>
                  </a:moveTo>
                  <a:cubicBezTo>
                    <a:pt x="1843677" y="2030578"/>
                    <a:pt x="1892890" y="2079793"/>
                    <a:pt x="1892890" y="2140297"/>
                  </a:cubicBezTo>
                  <a:cubicBezTo>
                    <a:pt x="1892890" y="2200802"/>
                    <a:pt x="1843675" y="2249976"/>
                    <a:pt x="1783172" y="2249976"/>
                  </a:cubicBezTo>
                  <a:cubicBezTo>
                    <a:pt x="1722669" y="2249976"/>
                    <a:pt x="1673454" y="2200799"/>
                    <a:pt x="1673454" y="2140297"/>
                  </a:cubicBezTo>
                  <a:cubicBezTo>
                    <a:pt x="1673454" y="2079791"/>
                    <a:pt x="1722707" y="2030578"/>
                    <a:pt x="1783172" y="2030578"/>
                  </a:cubicBezTo>
                  <a:close/>
                  <a:moveTo>
                    <a:pt x="1780264" y="2359390"/>
                  </a:moveTo>
                  <a:lnTo>
                    <a:pt x="1869203" y="4080258"/>
                  </a:lnTo>
                  <a:lnTo>
                    <a:pt x="1682479" y="4080258"/>
                  </a:lnTo>
                  <a:lnTo>
                    <a:pt x="1771649" y="2358508"/>
                  </a:lnTo>
                  <a:cubicBezTo>
                    <a:pt x="1774557" y="2358661"/>
                    <a:pt x="1777275" y="2359389"/>
                    <a:pt x="1780260" y="2359389"/>
                  </a:cubicBezTo>
                  <a:close/>
                  <a:moveTo>
                    <a:pt x="3443916" y="4080258"/>
                  </a:moveTo>
                  <a:lnTo>
                    <a:pt x="1979047" y="4080258"/>
                  </a:lnTo>
                  <a:lnTo>
                    <a:pt x="1888653" y="2331468"/>
                  </a:lnTo>
                  <a:cubicBezTo>
                    <a:pt x="1897379" y="2326646"/>
                    <a:pt x="1905836" y="2321480"/>
                    <a:pt x="1913797" y="2315548"/>
                  </a:cubicBezTo>
                  <a:lnTo>
                    <a:pt x="2042845" y="2459409"/>
                  </a:lnTo>
                  <a:cubicBezTo>
                    <a:pt x="2047628" y="2464767"/>
                    <a:pt x="2053445" y="2469130"/>
                    <a:pt x="2059951" y="2472191"/>
                  </a:cubicBezTo>
                  <a:lnTo>
                    <a:pt x="2857116" y="2854662"/>
                  </a:lnTo>
                  <a:cubicBezTo>
                    <a:pt x="2872960" y="2862278"/>
                    <a:pt x="2889914" y="2866067"/>
                    <a:pt x="2906981" y="2866067"/>
                  </a:cubicBezTo>
                  <a:cubicBezTo>
                    <a:pt x="2919802" y="2866067"/>
                    <a:pt x="2932775" y="2863924"/>
                    <a:pt x="2945212" y="2859523"/>
                  </a:cubicBezTo>
                  <a:cubicBezTo>
                    <a:pt x="2974298" y="2849266"/>
                    <a:pt x="2997681" y="2828409"/>
                    <a:pt x="3010998" y="2800587"/>
                  </a:cubicBezTo>
                  <a:lnTo>
                    <a:pt x="3069245" y="2679152"/>
                  </a:lnTo>
                  <a:cubicBezTo>
                    <a:pt x="3096685" y="2621861"/>
                    <a:pt x="3072498" y="2552857"/>
                    <a:pt x="3015132" y="2525307"/>
                  </a:cubicBezTo>
                  <a:lnTo>
                    <a:pt x="2224855" y="2146275"/>
                  </a:lnTo>
                  <a:cubicBezTo>
                    <a:pt x="2218541" y="2143214"/>
                    <a:pt x="2211729" y="2141453"/>
                    <a:pt x="2204763" y="2140956"/>
                  </a:cubicBezTo>
                  <a:lnTo>
                    <a:pt x="2001208" y="2127332"/>
                  </a:lnTo>
                  <a:cubicBezTo>
                    <a:pt x="1997189" y="2060512"/>
                    <a:pt x="1963741" y="2001957"/>
                    <a:pt x="1913033" y="1964454"/>
                  </a:cubicBezTo>
                  <a:lnTo>
                    <a:pt x="2005685" y="1800430"/>
                  </a:lnTo>
                  <a:cubicBezTo>
                    <a:pt x="2009129" y="1794346"/>
                    <a:pt x="2011387" y="1787648"/>
                    <a:pt x="2012306" y="1780683"/>
                  </a:cubicBezTo>
                  <a:lnTo>
                    <a:pt x="2129107" y="904182"/>
                  </a:lnTo>
                  <a:cubicBezTo>
                    <a:pt x="2133164" y="873680"/>
                    <a:pt x="2125089" y="843447"/>
                    <a:pt x="2106375" y="818916"/>
                  </a:cubicBezTo>
                  <a:cubicBezTo>
                    <a:pt x="2087660" y="794462"/>
                    <a:pt x="2060565" y="778771"/>
                    <a:pt x="2029988" y="774638"/>
                  </a:cubicBezTo>
                  <a:lnTo>
                    <a:pt x="1896462" y="756881"/>
                  </a:lnTo>
                  <a:cubicBezTo>
                    <a:pt x="1833164" y="748308"/>
                    <a:pt x="1775340" y="792931"/>
                    <a:pt x="1766993" y="855959"/>
                  </a:cubicBezTo>
                  <a:lnTo>
                    <a:pt x="1651230" y="1724770"/>
                  </a:lnTo>
                  <a:cubicBezTo>
                    <a:pt x="1650312" y="1731850"/>
                    <a:pt x="1650733" y="1739083"/>
                    <a:pt x="1652531" y="1746010"/>
                  </a:cubicBezTo>
                  <a:lnTo>
                    <a:pt x="1702856" y="1936476"/>
                  </a:lnTo>
                  <a:cubicBezTo>
                    <a:pt x="1631712" y="1964567"/>
                    <a:pt x="1579128" y="2028592"/>
                    <a:pt x="1566960" y="2106281"/>
                  </a:cubicBezTo>
                  <a:lnTo>
                    <a:pt x="1372320" y="2085767"/>
                  </a:lnTo>
                  <a:cubicBezTo>
                    <a:pt x="1365202" y="2085002"/>
                    <a:pt x="1357930" y="2085652"/>
                    <a:pt x="1351042" y="2087681"/>
                  </a:cubicBezTo>
                  <a:lnTo>
                    <a:pt x="503050" y="2338086"/>
                  </a:lnTo>
                  <a:cubicBezTo>
                    <a:pt x="473468" y="2346773"/>
                    <a:pt x="449127" y="2366520"/>
                    <a:pt x="434432" y="2393616"/>
                  </a:cubicBezTo>
                  <a:cubicBezTo>
                    <a:pt x="419736" y="2420673"/>
                    <a:pt x="416445" y="2451825"/>
                    <a:pt x="425171" y="2481331"/>
                  </a:cubicBezTo>
                  <a:lnTo>
                    <a:pt x="463287" y="2610497"/>
                  </a:lnTo>
                  <a:cubicBezTo>
                    <a:pt x="478059" y="2660592"/>
                    <a:pt x="524060" y="2693122"/>
                    <a:pt x="573966" y="2693122"/>
                  </a:cubicBezTo>
                  <a:cubicBezTo>
                    <a:pt x="584720" y="2693122"/>
                    <a:pt x="595703" y="2691629"/>
                    <a:pt x="606572" y="2688414"/>
                  </a:cubicBezTo>
                  <a:lnTo>
                    <a:pt x="1447137" y="2440155"/>
                  </a:lnTo>
                  <a:cubicBezTo>
                    <a:pt x="1453834" y="2438165"/>
                    <a:pt x="1460072" y="2434950"/>
                    <a:pt x="1465583" y="2430626"/>
                  </a:cubicBezTo>
                  <a:lnTo>
                    <a:pt x="1632438" y="2299128"/>
                  </a:lnTo>
                  <a:cubicBezTo>
                    <a:pt x="1642044" y="2308237"/>
                    <a:pt x="1652338" y="2316618"/>
                    <a:pt x="1663476" y="2323927"/>
                  </a:cubicBezTo>
                  <a:lnTo>
                    <a:pt x="1572623" y="4080261"/>
                  </a:lnTo>
                  <a:lnTo>
                    <a:pt x="109713" y="4080261"/>
                  </a:lnTo>
                  <a:lnTo>
                    <a:pt x="109713" y="1166884"/>
                  </a:lnTo>
                  <a:lnTo>
                    <a:pt x="1776795" y="119766"/>
                  </a:lnTo>
                  <a:lnTo>
                    <a:pt x="3443877" y="1166884"/>
                  </a:lnTo>
                  <a:close/>
                  <a:moveTo>
                    <a:pt x="1560710" y="2215960"/>
                  </a:moveTo>
                  <a:lnTo>
                    <a:pt x="1406062" y="2337925"/>
                  </a:lnTo>
                  <a:lnTo>
                    <a:pt x="575636" y="2583235"/>
                  </a:lnTo>
                  <a:cubicBezTo>
                    <a:pt x="572498" y="2584116"/>
                    <a:pt x="569589" y="2582393"/>
                    <a:pt x="568709" y="2579523"/>
                  </a:cubicBezTo>
                  <a:lnTo>
                    <a:pt x="530593" y="2450357"/>
                  </a:lnTo>
                  <a:cubicBezTo>
                    <a:pt x="529827" y="2447832"/>
                    <a:pt x="531817" y="2444196"/>
                    <a:pt x="534305" y="2443431"/>
                  </a:cubicBezTo>
                  <a:lnTo>
                    <a:pt x="1371843" y="2196092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902E05F8-77F7-89B7-A296-09E19AAD229A}"/>
                </a:ext>
              </a:extLst>
            </p:cNvPr>
            <p:cNvSpPr/>
            <p:nvPr/>
          </p:nvSpPr>
          <p:spPr>
            <a:xfrm>
              <a:off x="1908996" y="-385294"/>
              <a:ext cx="1734349" cy="1133624"/>
            </a:xfrm>
            <a:custGeom>
              <a:avLst/>
              <a:gdLst>
                <a:gd name="connsiteX0" fmla="*/ 1708743 w 1734349"/>
                <a:gd name="connsiteY0" fmla="*/ 101229 h 1133624"/>
                <a:gd name="connsiteX1" fmla="*/ 1725927 w 1734349"/>
                <a:gd name="connsiteY1" fmla="*/ 25569 h 1133624"/>
                <a:gd name="connsiteX2" fmla="*/ 1650266 w 1734349"/>
                <a:gd name="connsiteY2" fmla="*/ 8462 h 1133624"/>
                <a:gd name="connsiteX3" fmla="*/ 25606 w 1734349"/>
                <a:gd name="connsiteY3" fmla="*/ 1032361 h 1133624"/>
                <a:gd name="connsiteX4" fmla="*/ 8423 w 1734349"/>
                <a:gd name="connsiteY4" fmla="*/ 1108022 h 1133624"/>
                <a:gd name="connsiteX5" fmla="*/ 54883 w 1734349"/>
                <a:gd name="connsiteY5" fmla="*/ 1133625 h 1133624"/>
                <a:gd name="connsiteX6" fmla="*/ 84083 w 1734349"/>
                <a:gd name="connsiteY6" fmla="*/ 1125167 h 1133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4349" h="1133624">
                  <a:moveTo>
                    <a:pt x="1708743" y="101229"/>
                  </a:moveTo>
                  <a:cubicBezTo>
                    <a:pt x="1734346" y="85118"/>
                    <a:pt x="1742038" y="51210"/>
                    <a:pt x="1725927" y="25569"/>
                  </a:cubicBezTo>
                  <a:cubicBezTo>
                    <a:pt x="1709815" y="-34"/>
                    <a:pt x="1675946" y="-7688"/>
                    <a:pt x="1650266" y="8462"/>
                  </a:cubicBezTo>
                  <a:lnTo>
                    <a:pt x="25606" y="1032361"/>
                  </a:lnTo>
                  <a:cubicBezTo>
                    <a:pt x="3" y="1048473"/>
                    <a:pt x="-7688" y="1082381"/>
                    <a:pt x="8423" y="1108022"/>
                  </a:cubicBezTo>
                  <a:cubicBezTo>
                    <a:pt x="18832" y="1124593"/>
                    <a:pt x="36666" y="1133625"/>
                    <a:pt x="54883" y="1133625"/>
                  </a:cubicBezTo>
                  <a:cubicBezTo>
                    <a:pt x="64871" y="1133625"/>
                    <a:pt x="75013" y="1130869"/>
                    <a:pt x="84083" y="1125167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0A30A135-C49C-C429-A208-2E9B731DEE2D}"/>
                </a:ext>
              </a:extLst>
            </p:cNvPr>
            <p:cNvSpPr/>
            <p:nvPr/>
          </p:nvSpPr>
          <p:spPr>
            <a:xfrm>
              <a:off x="3868220" y="-385301"/>
              <a:ext cx="1734358" cy="1133619"/>
            </a:xfrm>
            <a:custGeom>
              <a:avLst/>
              <a:gdLst>
                <a:gd name="connsiteX0" fmla="*/ 1708753 w 1734358"/>
                <a:gd name="connsiteY0" fmla="*/ 1032395 h 1133619"/>
                <a:gd name="connsiteX1" fmla="*/ 84093 w 1734358"/>
                <a:gd name="connsiteY1" fmla="*/ 8496 h 1133619"/>
                <a:gd name="connsiteX2" fmla="*/ 8432 w 1734358"/>
                <a:gd name="connsiteY2" fmla="*/ 25602 h 1133619"/>
                <a:gd name="connsiteX3" fmla="*/ 25615 w 1734358"/>
                <a:gd name="connsiteY3" fmla="*/ 101263 h 1133619"/>
                <a:gd name="connsiteX4" fmla="*/ 1650276 w 1734358"/>
                <a:gd name="connsiteY4" fmla="*/ 1125162 h 1133619"/>
                <a:gd name="connsiteX5" fmla="*/ 1679476 w 1734358"/>
                <a:gd name="connsiteY5" fmla="*/ 1133620 h 1133619"/>
                <a:gd name="connsiteX6" fmla="*/ 1725936 w 1734358"/>
                <a:gd name="connsiteY6" fmla="*/ 1108017 h 1133619"/>
                <a:gd name="connsiteX7" fmla="*/ 1708753 w 1734358"/>
                <a:gd name="connsiteY7" fmla="*/ 1032395 h 1133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34358" h="1133619">
                  <a:moveTo>
                    <a:pt x="1708753" y="1032395"/>
                  </a:moveTo>
                  <a:lnTo>
                    <a:pt x="84093" y="8496"/>
                  </a:lnTo>
                  <a:cubicBezTo>
                    <a:pt x="58490" y="-7730"/>
                    <a:pt x="24621" y="0"/>
                    <a:pt x="8432" y="25602"/>
                  </a:cubicBezTo>
                  <a:cubicBezTo>
                    <a:pt x="-7679" y="51205"/>
                    <a:pt x="-26" y="85112"/>
                    <a:pt x="25615" y="101263"/>
                  </a:cubicBezTo>
                  <a:lnTo>
                    <a:pt x="1650276" y="1125162"/>
                  </a:lnTo>
                  <a:cubicBezTo>
                    <a:pt x="1659384" y="1130865"/>
                    <a:pt x="1669487" y="1133620"/>
                    <a:pt x="1679476" y="1133620"/>
                  </a:cubicBezTo>
                  <a:cubicBezTo>
                    <a:pt x="1697693" y="1133620"/>
                    <a:pt x="1715526" y="1124550"/>
                    <a:pt x="1725936" y="1108017"/>
                  </a:cubicBezTo>
                  <a:cubicBezTo>
                    <a:pt x="1742048" y="1082414"/>
                    <a:pt x="1734356" y="1048545"/>
                    <a:pt x="1708753" y="1032395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id="{5085BFCA-0840-6A52-7255-C51D0CB4C3B4}"/>
              </a:ext>
            </a:extLst>
          </p:cNvPr>
          <p:cNvGrpSpPr/>
          <p:nvPr userDrawn="1"/>
        </p:nvGrpSpPr>
        <p:grpSpPr>
          <a:xfrm>
            <a:off x="8843128" y="3211076"/>
            <a:ext cx="256033" cy="363918"/>
            <a:chOff x="4213384" y="1284086"/>
            <a:chExt cx="1398835" cy="1988267"/>
          </a:xfrm>
          <a:solidFill>
            <a:schemeClr val="tx2"/>
          </a:solidFill>
        </p:grpSpPr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5B77291C-3A5C-1CCC-77CC-1348E389B36A}"/>
                </a:ext>
              </a:extLst>
            </p:cNvPr>
            <p:cNvSpPr/>
            <p:nvPr/>
          </p:nvSpPr>
          <p:spPr>
            <a:xfrm>
              <a:off x="4213384" y="1284086"/>
              <a:ext cx="1398835" cy="1988267"/>
            </a:xfrm>
            <a:custGeom>
              <a:avLst/>
              <a:gdLst>
                <a:gd name="connsiteX0" fmla="*/ 695031 w 1398835"/>
                <a:gd name="connsiteY0" fmla="*/ 1988262 h 1988267"/>
                <a:gd name="connsiteX1" fmla="*/ 697956 w 1398835"/>
                <a:gd name="connsiteY1" fmla="*/ 1988262 h 1988267"/>
                <a:gd name="connsiteX2" fmla="*/ 1190614 w 1398835"/>
                <a:gd name="connsiteY2" fmla="*/ 1785911 h 1988267"/>
                <a:gd name="connsiteX3" fmla="*/ 1398836 w 1398835"/>
                <a:gd name="connsiteY3" fmla="*/ 1293253 h 1988267"/>
                <a:gd name="connsiteX4" fmla="*/ 1061603 w 1398835"/>
                <a:gd name="connsiteY4" fmla="*/ 448679 h 1988267"/>
                <a:gd name="connsiteX5" fmla="*/ 727292 w 1398835"/>
                <a:gd name="connsiteY5" fmla="*/ 8796 h 1988267"/>
                <a:gd name="connsiteX6" fmla="*/ 706754 w 1398835"/>
                <a:gd name="connsiteY6" fmla="*/ 0 h 1988267"/>
                <a:gd name="connsiteX7" fmla="*/ 686217 w 1398835"/>
                <a:gd name="connsiteY7" fmla="*/ 8796 h 1988267"/>
                <a:gd name="connsiteX8" fmla="*/ 0 w 1398835"/>
                <a:gd name="connsiteY8" fmla="*/ 1287388 h 1988267"/>
                <a:gd name="connsiteX9" fmla="*/ 202351 w 1398835"/>
                <a:gd name="connsiteY9" fmla="*/ 1782994 h 1988267"/>
                <a:gd name="connsiteX10" fmla="*/ 695009 w 1398835"/>
                <a:gd name="connsiteY10" fmla="*/ 1988267 h 1988267"/>
                <a:gd name="connsiteX11" fmla="*/ 703827 w 1398835"/>
                <a:gd name="connsiteY11" fmla="*/ 73307 h 1988267"/>
                <a:gd name="connsiteX12" fmla="*/ 1340190 w 1398835"/>
                <a:gd name="connsiteY12" fmla="*/ 1293248 h 1988267"/>
                <a:gd name="connsiteX13" fmla="*/ 1149585 w 1398835"/>
                <a:gd name="connsiteY13" fmla="*/ 1744850 h 1988267"/>
                <a:gd name="connsiteX14" fmla="*/ 697983 w 1398835"/>
                <a:gd name="connsiteY14" fmla="*/ 1929606 h 1988267"/>
                <a:gd name="connsiteX15" fmla="*/ 695058 w 1398835"/>
                <a:gd name="connsiteY15" fmla="*/ 1929606 h 1988267"/>
                <a:gd name="connsiteX16" fmla="*/ 243456 w 1398835"/>
                <a:gd name="connsiteY16" fmla="*/ 1739000 h 1988267"/>
                <a:gd name="connsiteX17" fmla="*/ 58700 w 1398835"/>
                <a:gd name="connsiteY17" fmla="*/ 1284450 h 1988267"/>
                <a:gd name="connsiteX18" fmla="*/ 703861 w 1398835"/>
                <a:gd name="connsiteY18" fmla="*/ 73307 h 1988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98835" h="1988267">
                  <a:moveTo>
                    <a:pt x="695031" y="1988262"/>
                  </a:moveTo>
                  <a:lnTo>
                    <a:pt x="697956" y="1988262"/>
                  </a:lnTo>
                  <a:cubicBezTo>
                    <a:pt x="882712" y="1988262"/>
                    <a:pt x="1058655" y="1914948"/>
                    <a:pt x="1190614" y="1785911"/>
                  </a:cubicBezTo>
                  <a:cubicBezTo>
                    <a:pt x="1322574" y="1653951"/>
                    <a:pt x="1395887" y="1477988"/>
                    <a:pt x="1398836" y="1293253"/>
                  </a:cubicBezTo>
                  <a:cubicBezTo>
                    <a:pt x="1398836" y="1070384"/>
                    <a:pt x="1287394" y="785927"/>
                    <a:pt x="1061603" y="448679"/>
                  </a:cubicBezTo>
                  <a:cubicBezTo>
                    <a:pt x="897385" y="199401"/>
                    <a:pt x="727292" y="8796"/>
                    <a:pt x="727292" y="8796"/>
                  </a:cubicBezTo>
                  <a:cubicBezTo>
                    <a:pt x="721421" y="2925"/>
                    <a:pt x="712625" y="0"/>
                    <a:pt x="706754" y="0"/>
                  </a:cubicBezTo>
                  <a:cubicBezTo>
                    <a:pt x="700884" y="0"/>
                    <a:pt x="689162" y="2925"/>
                    <a:pt x="686217" y="8796"/>
                  </a:cubicBezTo>
                  <a:cubicBezTo>
                    <a:pt x="653979" y="38130"/>
                    <a:pt x="2933" y="771259"/>
                    <a:pt x="0" y="1287388"/>
                  </a:cubicBezTo>
                  <a:cubicBezTo>
                    <a:pt x="0" y="1475071"/>
                    <a:pt x="70386" y="1651029"/>
                    <a:pt x="202351" y="1782994"/>
                  </a:cubicBezTo>
                  <a:cubicBezTo>
                    <a:pt x="334316" y="1914959"/>
                    <a:pt x="510253" y="1988267"/>
                    <a:pt x="695009" y="1988267"/>
                  </a:cubicBezTo>
                  <a:close/>
                  <a:moveTo>
                    <a:pt x="703827" y="73307"/>
                  </a:moveTo>
                  <a:cubicBezTo>
                    <a:pt x="818197" y="205266"/>
                    <a:pt x="1340190" y="841635"/>
                    <a:pt x="1340190" y="1293248"/>
                  </a:cubicBezTo>
                  <a:cubicBezTo>
                    <a:pt x="1340190" y="1463336"/>
                    <a:pt x="1272747" y="1624631"/>
                    <a:pt x="1149585" y="1744850"/>
                  </a:cubicBezTo>
                  <a:cubicBezTo>
                    <a:pt x="1029345" y="1865090"/>
                    <a:pt x="868050" y="1929606"/>
                    <a:pt x="697983" y="1929606"/>
                  </a:cubicBezTo>
                  <a:lnTo>
                    <a:pt x="695058" y="1929606"/>
                  </a:lnTo>
                  <a:cubicBezTo>
                    <a:pt x="524970" y="1929606"/>
                    <a:pt x="363674" y="1862162"/>
                    <a:pt x="243456" y="1739000"/>
                  </a:cubicBezTo>
                  <a:cubicBezTo>
                    <a:pt x="123216" y="1615833"/>
                    <a:pt x="55772" y="1457465"/>
                    <a:pt x="58700" y="1284450"/>
                  </a:cubicBezTo>
                  <a:cubicBezTo>
                    <a:pt x="58679" y="847495"/>
                    <a:pt x="589491" y="205272"/>
                    <a:pt x="703861" y="73307"/>
                  </a:cubicBezTo>
                  <a:close/>
                </a:path>
              </a:pathLst>
            </a:custGeom>
            <a:grpFill/>
            <a:ln w="52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F84C6BCC-4547-13CF-4CF2-D8CEC0BEDE95}"/>
                </a:ext>
              </a:extLst>
            </p:cNvPr>
            <p:cNvSpPr/>
            <p:nvPr/>
          </p:nvSpPr>
          <p:spPr>
            <a:xfrm>
              <a:off x="4724584" y="2140476"/>
              <a:ext cx="378132" cy="601071"/>
            </a:xfrm>
            <a:custGeom>
              <a:avLst/>
              <a:gdLst>
                <a:gd name="connsiteX0" fmla="*/ 4945 w 378132"/>
                <a:gd name="connsiteY0" fmla="*/ 589350 h 601071"/>
                <a:gd name="connsiteX1" fmla="*/ 28408 w 378132"/>
                <a:gd name="connsiteY1" fmla="*/ 601071 h 601071"/>
                <a:gd name="connsiteX2" fmla="*/ 46000 w 378132"/>
                <a:gd name="connsiteY2" fmla="*/ 595201 h 601071"/>
                <a:gd name="connsiteX3" fmla="*/ 365643 w 378132"/>
                <a:gd name="connsiteY3" fmla="*/ 381130 h 601071"/>
                <a:gd name="connsiteX4" fmla="*/ 377364 w 378132"/>
                <a:gd name="connsiteY4" fmla="*/ 354742 h 601071"/>
                <a:gd name="connsiteX5" fmla="*/ 359772 w 378132"/>
                <a:gd name="connsiteY5" fmla="*/ 331279 h 601071"/>
                <a:gd name="connsiteX6" fmla="*/ 95853 w 378132"/>
                <a:gd name="connsiteY6" fmla="*/ 208111 h 601071"/>
                <a:gd name="connsiteX7" fmla="*/ 362720 w 378132"/>
                <a:gd name="connsiteY7" fmla="*/ 55614 h 601071"/>
                <a:gd name="connsiteX8" fmla="*/ 374441 w 378132"/>
                <a:gd name="connsiteY8" fmla="*/ 14559 h 601071"/>
                <a:gd name="connsiteX9" fmla="*/ 333387 w 378132"/>
                <a:gd name="connsiteY9" fmla="*/ 2838 h 601071"/>
                <a:gd name="connsiteX10" fmla="*/ 16671 w 378132"/>
                <a:gd name="connsiteY10" fmla="*/ 184650 h 601071"/>
                <a:gd name="connsiteX11" fmla="*/ 2004 w 378132"/>
                <a:gd name="connsiteY11" fmla="*/ 211039 h 601071"/>
                <a:gd name="connsiteX12" fmla="*/ 19597 w 378132"/>
                <a:gd name="connsiteY12" fmla="*/ 237427 h 601071"/>
                <a:gd name="connsiteX13" fmla="*/ 289391 w 378132"/>
                <a:gd name="connsiteY13" fmla="*/ 363516 h 601071"/>
                <a:gd name="connsiteX14" fmla="*/ 13726 w 378132"/>
                <a:gd name="connsiteY14" fmla="*/ 548272 h 601071"/>
                <a:gd name="connsiteX15" fmla="*/ 4951 w 378132"/>
                <a:gd name="connsiteY15" fmla="*/ 589348 h 601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8132" h="601071">
                  <a:moveTo>
                    <a:pt x="4945" y="589350"/>
                  </a:moveTo>
                  <a:cubicBezTo>
                    <a:pt x="10816" y="598146"/>
                    <a:pt x="19612" y="601071"/>
                    <a:pt x="28408" y="601071"/>
                  </a:cubicBezTo>
                  <a:cubicBezTo>
                    <a:pt x="34279" y="601071"/>
                    <a:pt x="40129" y="598146"/>
                    <a:pt x="46000" y="595201"/>
                  </a:cubicBezTo>
                  <a:lnTo>
                    <a:pt x="365643" y="381130"/>
                  </a:lnTo>
                  <a:cubicBezTo>
                    <a:pt x="374439" y="375259"/>
                    <a:pt x="380310" y="366463"/>
                    <a:pt x="377364" y="354742"/>
                  </a:cubicBezTo>
                  <a:cubicBezTo>
                    <a:pt x="377364" y="343020"/>
                    <a:pt x="371493" y="334204"/>
                    <a:pt x="359772" y="331279"/>
                  </a:cubicBezTo>
                  <a:lnTo>
                    <a:pt x="95853" y="208111"/>
                  </a:lnTo>
                  <a:lnTo>
                    <a:pt x="362720" y="55614"/>
                  </a:lnTo>
                  <a:cubicBezTo>
                    <a:pt x="377387" y="46818"/>
                    <a:pt x="380312" y="29225"/>
                    <a:pt x="374441" y="14559"/>
                  </a:cubicBezTo>
                  <a:cubicBezTo>
                    <a:pt x="365645" y="-108"/>
                    <a:pt x="348053" y="-3033"/>
                    <a:pt x="333387" y="2838"/>
                  </a:cubicBezTo>
                  <a:lnTo>
                    <a:pt x="16671" y="184650"/>
                  </a:lnTo>
                  <a:cubicBezTo>
                    <a:pt x="7875" y="190521"/>
                    <a:pt x="2004" y="199317"/>
                    <a:pt x="2004" y="211039"/>
                  </a:cubicBezTo>
                  <a:cubicBezTo>
                    <a:pt x="2004" y="222760"/>
                    <a:pt x="7875" y="231576"/>
                    <a:pt x="19597" y="237427"/>
                  </a:cubicBezTo>
                  <a:lnTo>
                    <a:pt x="289391" y="363516"/>
                  </a:lnTo>
                  <a:lnTo>
                    <a:pt x="13726" y="548272"/>
                  </a:lnTo>
                  <a:cubicBezTo>
                    <a:pt x="-920" y="557109"/>
                    <a:pt x="-3845" y="574701"/>
                    <a:pt x="4951" y="589348"/>
                  </a:cubicBezTo>
                  <a:close/>
                </a:path>
              </a:pathLst>
            </a:custGeom>
            <a:grpFill/>
            <a:ln w="52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23" name="Group 322">
            <a:extLst>
              <a:ext uri="{FF2B5EF4-FFF2-40B4-BE49-F238E27FC236}">
                <a16:creationId xmlns:a16="http://schemas.microsoft.com/office/drawing/2014/main" id="{9D8F8721-3A96-59C3-1369-98A64ED0182C}"/>
              </a:ext>
            </a:extLst>
          </p:cNvPr>
          <p:cNvGrpSpPr/>
          <p:nvPr userDrawn="1"/>
        </p:nvGrpSpPr>
        <p:grpSpPr>
          <a:xfrm>
            <a:off x="10233868" y="3436375"/>
            <a:ext cx="349580" cy="349579"/>
            <a:chOff x="1957251" y="-833976"/>
            <a:chExt cx="4389165" cy="4389156"/>
          </a:xfrm>
          <a:solidFill>
            <a:schemeClr val="tx2"/>
          </a:solidFill>
        </p:grpSpPr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1F892711-5712-87B9-7020-A0FC83708117}"/>
                </a:ext>
              </a:extLst>
            </p:cNvPr>
            <p:cNvSpPr/>
            <p:nvPr/>
          </p:nvSpPr>
          <p:spPr>
            <a:xfrm>
              <a:off x="5250802" y="409398"/>
              <a:ext cx="406973" cy="459893"/>
            </a:xfrm>
            <a:custGeom>
              <a:avLst/>
              <a:gdLst>
                <a:gd name="connsiteX0" fmla="*/ 54849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2 w 406973"/>
                <a:gd name="connsiteY7" fmla="*/ 459894 h 459893"/>
                <a:gd name="connsiteX8" fmla="*/ 109690 w 406973"/>
                <a:gd name="connsiteY8" fmla="*/ 203522 h 459893"/>
                <a:gd name="connsiteX9" fmla="*/ 203452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9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2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2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87DCD3B6-9308-A7F1-3D27-9800FDDACEB7}"/>
                </a:ext>
              </a:extLst>
            </p:cNvPr>
            <p:cNvSpPr/>
            <p:nvPr/>
          </p:nvSpPr>
          <p:spPr>
            <a:xfrm>
              <a:off x="4661015" y="409398"/>
              <a:ext cx="406973" cy="459893"/>
            </a:xfrm>
            <a:custGeom>
              <a:avLst/>
              <a:gdLst>
                <a:gd name="connsiteX0" fmla="*/ 54848 w 406973"/>
                <a:gd name="connsiteY0" fmla="*/ 459894 h 459893"/>
                <a:gd name="connsiteX1" fmla="*/ 352094 w 406973"/>
                <a:gd name="connsiteY1" fmla="*/ 459894 h 459893"/>
                <a:gd name="connsiteX2" fmla="*/ 406973 w 406973"/>
                <a:gd name="connsiteY2" fmla="*/ 405014 h 459893"/>
                <a:gd name="connsiteX3" fmla="*/ 406973 w 406973"/>
                <a:gd name="connsiteY3" fmla="*/ 203487 h 459893"/>
                <a:gd name="connsiteX4" fmla="*/ 203487 w 406973"/>
                <a:gd name="connsiteY4" fmla="*/ 0 h 459893"/>
                <a:gd name="connsiteX5" fmla="*/ 0 w 406973"/>
                <a:gd name="connsiteY5" fmla="*/ 203487 h 459893"/>
                <a:gd name="connsiteX6" fmla="*/ 0 w 406973"/>
                <a:gd name="connsiteY6" fmla="*/ 405014 h 459893"/>
                <a:gd name="connsiteX7" fmla="*/ 54841 w 406973"/>
                <a:gd name="connsiteY7" fmla="*/ 459894 h 459893"/>
                <a:gd name="connsiteX8" fmla="*/ 109690 w 406973"/>
                <a:gd name="connsiteY8" fmla="*/ 203522 h 459893"/>
                <a:gd name="connsiteX9" fmla="*/ 203451 w 406973"/>
                <a:gd name="connsiteY9" fmla="*/ 109760 h 459893"/>
                <a:gd name="connsiteX10" fmla="*/ 297213 w 406973"/>
                <a:gd name="connsiteY10" fmla="*/ 203522 h 459893"/>
                <a:gd name="connsiteX11" fmla="*/ 297213 w 406973"/>
                <a:gd name="connsiteY11" fmla="*/ 350175 h 459893"/>
                <a:gd name="connsiteX12" fmla="*/ 109686 w 406973"/>
                <a:gd name="connsiteY12" fmla="*/ 350175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6973" h="459893">
                  <a:moveTo>
                    <a:pt x="54848" y="459894"/>
                  </a:moveTo>
                  <a:lnTo>
                    <a:pt x="352094" y="459894"/>
                  </a:lnTo>
                  <a:cubicBezTo>
                    <a:pt x="382365" y="459894"/>
                    <a:pt x="406973" y="435324"/>
                    <a:pt x="406973" y="405014"/>
                  </a:cubicBezTo>
                  <a:lnTo>
                    <a:pt x="406973" y="203487"/>
                  </a:lnTo>
                  <a:cubicBezTo>
                    <a:pt x="406973" y="91280"/>
                    <a:pt x="315661" y="0"/>
                    <a:pt x="203487" y="0"/>
                  </a:cubicBez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-38" y="435324"/>
                    <a:pt x="24493" y="459894"/>
                    <a:pt x="54841" y="459894"/>
                  </a:cubicBezTo>
                  <a:close/>
                  <a:moveTo>
                    <a:pt x="109690" y="203522"/>
                  </a:moveTo>
                  <a:cubicBezTo>
                    <a:pt x="109690" y="151858"/>
                    <a:pt x="151787" y="109760"/>
                    <a:pt x="203451" y="109760"/>
                  </a:cubicBezTo>
                  <a:cubicBezTo>
                    <a:pt x="255116" y="109760"/>
                    <a:pt x="297213" y="151858"/>
                    <a:pt x="297213" y="203522"/>
                  </a:cubicBezTo>
                  <a:lnTo>
                    <a:pt x="297213" y="350175"/>
                  </a:lnTo>
                  <a:lnTo>
                    <a:pt x="109686" y="350175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69DC29D1-9B44-2A0A-7755-EC0000B4C948}"/>
                </a:ext>
              </a:extLst>
            </p:cNvPr>
            <p:cNvSpPr/>
            <p:nvPr/>
          </p:nvSpPr>
          <p:spPr>
            <a:xfrm>
              <a:off x="5253432" y="102927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B2B5EA95-6B2A-791B-973E-29247065A9C8}"/>
                </a:ext>
              </a:extLst>
            </p:cNvPr>
            <p:cNvSpPr/>
            <p:nvPr/>
          </p:nvSpPr>
          <p:spPr>
            <a:xfrm>
              <a:off x="4663644" y="102927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B53C8F93-C54F-4B95-C429-6149FBD7B3F5}"/>
                </a:ext>
              </a:extLst>
            </p:cNvPr>
            <p:cNvSpPr/>
            <p:nvPr/>
          </p:nvSpPr>
          <p:spPr>
            <a:xfrm>
              <a:off x="5253432" y="164649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7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7" y="203526"/>
                  </a:lnTo>
                  <a:cubicBezTo>
                    <a:pt x="406967" y="91319"/>
                    <a:pt x="315654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9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1F1328FC-E82C-8E82-6D1B-ADFD0F33FAAE}"/>
                </a:ext>
              </a:extLst>
            </p:cNvPr>
            <p:cNvSpPr/>
            <p:nvPr/>
          </p:nvSpPr>
          <p:spPr>
            <a:xfrm>
              <a:off x="4663644" y="1646499"/>
              <a:ext cx="407004" cy="459893"/>
            </a:xfrm>
            <a:custGeom>
              <a:avLst/>
              <a:gdLst>
                <a:gd name="connsiteX0" fmla="*/ 203487 w 407004"/>
                <a:gd name="connsiteY0" fmla="*/ 0 h 459893"/>
                <a:gd name="connsiteX1" fmla="*/ 0 w 407004"/>
                <a:gd name="connsiteY1" fmla="*/ 203487 h 459893"/>
                <a:gd name="connsiteX2" fmla="*/ 0 w 407004"/>
                <a:gd name="connsiteY2" fmla="*/ 405014 h 459893"/>
                <a:gd name="connsiteX3" fmla="*/ 54880 w 407004"/>
                <a:gd name="connsiteY3" fmla="*/ 459894 h 459893"/>
                <a:gd name="connsiteX4" fmla="*/ 352125 w 407004"/>
                <a:gd name="connsiteY4" fmla="*/ 459894 h 459893"/>
                <a:gd name="connsiteX5" fmla="*/ 407005 w 407004"/>
                <a:gd name="connsiteY5" fmla="*/ 405014 h 459893"/>
                <a:gd name="connsiteX6" fmla="*/ 406966 w 407004"/>
                <a:gd name="connsiteY6" fmla="*/ 203526 h 459893"/>
                <a:gd name="connsiteX7" fmla="*/ 203480 w 407004"/>
                <a:gd name="connsiteY7" fmla="*/ 10 h 459893"/>
                <a:gd name="connsiteX8" fmla="*/ 297248 w 407004"/>
                <a:gd name="connsiteY8" fmla="*/ 350170 h 459893"/>
                <a:gd name="connsiteX9" fmla="*/ 109721 w 407004"/>
                <a:gd name="connsiteY9" fmla="*/ 350170 h 459893"/>
                <a:gd name="connsiteX10" fmla="*/ 109721 w 407004"/>
                <a:gd name="connsiteY10" fmla="*/ 203516 h 459893"/>
                <a:gd name="connsiteX11" fmla="*/ 203483 w 407004"/>
                <a:gd name="connsiteY11" fmla="*/ 109754 h 459893"/>
                <a:gd name="connsiteX12" fmla="*/ 297244 w 407004"/>
                <a:gd name="connsiteY12" fmla="*/ 203516 h 459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004" h="459893">
                  <a:moveTo>
                    <a:pt x="203487" y="0"/>
                  </a:moveTo>
                  <a:cubicBezTo>
                    <a:pt x="91280" y="0"/>
                    <a:pt x="0" y="91312"/>
                    <a:pt x="0" y="203487"/>
                  </a:cubicBezTo>
                  <a:lnTo>
                    <a:pt x="0" y="405014"/>
                  </a:lnTo>
                  <a:cubicBezTo>
                    <a:pt x="0" y="435285"/>
                    <a:pt x="24569" y="459894"/>
                    <a:pt x="54880" y="459894"/>
                  </a:cubicBezTo>
                  <a:lnTo>
                    <a:pt x="352125" y="459894"/>
                  </a:lnTo>
                  <a:cubicBezTo>
                    <a:pt x="382396" y="459894"/>
                    <a:pt x="407005" y="435324"/>
                    <a:pt x="407005" y="405014"/>
                  </a:cubicBezTo>
                  <a:lnTo>
                    <a:pt x="406966" y="203526"/>
                  </a:lnTo>
                  <a:cubicBezTo>
                    <a:pt x="406966" y="91319"/>
                    <a:pt x="315616" y="10"/>
                    <a:pt x="203480" y="10"/>
                  </a:cubicBezTo>
                  <a:close/>
                  <a:moveTo>
                    <a:pt x="297248" y="350170"/>
                  </a:moveTo>
                  <a:lnTo>
                    <a:pt x="109721" y="350170"/>
                  </a:lnTo>
                  <a:lnTo>
                    <a:pt x="109721" y="203516"/>
                  </a:lnTo>
                  <a:cubicBezTo>
                    <a:pt x="109721" y="151852"/>
                    <a:pt x="151818" y="109754"/>
                    <a:pt x="203483" y="109754"/>
                  </a:cubicBezTo>
                  <a:cubicBezTo>
                    <a:pt x="255147" y="109754"/>
                    <a:pt x="297244" y="151852"/>
                    <a:pt x="297244" y="203516"/>
                  </a:cubicBez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5D3BE6FB-5824-8910-A733-BB02BE57FF63}"/>
                </a:ext>
              </a:extLst>
            </p:cNvPr>
            <p:cNvSpPr/>
            <p:nvPr/>
          </p:nvSpPr>
          <p:spPr>
            <a:xfrm>
              <a:off x="2552540" y="1956205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26500CE1-EDBB-7DDE-009F-CF49F2860BFE}"/>
                </a:ext>
              </a:extLst>
            </p:cNvPr>
            <p:cNvSpPr/>
            <p:nvPr/>
          </p:nvSpPr>
          <p:spPr>
            <a:xfrm>
              <a:off x="2552540" y="1304792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9 w 355148"/>
                <a:gd name="connsiteY2" fmla="*/ 417913 h 472793"/>
                <a:gd name="connsiteX3" fmla="*/ 355149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B5F27D5F-C3DC-E4C9-1994-EB5CE308A348}"/>
                </a:ext>
              </a:extLst>
            </p:cNvPr>
            <p:cNvSpPr/>
            <p:nvPr/>
          </p:nvSpPr>
          <p:spPr>
            <a:xfrm>
              <a:off x="3122636" y="1956205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2"/>
                    <a:pt x="54880" y="472792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4F0E5F5B-542B-51FF-20E3-A464854B103E}"/>
                </a:ext>
              </a:extLst>
            </p:cNvPr>
            <p:cNvSpPr/>
            <p:nvPr/>
          </p:nvSpPr>
          <p:spPr>
            <a:xfrm>
              <a:off x="3122636" y="1304792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0 w 355148"/>
                <a:gd name="connsiteY7" fmla="*/ 417952 h 472793"/>
                <a:gd name="connsiteX8" fmla="*/ 54880 w 355148"/>
                <a:gd name="connsiteY8" fmla="*/ 472793 h 472793"/>
                <a:gd name="connsiteX9" fmla="*/ 109721 w 355148"/>
                <a:gd name="connsiteY9" fmla="*/ 109720 h 472793"/>
                <a:gd name="connsiteX10" fmla="*/ 245392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52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20"/>
                  </a:moveTo>
                  <a:lnTo>
                    <a:pt x="245392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4F7FD9F4-6AD2-49D0-0C78-53142C319888}"/>
                </a:ext>
              </a:extLst>
            </p:cNvPr>
            <p:cNvSpPr/>
            <p:nvPr/>
          </p:nvSpPr>
          <p:spPr>
            <a:xfrm>
              <a:off x="3692732" y="1956205"/>
              <a:ext cx="355148" cy="472792"/>
            </a:xfrm>
            <a:custGeom>
              <a:avLst/>
              <a:gdLst>
                <a:gd name="connsiteX0" fmla="*/ 54880 w 355148"/>
                <a:gd name="connsiteY0" fmla="*/ 472792 h 472792"/>
                <a:gd name="connsiteX1" fmla="*/ 300269 w 355148"/>
                <a:gd name="connsiteY1" fmla="*/ 472792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2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2"/>
                  </a:moveTo>
                  <a:lnTo>
                    <a:pt x="300269" y="472792"/>
                  </a:lnTo>
                  <a:cubicBezTo>
                    <a:pt x="330540" y="472792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2"/>
                    <a:pt x="54880" y="472792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804AED21-E36A-3A11-9D48-31FBCD225C85}"/>
                </a:ext>
              </a:extLst>
            </p:cNvPr>
            <p:cNvSpPr/>
            <p:nvPr/>
          </p:nvSpPr>
          <p:spPr>
            <a:xfrm>
              <a:off x="3692732" y="1304792"/>
              <a:ext cx="355148" cy="472793"/>
            </a:xfrm>
            <a:custGeom>
              <a:avLst/>
              <a:gdLst>
                <a:gd name="connsiteX0" fmla="*/ 54880 w 355148"/>
                <a:gd name="connsiteY0" fmla="*/ 472793 h 472793"/>
                <a:gd name="connsiteX1" fmla="*/ 300269 w 355148"/>
                <a:gd name="connsiteY1" fmla="*/ 472793 h 472793"/>
                <a:gd name="connsiteX2" fmla="*/ 355148 w 355148"/>
                <a:gd name="connsiteY2" fmla="*/ 417913 h 472793"/>
                <a:gd name="connsiteX3" fmla="*/ 355148 w 355148"/>
                <a:gd name="connsiteY3" fmla="*/ 54880 h 472793"/>
                <a:gd name="connsiteX4" fmla="*/ 300269 w 355148"/>
                <a:gd name="connsiteY4" fmla="*/ 0 h 472793"/>
                <a:gd name="connsiteX5" fmla="*/ 54880 w 355148"/>
                <a:gd name="connsiteY5" fmla="*/ 0 h 472793"/>
                <a:gd name="connsiteX6" fmla="*/ 0 w 355148"/>
                <a:gd name="connsiteY6" fmla="*/ 54880 h 472793"/>
                <a:gd name="connsiteX7" fmla="*/ 38 w 355148"/>
                <a:gd name="connsiteY7" fmla="*/ 417952 h 472793"/>
                <a:gd name="connsiteX8" fmla="*/ 54880 w 355148"/>
                <a:gd name="connsiteY8" fmla="*/ 472793 h 472793"/>
                <a:gd name="connsiteX9" fmla="*/ 109759 w 355148"/>
                <a:gd name="connsiteY9" fmla="*/ 109720 h 472793"/>
                <a:gd name="connsiteX10" fmla="*/ 245430 w 355148"/>
                <a:gd name="connsiteY10" fmla="*/ 109720 h 472793"/>
                <a:gd name="connsiteX11" fmla="*/ 245430 w 355148"/>
                <a:gd name="connsiteY11" fmla="*/ 363064 h 472793"/>
                <a:gd name="connsiteX12" fmla="*/ 109759 w 355148"/>
                <a:gd name="connsiteY12" fmla="*/ 363064 h 47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3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38" y="417952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20"/>
                  </a:moveTo>
                  <a:lnTo>
                    <a:pt x="245430" y="10972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C1A1D037-9516-4E7B-367D-EB48E94C7534}"/>
                </a:ext>
              </a:extLst>
            </p:cNvPr>
            <p:cNvSpPr/>
            <p:nvPr/>
          </p:nvSpPr>
          <p:spPr>
            <a:xfrm>
              <a:off x="3692732" y="2609674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60 h 472792"/>
                <a:gd name="connsiteX10" fmla="*/ 245430 w 355148"/>
                <a:gd name="connsiteY10" fmla="*/ 109760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9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60"/>
                  </a:moveTo>
                  <a:lnTo>
                    <a:pt x="245430" y="109760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02244964-79BC-8240-4D7D-F9514AD19A3E}"/>
                </a:ext>
              </a:extLst>
            </p:cNvPr>
            <p:cNvSpPr/>
            <p:nvPr/>
          </p:nvSpPr>
          <p:spPr>
            <a:xfrm>
              <a:off x="2552540" y="653380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9 w 355148"/>
                <a:gd name="connsiteY2" fmla="*/ 417913 h 472792"/>
                <a:gd name="connsiteX3" fmla="*/ 355149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9" y="448223"/>
                    <a:pt x="355149" y="417913"/>
                  </a:cubicBezTo>
                  <a:lnTo>
                    <a:pt x="355149" y="54880"/>
                  </a:lnTo>
                  <a:cubicBezTo>
                    <a:pt x="355149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8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CBAE8258-E93F-B1DF-33CA-F5B0BA6E5048}"/>
                </a:ext>
              </a:extLst>
            </p:cNvPr>
            <p:cNvSpPr/>
            <p:nvPr/>
          </p:nvSpPr>
          <p:spPr>
            <a:xfrm>
              <a:off x="3122636" y="653380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21 w 355148"/>
                <a:gd name="connsiteY9" fmla="*/ 109759 h 472792"/>
                <a:gd name="connsiteX10" fmla="*/ 245392 w 355148"/>
                <a:gd name="connsiteY10" fmla="*/ 109759 h 472792"/>
                <a:gd name="connsiteX11" fmla="*/ 245392 w 355148"/>
                <a:gd name="connsiteY11" fmla="*/ 363064 h 472792"/>
                <a:gd name="connsiteX12" fmla="*/ 109721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9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0" y="448223"/>
                    <a:pt x="24531" y="472793"/>
                    <a:pt x="54880" y="472793"/>
                  </a:cubicBezTo>
                  <a:close/>
                  <a:moveTo>
                    <a:pt x="109721" y="109759"/>
                  </a:moveTo>
                  <a:lnTo>
                    <a:pt x="245392" y="109759"/>
                  </a:lnTo>
                  <a:lnTo>
                    <a:pt x="245392" y="363064"/>
                  </a:lnTo>
                  <a:lnTo>
                    <a:pt x="109721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7D4B8A11-8352-F29E-09B6-9C3FC853000E}"/>
                </a:ext>
              </a:extLst>
            </p:cNvPr>
            <p:cNvSpPr/>
            <p:nvPr/>
          </p:nvSpPr>
          <p:spPr>
            <a:xfrm>
              <a:off x="3692732" y="653380"/>
              <a:ext cx="355148" cy="472792"/>
            </a:xfrm>
            <a:custGeom>
              <a:avLst/>
              <a:gdLst>
                <a:gd name="connsiteX0" fmla="*/ 54880 w 355148"/>
                <a:gd name="connsiteY0" fmla="*/ 472793 h 472792"/>
                <a:gd name="connsiteX1" fmla="*/ 300269 w 355148"/>
                <a:gd name="connsiteY1" fmla="*/ 472793 h 472792"/>
                <a:gd name="connsiteX2" fmla="*/ 355148 w 355148"/>
                <a:gd name="connsiteY2" fmla="*/ 417913 h 472792"/>
                <a:gd name="connsiteX3" fmla="*/ 355148 w 355148"/>
                <a:gd name="connsiteY3" fmla="*/ 54880 h 472792"/>
                <a:gd name="connsiteX4" fmla="*/ 300269 w 355148"/>
                <a:gd name="connsiteY4" fmla="*/ 0 h 472792"/>
                <a:gd name="connsiteX5" fmla="*/ 54880 w 355148"/>
                <a:gd name="connsiteY5" fmla="*/ 0 h 472792"/>
                <a:gd name="connsiteX6" fmla="*/ 0 w 355148"/>
                <a:gd name="connsiteY6" fmla="*/ 54880 h 472792"/>
                <a:gd name="connsiteX7" fmla="*/ 0 w 355148"/>
                <a:gd name="connsiteY7" fmla="*/ 417913 h 472792"/>
                <a:gd name="connsiteX8" fmla="*/ 54880 w 355148"/>
                <a:gd name="connsiteY8" fmla="*/ 472793 h 472792"/>
                <a:gd name="connsiteX9" fmla="*/ 109759 w 355148"/>
                <a:gd name="connsiteY9" fmla="*/ 109759 h 472792"/>
                <a:gd name="connsiteX10" fmla="*/ 245430 w 355148"/>
                <a:gd name="connsiteY10" fmla="*/ 109759 h 472792"/>
                <a:gd name="connsiteX11" fmla="*/ 245430 w 355148"/>
                <a:gd name="connsiteY11" fmla="*/ 363064 h 472792"/>
                <a:gd name="connsiteX12" fmla="*/ 109759 w 355148"/>
                <a:gd name="connsiteY12" fmla="*/ 363064 h 47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5148" h="472792">
                  <a:moveTo>
                    <a:pt x="54880" y="472793"/>
                  </a:moveTo>
                  <a:lnTo>
                    <a:pt x="300269" y="472793"/>
                  </a:lnTo>
                  <a:cubicBezTo>
                    <a:pt x="330540" y="472793"/>
                    <a:pt x="355148" y="448223"/>
                    <a:pt x="355148" y="417913"/>
                  </a:cubicBezTo>
                  <a:lnTo>
                    <a:pt x="355148" y="54880"/>
                  </a:lnTo>
                  <a:cubicBezTo>
                    <a:pt x="355148" y="24608"/>
                    <a:pt x="330579" y="0"/>
                    <a:pt x="300269" y="0"/>
                  </a:cubicBezTo>
                  <a:lnTo>
                    <a:pt x="54880" y="0"/>
                  </a:lnTo>
                  <a:cubicBezTo>
                    <a:pt x="24608" y="0"/>
                    <a:pt x="0" y="24569"/>
                    <a:pt x="0" y="54880"/>
                  </a:cubicBezTo>
                  <a:lnTo>
                    <a:pt x="0" y="417913"/>
                  </a:lnTo>
                  <a:cubicBezTo>
                    <a:pt x="38" y="448223"/>
                    <a:pt x="24607" y="472793"/>
                    <a:pt x="54880" y="472793"/>
                  </a:cubicBezTo>
                  <a:close/>
                  <a:moveTo>
                    <a:pt x="109759" y="109759"/>
                  </a:moveTo>
                  <a:lnTo>
                    <a:pt x="245430" y="109759"/>
                  </a:lnTo>
                  <a:lnTo>
                    <a:pt x="245430" y="363064"/>
                  </a:lnTo>
                  <a:lnTo>
                    <a:pt x="109759" y="363064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BBA4E4F9-48F7-DD71-DE97-DE4A9F715378}"/>
                </a:ext>
              </a:extLst>
            </p:cNvPr>
            <p:cNvSpPr/>
            <p:nvPr/>
          </p:nvSpPr>
          <p:spPr>
            <a:xfrm>
              <a:off x="1957251" y="-833976"/>
              <a:ext cx="4389165" cy="4389156"/>
            </a:xfrm>
            <a:custGeom>
              <a:avLst/>
              <a:gdLst>
                <a:gd name="connsiteX0" fmla="*/ 54894 w 4389165"/>
                <a:gd name="connsiteY0" fmla="*/ 4389156 h 4389156"/>
                <a:gd name="connsiteX1" fmla="*/ 4334287 w 4389165"/>
                <a:gd name="connsiteY1" fmla="*/ 4389156 h 4389156"/>
                <a:gd name="connsiteX2" fmla="*/ 4389166 w 4389165"/>
                <a:gd name="connsiteY2" fmla="*/ 4334276 h 4389156"/>
                <a:gd name="connsiteX3" fmla="*/ 4334287 w 4389165"/>
                <a:gd name="connsiteY3" fmla="*/ 4279396 h 4389156"/>
                <a:gd name="connsiteX4" fmla="*/ 4074124 w 4389165"/>
                <a:gd name="connsiteY4" fmla="*/ 4279396 h 4389156"/>
                <a:gd name="connsiteX5" fmla="*/ 4074774 w 4389165"/>
                <a:gd name="connsiteY5" fmla="*/ 4005497 h 4389156"/>
                <a:gd name="connsiteX6" fmla="*/ 4382238 w 4389165"/>
                <a:gd name="connsiteY6" fmla="*/ 3670709 h 4389156"/>
                <a:gd name="connsiteX7" fmla="*/ 4319895 w 4389165"/>
                <a:gd name="connsiteY7" fmla="*/ 3480429 h 4389156"/>
                <a:gd name="connsiteX8" fmla="*/ 4336276 w 4389165"/>
                <a:gd name="connsiteY8" fmla="*/ 3386744 h 4389156"/>
                <a:gd name="connsiteX9" fmla="*/ 4282124 w 4389165"/>
                <a:gd name="connsiteY9" fmla="*/ 3220839 h 4389156"/>
                <a:gd name="connsiteX10" fmla="*/ 4294256 w 4389165"/>
                <a:gd name="connsiteY10" fmla="*/ 3145294 h 4389156"/>
                <a:gd name="connsiteX11" fmla="*/ 4075887 w 4389165"/>
                <a:gd name="connsiteY11" fmla="*/ 2893214 h 4389156"/>
                <a:gd name="connsiteX12" fmla="*/ 4075887 w 4389165"/>
                <a:gd name="connsiteY12" fmla="*/ 442067 h 4389156"/>
                <a:gd name="connsiteX13" fmla="*/ 4103825 w 4389165"/>
                <a:gd name="connsiteY13" fmla="*/ 442067 h 4389156"/>
                <a:gd name="connsiteX14" fmla="*/ 4158704 w 4389165"/>
                <a:gd name="connsiteY14" fmla="*/ 387187 h 4389156"/>
                <a:gd name="connsiteX15" fmla="*/ 4158666 w 4389165"/>
                <a:gd name="connsiteY15" fmla="*/ 54888 h 4389156"/>
                <a:gd name="connsiteX16" fmla="*/ 4103786 w 4389165"/>
                <a:gd name="connsiteY16" fmla="*/ 8 h 4389156"/>
                <a:gd name="connsiteX17" fmla="*/ 2303169 w 4389165"/>
                <a:gd name="connsiteY17" fmla="*/ 8 h 4389156"/>
                <a:gd name="connsiteX18" fmla="*/ 2248290 w 4389165"/>
                <a:gd name="connsiteY18" fmla="*/ 54888 h 4389156"/>
                <a:gd name="connsiteX19" fmla="*/ 2248290 w 4389165"/>
                <a:gd name="connsiteY19" fmla="*/ 387187 h 4389156"/>
                <a:gd name="connsiteX20" fmla="*/ 2303169 w 4389165"/>
                <a:gd name="connsiteY20" fmla="*/ 442067 h 4389156"/>
                <a:gd name="connsiteX21" fmla="*/ 2326705 w 4389165"/>
                <a:gd name="connsiteY21" fmla="*/ 442067 h 4389156"/>
                <a:gd name="connsiteX22" fmla="*/ 2326705 w 4389165"/>
                <a:gd name="connsiteY22" fmla="*/ 890629 h 4389156"/>
                <a:gd name="connsiteX23" fmla="*/ 1405009 w 4389165"/>
                <a:gd name="connsiteY23" fmla="*/ 890629 h 4389156"/>
                <a:gd name="connsiteX24" fmla="*/ 1405009 w 4389165"/>
                <a:gd name="connsiteY24" fmla="*/ 723960 h 4389156"/>
                <a:gd name="connsiteX25" fmla="*/ 1887097 w 4389165"/>
                <a:gd name="connsiteY25" fmla="*/ 723960 h 4389156"/>
                <a:gd name="connsiteX26" fmla="*/ 1927587 w 4389165"/>
                <a:gd name="connsiteY26" fmla="*/ 706126 h 4389156"/>
                <a:gd name="connsiteX27" fmla="*/ 1941747 w 4389165"/>
                <a:gd name="connsiteY27" fmla="*/ 664221 h 4389156"/>
                <a:gd name="connsiteX28" fmla="*/ 1886867 w 4389165"/>
                <a:gd name="connsiteY28" fmla="*/ 50058 h 4389156"/>
                <a:gd name="connsiteX29" fmla="*/ 1832256 w 4389165"/>
                <a:gd name="connsiteY29" fmla="*/ 0 h 4389156"/>
                <a:gd name="connsiteX30" fmla="*/ 853805 w 4389165"/>
                <a:gd name="connsiteY30" fmla="*/ 0 h 4389156"/>
                <a:gd name="connsiteX31" fmla="*/ 799156 w 4389165"/>
                <a:gd name="connsiteY31" fmla="*/ 49981 h 4389156"/>
                <a:gd name="connsiteX32" fmla="*/ 744276 w 4389165"/>
                <a:gd name="connsiteY32" fmla="*/ 664144 h 4389156"/>
                <a:gd name="connsiteX33" fmla="*/ 758436 w 4389165"/>
                <a:gd name="connsiteY33" fmla="*/ 706050 h 4389156"/>
                <a:gd name="connsiteX34" fmla="*/ 798926 w 4389165"/>
                <a:gd name="connsiteY34" fmla="*/ 723884 h 4389156"/>
                <a:gd name="connsiteX35" fmla="*/ 1295288 w 4389165"/>
                <a:gd name="connsiteY35" fmla="*/ 723884 h 4389156"/>
                <a:gd name="connsiteX36" fmla="*/ 1295288 w 4389165"/>
                <a:gd name="connsiteY36" fmla="*/ 890552 h 4389156"/>
                <a:gd name="connsiteX37" fmla="*/ 189093 w 4389165"/>
                <a:gd name="connsiteY37" fmla="*/ 890552 h 4389156"/>
                <a:gd name="connsiteX38" fmla="*/ 134213 w 4389165"/>
                <a:gd name="connsiteY38" fmla="*/ 945432 h 4389156"/>
                <a:gd name="connsiteX39" fmla="*/ 134213 w 4389165"/>
                <a:gd name="connsiteY39" fmla="*/ 1220360 h 4389156"/>
                <a:gd name="connsiteX40" fmla="*/ 189093 w 4389165"/>
                <a:gd name="connsiteY40" fmla="*/ 1275239 h 4389156"/>
                <a:gd name="connsiteX41" fmla="*/ 270034 w 4389165"/>
                <a:gd name="connsiteY41" fmla="*/ 1275239 h 4389156"/>
                <a:gd name="connsiteX42" fmla="*/ 269996 w 4389165"/>
                <a:gd name="connsiteY42" fmla="*/ 4279435 h 4389156"/>
                <a:gd name="connsiteX43" fmla="*/ 54880 w 4389165"/>
                <a:gd name="connsiteY43" fmla="*/ 4279435 h 4389156"/>
                <a:gd name="connsiteX44" fmla="*/ 0 w 4389165"/>
                <a:gd name="connsiteY44" fmla="*/ 4334315 h 4389156"/>
                <a:gd name="connsiteX45" fmla="*/ 54880 w 4389165"/>
                <a:gd name="connsiteY45" fmla="*/ 4389156 h 4389156"/>
                <a:gd name="connsiteX46" fmla="*/ 1457258 w 4389165"/>
                <a:gd name="connsiteY46" fmla="*/ 416022 h 4389156"/>
                <a:gd name="connsiteX47" fmla="*/ 1457258 w 4389165"/>
                <a:gd name="connsiteY47" fmla="*/ 614150 h 4389156"/>
                <a:gd name="connsiteX48" fmla="*/ 1228631 w 4389165"/>
                <a:gd name="connsiteY48" fmla="*/ 614150 h 4389156"/>
                <a:gd name="connsiteX49" fmla="*/ 1228631 w 4389165"/>
                <a:gd name="connsiteY49" fmla="*/ 416022 h 4389156"/>
                <a:gd name="connsiteX50" fmla="*/ 1228671 w 4389165"/>
                <a:gd name="connsiteY50" fmla="*/ 306304 h 4389156"/>
                <a:gd name="connsiteX51" fmla="*/ 1228671 w 4389165"/>
                <a:gd name="connsiteY51" fmla="*/ 109714 h 4389156"/>
                <a:gd name="connsiteX52" fmla="*/ 1457297 w 4389165"/>
                <a:gd name="connsiteY52" fmla="*/ 109714 h 4389156"/>
                <a:gd name="connsiteX53" fmla="*/ 1457297 w 4389165"/>
                <a:gd name="connsiteY53" fmla="*/ 306304 h 4389156"/>
                <a:gd name="connsiteX54" fmla="*/ 1566976 w 4389165"/>
                <a:gd name="connsiteY54" fmla="*/ 614150 h 4389156"/>
                <a:gd name="connsiteX55" fmla="*/ 1566976 w 4389165"/>
                <a:gd name="connsiteY55" fmla="*/ 416022 h 4389156"/>
                <a:gd name="connsiteX56" fmla="*/ 1809376 w 4389165"/>
                <a:gd name="connsiteY56" fmla="*/ 416022 h 4389156"/>
                <a:gd name="connsiteX57" fmla="*/ 1827096 w 4389165"/>
                <a:gd name="connsiteY57" fmla="*/ 614150 h 4389156"/>
                <a:gd name="connsiteX58" fmla="*/ 1799579 w 4389165"/>
                <a:gd name="connsiteY58" fmla="*/ 306304 h 4389156"/>
                <a:gd name="connsiteX59" fmla="*/ 1567015 w 4389165"/>
                <a:gd name="connsiteY59" fmla="*/ 306304 h 4389156"/>
                <a:gd name="connsiteX60" fmla="*/ 1567015 w 4389165"/>
                <a:gd name="connsiteY60" fmla="*/ 109714 h 4389156"/>
                <a:gd name="connsiteX61" fmla="*/ 1782013 w 4389165"/>
                <a:gd name="connsiteY61" fmla="*/ 109714 h 4389156"/>
                <a:gd name="connsiteX62" fmla="*/ 1118943 w 4389165"/>
                <a:gd name="connsiteY62" fmla="*/ 109714 h 4389156"/>
                <a:gd name="connsiteX63" fmla="*/ 1118943 w 4389165"/>
                <a:gd name="connsiteY63" fmla="*/ 306304 h 4389156"/>
                <a:gd name="connsiteX64" fmla="*/ 886378 w 4389165"/>
                <a:gd name="connsiteY64" fmla="*/ 306304 h 4389156"/>
                <a:gd name="connsiteX65" fmla="*/ 903944 w 4389165"/>
                <a:gd name="connsiteY65" fmla="*/ 109714 h 4389156"/>
                <a:gd name="connsiteX66" fmla="*/ 876542 w 4389165"/>
                <a:gd name="connsiteY66" fmla="*/ 416032 h 4389156"/>
                <a:gd name="connsiteX67" fmla="*/ 1118943 w 4389165"/>
                <a:gd name="connsiteY67" fmla="*/ 416032 h 4389156"/>
                <a:gd name="connsiteX68" fmla="*/ 1118943 w 4389165"/>
                <a:gd name="connsiteY68" fmla="*/ 614159 h 4389156"/>
                <a:gd name="connsiteX69" fmla="*/ 858897 w 4389165"/>
                <a:gd name="connsiteY69" fmla="*/ 614159 h 4389156"/>
                <a:gd name="connsiteX70" fmla="*/ 1398044 w 4389165"/>
                <a:gd name="connsiteY70" fmla="*/ 4279437 h 4389156"/>
                <a:gd name="connsiteX71" fmla="*/ 1102826 w 4389165"/>
                <a:gd name="connsiteY71" fmla="*/ 4279437 h 4389156"/>
                <a:gd name="connsiteX72" fmla="*/ 1102826 w 4389165"/>
                <a:gd name="connsiteY72" fmla="*/ 3553420 h 4389156"/>
                <a:gd name="connsiteX73" fmla="*/ 1398044 w 4389165"/>
                <a:gd name="connsiteY73" fmla="*/ 3553420 h 4389156"/>
                <a:gd name="connsiteX74" fmla="*/ 993069 w 4389165"/>
                <a:gd name="connsiteY74" fmla="*/ 4279437 h 4389156"/>
                <a:gd name="connsiteX75" fmla="*/ 697852 w 4389165"/>
                <a:gd name="connsiteY75" fmla="*/ 4279437 h 4389156"/>
                <a:gd name="connsiteX76" fmla="*/ 697852 w 4389165"/>
                <a:gd name="connsiteY76" fmla="*/ 3553420 h 4389156"/>
                <a:gd name="connsiteX77" fmla="*/ 993069 w 4389165"/>
                <a:gd name="connsiteY77" fmla="*/ 3553420 h 4389156"/>
                <a:gd name="connsiteX78" fmla="*/ 3414825 w 4389165"/>
                <a:gd name="connsiteY78" fmla="*/ 4279437 h 4389156"/>
                <a:gd name="connsiteX79" fmla="*/ 3049499 w 4389165"/>
                <a:gd name="connsiteY79" fmla="*/ 4279437 h 4389156"/>
                <a:gd name="connsiteX80" fmla="*/ 3049499 w 4389165"/>
                <a:gd name="connsiteY80" fmla="*/ 3618738 h 4389156"/>
                <a:gd name="connsiteX81" fmla="*/ 3232196 w 4389165"/>
                <a:gd name="connsiteY81" fmla="*/ 3436040 h 4389156"/>
                <a:gd name="connsiteX82" fmla="*/ 3414893 w 4389165"/>
                <a:gd name="connsiteY82" fmla="*/ 3618738 h 4389156"/>
                <a:gd name="connsiteX83" fmla="*/ 3414855 w 4389165"/>
                <a:gd name="connsiteY83" fmla="*/ 4279437 h 4389156"/>
                <a:gd name="connsiteX84" fmla="*/ 4184400 w 4389165"/>
                <a:gd name="connsiteY84" fmla="*/ 3145222 h 4389156"/>
                <a:gd name="connsiteX85" fmla="*/ 4169857 w 4389165"/>
                <a:gd name="connsiteY85" fmla="*/ 3205613 h 4389156"/>
                <a:gd name="connsiteX86" fmla="*/ 4178583 w 4389165"/>
                <a:gd name="connsiteY86" fmla="*/ 3267266 h 4389156"/>
                <a:gd name="connsiteX87" fmla="*/ 4226497 w 4389165"/>
                <a:gd name="connsiteY87" fmla="*/ 3386673 h 4389156"/>
                <a:gd name="connsiteX88" fmla="*/ 4207553 w 4389165"/>
                <a:gd name="connsiteY88" fmla="*/ 3464362 h 4389156"/>
                <a:gd name="connsiteX89" fmla="*/ 4215666 w 4389165"/>
                <a:gd name="connsiteY89" fmla="*/ 3525823 h 4389156"/>
                <a:gd name="connsiteX90" fmla="*/ 4272459 w 4389165"/>
                <a:gd name="connsiteY90" fmla="*/ 3670792 h 4389156"/>
                <a:gd name="connsiteX91" fmla="*/ 4020947 w 4389165"/>
                <a:gd name="connsiteY91" fmla="*/ 3900025 h 4389156"/>
                <a:gd name="connsiteX92" fmla="*/ 3769435 w 4389165"/>
                <a:gd name="connsiteY92" fmla="*/ 3670792 h 4389156"/>
                <a:gd name="connsiteX93" fmla="*/ 3810651 w 4389165"/>
                <a:gd name="connsiteY93" fmla="*/ 3545192 h 4389156"/>
                <a:gd name="connsiteX94" fmla="*/ 3826342 w 4389165"/>
                <a:gd name="connsiteY94" fmla="*/ 3525789 h 4389156"/>
                <a:gd name="connsiteX95" fmla="*/ 3834417 w 4389165"/>
                <a:gd name="connsiteY95" fmla="*/ 3464404 h 4389156"/>
                <a:gd name="connsiteX96" fmla="*/ 3815473 w 4389165"/>
                <a:gd name="connsiteY96" fmla="*/ 3386716 h 4389156"/>
                <a:gd name="connsiteX97" fmla="*/ 3863388 w 4389165"/>
                <a:gd name="connsiteY97" fmla="*/ 3267308 h 4389156"/>
                <a:gd name="connsiteX98" fmla="*/ 3872113 w 4389165"/>
                <a:gd name="connsiteY98" fmla="*/ 3205655 h 4389156"/>
                <a:gd name="connsiteX99" fmla="*/ 3857570 w 4389165"/>
                <a:gd name="connsiteY99" fmla="*/ 3145264 h 4389156"/>
                <a:gd name="connsiteX100" fmla="*/ 3857723 w 4389165"/>
                <a:gd name="connsiteY100" fmla="*/ 3138031 h 4389156"/>
                <a:gd name="connsiteX101" fmla="*/ 4020983 w 4389165"/>
                <a:gd name="connsiteY101" fmla="*/ 2997697 h 4389156"/>
                <a:gd name="connsiteX102" fmla="*/ 4184399 w 4389165"/>
                <a:gd name="connsiteY102" fmla="*/ 3145232 h 4389156"/>
                <a:gd name="connsiteX103" fmla="*/ 2357919 w 4389165"/>
                <a:gd name="connsiteY103" fmla="*/ 109675 h 4389156"/>
                <a:gd name="connsiteX104" fmla="*/ 4048807 w 4389165"/>
                <a:gd name="connsiteY104" fmla="*/ 109675 h 4389156"/>
                <a:gd name="connsiteX105" fmla="*/ 4048807 w 4389165"/>
                <a:gd name="connsiteY105" fmla="*/ 332256 h 4389156"/>
                <a:gd name="connsiteX106" fmla="*/ 2357919 w 4389165"/>
                <a:gd name="connsiteY106" fmla="*/ 332256 h 4389156"/>
                <a:gd name="connsiteX107" fmla="*/ 2436334 w 4389165"/>
                <a:gd name="connsiteY107" fmla="*/ 442014 h 4389156"/>
                <a:gd name="connsiteX108" fmla="*/ 3966060 w 4389165"/>
                <a:gd name="connsiteY108" fmla="*/ 442014 h 4389156"/>
                <a:gd name="connsiteX109" fmla="*/ 3966060 w 4389165"/>
                <a:gd name="connsiteY109" fmla="*/ 2893259 h 4389156"/>
                <a:gd name="connsiteX110" fmla="*/ 3748034 w 4389165"/>
                <a:gd name="connsiteY110" fmla="*/ 3132446 h 4389156"/>
                <a:gd name="connsiteX111" fmla="*/ 3747690 w 4389165"/>
                <a:gd name="connsiteY111" fmla="*/ 3145229 h 4389156"/>
                <a:gd name="connsiteX112" fmla="*/ 3759822 w 4389165"/>
                <a:gd name="connsiteY112" fmla="*/ 3220774 h 4389156"/>
                <a:gd name="connsiteX113" fmla="*/ 3705670 w 4389165"/>
                <a:gd name="connsiteY113" fmla="*/ 3386678 h 4389156"/>
                <a:gd name="connsiteX114" fmla="*/ 3721973 w 4389165"/>
                <a:gd name="connsiteY114" fmla="*/ 3480440 h 4389156"/>
                <a:gd name="connsiteX115" fmla="*/ 3721629 w 4389165"/>
                <a:gd name="connsiteY115" fmla="*/ 3480861 h 4389156"/>
                <a:gd name="connsiteX116" fmla="*/ 3659632 w 4389165"/>
                <a:gd name="connsiteY116" fmla="*/ 3670681 h 4389156"/>
                <a:gd name="connsiteX117" fmla="*/ 3964911 w 4389165"/>
                <a:gd name="connsiteY117" fmla="*/ 4005126 h 4389156"/>
                <a:gd name="connsiteX118" fmla="*/ 3964337 w 4389165"/>
                <a:gd name="connsiteY118" fmla="*/ 4279407 h 4389156"/>
                <a:gd name="connsiteX119" fmla="*/ 3524533 w 4389165"/>
                <a:gd name="connsiteY119" fmla="*/ 4279407 h 4389156"/>
                <a:gd name="connsiteX120" fmla="*/ 3524533 w 4389165"/>
                <a:gd name="connsiteY120" fmla="*/ 3618707 h 4389156"/>
                <a:gd name="connsiteX121" fmla="*/ 3232108 w 4389165"/>
                <a:gd name="connsiteY121" fmla="*/ 3326282 h 4389156"/>
                <a:gd name="connsiteX122" fmla="*/ 2939683 w 4389165"/>
                <a:gd name="connsiteY122" fmla="*/ 3618707 h 4389156"/>
                <a:gd name="connsiteX123" fmla="*/ 2939683 w 4389165"/>
                <a:gd name="connsiteY123" fmla="*/ 4279407 h 4389156"/>
                <a:gd name="connsiteX124" fmla="*/ 2430192 w 4389165"/>
                <a:gd name="connsiteY124" fmla="*/ 4279407 h 4389156"/>
                <a:gd name="connsiteX125" fmla="*/ 2430192 w 4389165"/>
                <a:gd name="connsiteY125" fmla="*/ 1275211 h 4389156"/>
                <a:gd name="connsiteX126" fmla="*/ 2511133 w 4389165"/>
                <a:gd name="connsiteY126" fmla="*/ 1275211 h 4389156"/>
                <a:gd name="connsiteX127" fmla="*/ 2566013 w 4389165"/>
                <a:gd name="connsiteY127" fmla="*/ 1220331 h 4389156"/>
                <a:gd name="connsiteX128" fmla="*/ 2566013 w 4389165"/>
                <a:gd name="connsiteY128" fmla="*/ 945403 h 4389156"/>
                <a:gd name="connsiteX129" fmla="*/ 2511133 w 4389165"/>
                <a:gd name="connsiteY129" fmla="*/ 890524 h 4389156"/>
                <a:gd name="connsiteX130" fmla="*/ 2436315 w 4389165"/>
                <a:gd name="connsiteY130" fmla="*/ 890524 h 4389156"/>
                <a:gd name="connsiteX131" fmla="*/ 243929 w 4389165"/>
                <a:gd name="connsiteY131" fmla="*/ 1000226 h 4389156"/>
                <a:gd name="connsiteX132" fmla="*/ 2456320 w 4389165"/>
                <a:gd name="connsiteY132" fmla="*/ 1000226 h 4389156"/>
                <a:gd name="connsiteX133" fmla="*/ 2456320 w 4389165"/>
                <a:gd name="connsiteY133" fmla="*/ 1165435 h 4389156"/>
                <a:gd name="connsiteX134" fmla="*/ 243929 w 4389165"/>
                <a:gd name="connsiteY134" fmla="*/ 1165435 h 4389156"/>
                <a:gd name="connsiteX135" fmla="*/ 379708 w 4389165"/>
                <a:gd name="connsiteY135" fmla="*/ 1275153 h 4389156"/>
                <a:gd name="connsiteX136" fmla="*/ 2320522 w 4389165"/>
                <a:gd name="connsiteY136" fmla="*/ 1275153 h 4389156"/>
                <a:gd name="connsiteX137" fmla="*/ 2320522 w 4389165"/>
                <a:gd name="connsiteY137" fmla="*/ 4279349 h 4389156"/>
                <a:gd name="connsiteX138" fmla="*/ 1507780 w 4389165"/>
                <a:gd name="connsiteY138" fmla="*/ 4279349 h 4389156"/>
                <a:gd name="connsiteX139" fmla="*/ 1507780 w 4389165"/>
                <a:gd name="connsiteY139" fmla="*/ 3498448 h 4389156"/>
                <a:gd name="connsiteX140" fmla="*/ 1452901 w 4389165"/>
                <a:gd name="connsiteY140" fmla="*/ 3443568 h 4389156"/>
                <a:gd name="connsiteX141" fmla="*/ 643030 w 4389165"/>
                <a:gd name="connsiteY141" fmla="*/ 3443607 h 4389156"/>
                <a:gd name="connsiteX142" fmla="*/ 588150 w 4389165"/>
                <a:gd name="connsiteY142" fmla="*/ 3498486 h 4389156"/>
                <a:gd name="connsiteX143" fmla="*/ 588150 w 4389165"/>
                <a:gd name="connsiteY143" fmla="*/ 4279348 h 4389156"/>
                <a:gd name="connsiteX144" fmla="*/ 379735 w 4389165"/>
                <a:gd name="connsiteY144" fmla="*/ 4279348 h 4389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</a:cxnLst>
              <a:rect l="l" t="t" r="r" b="b"/>
              <a:pathLst>
                <a:path w="4389165" h="4389156">
                  <a:moveTo>
                    <a:pt x="54894" y="4389156"/>
                  </a:moveTo>
                  <a:lnTo>
                    <a:pt x="4334287" y="4389156"/>
                  </a:lnTo>
                  <a:cubicBezTo>
                    <a:pt x="4364558" y="4389156"/>
                    <a:pt x="4389166" y="4364586"/>
                    <a:pt x="4389166" y="4334276"/>
                  </a:cubicBezTo>
                  <a:cubicBezTo>
                    <a:pt x="4389166" y="4304005"/>
                    <a:pt x="4364597" y="4279396"/>
                    <a:pt x="4334287" y="4279396"/>
                  </a:cubicBezTo>
                  <a:lnTo>
                    <a:pt x="4074124" y="4279396"/>
                  </a:lnTo>
                  <a:lnTo>
                    <a:pt x="4074774" y="4005497"/>
                  </a:lnTo>
                  <a:cubicBezTo>
                    <a:pt x="4248477" y="3980966"/>
                    <a:pt x="4382238" y="3840396"/>
                    <a:pt x="4382238" y="3670709"/>
                  </a:cubicBezTo>
                  <a:cubicBezTo>
                    <a:pt x="4382238" y="3602665"/>
                    <a:pt x="4360347" y="3536302"/>
                    <a:pt x="4319895" y="3480429"/>
                  </a:cubicBezTo>
                  <a:cubicBezTo>
                    <a:pt x="4330765" y="3450273"/>
                    <a:pt x="4336276" y="3418814"/>
                    <a:pt x="4336276" y="3386744"/>
                  </a:cubicBezTo>
                  <a:cubicBezTo>
                    <a:pt x="4336276" y="3327387"/>
                    <a:pt x="4317255" y="3269678"/>
                    <a:pt x="4282124" y="3220839"/>
                  </a:cubicBezTo>
                  <a:cubicBezTo>
                    <a:pt x="4290199" y="3196385"/>
                    <a:pt x="4294256" y="3171088"/>
                    <a:pt x="4294256" y="3145294"/>
                  </a:cubicBezTo>
                  <a:cubicBezTo>
                    <a:pt x="4294256" y="3021145"/>
                    <a:pt x="4200341" y="2917168"/>
                    <a:pt x="4075887" y="2893214"/>
                  </a:cubicBezTo>
                  <a:lnTo>
                    <a:pt x="4075887" y="442067"/>
                  </a:lnTo>
                  <a:lnTo>
                    <a:pt x="4103825" y="442067"/>
                  </a:lnTo>
                  <a:cubicBezTo>
                    <a:pt x="4134096" y="442067"/>
                    <a:pt x="4158704" y="417497"/>
                    <a:pt x="4158704" y="387187"/>
                  </a:cubicBezTo>
                  <a:lnTo>
                    <a:pt x="4158666" y="54888"/>
                  </a:lnTo>
                  <a:cubicBezTo>
                    <a:pt x="4158666" y="24616"/>
                    <a:pt x="4134096" y="8"/>
                    <a:pt x="4103786" y="8"/>
                  </a:cubicBezTo>
                  <a:lnTo>
                    <a:pt x="2303169" y="8"/>
                  </a:lnTo>
                  <a:cubicBezTo>
                    <a:pt x="2272898" y="8"/>
                    <a:pt x="2248290" y="24577"/>
                    <a:pt x="2248290" y="54888"/>
                  </a:cubicBezTo>
                  <a:lnTo>
                    <a:pt x="2248290" y="387187"/>
                  </a:lnTo>
                  <a:cubicBezTo>
                    <a:pt x="2248290" y="417458"/>
                    <a:pt x="2272859" y="442067"/>
                    <a:pt x="2303169" y="442067"/>
                  </a:cubicBezTo>
                  <a:lnTo>
                    <a:pt x="2326705" y="442067"/>
                  </a:lnTo>
                  <a:lnTo>
                    <a:pt x="2326705" y="890629"/>
                  </a:lnTo>
                  <a:lnTo>
                    <a:pt x="1405009" y="890629"/>
                  </a:lnTo>
                  <a:lnTo>
                    <a:pt x="1405009" y="723960"/>
                  </a:lnTo>
                  <a:lnTo>
                    <a:pt x="1887097" y="723960"/>
                  </a:lnTo>
                  <a:cubicBezTo>
                    <a:pt x="1902520" y="723960"/>
                    <a:pt x="1917178" y="717492"/>
                    <a:pt x="1927587" y="706126"/>
                  </a:cubicBezTo>
                  <a:cubicBezTo>
                    <a:pt x="1937997" y="694759"/>
                    <a:pt x="1943124" y="679567"/>
                    <a:pt x="1941747" y="664221"/>
                  </a:cubicBezTo>
                  <a:lnTo>
                    <a:pt x="1886867" y="50058"/>
                  </a:lnTo>
                  <a:cubicBezTo>
                    <a:pt x="1884380" y="21738"/>
                    <a:pt x="1860652" y="0"/>
                    <a:pt x="1832256" y="0"/>
                  </a:cubicBezTo>
                  <a:lnTo>
                    <a:pt x="853805" y="0"/>
                  </a:lnTo>
                  <a:cubicBezTo>
                    <a:pt x="825371" y="0"/>
                    <a:pt x="801682" y="21738"/>
                    <a:pt x="799156" y="49981"/>
                  </a:cubicBezTo>
                  <a:lnTo>
                    <a:pt x="744276" y="664144"/>
                  </a:lnTo>
                  <a:cubicBezTo>
                    <a:pt x="742899" y="679453"/>
                    <a:pt x="748065" y="694722"/>
                    <a:pt x="758436" y="706050"/>
                  </a:cubicBezTo>
                  <a:cubicBezTo>
                    <a:pt x="768807" y="717416"/>
                    <a:pt x="783503" y="723884"/>
                    <a:pt x="798926" y="723884"/>
                  </a:cubicBezTo>
                  <a:lnTo>
                    <a:pt x="1295288" y="723884"/>
                  </a:lnTo>
                  <a:lnTo>
                    <a:pt x="1295288" y="890552"/>
                  </a:lnTo>
                  <a:lnTo>
                    <a:pt x="189093" y="890552"/>
                  </a:lnTo>
                  <a:cubicBezTo>
                    <a:pt x="158822" y="890552"/>
                    <a:pt x="134213" y="915122"/>
                    <a:pt x="134213" y="945432"/>
                  </a:cubicBezTo>
                  <a:lnTo>
                    <a:pt x="134213" y="1220360"/>
                  </a:lnTo>
                  <a:cubicBezTo>
                    <a:pt x="134213" y="1250631"/>
                    <a:pt x="158782" y="1275239"/>
                    <a:pt x="189093" y="1275239"/>
                  </a:cubicBezTo>
                  <a:lnTo>
                    <a:pt x="270034" y="1275239"/>
                  </a:lnTo>
                  <a:lnTo>
                    <a:pt x="269996" y="4279435"/>
                  </a:lnTo>
                  <a:lnTo>
                    <a:pt x="54880" y="4279435"/>
                  </a:lnTo>
                  <a:cubicBezTo>
                    <a:pt x="24608" y="4279435"/>
                    <a:pt x="0" y="4304005"/>
                    <a:pt x="0" y="4334315"/>
                  </a:cubicBezTo>
                  <a:cubicBezTo>
                    <a:pt x="38" y="4364586"/>
                    <a:pt x="24607" y="4389156"/>
                    <a:pt x="54880" y="4389156"/>
                  </a:cubicBezTo>
                  <a:close/>
                  <a:moveTo>
                    <a:pt x="1457258" y="416022"/>
                  </a:moveTo>
                  <a:lnTo>
                    <a:pt x="1457258" y="614150"/>
                  </a:lnTo>
                  <a:lnTo>
                    <a:pt x="1228631" y="614150"/>
                  </a:lnTo>
                  <a:lnTo>
                    <a:pt x="1228631" y="416022"/>
                  </a:lnTo>
                  <a:close/>
                  <a:moveTo>
                    <a:pt x="1228671" y="306304"/>
                  </a:moveTo>
                  <a:lnTo>
                    <a:pt x="1228671" y="109714"/>
                  </a:lnTo>
                  <a:lnTo>
                    <a:pt x="1457297" y="109714"/>
                  </a:lnTo>
                  <a:lnTo>
                    <a:pt x="1457297" y="306304"/>
                  </a:lnTo>
                  <a:close/>
                  <a:moveTo>
                    <a:pt x="1566976" y="614150"/>
                  </a:moveTo>
                  <a:lnTo>
                    <a:pt x="1566976" y="416022"/>
                  </a:lnTo>
                  <a:lnTo>
                    <a:pt x="1809376" y="416022"/>
                  </a:lnTo>
                  <a:lnTo>
                    <a:pt x="1827096" y="614150"/>
                  </a:lnTo>
                  <a:close/>
                  <a:moveTo>
                    <a:pt x="1799579" y="306304"/>
                  </a:moveTo>
                  <a:lnTo>
                    <a:pt x="1567015" y="306304"/>
                  </a:lnTo>
                  <a:lnTo>
                    <a:pt x="1567015" y="109714"/>
                  </a:lnTo>
                  <a:lnTo>
                    <a:pt x="1782013" y="109714"/>
                  </a:lnTo>
                  <a:close/>
                  <a:moveTo>
                    <a:pt x="1118943" y="109714"/>
                  </a:moveTo>
                  <a:lnTo>
                    <a:pt x="1118943" y="306304"/>
                  </a:lnTo>
                  <a:lnTo>
                    <a:pt x="886378" y="306304"/>
                  </a:lnTo>
                  <a:lnTo>
                    <a:pt x="903944" y="109714"/>
                  </a:lnTo>
                  <a:close/>
                  <a:moveTo>
                    <a:pt x="876542" y="416032"/>
                  </a:moveTo>
                  <a:lnTo>
                    <a:pt x="1118943" y="416032"/>
                  </a:lnTo>
                  <a:lnTo>
                    <a:pt x="1118943" y="614159"/>
                  </a:lnTo>
                  <a:lnTo>
                    <a:pt x="858897" y="614159"/>
                  </a:lnTo>
                  <a:close/>
                  <a:moveTo>
                    <a:pt x="1398044" y="4279437"/>
                  </a:moveTo>
                  <a:lnTo>
                    <a:pt x="1102826" y="4279437"/>
                  </a:lnTo>
                  <a:lnTo>
                    <a:pt x="1102826" y="3553420"/>
                  </a:lnTo>
                  <a:lnTo>
                    <a:pt x="1398044" y="3553420"/>
                  </a:lnTo>
                  <a:close/>
                  <a:moveTo>
                    <a:pt x="993069" y="4279437"/>
                  </a:moveTo>
                  <a:lnTo>
                    <a:pt x="697852" y="4279437"/>
                  </a:lnTo>
                  <a:lnTo>
                    <a:pt x="697852" y="3553420"/>
                  </a:lnTo>
                  <a:lnTo>
                    <a:pt x="993069" y="3553420"/>
                  </a:lnTo>
                  <a:close/>
                  <a:moveTo>
                    <a:pt x="3414825" y="4279437"/>
                  </a:moveTo>
                  <a:lnTo>
                    <a:pt x="3049499" y="4279437"/>
                  </a:lnTo>
                  <a:lnTo>
                    <a:pt x="3049499" y="3618738"/>
                  </a:lnTo>
                  <a:cubicBezTo>
                    <a:pt x="3049499" y="3518013"/>
                    <a:pt x="3131474" y="3436040"/>
                    <a:pt x="3232196" y="3436040"/>
                  </a:cubicBezTo>
                  <a:cubicBezTo>
                    <a:pt x="3332919" y="3436040"/>
                    <a:pt x="3414893" y="3518015"/>
                    <a:pt x="3414893" y="3618738"/>
                  </a:cubicBezTo>
                  <a:lnTo>
                    <a:pt x="3414855" y="4279437"/>
                  </a:lnTo>
                  <a:close/>
                  <a:moveTo>
                    <a:pt x="4184400" y="3145222"/>
                  </a:moveTo>
                  <a:cubicBezTo>
                    <a:pt x="4184400" y="3165964"/>
                    <a:pt x="4179501" y="3186248"/>
                    <a:pt x="4169857" y="3205613"/>
                  </a:cubicBezTo>
                  <a:cubicBezTo>
                    <a:pt x="4159639" y="3225972"/>
                    <a:pt x="4163122" y="3250541"/>
                    <a:pt x="4178583" y="3267266"/>
                  </a:cubicBezTo>
                  <a:cubicBezTo>
                    <a:pt x="4209926" y="3301288"/>
                    <a:pt x="4226497" y="3342581"/>
                    <a:pt x="4226497" y="3386673"/>
                  </a:cubicBezTo>
                  <a:cubicBezTo>
                    <a:pt x="4226497" y="3413463"/>
                    <a:pt x="4220144" y="3439562"/>
                    <a:pt x="4207553" y="3464362"/>
                  </a:cubicBezTo>
                  <a:cubicBezTo>
                    <a:pt x="4197297" y="3484569"/>
                    <a:pt x="4200511" y="3508985"/>
                    <a:pt x="4215666" y="3525823"/>
                  </a:cubicBezTo>
                  <a:cubicBezTo>
                    <a:pt x="4252826" y="3567194"/>
                    <a:pt x="4272459" y="3617327"/>
                    <a:pt x="4272459" y="3670792"/>
                  </a:cubicBezTo>
                  <a:cubicBezTo>
                    <a:pt x="4272459" y="3797194"/>
                    <a:pt x="4159675" y="3900025"/>
                    <a:pt x="4020947" y="3900025"/>
                  </a:cubicBezTo>
                  <a:cubicBezTo>
                    <a:pt x="3882258" y="3900025"/>
                    <a:pt x="3769435" y="3797194"/>
                    <a:pt x="3769435" y="3670792"/>
                  </a:cubicBezTo>
                  <a:cubicBezTo>
                    <a:pt x="3769435" y="3625977"/>
                    <a:pt x="3783709" y="3582503"/>
                    <a:pt x="3810651" y="3545192"/>
                  </a:cubicBezTo>
                  <a:cubicBezTo>
                    <a:pt x="3815550" y="3538457"/>
                    <a:pt x="3820754" y="3531989"/>
                    <a:pt x="3826342" y="3525789"/>
                  </a:cubicBezTo>
                  <a:cubicBezTo>
                    <a:pt x="3841421" y="3508950"/>
                    <a:pt x="3844598" y="3484572"/>
                    <a:pt x="3834417" y="3464404"/>
                  </a:cubicBezTo>
                  <a:cubicBezTo>
                    <a:pt x="3821865" y="3439605"/>
                    <a:pt x="3815473" y="3413505"/>
                    <a:pt x="3815473" y="3386716"/>
                  </a:cubicBezTo>
                  <a:cubicBezTo>
                    <a:pt x="3815473" y="3342590"/>
                    <a:pt x="3832044" y="3301336"/>
                    <a:pt x="3863388" y="3267308"/>
                  </a:cubicBezTo>
                  <a:cubicBezTo>
                    <a:pt x="3878810" y="3250584"/>
                    <a:pt x="3882255" y="3225976"/>
                    <a:pt x="3872113" y="3205655"/>
                  </a:cubicBezTo>
                  <a:cubicBezTo>
                    <a:pt x="3862469" y="3186290"/>
                    <a:pt x="3857570" y="3166007"/>
                    <a:pt x="3857570" y="3145264"/>
                  </a:cubicBezTo>
                  <a:lnTo>
                    <a:pt x="3857723" y="3138031"/>
                  </a:lnTo>
                  <a:cubicBezTo>
                    <a:pt x="3861933" y="3059348"/>
                    <a:pt x="3933651" y="2997697"/>
                    <a:pt x="4020983" y="2997697"/>
                  </a:cubicBezTo>
                  <a:cubicBezTo>
                    <a:pt x="4111109" y="2997659"/>
                    <a:pt x="4184399" y="3063828"/>
                    <a:pt x="4184399" y="3145232"/>
                  </a:cubicBezTo>
                  <a:close/>
                  <a:moveTo>
                    <a:pt x="2357919" y="109675"/>
                  </a:moveTo>
                  <a:lnTo>
                    <a:pt x="4048807" y="109675"/>
                  </a:lnTo>
                  <a:lnTo>
                    <a:pt x="4048807" y="332256"/>
                  </a:lnTo>
                  <a:lnTo>
                    <a:pt x="2357919" y="332256"/>
                  </a:lnTo>
                  <a:close/>
                  <a:moveTo>
                    <a:pt x="2436334" y="442014"/>
                  </a:moveTo>
                  <a:lnTo>
                    <a:pt x="3966060" y="442014"/>
                  </a:lnTo>
                  <a:lnTo>
                    <a:pt x="3966060" y="2893259"/>
                  </a:lnTo>
                  <a:cubicBezTo>
                    <a:pt x="3846241" y="2916260"/>
                    <a:pt x="3754461" y="3012931"/>
                    <a:pt x="3748034" y="3132446"/>
                  </a:cubicBezTo>
                  <a:cubicBezTo>
                    <a:pt x="3747881" y="3136656"/>
                    <a:pt x="3747690" y="3140942"/>
                    <a:pt x="3747690" y="3145229"/>
                  </a:cubicBezTo>
                  <a:cubicBezTo>
                    <a:pt x="3747690" y="3171023"/>
                    <a:pt x="3751747" y="3196319"/>
                    <a:pt x="3759822" y="3220774"/>
                  </a:cubicBezTo>
                  <a:cubicBezTo>
                    <a:pt x="3724652" y="3269606"/>
                    <a:pt x="3705670" y="3327318"/>
                    <a:pt x="3705670" y="3386678"/>
                  </a:cubicBezTo>
                  <a:cubicBezTo>
                    <a:pt x="3705670" y="3418786"/>
                    <a:pt x="3711143" y="3450207"/>
                    <a:pt x="3721973" y="3480440"/>
                  </a:cubicBezTo>
                  <a:cubicBezTo>
                    <a:pt x="3721858" y="3480555"/>
                    <a:pt x="3721744" y="3480708"/>
                    <a:pt x="3721629" y="3480861"/>
                  </a:cubicBezTo>
                  <a:cubicBezTo>
                    <a:pt x="3681101" y="3537042"/>
                    <a:pt x="3659632" y="3602718"/>
                    <a:pt x="3659632" y="3670681"/>
                  </a:cubicBezTo>
                  <a:cubicBezTo>
                    <a:pt x="3659632" y="3839642"/>
                    <a:pt x="3792275" y="3979790"/>
                    <a:pt x="3964911" y="4005126"/>
                  </a:cubicBezTo>
                  <a:lnTo>
                    <a:pt x="3964337" y="4279407"/>
                  </a:lnTo>
                  <a:lnTo>
                    <a:pt x="3524533" y="4279407"/>
                  </a:lnTo>
                  <a:lnTo>
                    <a:pt x="3524533" y="3618707"/>
                  </a:lnTo>
                  <a:cubicBezTo>
                    <a:pt x="3524533" y="3457475"/>
                    <a:pt x="3393339" y="3326282"/>
                    <a:pt x="3232108" y="3326282"/>
                  </a:cubicBezTo>
                  <a:cubicBezTo>
                    <a:pt x="3070876" y="3326282"/>
                    <a:pt x="2939683" y="3457475"/>
                    <a:pt x="2939683" y="3618707"/>
                  </a:cubicBezTo>
                  <a:lnTo>
                    <a:pt x="2939683" y="4279407"/>
                  </a:lnTo>
                  <a:lnTo>
                    <a:pt x="2430192" y="4279407"/>
                  </a:lnTo>
                  <a:lnTo>
                    <a:pt x="2430192" y="1275211"/>
                  </a:lnTo>
                  <a:lnTo>
                    <a:pt x="2511133" y="1275211"/>
                  </a:lnTo>
                  <a:cubicBezTo>
                    <a:pt x="2541404" y="1275211"/>
                    <a:pt x="2566013" y="1250641"/>
                    <a:pt x="2566013" y="1220331"/>
                  </a:cubicBezTo>
                  <a:lnTo>
                    <a:pt x="2566013" y="945403"/>
                  </a:lnTo>
                  <a:cubicBezTo>
                    <a:pt x="2566013" y="915132"/>
                    <a:pt x="2541444" y="890524"/>
                    <a:pt x="2511133" y="890524"/>
                  </a:cubicBezTo>
                  <a:lnTo>
                    <a:pt x="2436315" y="890524"/>
                  </a:lnTo>
                  <a:close/>
                  <a:moveTo>
                    <a:pt x="243929" y="1000226"/>
                  </a:moveTo>
                  <a:lnTo>
                    <a:pt x="2456320" y="1000226"/>
                  </a:lnTo>
                  <a:lnTo>
                    <a:pt x="2456320" y="1165435"/>
                  </a:lnTo>
                  <a:lnTo>
                    <a:pt x="243929" y="1165435"/>
                  </a:lnTo>
                  <a:close/>
                  <a:moveTo>
                    <a:pt x="379708" y="1275153"/>
                  </a:moveTo>
                  <a:lnTo>
                    <a:pt x="2320522" y="1275153"/>
                  </a:lnTo>
                  <a:lnTo>
                    <a:pt x="2320522" y="4279349"/>
                  </a:lnTo>
                  <a:lnTo>
                    <a:pt x="1507780" y="4279349"/>
                  </a:lnTo>
                  <a:lnTo>
                    <a:pt x="1507780" y="3498448"/>
                  </a:lnTo>
                  <a:cubicBezTo>
                    <a:pt x="1507780" y="3468177"/>
                    <a:pt x="1483211" y="3443568"/>
                    <a:pt x="1452901" y="3443568"/>
                  </a:cubicBezTo>
                  <a:lnTo>
                    <a:pt x="643030" y="3443607"/>
                  </a:lnTo>
                  <a:cubicBezTo>
                    <a:pt x="612759" y="3443607"/>
                    <a:pt x="588150" y="3468176"/>
                    <a:pt x="588150" y="3498486"/>
                  </a:cubicBezTo>
                  <a:lnTo>
                    <a:pt x="588150" y="4279348"/>
                  </a:lnTo>
                  <a:lnTo>
                    <a:pt x="379735" y="4279348"/>
                  </a:lnTo>
                  <a:close/>
                </a:path>
              </a:pathLst>
            </a:custGeom>
            <a:grpFill/>
            <a:ln w="97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27" name="Freeform: Shape 326">
            <a:extLst>
              <a:ext uri="{FF2B5EF4-FFF2-40B4-BE49-F238E27FC236}">
                <a16:creationId xmlns:a16="http://schemas.microsoft.com/office/drawing/2014/main" id="{D449126A-828E-2A35-F8C8-9A141818B487}"/>
              </a:ext>
            </a:extLst>
          </p:cNvPr>
          <p:cNvSpPr/>
          <p:nvPr/>
        </p:nvSpPr>
        <p:spPr>
          <a:xfrm>
            <a:off x="9571358" y="2743314"/>
            <a:ext cx="382816" cy="382822"/>
          </a:xfrm>
          <a:custGeom>
            <a:avLst/>
            <a:gdLst>
              <a:gd name="connsiteX0" fmla="*/ 1514472 w 1533700"/>
              <a:gd name="connsiteY0" fmla="*/ 1495352 h 1533724"/>
              <a:gd name="connsiteX1" fmla="*/ 1251485 w 1533700"/>
              <a:gd name="connsiteY1" fmla="*/ 1495352 h 1533724"/>
              <a:gd name="connsiteX2" fmla="*/ 1251485 w 1533700"/>
              <a:gd name="connsiteY2" fmla="*/ 1390832 h 1533724"/>
              <a:gd name="connsiteX3" fmla="*/ 1514472 w 1533700"/>
              <a:gd name="connsiteY3" fmla="*/ 1390832 h 1533724"/>
              <a:gd name="connsiteX4" fmla="*/ 1528620 w 1533700"/>
              <a:gd name="connsiteY4" fmla="*/ 1384600 h 1533724"/>
              <a:gd name="connsiteX5" fmla="*/ 1533568 w 1533700"/>
              <a:gd name="connsiteY5" fmla="*/ 1369957 h 1533724"/>
              <a:gd name="connsiteX6" fmla="*/ 1504736 w 1533700"/>
              <a:gd name="connsiteY6" fmla="*/ 1047246 h 1533724"/>
              <a:gd name="connsiteX7" fmla="*/ 1485640 w 1533700"/>
              <a:gd name="connsiteY7" fmla="*/ 1029781 h 1533724"/>
              <a:gd name="connsiteX8" fmla="*/ 971511 w 1533700"/>
              <a:gd name="connsiteY8" fmla="*/ 1029781 h 1533724"/>
              <a:gd name="connsiteX9" fmla="*/ 952415 w 1533700"/>
              <a:gd name="connsiteY9" fmla="*/ 1047246 h 1533724"/>
              <a:gd name="connsiteX10" fmla="*/ 923584 w 1533700"/>
              <a:gd name="connsiteY10" fmla="*/ 1369957 h 1533724"/>
              <a:gd name="connsiteX11" fmla="*/ 928531 w 1533700"/>
              <a:gd name="connsiteY11" fmla="*/ 1384600 h 1533724"/>
              <a:gd name="connsiteX12" fmla="*/ 942680 w 1533700"/>
              <a:gd name="connsiteY12" fmla="*/ 1390832 h 1533724"/>
              <a:gd name="connsiteX13" fmla="*/ 1213143 w 1533700"/>
              <a:gd name="connsiteY13" fmla="*/ 1390832 h 1533724"/>
              <a:gd name="connsiteX14" fmla="*/ 1213143 w 1533700"/>
              <a:gd name="connsiteY14" fmla="*/ 1495352 h 1533724"/>
              <a:gd name="connsiteX15" fmla="*/ 862586 w 1533700"/>
              <a:gd name="connsiteY15" fmla="*/ 1495352 h 1533724"/>
              <a:gd name="connsiteX16" fmla="*/ 830758 w 1533700"/>
              <a:gd name="connsiteY16" fmla="*/ 716834 h 1533724"/>
              <a:gd name="connsiteX17" fmla="*/ 787832 w 1533700"/>
              <a:gd name="connsiteY17" fmla="*/ 662004 h 1533724"/>
              <a:gd name="connsiteX18" fmla="*/ 787832 w 1533700"/>
              <a:gd name="connsiteY18" fmla="*/ 634630 h 1533724"/>
              <a:gd name="connsiteX19" fmla="*/ 831412 w 1533700"/>
              <a:gd name="connsiteY19" fmla="*/ 595487 h 1533724"/>
              <a:gd name="connsiteX20" fmla="*/ 843474 w 1533700"/>
              <a:gd name="connsiteY20" fmla="*/ 598322 h 1533724"/>
              <a:gd name="connsiteX21" fmla="*/ 842993 w 1533700"/>
              <a:gd name="connsiteY21" fmla="*/ 600783 h 1533724"/>
              <a:gd name="connsiteX22" fmla="*/ 852140 w 1533700"/>
              <a:gd name="connsiteY22" fmla="*/ 643935 h 1533724"/>
              <a:gd name="connsiteX23" fmla="*/ 888408 w 1533700"/>
              <a:gd name="connsiteY23" fmla="*/ 666668 h 1533724"/>
              <a:gd name="connsiteX24" fmla="*/ 1252111 w 1533700"/>
              <a:gd name="connsiteY24" fmla="*/ 724117 h 1533724"/>
              <a:gd name="connsiteX25" fmla="*/ 1260590 w 1533700"/>
              <a:gd name="connsiteY25" fmla="*/ 724785 h 1533724"/>
              <a:gd name="connsiteX26" fmla="*/ 1313611 w 1533700"/>
              <a:gd name="connsiteY26" fmla="*/ 680349 h 1533724"/>
              <a:gd name="connsiteX27" fmla="*/ 1273345 w 1533700"/>
              <a:gd name="connsiteY27" fmla="*/ 616229 h 1533724"/>
              <a:gd name="connsiteX28" fmla="*/ 915838 w 1533700"/>
              <a:gd name="connsiteY28" fmla="*/ 527008 h 1533724"/>
              <a:gd name="connsiteX29" fmla="*/ 873579 w 1533700"/>
              <a:gd name="connsiteY29" fmla="*/ 533935 h 1533724"/>
              <a:gd name="connsiteX30" fmla="*/ 851782 w 1533700"/>
              <a:gd name="connsiteY30" fmla="*/ 560867 h 1533724"/>
              <a:gd name="connsiteX31" fmla="*/ 835775 w 1533700"/>
              <a:gd name="connsiteY31" fmla="*/ 557096 h 1533724"/>
              <a:gd name="connsiteX32" fmla="*/ 787888 w 1533700"/>
              <a:gd name="connsiteY32" fmla="*/ 502082 h 1533724"/>
              <a:gd name="connsiteX33" fmla="*/ 787888 w 1533700"/>
              <a:gd name="connsiteY33" fmla="*/ 487305 h 1533724"/>
              <a:gd name="connsiteX34" fmla="*/ 823139 w 1533700"/>
              <a:gd name="connsiteY34" fmla="*/ 470856 h 1533724"/>
              <a:gd name="connsiteX35" fmla="*/ 838665 w 1533700"/>
              <a:gd name="connsiteY35" fmla="*/ 429563 h 1533724"/>
              <a:gd name="connsiteX36" fmla="*/ 822818 w 1533700"/>
              <a:gd name="connsiteY36" fmla="*/ 52714 h 1533724"/>
              <a:gd name="connsiteX37" fmla="*/ 768687 w 1533700"/>
              <a:gd name="connsiteY37" fmla="*/ 0 h 1533724"/>
              <a:gd name="connsiteX38" fmla="*/ 714556 w 1533700"/>
              <a:gd name="connsiteY38" fmla="*/ 52714 h 1533724"/>
              <a:gd name="connsiteX39" fmla="*/ 698763 w 1533700"/>
              <a:gd name="connsiteY39" fmla="*/ 429529 h 1533724"/>
              <a:gd name="connsiteX40" fmla="*/ 714289 w 1533700"/>
              <a:gd name="connsiteY40" fmla="*/ 470822 h 1533724"/>
              <a:gd name="connsiteX41" fmla="*/ 749540 w 1533700"/>
              <a:gd name="connsiteY41" fmla="*/ 487271 h 1533724"/>
              <a:gd name="connsiteX42" fmla="*/ 749540 w 1533700"/>
              <a:gd name="connsiteY42" fmla="*/ 502047 h 1533724"/>
              <a:gd name="connsiteX43" fmla="*/ 701786 w 1533700"/>
              <a:gd name="connsiteY43" fmla="*/ 555631 h 1533724"/>
              <a:gd name="connsiteX44" fmla="*/ 679641 w 1533700"/>
              <a:gd name="connsiteY44" fmla="*/ 560846 h 1533724"/>
              <a:gd name="connsiteX45" fmla="*/ 657830 w 1533700"/>
              <a:gd name="connsiteY45" fmla="*/ 533913 h 1533724"/>
              <a:gd name="connsiteX46" fmla="*/ 615571 w 1533700"/>
              <a:gd name="connsiteY46" fmla="*/ 526986 h 1533724"/>
              <a:gd name="connsiteX47" fmla="*/ 258064 w 1533700"/>
              <a:gd name="connsiteY47" fmla="*/ 616221 h 1533724"/>
              <a:gd name="connsiteX48" fmla="*/ 217825 w 1533700"/>
              <a:gd name="connsiteY48" fmla="*/ 680331 h 1533724"/>
              <a:gd name="connsiteX49" fmla="*/ 270834 w 1533700"/>
              <a:gd name="connsiteY49" fmla="*/ 724767 h 1533724"/>
              <a:gd name="connsiteX50" fmla="*/ 279325 w 1533700"/>
              <a:gd name="connsiteY50" fmla="*/ 724099 h 1533724"/>
              <a:gd name="connsiteX51" fmla="*/ 642995 w 1533700"/>
              <a:gd name="connsiteY51" fmla="*/ 666664 h 1533724"/>
              <a:gd name="connsiteX52" fmla="*/ 679262 w 1533700"/>
              <a:gd name="connsiteY52" fmla="*/ 643931 h 1533724"/>
              <a:gd name="connsiteX53" fmla="*/ 688449 w 1533700"/>
              <a:gd name="connsiteY53" fmla="*/ 600765 h 1533724"/>
              <a:gd name="connsiteX54" fmla="*/ 687968 w 1533700"/>
              <a:gd name="connsiteY54" fmla="*/ 598291 h 1533724"/>
              <a:gd name="connsiteX55" fmla="*/ 705566 w 1533700"/>
              <a:gd name="connsiteY55" fmla="*/ 594145 h 1533724"/>
              <a:gd name="connsiteX56" fmla="*/ 749564 w 1533700"/>
              <a:gd name="connsiteY56" fmla="*/ 634596 h 1533724"/>
              <a:gd name="connsiteX57" fmla="*/ 749564 w 1533700"/>
              <a:gd name="connsiteY57" fmla="*/ 662626 h 1533724"/>
              <a:gd name="connsiteX58" fmla="*/ 708723 w 1533700"/>
              <a:gd name="connsiteY58" fmla="*/ 717332 h 1533724"/>
              <a:gd name="connsiteX59" fmla="*/ 676882 w 1533700"/>
              <a:gd name="connsiteY59" fmla="*/ 1495371 h 1533724"/>
              <a:gd name="connsiteX60" fmla="*/ 333753 w 1533700"/>
              <a:gd name="connsiteY60" fmla="*/ 1495371 h 1533724"/>
              <a:gd name="connsiteX61" fmla="*/ 333753 w 1533700"/>
              <a:gd name="connsiteY61" fmla="*/ 1390851 h 1533724"/>
              <a:gd name="connsiteX62" fmla="*/ 596740 w 1533700"/>
              <a:gd name="connsiteY62" fmla="*/ 1390851 h 1533724"/>
              <a:gd name="connsiteX63" fmla="*/ 610888 w 1533700"/>
              <a:gd name="connsiteY63" fmla="*/ 1384619 h 1533724"/>
              <a:gd name="connsiteX64" fmla="*/ 615836 w 1533700"/>
              <a:gd name="connsiteY64" fmla="*/ 1369976 h 1533724"/>
              <a:gd name="connsiteX65" fmla="*/ 587005 w 1533700"/>
              <a:gd name="connsiteY65" fmla="*/ 1047265 h 1533724"/>
              <a:gd name="connsiteX66" fmla="*/ 567909 w 1533700"/>
              <a:gd name="connsiteY66" fmla="*/ 1029800 h 1533724"/>
              <a:gd name="connsiteX67" fmla="*/ 53746 w 1533700"/>
              <a:gd name="connsiteY67" fmla="*/ 1029800 h 1533724"/>
              <a:gd name="connsiteX68" fmla="*/ 34650 w 1533700"/>
              <a:gd name="connsiteY68" fmla="*/ 1047265 h 1533724"/>
              <a:gd name="connsiteX69" fmla="*/ 5818 w 1533700"/>
              <a:gd name="connsiteY69" fmla="*/ 1369976 h 1533724"/>
              <a:gd name="connsiteX70" fmla="*/ 10766 w 1533700"/>
              <a:gd name="connsiteY70" fmla="*/ 1384619 h 1533724"/>
              <a:gd name="connsiteX71" fmla="*/ 24914 w 1533700"/>
              <a:gd name="connsiteY71" fmla="*/ 1390851 h 1533724"/>
              <a:gd name="connsiteX72" fmla="*/ 295405 w 1533700"/>
              <a:gd name="connsiteY72" fmla="*/ 1390851 h 1533724"/>
              <a:gd name="connsiteX73" fmla="*/ 295405 w 1533700"/>
              <a:gd name="connsiteY73" fmla="*/ 1495371 h 1533724"/>
              <a:gd name="connsiteX74" fmla="*/ 19177 w 1533700"/>
              <a:gd name="connsiteY74" fmla="*/ 1495371 h 1533724"/>
              <a:gd name="connsiteX75" fmla="*/ 0 w 1533700"/>
              <a:gd name="connsiteY75" fmla="*/ 1514548 h 1533724"/>
              <a:gd name="connsiteX76" fmla="*/ 19177 w 1533700"/>
              <a:gd name="connsiteY76" fmla="*/ 1533724 h 1533724"/>
              <a:gd name="connsiteX77" fmla="*/ 1514524 w 1533700"/>
              <a:gd name="connsiteY77" fmla="*/ 1533724 h 1533724"/>
              <a:gd name="connsiteX78" fmla="*/ 1533701 w 1533700"/>
              <a:gd name="connsiteY78" fmla="*/ 1514548 h 1533724"/>
              <a:gd name="connsiteX79" fmla="*/ 1514524 w 1533700"/>
              <a:gd name="connsiteY79" fmla="*/ 1495371 h 1533724"/>
              <a:gd name="connsiteX80" fmla="*/ 1298300 w 1533700"/>
              <a:gd name="connsiteY80" fmla="*/ 1229062 h 1533724"/>
              <a:gd name="connsiteX81" fmla="*/ 1298300 w 1533700"/>
              <a:gd name="connsiteY81" fmla="*/ 1352493 h 1533724"/>
              <a:gd name="connsiteX82" fmla="*/ 1158864 w 1533700"/>
              <a:gd name="connsiteY82" fmla="*/ 1352493 h 1533724"/>
              <a:gd name="connsiteX83" fmla="*/ 1158864 w 1533700"/>
              <a:gd name="connsiteY83" fmla="*/ 1229062 h 1533724"/>
              <a:gd name="connsiteX84" fmla="*/ 1158851 w 1533700"/>
              <a:gd name="connsiteY84" fmla="*/ 1190723 h 1533724"/>
              <a:gd name="connsiteX85" fmla="*/ 1158851 w 1533700"/>
              <a:gd name="connsiteY85" fmla="*/ 1068110 h 1533724"/>
              <a:gd name="connsiteX86" fmla="*/ 1298286 w 1533700"/>
              <a:gd name="connsiteY86" fmla="*/ 1068110 h 1533724"/>
              <a:gd name="connsiteX87" fmla="*/ 1298286 w 1533700"/>
              <a:gd name="connsiteY87" fmla="*/ 1190723 h 1533724"/>
              <a:gd name="connsiteX88" fmla="*/ 1336642 w 1533700"/>
              <a:gd name="connsiteY88" fmla="*/ 1352493 h 1533724"/>
              <a:gd name="connsiteX89" fmla="*/ 1336642 w 1533700"/>
              <a:gd name="connsiteY89" fmla="*/ 1229062 h 1533724"/>
              <a:gd name="connsiteX90" fmla="*/ 1482473 w 1533700"/>
              <a:gd name="connsiteY90" fmla="*/ 1229062 h 1533724"/>
              <a:gd name="connsiteX91" fmla="*/ 1493492 w 1533700"/>
              <a:gd name="connsiteY91" fmla="*/ 1352493 h 1533724"/>
              <a:gd name="connsiteX92" fmla="*/ 1479049 w 1533700"/>
              <a:gd name="connsiteY92" fmla="*/ 1190723 h 1533724"/>
              <a:gd name="connsiteX93" fmla="*/ 1336628 w 1533700"/>
              <a:gd name="connsiteY93" fmla="*/ 1190723 h 1533724"/>
              <a:gd name="connsiteX94" fmla="*/ 1336628 w 1533700"/>
              <a:gd name="connsiteY94" fmla="*/ 1068110 h 1533724"/>
              <a:gd name="connsiteX95" fmla="*/ 1468081 w 1533700"/>
              <a:gd name="connsiteY95" fmla="*/ 1068110 h 1533724"/>
              <a:gd name="connsiteX96" fmla="*/ 1120515 w 1533700"/>
              <a:gd name="connsiteY96" fmla="*/ 1068124 h 1533724"/>
              <a:gd name="connsiteX97" fmla="*/ 1120515 w 1533700"/>
              <a:gd name="connsiteY97" fmla="*/ 1190737 h 1533724"/>
              <a:gd name="connsiteX98" fmla="*/ 978094 w 1533700"/>
              <a:gd name="connsiteY98" fmla="*/ 1190737 h 1533724"/>
              <a:gd name="connsiteX99" fmla="*/ 989046 w 1533700"/>
              <a:gd name="connsiteY99" fmla="*/ 1068124 h 1533724"/>
              <a:gd name="connsiteX100" fmla="*/ 974671 w 1533700"/>
              <a:gd name="connsiteY100" fmla="*/ 1229065 h 1533724"/>
              <a:gd name="connsiteX101" fmla="*/ 1120502 w 1533700"/>
              <a:gd name="connsiteY101" fmla="*/ 1229065 h 1533724"/>
              <a:gd name="connsiteX102" fmla="*/ 1120502 w 1533700"/>
              <a:gd name="connsiteY102" fmla="*/ 1352497 h 1533724"/>
              <a:gd name="connsiteX103" fmla="*/ 963627 w 1533700"/>
              <a:gd name="connsiteY103" fmla="*/ 1352497 h 1533724"/>
              <a:gd name="connsiteX104" fmla="*/ 380503 w 1533700"/>
              <a:gd name="connsiteY104" fmla="*/ 1229065 h 1533724"/>
              <a:gd name="connsiteX105" fmla="*/ 380503 w 1533700"/>
              <a:gd name="connsiteY105" fmla="*/ 1352497 h 1533724"/>
              <a:gd name="connsiteX106" fmla="*/ 241054 w 1533700"/>
              <a:gd name="connsiteY106" fmla="*/ 1352497 h 1533724"/>
              <a:gd name="connsiteX107" fmla="*/ 241054 w 1533700"/>
              <a:gd name="connsiteY107" fmla="*/ 1229065 h 1533724"/>
              <a:gd name="connsiteX108" fmla="*/ 241026 w 1533700"/>
              <a:gd name="connsiteY108" fmla="*/ 1190727 h 1533724"/>
              <a:gd name="connsiteX109" fmla="*/ 241026 w 1533700"/>
              <a:gd name="connsiteY109" fmla="*/ 1068114 h 1533724"/>
              <a:gd name="connsiteX110" fmla="*/ 380476 w 1533700"/>
              <a:gd name="connsiteY110" fmla="*/ 1068114 h 1533724"/>
              <a:gd name="connsiteX111" fmla="*/ 380476 w 1533700"/>
              <a:gd name="connsiteY111" fmla="*/ 1190727 h 1533724"/>
              <a:gd name="connsiteX112" fmla="*/ 418842 w 1533700"/>
              <a:gd name="connsiteY112" fmla="*/ 1352497 h 1533724"/>
              <a:gd name="connsiteX113" fmla="*/ 418842 w 1533700"/>
              <a:gd name="connsiteY113" fmla="*/ 1229065 h 1533724"/>
              <a:gd name="connsiteX114" fmla="*/ 564673 w 1533700"/>
              <a:gd name="connsiteY114" fmla="*/ 1229065 h 1533724"/>
              <a:gd name="connsiteX115" fmla="*/ 575692 w 1533700"/>
              <a:gd name="connsiteY115" fmla="*/ 1352497 h 1533724"/>
              <a:gd name="connsiteX116" fmla="*/ 561249 w 1533700"/>
              <a:gd name="connsiteY116" fmla="*/ 1190727 h 1533724"/>
              <a:gd name="connsiteX117" fmla="*/ 418828 w 1533700"/>
              <a:gd name="connsiteY117" fmla="*/ 1190727 h 1533724"/>
              <a:gd name="connsiteX118" fmla="*/ 418828 w 1533700"/>
              <a:gd name="connsiteY118" fmla="*/ 1068114 h 1533724"/>
              <a:gd name="connsiteX119" fmla="*/ 550280 w 1533700"/>
              <a:gd name="connsiteY119" fmla="*/ 1068114 h 1533724"/>
              <a:gd name="connsiteX120" fmla="*/ 202681 w 1533700"/>
              <a:gd name="connsiteY120" fmla="*/ 1068127 h 1533724"/>
              <a:gd name="connsiteX121" fmla="*/ 202681 w 1533700"/>
              <a:gd name="connsiteY121" fmla="*/ 1190740 h 1533724"/>
              <a:gd name="connsiteX122" fmla="*/ 60260 w 1533700"/>
              <a:gd name="connsiteY122" fmla="*/ 1190740 h 1533724"/>
              <a:gd name="connsiteX123" fmla="*/ 71212 w 1533700"/>
              <a:gd name="connsiteY123" fmla="*/ 1068127 h 1533724"/>
              <a:gd name="connsiteX124" fmla="*/ 56850 w 1533700"/>
              <a:gd name="connsiteY124" fmla="*/ 1229069 h 1533724"/>
              <a:gd name="connsiteX125" fmla="*/ 202681 w 1533700"/>
              <a:gd name="connsiteY125" fmla="*/ 1229069 h 1533724"/>
              <a:gd name="connsiteX126" fmla="*/ 202681 w 1533700"/>
              <a:gd name="connsiteY126" fmla="*/ 1352500 h 1533724"/>
              <a:gd name="connsiteX127" fmla="*/ 45806 w 1533700"/>
              <a:gd name="connsiteY127" fmla="*/ 1352500 h 1533724"/>
              <a:gd name="connsiteX128" fmla="*/ 886480 w 1533700"/>
              <a:gd name="connsiteY128" fmla="*/ 577662 h 1533724"/>
              <a:gd name="connsiteX129" fmla="*/ 894130 w 1533700"/>
              <a:gd name="connsiteY129" fmla="*/ 566241 h 1533724"/>
              <a:gd name="connsiteX130" fmla="*/ 902661 w 1533700"/>
              <a:gd name="connsiteY130" fmla="*/ 563714 h 1533724"/>
              <a:gd name="connsiteX131" fmla="*/ 906473 w 1533700"/>
              <a:gd name="connsiteY131" fmla="*/ 564195 h 1533724"/>
              <a:gd name="connsiteX132" fmla="*/ 1263980 w 1533700"/>
              <a:gd name="connsiteY132" fmla="*/ 653416 h 1533724"/>
              <a:gd name="connsiteX133" fmla="*/ 1275882 w 1533700"/>
              <a:gd name="connsiteY133" fmla="*/ 673008 h 1533724"/>
              <a:gd name="connsiteX134" fmla="*/ 1275882 w 1533700"/>
              <a:gd name="connsiteY134" fmla="*/ 673021 h 1533724"/>
              <a:gd name="connsiteX135" fmla="*/ 1257989 w 1533700"/>
              <a:gd name="connsiteY135" fmla="*/ 686207 h 1533724"/>
              <a:gd name="connsiteX136" fmla="*/ 894285 w 1533700"/>
              <a:gd name="connsiteY136" fmla="*/ 628731 h 1533724"/>
              <a:gd name="connsiteX137" fmla="*/ 883453 w 1533700"/>
              <a:gd name="connsiteY137" fmla="*/ 621871 h 1533724"/>
              <a:gd name="connsiteX138" fmla="*/ 880565 w 1533700"/>
              <a:gd name="connsiteY138" fmla="*/ 608030 h 1533724"/>
              <a:gd name="connsiteX139" fmla="*/ 737000 w 1533700"/>
              <a:gd name="connsiteY139" fmla="*/ 431136 h 1533724"/>
              <a:gd name="connsiteX140" fmla="*/ 752794 w 1533700"/>
              <a:gd name="connsiteY140" fmla="*/ 54321 h 1533724"/>
              <a:gd name="connsiteX141" fmla="*/ 768654 w 1533700"/>
              <a:gd name="connsiteY141" fmla="*/ 38327 h 1533724"/>
              <a:gd name="connsiteX142" fmla="*/ 784487 w 1533700"/>
              <a:gd name="connsiteY142" fmla="*/ 54321 h 1533724"/>
              <a:gd name="connsiteX143" fmla="*/ 800280 w 1533700"/>
              <a:gd name="connsiteY143" fmla="*/ 431136 h 1533724"/>
              <a:gd name="connsiteX144" fmla="*/ 795386 w 1533700"/>
              <a:gd name="connsiteY144" fmla="*/ 444308 h 1533724"/>
              <a:gd name="connsiteX145" fmla="*/ 783752 w 1533700"/>
              <a:gd name="connsiteY145" fmla="*/ 449350 h 1533724"/>
              <a:gd name="connsiteX146" fmla="*/ 753543 w 1533700"/>
              <a:gd name="connsiteY146" fmla="*/ 449350 h 1533724"/>
              <a:gd name="connsiteX147" fmla="*/ 741909 w 1533700"/>
              <a:gd name="connsiteY147" fmla="*/ 444308 h 1533724"/>
              <a:gd name="connsiteX148" fmla="*/ 737001 w 1533700"/>
              <a:gd name="connsiteY148" fmla="*/ 431136 h 1533724"/>
              <a:gd name="connsiteX149" fmla="*/ 647790 w 1533700"/>
              <a:gd name="connsiteY149" fmla="*/ 621899 h 1533724"/>
              <a:gd name="connsiteX150" fmla="*/ 636944 w 1533700"/>
              <a:gd name="connsiteY150" fmla="*/ 628786 h 1533724"/>
              <a:gd name="connsiteX151" fmla="*/ 273275 w 1533700"/>
              <a:gd name="connsiteY151" fmla="*/ 686234 h 1533724"/>
              <a:gd name="connsiteX152" fmla="*/ 255382 w 1533700"/>
              <a:gd name="connsiteY152" fmla="*/ 673048 h 1533724"/>
              <a:gd name="connsiteX153" fmla="*/ 255382 w 1533700"/>
              <a:gd name="connsiteY153" fmla="*/ 673035 h 1533724"/>
              <a:gd name="connsiteX154" fmla="*/ 267271 w 1533700"/>
              <a:gd name="connsiteY154" fmla="*/ 653444 h 1533724"/>
              <a:gd name="connsiteX155" fmla="*/ 624778 w 1533700"/>
              <a:gd name="connsiteY155" fmla="*/ 564223 h 1533724"/>
              <a:gd name="connsiteX156" fmla="*/ 628589 w 1533700"/>
              <a:gd name="connsiteY156" fmla="*/ 563741 h 1533724"/>
              <a:gd name="connsiteX157" fmla="*/ 637121 w 1533700"/>
              <a:gd name="connsiteY157" fmla="*/ 566269 h 1533724"/>
              <a:gd name="connsiteX158" fmla="*/ 644783 w 1533700"/>
              <a:gd name="connsiteY158" fmla="*/ 577716 h 1533724"/>
              <a:gd name="connsiteX159" fmla="*/ 650668 w 1533700"/>
              <a:gd name="connsiteY159" fmla="*/ 608086 h 1533724"/>
              <a:gd name="connsiteX160" fmla="*/ 647779 w 1533700"/>
              <a:gd name="connsiteY160" fmla="*/ 621900 h 1533724"/>
              <a:gd name="connsiteX161" fmla="*/ 738804 w 1533700"/>
              <a:gd name="connsiteY161" fmla="*/ 568329 h 1533724"/>
              <a:gd name="connsiteX162" fmla="*/ 768653 w 1533700"/>
              <a:gd name="connsiteY162" fmla="*/ 537278 h 1533724"/>
              <a:gd name="connsiteX163" fmla="*/ 798501 w 1533700"/>
              <a:gd name="connsiteY163" fmla="*/ 568329 h 1533724"/>
              <a:gd name="connsiteX164" fmla="*/ 768653 w 1533700"/>
              <a:gd name="connsiteY164" fmla="*/ 599407 h 1533724"/>
              <a:gd name="connsiteX165" fmla="*/ 738804 w 1533700"/>
              <a:gd name="connsiteY165" fmla="*/ 568329 h 1533724"/>
              <a:gd name="connsiteX166" fmla="*/ 746935 w 1533700"/>
              <a:gd name="connsiteY166" fmla="*/ 719442 h 1533724"/>
              <a:gd name="connsiteX167" fmla="*/ 769709 w 1533700"/>
              <a:gd name="connsiteY167" fmla="*/ 697243 h 1533724"/>
              <a:gd name="connsiteX168" fmla="*/ 792482 w 1533700"/>
              <a:gd name="connsiteY168" fmla="*/ 718921 h 1533724"/>
              <a:gd name="connsiteX169" fmla="*/ 824202 w 1533700"/>
              <a:gd name="connsiteY169" fmla="*/ 1495351 h 1533724"/>
              <a:gd name="connsiteX170" fmla="*/ 715201 w 1533700"/>
              <a:gd name="connsiteY170" fmla="*/ 1495351 h 1533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1533700" h="1533724">
                <a:moveTo>
                  <a:pt x="1514472" y="1495352"/>
                </a:moveTo>
                <a:lnTo>
                  <a:pt x="1251485" y="1495352"/>
                </a:lnTo>
                <a:lnTo>
                  <a:pt x="1251485" y="1390832"/>
                </a:lnTo>
                <a:lnTo>
                  <a:pt x="1514472" y="1390832"/>
                </a:lnTo>
                <a:cubicBezTo>
                  <a:pt x="1519834" y="1390832"/>
                  <a:pt x="1524996" y="1388572"/>
                  <a:pt x="1528620" y="1384600"/>
                </a:cubicBezTo>
                <a:cubicBezTo>
                  <a:pt x="1532244" y="1380629"/>
                  <a:pt x="1534049" y="1375320"/>
                  <a:pt x="1533568" y="1369957"/>
                </a:cubicBezTo>
                <a:lnTo>
                  <a:pt x="1504736" y="1047246"/>
                </a:lnTo>
                <a:cubicBezTo>
                  <a:pt x="1503853" y="1037350"/>
                  <a:pt x="1495549" y="1029781"/>
                  <a:pt x="1485640" y="1029781"/>
                </a:cubicBezTo>
                <a:lnTo>
                  <a:pt x="971511" y="1029781"/>
                </a:lnTo>
                <a:cubicBezTo>
                  <a:pt x="961576" y="1029781"/>
                  <a:pt x="953298" y="1037377"/>
                  <a:pt x="952415" y="1047246"/>
                </a:cubicBezTo>
                <a:lnTo>
                  <a:pt x="923584" y="1369957"/>
                </a:lnTo>
                <a:cubicBezTo>
                  <a:pt x="923102" y="1375306"/>
                  <a:pt x="924881" y="1380642"/>
                  <a:pt x="928531" y="1384600"/>
                </a:cubicBezTo>
                <a:cubicBezTo>
                  <a:pt x="932169" y="1388572"/>
                  <a:pt x="937317" y="1390832"/>
                  <a:pt x="942680" y="1390832"/>
                </a:cubicBezTo>
                <a:lnTo>
                  <a:pt x="1213143" y="1390832"/>
                </a:lnTo>
                <a:lnTo>
                  <a:pt x="1213143" y="1495352"/>
                </a:lnTo>
                <a:lnTo>
                  <a:pt x="862586" y="1495352"/>
                </a:lnTo>
                <a:lnTo>
                  <a:pt x="830758" y="716834"/>
                </a:lnTo>
                <a:cubicBezTo>
                  <a:pt x="828980" y="690783"/>
                  <a:pt x="811261" y="669495"/>
                  <a:pt x="787832" y="662004"/>
                </a:cubicBezTo>
                <a:lnTo>
                  <a:pt x="787832" y="634630"/>
                </a:lnTo>
                <a:cubicBezTo>
                  <a:pt x="807423" y="628746"/>
                  <a:pt x="823470" y="614411"/>
                  <a:pt x="831412" y="595487"/>
                </a:cubicBezTo>
                <a:lnTo>
                  <a:pt x="843474" y="598322"/>
                </a:lnTo>
                <a:lnTo>
                  <a:pt x="842993" y="600783"/>
                </a:lnTo>
                <a:cubicBezTo>
                  <a:pt x="840078" y="615760"/>
                  <a:pt x="843394" y="631513"/>
                  <a:pt x="852140" y="643935"/>
                </a:cubicBezTo>
                <a:cubicBezTo>
                  <a:pt x="860792" y="656278"/>
                  <a:pt x="873670" y="664355"/>
                  <a:pt x="888408" y="666668"/>
                </a:cubicBezTo>
                <a:lnTo>
                  <a:pt x="1252111" y="724117"/>
                </a:lnTo>
                <a:cubicBezTo>
                  <a:pt x="1254946" y="724571"/>
                  <a:pt x="1257808" y="724785"/>
                  <a:pt x="1260590" y="724785"/>
                </a:cubicBezTo>
                <a:cubicBezTo>
                  <a:pt x="1286091" y="724785"/>
                  <a:pt x="1308531" y="706572"/>
                  <a:pt x="1313611" y="680349"/>
                </a:cubicBezTo>
                <a:cubicBezTo>
                  <a:pt x="1319214" y="651424"/>
                  <a:pt x="1301536" y="623260"/>
                  <a:pt x="1273345" y="616229"/>
                </a:cubicBezTo>
                <a:lnTo>
                  <a:pt x="915838" y="527008"/>
                </a:lnTo>
                <a:cubicBezTo>
                  <a:pt x="901262" y="523424"/>
                  <a:pt x="886271" y="525844"/>
                  <a:pt x="873579" y="533935"/>
                </a:cubicBezTo>
                <a:cubicBezTo>
                  <a:pt x="863590" y="540300"/>
                  <a:pt x="856034" y="549861"/>
                  <a:pt x="851782" y="560867"/>
                </a:cubicBezTo>
                <a:lnTo>
                  <a:pt x="835775" y="557096"/>
                </a:lnTo>
                <a:cubicBezTo>
                  <a:pt x="831495" y="530712"/>
                  <a:pt x="812653" y="509528"/>
                  <a:pt x="787888" y="502082"/>
                </a:cubicBezTo>
                <a:lnTo>
                  <a:pt x="787888" y="487305"/>
                </a:lnTo>
                <a:cubicBezTo>
                  <a:pt x="801274" y="486302"/>
                  <a:pt x="813697" y="480712"/>
                  <a:pt x="823139" y="470856"/>
                </a:cubicBezTo>
                <a:cubicBezTo>
                  <a:pt x="833663" y="459891"/>
                  <a:pt x="839320" y="444846"/>
                  <a:pt x="838665" y="429563"/>
                </a:cubicBezTo>
                <a:lnTo>
                  <a:pt x="822818" y="52714"/>
                </a:lnTo>
                <a:cubicBezTo>
                  <a:pt x="821574" y="23160"/>
                  <a:pt x="797798" y="0"/>
                  <a:pt x="768687" y="0"/>
                </a:cubicBezTo>
                <a:cubicBezTo>
                  <a:pt x="739561" y="0"/>
                  <a:pt x="715771" y="23161"/>
                  <a:pt x="714556" y="52714"/>
                </a:cubicBezTo>
                <a:lnTo>
                  <a:pt x="698763" y="429529"/>
                </a:lnTo>
                <a:cubicBezTo>
                  <a:pt x="698108" y="444814"/>
                  <a:pt x="703764" y="459858"/>
                  <a:pt x="714289" y="470822"/>
                </a:cubicBezTo>
                <a:cubicBezTo>
                  <a:pt x="723743" y="480678"/>
                  <a:pt x="736166" y="486268"/>
                  <a:pt x="749540" y="487271"/>
                </a:cubicBezTo>
                <a:lnTo>
                  <a:pt x="749540" y="502047"/>
                </a:lnTo>
                <a:cubicBezTo>
                  <a:pt x="725214" y="509376"/>
                  <a:pt x="706480" y="529903"/>
                  <a:pt x="701786" y="555631"/>
                </a:cubicBezTo>
                <a:lnTo>
                  <a:pt x="679641" y="560846"/>
                </a:lnTo>
                <a:cubicBezTo>
                  <a:pt x="675362" y="549827"/>
                  <a:pt x="667806" y="540279"/>
                  <a:pt x="657830" y="533913"/>
                </a:cubicBezTo>
                <a:cubicBezTo>
                  <a:pt x="645126" y="525823"/>
                  <a:pt x="630108" y="523402"/>
                  <a:pt x="615571" y="526986"/>
                </a:cubicBezTo>
                <a:lnTo>
                  <a:pt x="258064" y="616221"/>
                </a:lnTo>
                <a:cubicBezTo>
                  <a:pt x="229901" y="623242"/>
                  <a:pt x="212221" y="651404"/>
                  <a:pt x="217825" y="680331"/>
                </a:cubicBezTo>
                <a:cubicBezTo>
                  <a:pt x="222907" y="706582"/>
                  <a:pt x="245360" y="724767"/>
                  <a:pt x="270834" y="724767"/>
                </a:cubicBezTo>
                <a:cubicBezTo>
                  <a:pt x="273629" y="724767"/>
                  <a:pt x="276463" y="724553"/>
                  <a:pt x="279325" y="724099"/>
                </a:cubicBezTo>
                <a:lnTo>
                  <a:pt x="642995" y="666664"/>
                </a:lnTo>
                <a:cubicBezTo>
                  <a:pt x="657731" y="664351"/>
                  <a:pt x="670596" y="656273"/>
                  <a:pt x="679262" y="643931"/>
                </a:cubicBezTo>
                <a:cubicBezTo>
                  <a:pt x="688008" y="631494"/>
                  <a:pt x="691338" y="615754"/>
                  <a:pt x="688449" y="600765"/>
                </a:cubicBezTo>
                <a:lnTo>
                  <a:pt x="687968" y="598291"/>
                </a:lnTo>
                <a:lnTo>
                  <a:pt x="705566" y="594145"/>
                </a:lnTo>
                <a:cubicBezTo>
                  <a:pt x="713296" y="613683"/>
                  <a:pt x="729544" y="628554"/>
                  <a:pt x="749564" y="634596"/>
                </a:cubicBezTo>
                <a:lnTo>
                  <a:pt x="749564" y="662626"/>
                </a:lnTo>
                <a:cubicBezTo>
                  <a:pt x="727178" y="670716"/>
                  <a:pt x="710476" y="691645"/>
                  <a:pt x="708723" y="717332"/>
                </a:cubicBezTo>
                <a:lnTo>
                  <a:pt x="676882" y="1495371"/>
                </a:lnTo>
                <a:lnTo>
                  <a:pt x="333753" y="1495371"/>
                </a:lnTo>
                <a:lnTo>
                  <a:pt x="333753" y="1390851"/>
                </a:lnTo>
                <a:lnTo>
                  <a:pt x="596740" y="1390851"/>
                </a:lnTo>
                <a:cubicBezTo>
                  <a:pt x="602103" y="1390851"/>
                  <a:pt x="607264" y="1388591"/>
                  <a:pt x="610888" y="1384619"/>
                </a:cubicBezTo>
                <a:cubicBezTo>
                  <a:pt x="614513" y="1380647"/>
                  <a:pt x="616318" y="1375339"/>
                  <a:pt x="615836" y="1369976"/>
                </a:cubicBezTo>
                <a:lnTo>
                  <a:pt x="587005" y="1047265"/>
                </a:lnTo>
                <a:cubicBezTo>
                  <a:pt x="586122" y="1037369"/>
                  <a:pt x="577818" y="1029800"/>
                  <a:pt x="567909" y="1029800"/>
                </a:cubicBezTo>
                <a:lnTo>
                  <a:pt x="53746" y="1029800"/>
                </a:lnTo>
                <a:cubicBezTo>
                  <a:pt x="43810" y="1029800"/>
                  <a:pt x="35532" y="1037396"/>
                  <a:pt x="34650" y="1047265"/>
                </a:cubicBezTo>
                <a:lnTo>
                  <a:pt x="5818" y="1369976"/>
                </a:lnTo>
                <a:cubicBezTo>
                  <a:pt x="5337" y="1375325"/>
                  <a:pt x="7115" y="1380661"/>
                  <a:pt x="10766" y="1384619"/>
                </a:cubicBezTo>
                <a:cubicBezTo>
                  <a:pt x="14403" y="1388591"/>
                  <a:pt x="19552" y="1390851"/>
                  <a:pt x="24914" y="1390851"/>
                </a:cubicBezTo>
                <a:lnTo>
                  <a:pt x="295405" y="1390851"/>
                </a:lnTo>
                <a:lnTo>
                  <a:pt x="295405" y="1495371"/>
                </a:lnTo>
                <a:lnTo>
                  <a:pt x="19177" y="1495371"/>
                </a:lnTo>
                <a:cubicBezTo>
                  <a:pt x="8572" y="1495371"/>
                  <a:pt x="0" y="1503943"/>
                  <a:pt x="0" y="1514548"/>
                </a:cubicBezTo>
                <a:cubicBezTo>
                  <a:pt x="0" y="1525152"/>
                  <a:pt x="8572" y="1533724"/>
                  <a:pt x="19177" y="1533724"/>
                </a:cubicBezTo>
                <a:lnTo>
                  <a:pt x="1514524" y="1533724"/>
                </a:lnTo>
                <a:cubicBezTo>
                  <a:pt x="1525129" y="1533724"/>
                  <a:pt x="1533701" y="1525152"/>
                  <a:pt x="1533701" y="1514548"/>
                </a:cubicBezTo>
                <a:cubicBezTo>
                  <a:pt x="1533701" y="1503943"/>
                  <a:pt x="1525129" y="1495371"/>
                  <a:pt x="1514524" y="1495371"/>
                </a:cubicBezTo>
                <a:close/>
                <a:moveTo>
                  <a:pt x="1298300" y="1229062"/>
                </a:moveTo>
                <a:lnTo>
                  <a:pt x="1298300" y="1352493"/>
                </a:lnTo>
                <a:lnTo>
                  <a:pt x="1158864" y="1352493"/>
                </a:lnTo>
                <a:lnTo>
                  <a:pt x="1158864" y="1229062"/>
                </a:lnTo>
                <a:close/>
                <a:moveTo>
                  <a:pt x="1158851" y="1190723"/>
                </a:moveTo>
                <a:lnTo>
                  <a:pt x="1158851" y="1068110"/>
                </a:lnTo>
                <a:lnTo>
                  <a:pt x="1298286" y="1068110"/>
                </a:lnTo>
                <a:lnTo>
                  <a:pt x="1298286" y="1190723"/>
                </a:lnTo>
                <a:close/>
                <a:moveTo>
                  <a:pt x="1336642" y="1352493"/>
                </a:moveTo>
                <a:lnTo>
                  <a:pt x="1336642" y="1229062"/>
                </a:lnTo>
                <a:lnTo>
                  <a:pt x="1482473" y="1229062"/>
                </a:lnTo>
                <a:lnTo>
                  <a:pt x="1493492" y="1352493"/>
                </a:lnTo>
                <a:close/>
                <a:moveTo>
                  <a:pt x="1479049" y="1190723"/>
                </a:moveTo>
                <a:lnTo>
                  <a:pt x="1336628" y="1190723"/>
                </a:lnTo>
                <a:lnTo>
                  <a:pt x="1336628" y="1068110"/>
                </a:lnTo>
                <a:lnTo>
                  <a:pt x="1468081" y="1068110"/>
                </a:lnTo>
                <a:close/>
                <a:moveTo>
                  <a:pt x="1120515" y="1068124"/>
                </a:moveTo>
                <a:lnTo>
                  <a:pt x="1120515" y="1190737"/>
                </a:lnTo>
                <a:lnTo>
                  <a:pt x="978094" y="1190737"/>
                </a:lnTo>
                <a:lnTo>
                  <a:pt x="989046" y="1068124"/>
                </a:lnTo>
                <a:close/>
                <a:moveTo>
                  <a:pt x="974671" y="1229065"/>
                </a:moveTo>
                <a:lnTo>
                  <a:pt x="1120502" y="1229065"/>
                </a:lnTo>
                <a:lnTo>
                  <a:pt x="1120502" y="1352497"/>
                </a:lnTo>
                <a:lnTo>
                  <a:pt x="963627" y="1352497"/>
                </a:lnTo>
                <a:close/>
                <a:moveTo>
                  <a:pt x="380503" y="1229065"/>
                </a:moveTo>
                <a:lnTo>
                  <a:pt x="380503" y="1352497"/>
                </a:lnTo>
                <a:lnTo>
                  <a:pt x="241054" y="1352497"/>
                </a:lnTo>
                <a:lnTo>
                  <a:pt x="241054" y="1229065"/>
                </a:lnTo>
                <a:close/>
                <a:moveTo>
                  <a:pt x="241026" y="1190727"/>
                </a:moveTo>
                <a:lnTo>
                  <a:pt x="241026" y="1068114"/>
                </a:lnTo>
                <a:lnTo>
                  <a:pt x="380476" y="1068114"/>
                </a:lnTo>
                <a:lnTo>
                  <a:pt x="380476" y="1190727"/>
                </a:lnTo>
                <a:close/>
                <a:moveTo>
                  <a:pt x="418842" y="1352497"/>
                </a:moveTo>
                <a:lnTo>
                  <a:pt x="418842" y="1229065"/>
                </a:lnTo>
                <a:lnTo>
                  <a:pt x="564673" y="1229065"/>
                </a:lnTo>
                <a:lnTo>
                  <a:pt x="575692" y="1352497"/>
                </a:lnTo>
                <a:close/>
                <a:moveTo>
                  <a:pt x="561249" y="1190727"/>
                </a:moveTo>
                <a:lnTo>
                  <a:pt x="418828" y="1190727"/>
                </a:lnTo>
                <a:lnTo>
                  <a:pt x="418828" y="1068114"/>
                </a:lnTo>
                <a:lnTo>
                  <a:pt x="550280" y="1068114"/>
                </a:lnTo>
                <a:close/>
                <a:moveTo>
                  <a:pt x="202681" y="1068127"/>
                </a:moveTo>
                <a:lnTo>
                  <a:pt x="202681" y="1190740"/>
                </a:lnTo>
                <a:lnTo>
                  <a:pt x="60260" y="1190740"/>
                </a:lnTo>
                <a:lnTo>
                  <a:pt x="71212" y="1068127"/>
                </a:lnTo>
                <a:close/>
                <a:moveTo>
                  <a:pt x="56850" y="1229069"/>
                </a:moveTo>
                <a:lnTo>
                  <a:pt x="202681" y="1229069"/>
                </a:lnTo>
                <a:lnTo>
                  <a:pt x="202681" y="1352500"/>
                </a:lnTo>
                <a:lnTo>
                  <a:pt x="45806" y="1352500"/>
                </a:lnTo>
                <a:close/>
                <a:moveTo>
                  <a:pt x="886480" y="577662"/>
                </a:moveTo>
                <a:cubicBezTo>
                  <a:pt x="887416" y="572847"/>
                  <a:pt x="890118" y="568782"/>
                  <a:pt x="894130" y="566241"/>
                </a:cubicBezTo>
                <a:cubicBezTo>
                  <a:pt x="896737" y="564570"/>
                  <a:pt x="899666" y="563714"/>
                  <a:pt x="902661" y="563714"/>
                </a:cubicBezTo>
                <a:cubicBezTo>
                  <a:pt x="903932" y="563714"/>
                  <a:pt x="905216" y="563888"/>
                  <a:pt x="906473" y="564195"/>
                </a:cubicBezTo>
                <a:lnTo>
                  <a:pt x="1263980" y="653416"/>
                </a:lnTo>
                <a:cubicBezTo>
                  <a:pt x="1272378" y="655489"/>
                  <a:pt x="1277607" y="664128"/>
                  <a:pt x="1275882" y="673008"/>
                </a:cubicBezTo>
                <a:lnTo>
                  <a:pt x="1275882" y="673021"/>
                </a:lnTo>
                <a:cubicBezTo>
                  <a:pt x="1274197" y="681740"/>
                  <a:pt x="1266200" y="687397"/>
                  <a:pt x="1257989" y="686207"/>
                </a:cubicBezTo>
                <a:lnTo>
                  <a:pt x="894285" y="628731"/>
                </a:lnTo>
                <a:cubicBezTo>
                  <a:pt x="889913" y="628062"/>
                  <a:pt x="886061" y="625602"/>
                  <a:pt x="883453" y="621871"/>
                </a:cubicBezTo>
                <a:cubicBezTo>
                  <a:pt x="880632" y="617845"/>
                  <a:pt x="879602" y="612938"/>
                  <a:pt x="880565" y="608030"/>
                </a:cubicBezTo>
                <a:close/>
                <a:moveTo>
                  <a:pt x="737000" y="431136"/>
                </a:moveTo>
                <a:lnTo>
                  <a:pt x="752794" y="54321"/>
                </a:lnTo>
                <a:cubicBezTo>
                  <a:pt x="753181" y="45348"/>
                  <a:pt x="760135" y="38327"/>
                  <a:pt x="768654" y="38327"/>
                </a:cubicBezTo>
                <a:cubicBezTo>
                  <a:pt x="777172" y="38327"/>
                  <a:pt x="784126" y="45348"/>
                  <a:pt x="784487" y="54321"/>
                </a:cubicBezTo>
                <a:lnTo>
                  <a:pt x="800280" y="431136"/>
                </a:lnTo>
                <a:cubicBezTo>
                  <a:pt x="800494" y="436124"/>
                  <a:pt x="798742" y="440778"/>
                  <a:pt x="795386" y="444308"/>
                </a:cubicBezTo>
                <a:cubicBezTo>
                  <a:pt x="792256" y="447544"/>
                  <a:pt x="788124" y="449350"/>
                  <a:pt x="783752" y="449350"/>
                </a:cubicBezTo>
                <a:lnTo>
                  <a:pt x="753543" y="449350"/>
                </a:lnTo>
                <a:cubicBezTo>
                  <a:pt x="749157" y="449350"/>
                  <a:pt x="745024" y="447545"/>
                  <a:pt x="741909" y="444308"/>
                </a:cubicBezTo>
                <a:cubicBezTo>
                  <a:pt x="738539" y="440778"/>
                  <a:pt x="736813" y="436124"/>
                  <a:pt x="737001" y="431136"/>
                </a:cubicBezTo>
                <a:close/>
                <a:moveTo>
                  <a:pt x="647790" y="621899"/>
                </a:moveTo>
                <a:cubicBezTo>
                  <a:pt x="645169" y="625643"/>
                  <a:pt x="641304" y="628090"/>
                  <a:pt x="636944" y="628786"/>
                </a:cubicBezTo>
                <a:lnTo>
                  <a:pt x="273275" y="686234"/>
                </a:lnTo>
                <a:cubicBezTo>
                  <a:pt x="264837" y="687331"/>
                  <a:pt x="257094" y="681768"/>
                  <a:pt x="255382" y="673048"/>
                </a:cubicBezTo>
                <a:lnTo>
                  <a:pt x="255382" y="673035"/>
                </a:lnTo>
                <a:cubicBezTo>
                  <a:pt x="253657" y="664142"/>
                  <a:pt x="258886" y="655517"/>
                  <a:pt x="267271" y="653444"/>
                </a:cubicBezTo>
                <a:lnTo>
                  <a:pt x="624778" y="564223"/>
                </a:lnTo>
                <a:cubicBezTo>
                  <a:pt x="626048" y="563902"/>
                  <a:pt x="627332" y="563741"/>
                  <a:pt x="628589" y="563741"/>
                </a:cubicBezTo>
                <a:cubicBezTo>
                  <a:pt x="631584" y="563741"/>
                  <a:pt x="634527" y="564611"/>
                  <a:pt x="637121" y="566269"/>
                </a:cubicBezTo>
                <a:cubicBezTo>
                  <a:pt x="641133" y="568823"/>
                  <a:pt x="643874" y="572888"/>
                  <a:pt x="644783" y="577716"/>
                </a:cubicBezTo>
                <a:lnTo>
                  <a:pt x="650668" y="608086"/>
                </a:lnTo>
                <a:cubicBezTo>
                  <a:pt x="651644" y="612953"/>
                  <a:pt x="650601" y="617861"/>
                  <a:pt x="647779" y="621900"/>
                </a:cubicBezTo>
                <a:close/>
                <a:moveTo>
                  <a:pt x="738804" y="568329"/>
                </a:moveTo>
                <a:cubicBezTo>
                  <a:pt x="738804" y="551186"/>
                  <a:pt x="752191" y="537278"/>
                  <a:pt x="768653" y="537278"/>
                </a:cubicBezTo>
                <a:cubicBezTo>
                  <a:pt x="785114" y="537278"/>
                  <a:pt x="798501" y="551212"/>
                  <a:pt x="798501" y="568329"/>
                </a:cubicBezTo>
                <a:cubicBezTo>
                  <a:pt x="798501" y="585446"/>
                  <a:pt x="785114" y="599407"/>
                  <a:pt x="768653" y="599407"/>
                </a:cubicBezTo>
                <a:cubicBezTo>
                  <a:pt x="752177" y="599407"/>
                  <a:pt x="738804" y="585446"/>
                  <a:pt x="738804" y="568329"/>
                </a:cubicBezTo>
                <a:close/>
                <a:moveTo>
                  <a:pt x="746935" y="719442"/>
                </a:moveTo>
                <a:cubicBezTo>
                  <a:pt x="747778" y="707006"/>
                  <a:pt x="757767" y="697243"/>
                  <a:pt x="769709" y="697243"/>
                </a:cubicBezTo>
                <a:cubicBezTo>
                  <a:pt x="781650" y="697243"/>
                  <a:pt x="791653" y="707006"/>
                  <a:pt x="792482" y="718921"/>
                </a:cubicBezTo>
                <a:lnTo>
                  <a:pt x="824202" y="1495351"/>
                </a:lnTo>
                <a:lnTo>
                  <a:pt x="715201" y="1495351"/>
                </a:lnTo>
                <a:close/>
              </a:path>
            </a:pathLst>
          </a:custGeom>
          <a:solidFill>
            <a:schemeClr val="tx2"/>
          </a:solidFill>
          <a:ln w="34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8" name="Freeform: Shape 367">
            <a:extLst>
              <a:ext uri="{FF2B5EF4-FFF2-40B4-BE49-F238E27FC236}">
                <a16:creationId xmlns:a16="http://schemas.microsoft.com/office/drawing/2014/main" id="{D40076B7-82A9-6387-8EC7-52C9F5141E5F}"/>
              </a:ext>
            </a:extLst>
          </p:cNvPr>
          <p:cNvSpPr/>
          <p:nvPr/>
        </p:nvSpPr>
        <p:spPr>
          <a:xfrm>
            <a:off x="10690584" y="2900833"/>
            <a:ext cx="138240" cy="315576"/>
          </a:xfrm>
          <a:custGeom>
            <a:avLst/>
            <a:gdLst>
              <a:gd name="connsiteX0" fmla="*/ 590415 w 962002"/>
              <a:gd name="connsiteY0" fmla="*/ 0 h 2196075"/>
              <a:gd name="connsiteX1" fmla="*/ 474779 w 962002"/>
              <a:gd name="connsiteY1" fmla="*/ 29545 h 2196075"/>
              <a:gd name="connsiteX2" fmla="*/ 359162 w 962002"/>
              <a:gd name="connsiteY2" fmla="*/ 0 h 2196075"/>
              <a:gd name="connsiteX3" fmla="*/ 117571 w 962002"/>
              <a:gd name="connsiteY3" fmla="*/ 241591 h 2196075"/>
              <a:gd name="connsiteX4" fmla="*/ 117571 w 962002"/>
              <a:gd name="connsiteY4" fmla="*/ 1435014 h 2196075"/>
              <a:gd name="connsiteX5" fmla="*/ 27459 w 962002"/>
              <a:gd name="connsiteY5" fmla="*/ 1435014 h 2196075"/>
              <a:gd name="connsiteX6" fmla="*/ 0 w 962002"/>
              <a:gd name="connsiteY6" fmla="*/ 1462473 h 2196075"/>
              <a:gd name="connsiteX7" fmla="*/ 0 w 962002"/>
              <a:gd name="connsiteY7" fmla="*/ 1685319 h 2196075"/>
              <a:gd name="connsiteX8" fmla="*/ 277400 w 962002"/>
              <a:gd name="connsiteY8" fmla="*/ 2013577 h 2196075"/>
              <a:gd name="connsiteX9" fmla="*/ 481001 w 962002"/>
              <a:gd name="connsiteY9" fmla="*/ 2196076 h 2196075"/>
              <a:gd name="connsiteX10" fmla="*/ 684603 w 962002"/>
              <a:gd name="connsiteY10" fmla="*/ 2013557 h 2196075"/>
              <a:gd name="connsiteX11" fmla="*/ 962003 w 962002"/>
              <a:gd name="connsiteY11" fmla="*/ 1685300 h 2196075"/>
              <a:gd name="connsiteX12" fmla="*/ 962003 w 962002"/>
              <a:gd name="connsiteY12" fmla="*/ 1462453 h 2196075"/>
              <a:gd name="connsiteX13" fmla="*/ 934544 w 962002"/>
              <a:gd name="connsiteY13" fmla="*/ 1434995 h 2196075"/>
              <a:gd name="connsiteX14" fmla="*/ 832006 w 962002"/>
              <a:gd name="connsiteY14" fmla="*/ 1434995 h 2196075"/>
              <a:gd name="connsiteX15" fmla="*/ 832025 w 962002"/>
              <a:gd name="connsiteY15" fmla="*/ 241621 h 2196075"/>
              <a:gd name="connsiteX16" fmla="*/ 590414 w 962002"/>
              <a:gd name="connsiteY16" fmla="*/ 29 h 2196075"/>
              <a:gd name="connsiteX17" fmla="*/ 590415 w 962002"/>
              <a:gd name="connsiteY17" fmla="*/ 54897 h 2196075"/>
              <a:gd name="connsiteX18" fmla="*/ 777110 w 962002"/>
              <a:gd name="connsiteY18" fmla="*/ 241591 h 2196075"/>
              <a:gd name="connsiteX19" fmla="*/ 777110 w 962002"/>
              <a:gd name="connsiteY19" fmla="*/ 1435014 h 2196075"/>
              <a:gd name="connsiteX20" fmla="*/ 600773 w 962002"/>
              <a:gd name="connsiteY20" fmla="*/ 1435014 h 2196075"/>
              <a:gd name="connsiteX21" fmla="*/ 600773 w 962002"/>
              <a:gd name="connsiteY21" fmla="*/ 241591 h 2196075"/>
              <a:gd name="connsiteX22" fmla="*/ 525485 w 962002"/>
              <a:gd name="connsiteY22" fmla="*/ 66789 h 2196075"/>
              <a:gd name="connsiteX23" fmla="*/ 590415 w 962002"/>
              <a:gd name="connsiteY23" fmla="*/ 54898 h 2196075"/>
              <a:gd name="connsiteX24" fmla="*/ 474799 w 962002"/>
              <a:gd name="connsiteY24" fmla="*/ 95299 h 2196075"/>
              <a:gd name="connsiteX25" fmla="*/ 545877 w 962002"/>
              <a:gd name="connsiteY25" fmla="*/ 241592 h 2196075"/>
              <a:gd name="connsiteX26" fmla="*/ 545877 w 962002"/>
              <a:gd name="connsiteY26" fmla="*/ 1435015 h 2196075"/>
              <a:gd name="connsiteX27" fmla="*/ 403721 w 962002"/>
              <a:gd name="connsiteY27" fmla="*/ 1435015 h 2196075"/>
              <a:gd name="connsiteX28" fmla="*/ 403721 w 962002"/>
              <a:gd name="connsiteY28" fmla="*/ 241592 h 2196075"/>
              <a:gd name="connsiteX29" fmla="*/ 474799 w 962002"/>
              <a:gd name="connsiteY29" fmla="*/ 95299 h 2196075"/>
              <a:gd name="connsiteX30" fmla="*/ 172467 w 962002"/>
              <a:gd name="connsiteY30" fmla="*/ 241592 h 2196075"/>
              <a:gd name="connsiteX31" fmla="*/ 359162 w 962002"/>
              <a:gd name="connsiteY31" fmla="*/ 54898 h 2196075"/>
              <a:gd name="connsiteX32" fmla="*/ 424113 w 962002"/>
              <a:gd name="connsiteY32" fmla="*/ 66789 h 2196075"/>
              <a:gd name="connsiteX33" fmla="*/ 348824 w 962002"/>
              <a:gd name="connsiteY33" fmla="*/ 241591 h 2196075"/>
              <a:gd name="connsiteX34" fmla="*/ 348824 w 962002"/>
              <a:gd name="connsiteY34" fmla="*/ 1435014 h 2196075"/>
              <a:gd name="connsiteX35" fmla="*/ 172467 w 962002"/>
              <a:gd name="connsiteY35" fmla="*/ 1435014 h 2196075"/>
              <a:gd name="connsiteX36" fmla="*/ 480999 w 962002"/>
              <a:gd name="connsiteY36" fmla="*/ 2141187 h 2196075"/>
              <a:gd name="connsiteX37" fmla="*/ 333653 w 962002"/>
              <a:gd name="connsiteY37" fmla="*/ 2018658 h 2196075"/>
              <a:gd name="connsiteX38" fmla="*/ 628361 w 962002"/>
              <a:gd name="connsiteY38" fmla="*/ 2018658 h 2196075"/>
              <a:gd name="connsiteX39" fmla="*/ 480999 w 962002"/>
              <a:gd name="connsiteY39" fmla="*/ 2141187 h 2196075"/>
              <a:gd name="connsiteX40" fmla="*/ 907104 w 962002"/>
              <a:gd name="connsiteY40" fmla="*/ 1685308 h 2196075"/>
              <a:gd name="connsiteX41" fmla="*/ 628670 w 962002"/>
              <a:gd name="connsiteY41" fmla="*/ 1963742 h 2196075"/>
              <a:gd name="connsiteX42" fmla="*/ 333329 w 962002"/>
              <a:gd name="connsiteY42" fmla="*/ 1963742 h 2196075"/>
              <a:gd name="connsiteX43" fmla="*/ 54895 w 962002"/>
              <a:gd name="connsiteY43" fmla="*/ 1685308 h 2196075"/>
              <a:gd name="connsiteX44" fmla="*/ 54895 w 962002"/>
              <a:gd name="connsiteY44" fmla="*/ 1489922 h 2196075"/>
              <a:gd name="connsiteX45" fmla="*/ 907095 w 962002"/>
              <a:gd name="connsiteY45" fmla="*/ 1489922 h 219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962002" h="2196075">
                <a:moveTo>
                  <a:pt x="590415" y="0"/>
                </a:moveTo>
                <a:cubicBezTo>
                  <a:pt x="548557" y="0"/>
                  <a:pt x="509151" y="10723"/>
                  <a:pt x="474779" y="29545"/>
                </a:cubicBezTo>
                <a:cubicBezTo>
                  <a:pt x="440427" y="10723"/>
                  <a:pt x="401020" y="0"/>
                  <a:pt x="359162" y="0"/>
                </a:cubicBezTo>
                <a:cubicBezTo>
                  <a:pt x="225947" y="0"/>
                  <a:pt x="117571" y="108377"/>
                  <a:pt x="117571" y="241591"/>
                </a:cubicBezTo>
                <a:lnTo>
                  <a:pt x="117571" y="1435014"/>
                </a:lnTo>
                <a:lnTo>
                  <a:pt x="27459" y="1435014"/>
                </a:lnTo>
                <a:cubicBezTo>
                  <a:pt x="12293" y="1435014"/>
                  <a:pt x="0" y="1447307"/>
                  <a:pt x="0" y="1462473"/>
                </a:cubicBezTo>
                <a:lnTo>
                  <a:pt x="0" y="1685319"/>
                </a:lnTo>
                <a:cubicBezTo>
                  <a:pt x="0" y="1850034"/>
                  <a:pt x="120195" y="1986847"/>
                  <a:pt x="277400" y="2013577"/>
                </a:cubicBezTo>
                <a:cubicBezTo>
                  <a:pt x="288582" y="2116037"/>
                  <a:pt x="375590" y="2196076"/>
                  <a:pt x="481001" y="2196076"/>
                </a:cubicBezTo>
                <a:cubicBezTo>
                  <a:pt x="586412" y="2196076"/>
                  <a:pt x="673422" y="2116037"/>
                  <a:pt x="684603" y="2013557"/>
                </a:cubicBezTo>
                <a:cubicBezTo>
                  <a:pt x="841808" y="1986826"/>
                  <a:pt x="962003" y="1850014"/>
                  <a:pt x="962003" y="1685300"/>
                </a:cubicBezTo>
                <a:lnTo>
                  <a:pt x="962003" y="1462453"/>
                </a:lnTo>
                <a:cubicBezTo>
                  <a:pt x="962003" y="1447288"/>
                  <a:pt x="949710" y="1434995"/>
                  <a:pt x="934544" y="1434995"/>
                </a:cubicBezTo>
                <a:lnTo>
                  <a:pt x="832006" y="1434995"/>
                </a:lnTo>
                <a:lnTo>
                  <a:pt x="832025" y="241621"/>
                </a:lnTo>
                <a:cubicBezTo>
                  <a:pt x="832025" y="108406"/>
                  <a:pt x="723629" y="29"/>
                  <a:pt x="590414" y="29"/>
                </a:cubicBezTo>
                <a:close/>
                <a:moveTo>
                  <a:pt x="590415" y="54897"/>
                </a:moveTo>
                <a:cubicBezTo>
                  <a:pt x="693356" y="54897"/>
                  <a:pt x="777110" y="138651"/>
                  <a:pt x="777110" y="241591"/>
                </a:cubicBezTo>
                <a:lnTo>
                  <a:pt x="777110" y="1435014"/>
                </a:lnTo>
                <a:lnTo>
                  <a:pt x="600773" y="1435014"/>
                </a:lnTo>
                <a:lnTo>
                  <a:pt x="600773" y="241591"/>
                </a:lnTo>
                <a:cubicBezTo>
                  <a:pt x="600773" y="172812"/>
                  <a:pt x="571744" y="110828"/>
                  <a:pt x="525485" y="66789"/>
                </a:cubicBezTo>
                <a:cubicBezTo>
                  <a:pt x="545724" y="59225"/>
                  <a:pt x="567553" y="54898"/>
                  <a:pt x="590415" y="54898"/>
                </a:cubicBezTo>
                <a:close/>
                <a:moveTo>
                  <a:pt x="474799" y="95299"/>
                </a:moveTo>
                <a:cubicBezTo>
                  <a:pt x="518016" y="129517"/>
                  <a:pt x="545877" y="182328"/>
                  <a:pt x="545877" y="241592"/>
                </a:cubicBezTo>
                <a:lnTo>
                  <a:pt x="545877" y="1435015"/>
                </a:lnTo>
                <a:lnTo>
                  <a:pt x="403721" y="1435015"/>
                </a:lnTo>
                <a:lnTo>
                  <a:pt x="403721" y="241592"/>
                </a:lnTo>
                <a:cubicBezTo>
                  <a:pt x="403721" y="182328"/>
                  <a:pt x="431581" y="129520"/>
                  <a:pt x="474799" y="95299"/>
                </a:cubicBezTo>
                <a:close/>
                <a:moveTo>
                  <a:pt x="172467" y="241592"/>
                </a:moveTo>
                <a:cubicBezTo>
                  <a:pt x="172467" y="138652"/>
                  <a:pt x="256222" y="54898"/>
                  <a:pt x="359162" y="54898"/>
                </a:cubicBezTo>
                <a:cubicBezTo>
                  <a:pt x="382025" y="54898"/>
                  <a:pt x="403854" y="59225"/>
                  <a:pt x="424113" y="66789"/>
                </a:cubicBezTo>
                <a:cubicBezTo>
                  <a:pt x="377851" y="110830"/>
                  <a:pt x="348824" y="172832"/>
                  <a:pt x="348824" y="241591"/>
                </a:cubicBezTo>
                <a:lnTo>
                  <a:pt x="348824" y="1435014"/>
                </a:lnTo>
                <a:lnTo>
                  <a:pt x="172467" y="1435014"/>
                </a:lnTo>
                <a:close/>
                <a:moveTo>
                  <a:pt x="480999" y="2141187"/>
                </a:moveTo>
                <a:cubicBezTo>
                  <a:pt x="407681" y="2141187"/>
                  <a:pt x="346598" y="2088261"/>
                  <a:pt x="333653" y="2018658"/>
                </a:cubicBezTo>
                <a:lnTo>
                  <a:pt x="628361" y="2018658"/>
                </a:lnTo>
                <a:cubicBezTo>
                  <a:pt x="615398" y="2088261"/>
                  <a:pt x="554318" y="2141187"/>
                  <a:pt x="480999" y="2141187"/>
                </a:cubicBezTo>
                <a:close/>
                <a:moveTo>
                  <a:pt x="907104" y="1685308"/>
                </a:moveTo>
                <a:cubicBezTo>
                  <a:pt x="907104" y="1838836"/>
                  <a:pt x="782203" y="1963742"/>
                  <a:pt x="628670" y="1963742"/>
                </a:cubicBezTo>
                <a:lnTo>
                  <a:pt x="333329" y="1963742"/>
                </a:lnTo>
                <a:cubicBezTo>
                  <a:pt x="179801" y="1963742"/>
                  <a:pt x="54895" y="1838841"/>
                  <a:pt x="54895" y="1685308"/>
                </a:cubicBezTo>
                <a:lnTo>
                  <a:pt x="54895" y="1489922"/>
                </a:lnTo>
                <a:lnTo>
                  <a:pt x="907095" y="1489922"/>
                </a:lnTo>
                <a:close/>
              </a:path>
            </a:pathLst>
          </a:custGeom>
          <a:solidFill>
            <a:schemeClr val="tx2"/>
          </a:solidFill>
          <a:ln w="48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496" name="Group 495">
            <a:extLst>
              <a:ext uri="{FF2B5EF4-FFF2-40B4-BE49-F238E27FC236}">
                <a16:creationId xmlns:a16="http://schemas.microsoft.com/office/drawing/2014/main" id="{50A91686-5D3A-7F06-D04B-4084EBFDC63E}"/>
              </a:ext>
            </a:extLst>
          </p:cNvPr>
          <p:cNvGrpSpPr/>
          <p:nvPr userDrawn="1"/>
        </p:nvGrpSpPr>
        <p:grpSpPr>
          <a:xfrm>
            <a:off x="9377431" y="1797952"/>
            <a:ext cx="235075" cy="330203"/>
            <a:chOff x="3092678" y="1555062"/>
            <a:chExt cx="957893" cy="1345523"/>
          </a:xfrm>
          <a:solidFill>
            <a:schemeClr val="tx2"/>
          </a:solidFill>
        </p:grpSpPr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1C26C6D8-D41D-BF76-B753-6445DEEFDC86}"/>
                </a:ext>
              </a:extLst>
            </p:cNvPr>
            <p:cNvSpPr/>
            <p:nvPr/>
          </p:nvSpPr>
          <p:spPr>
            <a:xfrm>
              <a:off x="3270746" y="2468860"/>
              <a:ext cx="634424" cy="274721"/>
            </a:xfrm>
            <a:custGeom>
              <a:avLst/>
              <a:gdLst>
                <a:gd name="connsiteX0" fmla="*/ 573795 w 634424"/>
                <a:gd name="connsiteY0" fmla="*/ 3784 h 274721"/>
                <a:gd name="connsiteX1" fmla="*/ 532994 w 634424"/>
                <a:gd name="connsiteY1" fmla="*/ 36884 h 274721"/>
                <a:gd name="connsiteX2" fmla="*/ 530533 w 634424"/>
                <a:gd name="connsiteY2" fmla="*/ 60623 h 274721"/>
                <a:gd name="connsiteX3" fmla="*/ 554272 w 634424"/>
                <a:gd name="connsiteY3" fmla="*/ 63084 h 274721"/>
                <a:gd name="connsiteX4" fmla="*/ 557275 w 634424"/>
                <a:gd name="connsiteY4" fmla="*/ 60659 h 274721"/>
                <a:gd name="connsiteX5" fmla="*/ 299663 w 634424"/>
                <a:gd name="connsiteY5" fmla="*/ 240963 h 274721"/>
                <a:gd name="connsiteX6" fmla="*/ 33279 w 634424"/>
                <a:gd name="connsiteY6" fmla="*/ 32406 h 274721"/>
                <a:gd name="connsiteX7" fmla="*/ 12848 w 634424"/>
                <a:gd name="connsiteY7" fmla="*/ 20066 h 274721"/>
                <a:gd name="connsiteX8" fmla="*/ 496 w 634424"/>
                <a:gd name="connsiteY8" fmla="*/ 40496 h 274721"/>
                <a:gd name="connsiteX9" fmla="*/ 299663 w 634424"/>
                <a:gd name="connsiteY9" fmla="*/ 274721 h 274721"/>
                <a:gd name="connsiteX10" fmla="*/ 594344 w 634424"/>
                <a:gd name="connsiteY10" fmla="*/ 55873 h 274721"/>
                <a:gd name="connsiteX11" fmla="*/ 604436 w 634424"/>
                <a:gd name="connsiteY11" fmla="*/ 68320 h 274721"/>
                <a:gd name="connsiteX12" fmla="*/ 617554 w 634424"/>
                <a:gd name="connsiteY12" fmla="*/ 74561 h 274721"/>
                <a:gd name="connsiteX13" fmla="*/ 628175 w 634424"/>
                <a:gd name="connsiteY13" fmla="*/ 70781 h 274721"/>
                <a:gd name="connsiteX14" fmla="*/ 630636 w 634424"/>
                <a:gd name="connsiteY14" fmla="*/ 47041 h 274721"/>
                <a:gd name="connsiteX15" fmla="*/ 597537 w 634424"/>
                <a:gd name="connsiteY15" fmla="*/ 6240 h 274721"/>
                <a:gd name="connsiteX16" fmla="*/ 573798 w 634424"/>
                <a:gd name="connsiteY16" fmla="*/ 3779 h 274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34424" h="274721">
                  <a:moveTo>
                    <a:pt x="573795" y="3784"/>
                  </a:moveTo>
                  <a:lnTo>
                    <a:pt x="532994" y="36884"/>
                  </a:lnTo>
                  <a:cubicBezTo>
                    <a:pt x="525752" y="42760"/>
                    <a:pt x="524633" y="53393"/>
                    <a:pt x="530533" y="60623"/>
                  </a:cubicBezTo>
                  <a:cubicBezTo>
                    <a:pt x="536408" y="67901"/>
                    <a:pt x="547054" y="68984"/>
                    <a:pt x="554272" y="63084"/>
                  </a:cubicBezTo>
                  <a:lnTo>
                    <a:pt x="557275" y="60659"/>
                  </a:lnTo>
                  <a:cubicBezTo>
                    <a:pt x="518252" y="168111"/>
                    <a:pt x="416285" y="240963"/>
                    <a:pt x="299663" y="240963"/>
                  </a:cubicBezTo>
                  <a:cubicBezTo>
                    <a:pt x="173065" y="240963"/>
                    <a:pt x="63529" y="155203"/>
                    <a:pt x="33279" y="32406"/>
                  </a:cubicBezTo>
                  <a:cubicBezTo>
                    <a:pt x="31030" y="23339"/>
                    <a:pt x="21904" y="17793"/>
                    <a:pt x="12848" y="20066"/>
                  </a:cubicBezTo>
                  <a:cubicBezTo>
                    <a:pt x="3805" y="22291"/>
                    <a:pt x="-1741" y="31441"/>
                    <a:pt x="496" y="40496"/>
                  </a:cubicBezTo>
                  <a:cubicBezTo>
                    <a:pt x="34491" y="178398"/>
                    <a:pt x="157510" y="274721"/>
                    <a:pt x="299663" y="274721"/>
                  </a:cubicBezTo>
                  <a:cubicBezTo>
                    <a:pt x="436435" y="274721"/>
                    <a:pt x="555249" y="185440"/>
                    <a:pt x="594344" y="55873"/>
                  </a:cubicBezTo>
                  <a:lnTo>
                    <a:pt x="604436" y="68320"/>
                  </a:lnTo>
                  <a:cubicBezTo>
                    <a:pt x="607757" y="72441"/>
                    <a:pt x="612644" y="74561"/>
                    <a:pt x="617554" y="74561"/>
                  </a:cubicBezTo>
                  <a:cubicBezTo>
                    <a:pt x="621299" y="74561"/>
                    <a:pt x="625055" y="73324"/>
                    <a:pt x="628175" y="70781"/>
                  </a:cubicBezTo>
                  <a:cubicBezTo>
                    <a:pt x="635417" y="64905"/>
                    <a:pt x="636536" y="54271"/>
                    <a:pt x="630636" y="47041"/>
                  </a:cubicBezTo>
                  <a:lnTo>
                    <a:pt x="597537" y="6240"/>
                  </a:lnTo>
                  <a:cubicBezTo>
                    <a:pt x="591673" y="-1002"/>
                    <a:pt x="581039" y="-2097"/>
                    <a:pt x="573798" y="3779"/>
                  </a:cubicBezTo>
                  <a:close/>
                </a:path>
              </a:pathLst>
            </a:custGeom>
            <a:grpFill/>
            <a:ln w="30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A5B5B885-87FA-A095-DD93-D2565E211D6E}"/>
                </a:ext>
              </a:extLst>
            </p:cNvPr>
            <p:cNvSpPr/>
            <p:nvPr/>
          </p:nvSpPr>
          <p:spPr>
            <a:xfrm>
              <a:off x="3238073" y="2127263"/>
              <a:ext cx="632034" cy="270423"/>
            </a:xfrm>
            <a:custGeom>
              <a:avLst/>
              <a:gdLst>
                <a:gd name="connsiteX0" fmla="*/ 39225 w 632034"/>
                <a:gd name="connsiteY0" fmla="*/ 213466 h 270423"/>
                <a:gd name="connsiteX1" fmla="*/ 30005 w 632034"/>
                <a:gd name="connsiteY1" fmla="*/ 202103 h 270423"/>
                <a:gd name="connsiteX2" fmla="*/ 6254 w 632034"/>
                <a:gd name="connsiteY2" fmla="*/ 199642 h 270423"/>
                <a:gd name="connsiteX3" fmla="*/ 3769 w 632034"/>
                <a:gd name="connsiteY3" fmla="*/ 223381 h 270423"/>
                <a:gd name="connsiteX4" fmla="*/ 36860 w 632034"/>
                <a:gd name="connsiteY4" fmla="*/ 264182 h 270423"/>
                <a:gd name="connsiteX5" fmla="*/ 49978 w 632034"/>
                <a:gd name="connsiteY5" fmla="*/ 270423 h 270423"/>
                <a:gd name="connsiteX6" fmla="*/ 60599 w 632034"/>
                <a:gd name="connsiteY6" fmla="*/ 266644 h 270423"/>
                <a:gd name="connsiteX7" fmla="*/ 101401 w 632034"/>
                <a:gd name="connsiteY7" fmla="*/ 233553 h 270423"/>
                <a:gd name="connsiteX8" fmla="*/ 103885 w 632034"/>
                <a:gd name="connsiteY8" fmla="*/ 209814 h 270423"/>
                <a:gd name="connsiteX9" fmla="*/ 80134 w 632034"/>
                <a:gd name="connsiteY9" fmla="*/ 207353 h 270423"/>
                <a:gd name="connsiteX10" fmla="*/ 76001 w 632034"/>
                <a:gd name="connsiteY10" fmla="*/ 210709 h 270423"/>
                <a:gd name="connsiteX11" fmla="*/ 332304 w 632034"/>
                <a:gd name="connsiteY11" fmla="*/ 33772 h 270423"/>
                <a:gd name="connsiteX12" fmla="*/ 598749 w 632034"/>
                <a:gd name="connsiteY12" fmla="*/ 242575 h 270423"/>
                <a:gd name="connsiteX13" fmla="*/ 615129 w 632034"/>
                <a:gd name="connsiteY13" fmla="*/ 255434 h 270423"/>
                <a:gd name="connsiteX14" fmla="*/ 619167 w 632034"/>
                <a:gd name="connsiteY14" fmla="*/ 254963 h 270423"/>
                <a:gd name="connsiteX15" fmla="*/ 631543 w 632034"/>
                <a:gd name="connsiteY15" fmla="*/ 234533 h 270423"/>
                <a:gd name="connsiteX16" fmla="*/ 332304 w 632034"/>
                <a:gd name="connsiteY16" fmla="*/ 0 h 270423"/>
                <a:gd name="connsiteX17" fmla="*/ 39223 w 632034"/>
                <a:gd name="connsiteY17" fmla="*/ 213464 h 270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32034" h="270423">
                  <a:moveTo>
                    <a:pt x="39225" y="213466"/>
                  </a:moveTo>
                  <a:lnTo>
                    <a:pt x="30005" y="202103"/>
                  </a:lnTo>
                  <a:cubicBezTo>
                    <a:pt x="24117" y="194825"/>
                    <a:pt x="13484" y="193742"/>
                    <a:pt x="6254" y="199642"/>
                  </a:cubicBezTo>
                  <a:cubicBezTo>
                    <a:pt x="-988" y="205517"/>
                    <a:pt x="-2107" y="216151"/>
                    <a:pt x="3769" y="223381"/>
                  </a:cubicBezTo>
                  <a:lnTo>
                    <a:pt x="36860" y="264182"/>
                  </a:lnTo>
                  <a:cubicBezTo>
                    <a:pt x="40204" y="268304"/>
                    <a:pt x="45067" y="270423"/>
                    <a:pt x="49978" y="270423"/>
                  </a:cubicBezTo>
                  <a:cubicBezTo>
                    <a:pt x="53711" y="270423"/>
                    <a:pt x="57479" y="269187"/>
                    <a:pt x="60599" y="266644"/>
                  </a:cubicBezTo>
                  <a:lnTo>
                    <a:pt x="101401" y="233553"/>
                  </a:lnTo>
                  <a:cubicBezTo>
                    <a:pt x="108642" y="227677"/>
                    <a:pt x="109761" y="217044"/>
                    <a:pt x="103885" y="209814"/>
                  </a:cubicBezTo>
                  <a:cubicBezTo>
                    <a:pt x="97998" y="202560"/>
                    <a:pt x="87376" y="201453"/>
                    <a:pt x="80134" y="207353"/>
                  </a:cubicBezTo>
                  <a:lnTo>
                    <a:pt x="76001" y="210709"/>
                  </a:lnTo>
                  <a:cubicBezTo>
                    <a:pt x="115919" y="105119"/>
                    <a:pt x="216894" y="33772"/>
                    <a:pt x="332304" y="33772"/>
                  </a:cubicBezTo>
                  <a:cubicBezTo>
                    <a:pt x="459020" y="33772"/>
                    <a:pt x="568592" y="119625"/>
                    <a:pt x="598749" y="242575"/>
                  </a:cubicBezTo>
                  <a:cubicBezTo>
                    <a:pt x="600645" y="250276"/>
                    <a:pt x="607545" y="255434"/>
                    <a:pt x="615129" y="255434"/>
                  </a:cubicBezTo>
                  <a:cubicBezTo>
                    <a:pt x="616459" y="255434"/>
                    <a:pt x="617813" y="255281"/>
                    <a:pt x="619167" y="254963"/>
                  </a:cubicBezTo>
                  <a:cubicBezTo>
                    <a:pt x="628211" y="252737"/>
                    <a:pt x="633769" y="243588"/>
                    <a:pt x="631543" y="234533"/>
                  </a:cubicBezTo>
                  <a:cubicBezTo>
                    <a:pt x="597678" y="96440"/>
                    <a:pt x="474635" y="0"/>
                    <a:pt x="332304" y="0"/>
                  </a:cubicBezTo>
                  <a:cubicBezTo>
                    <a:pt x="197404" y="0"/>
                    <a:pt x="79920" y="86773"/>
                    <a:pt x="39223" y="213464"/>
                  </a:cubicBezTo>
                  <a:close/>
                </a:path>
              </a:pathLst>
            </a:custGeom>
            <a:grpFill/>
            <a:ln w="30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4" name="Freeform: Shape 463">
              <a:extLst>
                <a:ext uri="{FF2B5EF4-FFF2-40B4-BE49-F238E27FC236}">
                  <a16:creationId xmlns:a16="http://schemas.microsoft.com/office/drawing/2014/main" id="{58117536-0801-569C-5A95-082E5B7C06A5}"/>
                </a:ext>
              </a:extLst>
            </p:cNvPr>
            <p:cNvSpPr/>
            <p:nvPr/>
          </p:nvSpPr>
          <p:spPr>
            <a:xfrm>
              <a:off x="3092678" y="1555062"/>
              <a:ext cx="957893" cy="1345523"/>
            </a:xfrm>
            <a:custGeom>
              <a:avLst/>
              <a:gdLst>
                <a:gd name="connsiteX0" fmla="*/ 491378 w 957893"/>
                <a:gd name="connsiteY0" fmla="*/ 5495 h 1345523"/>
                <a:gd name="connsiteX1" fmla="*/ 479084 w 957893"/>
                <a:gd name="connsiteY1" fmla="*/ 31 h 1345523"/>
                <a:gd name="connsiteX2" fmla="*/ 466708 w 957893"/>
                <a:gd name="connsiteY2" fmla="*/ 5283 h 1345523"/>
                <a:gd name="connsiteX3" fmla="*/ 234014 w 957893"/>
                <a:gd name="connsiteY3" fmla="*/ 295325 h 1345523"/>
                <a:gd name="connsiteX4" fmla="*/ 0 w 957893"/>
                <a:gd name="connsiteY4" fmla="*/ 866576 h 1345523"/>
                <a:gd name="connsiteX5" fmla="*/ 478947 w 957893"/>
                <a:gd name="connsiteY5" fmla="*/ 1345523 h 1345523"/>
                <a:gd name="connsiteX6" fmla="*/ 957894 w 957893"/>
                <a:gd name="connsiteY6" fmla="*/ 866576 h 1345523"/>
                <a:gd name="connsiteX7" fmla="*/ 723940 w 957893"/>
                <a:gd name="connsiteY7" fmla="*/ 302650 h 1345523"/>
                <a:gd name="connsiteX8" fmla="*/ 491385 w 957893"/>
                <a:gd name="connsiteY8" fmla="*/ 5497 h 1345523"/>
                <a:gd name="connsiteX9" fmla="*/ 478943 w 957893"/>
                <a:gd name="connsiteY9" fmla="*/ 1311777 h 1345523"/>
                <a:gd name="connsiteX10" fmla="*/ 33758 w 957893"/>
                <a:gd name="connsiteY10" fmla="*/ 866592 h 1345523"/>
                <a:gd name="connsiteX11" fmla="*/ 478732 w 957893"/>
                <a:gd name="connsiteY11" fmla="*/ 42000 h 1345523"/>
                <a:gd name="connsiteX12" fmla="*/ 924127 w 957893"/>
                <a:gd name="connsiteY12" fmla="*/ 866592 h 1345523"/>
                <a:gd name="connsiteX13" fmla="*/ 478943 w 957893"/>
                <a:gd name="connsiteY13" fmla="*/ 1311777 h 1345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7893" h="1345523">
                  <a:moveTo>
                    <a:pt x="491378" y="5495"/>
                  </a:moveTo>
                  <a:cubicBezTo>
                    <a:pt x="488222" y="2056"/>
                    <a:pt x="483759" y="78"/>
                    <a:pt x="479084" y="31"/>
                  </a:cubicBezTo>
                  <a:cubicBezTo>
                    <a:pt x="474539" y="-287"/>
                    <a:pt x="469934" y="1891"/>
                    <a:pt x="466708" y="5283"/>
                  </a:cubicBezTo>
                  <a:cubicBezTo>
                    <a:pt x="465542" y="6495"/>
                    <a:pt x="348943" y="129360"/>
                    <a:pt x="234014" y="295325"/>
                  </a:cubicBezTo>
                  <a:cubicBezTo>
                    <a:pt x="78730" y="519542"/>
                    <a:pt x="0" y="711781"/>
                    <a:pt x="0" y="866576"/>
                  </a:cubicBezTo>
                  <a:cubicBezTo>
                    <a:pt x="0" y="1130663"/>
                    <a:pt x="214845" y="1345523"/>
                    <a:pt x="478947" y="1345523"/>
                  </a:cubicBezTo>
                  <a:cubicBezTo>
                    <a:pt x="743034" y="1345523"/>
                    <a:pt x="957894" y="1130657"/>
                    <a:pt x="957894" y="866576"/>
                  </a:cubicBezTo>
                  <a:cubicBezTo>
                    <a:pt x="957894" y="719829"/>
                    <a:pt x="879176" y="530065"/>
                    <a:pt x="723940" y="302650"/>
                  </a:cubicBezTo>
                  <a:cubicBezTo>
                    <a:pt x="609048" y="134367"/>
                    <a:pt x="492551" y="6757"/>
                    <a:pt x="491385" y="5497"/>
                  </a:cubicBezTo>
                  <a:close/>
                  <a:moveTo>
                    <a:pt x="478943" y="1311777"/>
                  </a:moveTo>
                  <a:cubicBezTo>
                    <a:pt x="233470" y="1311777"/>
                    <a:pt x="33758" y="1112077"/>
                    <a:pt x="33758" y="866592"/>
                  </a:cubicBezTo>
                  <a:cubicBezTo>
                    <a:pt x="33758" y="545968"/>
                    <a:pt x="405358" y="122428"/>
                    <a:pt x="478732" y="42000"/>
                  </a:cubicBezTo>
                  <a:cubicBezTo>
                    <a:pt x="551538" y="124689"/>
                    <a:pt x="924127" y="562819"/>
                    <a:pt x="924127" y="866592"/>
                  </a:cubicBezTo>
                  <a:cubicBezTo>
                    <a:pt x="924115" y="1112041"/>
                    <a:pt x="724415" y="1311777"/>
                    <a:pt x="478943" y="1311777"/>
                  </a:cubicBezTo>
                  <a:close/>
                </a:path>
              </a:pathLst>
            </a:custGeom>
            <a:grpFill/>
            <a:ln w="30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97" name="Text Placeholder 14">
            <a:extLst>
              <a:ext uri="{FF2B5EF4-FFF2-40B4-BE49-F238E27FC236}">
                <a16:creationId xmlns:a16="http://schemas.microsoft.com/office/drawing/2014/main" id="{E1FCEC4C-9235-7388-DC67-C901E916C0B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05398"/>
            <a:ext cx="9722591" cy="1212783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498" name="Text Placeholder 18">
            <a:extLst>
              <a:ext uri="{FF2B5EF4-FFF2-40B4-BE49-F238E27FC236}">
                <a16:creationId xmlns:a16="http://schemas.microsoft.com/office/drawing/2014/main" id="{A4BA3491-7E9E-E8D2-9855-ACF70F48238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66475" y="1797952"/>
            <a:ext cx="6892541" cy="3617823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ED95CF4-53FB-6612-77DE-176A7C2893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E826753-DF61-4B26-57D5-E0BCF30A0F8E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8C4E0F2D-91E9-FCCE-AC09-403B88355600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65553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čia su lemputė 3t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hand holding a light bulb&#10;&#10;Description automatically generated with medium confidence">
            <a:extLst>
              <a:ext uri="{FF2B5EF4-FFF2-40B4-BE49-F238E27FC236}">
                <a16:creationId xmlns:a16="http://schemas.microsoft.com/office/drawing/2014/main" id="{44DFFEB0-7530-0174-8283-72F5AA13C6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9178" y="673768"/>
            <a:ext cx="4122822" cy="6184232"/>
          </a:xfrm>
          <a:prstGeom prst="rect">
            <a:avLst/>
          </a:prstGeom>
        </p:spPr>
      </p:pic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92B2B791-AF33-B783-8F93-5CB6C41B38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6659" y="673768"/>
            <a:ext cx="9722591" cy="1239140"/>
          </a:xfrm>
        </p:spPr>
        <p:txBody>
          <a:bodyPr>
            <a:normAutofit/>
          </a:bodyPr>
          <a:lstStyle>
            <a:lvl1pPr marL="0" indent="0">
              <a:buNone/>
              <a:defRPr sz="3000">
                <a:solidFill>
                  <a:schemeClr val="tx1"/>
                </a:solidFill>
                <a:latin typeface="Lexend "/>
              </a:defRPr>
            </a:lvl1pPr>
          </a:lstStyle>
          <a:p>
            <a:pPr lvl="0"/>
            <a:r>
              <a:rPr lang="lt-LT"/>
              <a:t>Skaidrės </a:t>
            </a:r>
            <a:r>
              <a:rPr lang="en-US"/>
              <a:t>pavadinimas</a:t>
            </a:r>
          </a:p>
        </p:txBody>
      </p:sp>
      <p:sp>
        <p:nvSpPr>
          <p:cNvPr id="11" name="object 47">
            <a:extLst>
              <a:ext uri="{FF2B5EF4-FFF2-40B4-BE49-F238E27FC236}">
                <a16:creationId xmlns:a16="http://schemas.microsoft.com/office/drawing/2014/main" id="{4D70FE54-63B8-B631-4849-F72717EB1927}"/>
              </a:ext>
            </a:extLst>
          </p:cNvPr>
          <p:cNvSpPr/>
          <p:nvPr userDrawn="1"/>
        </p:nvSpPr>
        <p:spPr>
          <a:xfrm rot="10800000">
            <a:off x="-1" y="5615157"/>
            <a:ext cx="1792961" cy="125888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1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F3847DF2-4C88-A039-3787-DC30128436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69" y="5897405"/>
            <a:ext cx="400310" cy="808588"/>
          </a:xfrm>
          <a:prstGeom prst="rect">
            <a:avLst/>
          </a:prstGeom>
        </p:spPr>
      </p:pic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4F3D4F89-FE5F-3141-6F26-8C7FFF17CE3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65408" y="2087216"/>
            <a:ext cx="6892541" cy="335363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91354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ams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C122BC-79DE-CF17-CBF6-40D49BB58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79CD22-FDBC-F006-0F91-1DE745F3C16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F927728-3BED-B6F8-DA85-B0FF95E240D5}"/>
              </a:ext>
            </a:extLst>
          </p:cNvPr>
          <p:cNvSpPr/>
          <p:nvPr userDrawn="1"/>
        </p:nvSpPr>
        <p:spPr>
          <a:xfrm>
            <a:off x="677304" y="1881937"/>
            <a:ext cx="5386612" cy="4486779"/>
          </a:xfrm>
          <a:prstGeom prst="roundRect">
            <a:avLst>
              <a:gd name="adj" fmla="val 2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ject 47">
            <a:extLst>
              <a:ext uri="{FF2B5EF4-FFF2-40B4-BE49-F238E27FC236}">
                <a16:creationId xmlns:a16="http://schemas.microsoft.com/office/drawing/2014/main" id="{38665EDA-CE5B-B4A2-90C1-185187A9648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E67C4064-5A23-F833-54A4-3B33A51CA5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38D2260-18DD-F1F9-0DF3-FD10304F69A3}"/>
              </a:ext>
            </a:extLst>
          </p:cNvPr>
          <p:cNvSpPr/>
          <p:nvPr userDrawn="1"/>
        </p:nvSpPr>
        <p:spPr>
          <a:xfrm>
            <a:off x="6112042" y="1881937"/>
            <a:ext cx="5386612" cy="4486779"/>
          </a:xfrm>
          <a:prstGeom prst="roundRect">
            <a:avLst>
              <a:gd name="adj" fmla="val 2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hart Placeholder 12">
            <a:extLst>
              <a:ext uri="{FF2B5EF4-FFF2-40B4-BE49-F238E27FC236}">
                <a16:creationId xmlns:a16="http://schemas.microsoft.com/office/drawing/2014/main" id="{91C78903-D245-AFC0-F13B-C43370F0B0AD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815975" y="2797175"/>
            <a:ext cx="5138738" cy="3452705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25FDBEC6-E571-B182-913E-4C853CFFB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448" y="533485"/>
            <a:ext cx="9364490" cy="1229616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26CA1A2E-07D2-1AC8-5697-51208F13F4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5974" y="2004810"/>
            <a:ext cx="5138339" cy="71990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Grafiko pavadinimas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56C511CE-39F2-BBE8-7EEC-9102B77C754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02586" y="2004810"/>
            <a:ext cx="5138339" cy="71990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Grafiko pavadinimas</a:t>
            </a:r>
          </a:p>
        </p:txBody>
      </p:sp>
      <p:sp>
        <p:nvSpPr>
          <p:cNvPr id="17" name="Chart Placeholder 12">
            <a:extLst>
              <a:ext uri="{FF2B5EF4-FFF2-40B4-BE49-F238E27FC236}">
                <a16:creationId xmlns:a16="http://schemas.microsoft.com/office/drawing/2014/main" id="{6B202C69-5E95-448D-B6BE-9643BFCA43CA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>
          <a:xfrm>
            <a:off x="6202586" y="2797175"/>
            <a:ext cx="5138738" cy="3452705"/>
          </a:xfrm>
        </p:spPr>
        <p:txBody>
          <a:bodyPr/>
          <a:lstStyle/>
          <a:p>
            <a:endParaRPr lang="en-US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82FCBD2B-E09E-BE44-BF8C-AD1E198EEB2F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62337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ui"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C122BC-79DE-CF17-CBF6-40D49BB58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79CD22-FDBC-F006-0F91-1DE745F3C169}"/>
              </a:ext>
            </a:extLst>
          </p:cNvPr>
          <p:cNvCxnSpPr>
            <a:cxnSpLocks/>
          </p:cNvCxnSpPr>
          <p:nvPr userDrawn="1"/>
        </p:nvCxnSpPr>
        <p:spPr>
          <a:xfrm>
            <a:off x="11630895" y="6412582"/>
            <a:ext cx="0" cy="228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ject 47">
            <a:extLst>
              <a:ext uri="{FF2B5EF4-FFF2-40B4-BE49-F238E27FC236}">
                <a16:creationId xmlns:a16="http://schemas.microsoft.com/office/drawing/2014/main" id="{38665EDA-CE5B-B4A2-90C1-185187A9648E}"/>
              </a:ext>
            </a:extLst>
          </p:cNvPr>
          <p:cNvSpPr/>
          <p:nvPr userDrawn="1"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7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E67C4064-5A23-F833-54A4-3B33A51CA5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242" y="160243"/>
            <a:ext cx="400310" cy="808588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38D2260-18DD-F1F9-0DF3-FD10304F69A3}"/>
              </a:ext>
            </a:extLst>
          </p:cNvPr>
          <p:cNvSpPr/>
          <p:nvPr userDrawn="1"/>
        </p:nvSpPr>
        <p:spPr>
          <a:xfrm>
            <a:off x="5610687" y="1482567"/>
            <a:ext cx="6249880" cy="4788491"/>
          </a:xfrm>
          <a:prstGeom prst="roundRect">
            <a:avLst>
              <a:gd name="adj" fmla="val 217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25FDBEC6-E571-B182-913E-4C853CFFB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6650" y="781235"/>
            <a:ext cx="4863218" cy="1711111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bg1"/>
                </a:solidFill>
                <a:latin typeface="Lexend "/>
              </a:defRPr>
            </a:lvl1pPr>
          </a:lstStyle>
          <a:p>
            <a:pPr lvl="0"/>
            <a:r>
              <a:rPr lang="lt-LT"/>
              <a:t>Antraštės </a:t>
            </a:r>
            <a:r>
              <a:rPr lang="en-US"/>
              <a:t>pavadinimas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56C511CE-39F2-BBE8-7EEC-9102B77C754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805996" y="1676335"/>
            <a:ext cx="5534929" cy="71990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</a:lstStyle>
          <a:p>
            <a:pPr lvl="0"/>
            <a:r>
              <a:rPr lang="en-US"/>
              <a:t>Grafiko pavadinimas</a:t>
            </a:r>
          </a:p>
        </p:txBody>
      </p:sp>
      <p:sp>
        <p:nvSpPr>
          <p:cNvPr id="17" name="Chart Placeholder 12">
            <a:extLst>
              <a:ext uri="{FF2B5EF4-FFF2-40B4-BE49-F238E27FC236}">
                <a16:creationId xmlns:a16="http://schemas.microsoft.com/office/drawing/2014/main" id="{6B202C69-5E95-448D-B6BE-9643BFCA43CA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>
          <a:xfrm>
            <a:off x="5805996" y="2492346"/>
            <a:ext cx="5535328" cy="3677636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ext Placeholder 18">
            <a:extLst>
              <a:ext uri="{FF2B5EF4-FFF2-40B4-BE49-F238E27FC236}">
                <a16:creationId xmlns:a16="http://schemas.microsoft.com/office/drawing/2014/main" id="{2957CEDB-B5DF-03C6-2861-E7FF14BC014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16651" y="2636668"/>
            <a:ext cx="4863217" cy="3533313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Tekstas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56B5829E-5626-6F7A-3B6A-E3A1AF3D4F56}"/>
              </a:ext>
            </a:extLst>
          </p:cNvPr>
          <p:cNvSpPr>
            <a:spLocks noGrp="1"/>
          </p:cNvSpPr>
          <p:nvPr>
            <p:ph sz="quarter" idx="38" hasCustomPrompt="1"/>
          </p:nvPr>
        </p:nvSpPr>
        <p:spPr>
          <a:xfrm>
            <a:off x="6877050" y="6453158"/>
            <a:ext cx="4674513" cy="188023"/>
          </a:xfrm>
        </p:spPr>
        <p:txBody>
          <a:bodyPr>
            <a:noAutofit/>
          </a:bodyPr>
          <a:lstStyle>
            <a:lvl4pPr marL="1371600" indent="0">
              <a:buNone/>
              <a:defRPr/>
            </a:lvl4pPr>
            <a:lvl5pPr marL="1828800" indent="0" algn="r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4"/>
            <a:r>
              <a:rPr lang="lt-LT"/>
              <a:t>Įrašyti prezentacijos pavadinimą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73984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724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117" Type="http://schemas.openxmlformats.org/officeDocument/2006/relationships/slideLayout" Target="../slideLayouts/slideLayout117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84" Type="http://schemas.openxmlformats.org/officeDocument/2006/relationships/slideLayout" Target="../slideLayouts/slideLayout84.xml"/><Relationship Id="rId89" Type="http://schemas.openxmlformats.org/officeDocument/2006/relationships/slideLayout" Target="../slideLayouts/slideLayout89.xml"/><Relationship Id="rId112" Type="http://schemas.openxmlformats.org/officeDocument/2006/relationships/slideLayout" Target="../slideLayouts/slideLayout112.xml"/><Relationship Id="rId133" Type="http://schemas.openxmlformats.org/officeDocument/2006/relationships/slideLayout" Target="../slideLayouts/slideLayout133.xml"/><Relationship Id="rId138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6.xml"/><Relationship Id="rId107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102" Type="http://schemas.openxmlformats.org/officeDocument/2006/relationships/slideLayout" Target="../slideLayouts/slideLayout102.xml"/><Relationship Id="rId123" Type="http://schemas.openxmlformats.org/officeDocument/2006/relationships/slideLayout" Target="../slideLayouts/slideLayout123.xml"/><Relationship Id="rId128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5.xml"/><Relationship Id="rId90" Type="http://schemas.openxmlformats.org/officeDocument/2006/relationships/slideLayout" Target="../slideLayouts/slideLayout90.xml"/><Relationship Id="rId95" Type="http://schemas.openxmlformats.org/officeDocument/2006/relationships/slideLayout" Target="../slideLayouts/slideLayout95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113" Type="http://schemas.openxmlformats.org/officeDocument/2006/relationships/slideLayout" Target="../slideLayouts/slideLayout113.xml"/><Relationship Id="rId118" Type="http://schemas.openxmlformats.org/officeDocument/2006/relationships/slideLayout" Target="../slideLayouts/slideLayout118.xml"/><Relationship Id="rId134" Type="http://schemas.openxmlformats.org/officeDocument/2006/relationships/slideLayout" Target="../slideLayouts/slideLayout134.xml"/><Relationship Id="rId13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80" Type="http://schemas.openxmlformats.org/officeDocument/2006/relationships/slideLayout" Target="../slideLayouts/slideLayout80.xml"/><Relationship Id="rId85" Type="http://schemas.openxmlformats.org/officeDocument/2006/relationships/slideLayout" Target="../slideLayouts/slideLayout85.xml"/><Relationship Id="rId93" Type="http://schemas.openxmlformats.org/officeDocument/2006/relationships/slideLayout" Target="../slideLayouts/slideLayout93.xml"/><Relationship Id="rId98" Type="http://schemas.openxmlformats.org/officeDocument/2006/relationships/slideLayout" Target="../slideLayouts/slideLayout98.xml"/><Relationship Id="rId121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103" Type="http://schemas.openxmlformats.org/officeDocument/2006/relationships/slideLayout" Target="../slideLayouts/slideLayout103.xml"/><Relationship Id="rId108" Type="http://schemas.openxmlformats.org/officeDocument/2006/relationships/slideLayout" Target="../slideLayouts/slideLayout108.xml"/><Relationship Id="rId116" Type="http://schemas.openxmlformats.org/officeDocument/2006/relationships/slideLayout" Target="../slideLayouts/slideLayout116.xml"/><Relationship Id="rId124" Type="http://schemas.openxmlformats.org/officeDocument/2006/relationships/slideLayout" Target="../slideLayouts/slideLayout124.xml"/><Relationship Id="rId129" Type="http://schemas.openxmlformats.org/officeDocument/2006/relationships/slideLayout" Target="../slideLayouts/slideLayout129.xml"/><Relationship Id="rId137" Type="http://schemas.openxmlformats.org/officeDocument/2006/relationships/slideLayout" Target="../slideLayouts/slideLayout13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83" Type="http://schemas.openxmlformats.org/officeDocument/2006/relationships/slideLayout" Target="../slideLayouts/slideLayout83.xml"/><Relationship Id="rId88" Type="http://schemas.openxmlformats.org/officeDocument/2006/relationships/slideLayout" Target="../slideLayouts/slideLayout88.xml"/><Relationship Id="rId91" Type="http://schemas.openxmlformats.org/officeDocument/2006/relationships/slideLayout" Target="../slideLayouts/slideLayout91.xml"/><Relationship Id="rId96" Type="http://schemas.openxmlformats.org/officeDocument/2006/relationships/slideLayout" Target="../slideLayouts/slideLayout96.xml"/><Relationship Id="rId111" Type="http://schemas.openxmlformats.org/officeDocument/2006/relationships/slideLayout" Target="../slideLayouts/slideLayout111.xml"/><Relationship Id="rId13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6" Type="http://schemas.openxmlformats.org/officeDocument/2006/relationships/slideLayout" Target="../slideLayouts/slideLayout106.xml"/><Relationship Id="rId114" Type="http://schemas.openxmlformats.org/officeDocument/2006/relationships/slideLayout" Target="../slideLayouts/slideLayout114.xml"/><Relationship Id="rId119" Type="http://schemas.openxmlformats.org/officeDocument/2006/relationships/slideLayout" Target="../slideLayouts/slideLayout119.xml"/><Relationship Id="rId127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81" Type="http://schemas.openxmlformats.org/officeDocument/2006/relationships/slideLayout" Target="../slideLayouts/slideLayout81.xml"/><Relationship Id="rId86" Type="http://schemas.openxmlformats.org/officeDocument/2006/relationships/slideLayout" Target="../slideLayouts/slideLayout86.xml"/><Relationship Id="rId94" Type="http://schemas.openxmlformats.org/officeDocument/2006/relationships/slideLayout" Target="../slideLayouts/slideLayout94.xml"/><Relationship Id="rId99" Type="http://schemas.openxmlformats.org/officeDocument/2006/relationships/slideLayout" Target="../slideLayouts/slideLayout99.xml"/><Relationship Id="rId101" Type="http://schemas.openxmlformats.org/officeDocument/2006/relationships/slideLayout" Target="../slideLayouts/slideLayout101.xml"/><Relationship Id="rId122" Type="http://schemas.openxmlformats.org/officeDocument/2006/relationships/slideLayout" Target="../slideLayouts/slideLayout122.xml"/><Relationship Id="rId130" Type="http://schemas.openxmlformats.org/officeDocument/2006/relationships/slideLayout" Target="../slideLayouts/slideLayout130.xml"/><Relationship Id="rId135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109" Type="http://schemas.openxmlformats.org/officeDocument/2006/relationships/slideLayout" Target="../slideLayouts/slideLayout10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97" Type="http://schemas.openxmlformats.org/officeDocument/2006/relationships/slideLayout" Target="../slideLayouts/slideLayout97.xml"/><Relationship Id="rId104" Type="http://schemas.openxmlformats.org/officeDocument/2006/relationships/slideLayout" Target="../slideLayouts/slideLayout104.xml"/><Relationship Id="rId120" Type="http://schemas.openxmlformats.org/officeDocument/2006/relationships/slideLayout" Target="../slideLayouts/slideLayout120.xml"/><Relationship Id="rId125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9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24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66" Type="http://schemas.openxmlformats.org/officeDocument/2006/relationships/slideLayout" Target="../slideLayouts/slideLayout66.xml"/><Relationship Id="rId87" Type="http://schemas.openxmlformats.org/officeDocument/2006/relationships/slideLayout" Target="../slideLayouts/slideLayout87.xml"/><Relationship Id="rId110" Type="http://schemas.openxmlformats.org/officeDocument/2006/relationships/slideLayout" Target="../slideLayouts/slideLayout110.xml"/><Relationship Id="rId115" Type="http://schemas.openxmlformats.org/officeDocument/2006/relationships/slideLayout" Target="../slideLayouts/slideLayout115.xml"/><Relationship Id="rId131" Type="http://schemas.openxmlformats.org/officeDocument/2006/relationships/slideLayout" Target="../slideLayouts/slideLayout131.xml"/><Relationship Id="rId136" Type="http://schemas.openxmlformats.org/officeDocument/2006/relationships/slideLayout" Target="../slideLayouts/slideLayout136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56" Type="http://schemas.openxmlformats.org/officeDocument/2006/relationships/slideLayout" Target="../slideLayouts/slideLayout56.xml"/><Relationship Id="rId77" Type="http://schemas.openxmlformats.org/officeDocument/2006/relationships/slideLayout" Target="../slideLayouts/slideLayout77.xml"/><Relationship Id="rId100" Type="http://schemas.openxmlformats.org/officeDocument/2006/relationships/slideLayout" Target="../slideLayouts/slideLayout100.xml"/><Relationship Id="rId105" Type="http://schemas.openxmlformats.org/officeDocument/2006/relationships/slideLayout" Target="../slideLayouts/slideLayout105.xml"/><Relationship Id="rId126" Type="http://schemas.openxmlformats.org/officeDocument/2006/relationships/slideLayout" Target="../slideLayouts/slideLayout1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415AD7-88E0-7C64-C2E8-C1598062C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Pavadinimas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8E20B3-2B8B-F057-253B-070E94580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C072A-1B44-BABF-A1EE-D1C94B8196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6382" y="6329717"/>
            <a:ext cx="452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Lexend Light" pitchFamily="2" charset="0"/>
              </a:defRPr>
            </a:lvl1pPr>
          </a:lstStyle>
          <a:p>
            <a:fld id="{BB98DB72-CF4A-49EF-93E7-06E05F8BEC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995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703" r:id="rId4"/>
    <p:sldLayoutId id="2147483710" r:id="rId5"/>
    <p:sldLayoutId id="2147483735" r:id="rId6"/>
    <p:sldLayoutId id="2147483738" r:id="rId7"/>
    <p:sldLayoutId id="2147483724" r:id="rId8"/>
    <p:sldLayoutId id="2147483725" r:id="rId9"/>
    <p:sldLayoutId id="2147483655" r:id="rId10"/>
    <p:sldLayoutId id="2147483706" r:id="rId11"/>
    <p:sldLayoutId id="2147483705" r:id="rId12"/>
    <p:sldLayoutId id="2147483704" r:id="rId13"/>
    <p:sldLayoutId id="2147483702" r:id="rId14"/>
    <p:sldLayoutId id="2147483709" r:id="rId15"/>
    <p:sldLayoutId id="2147483696" r:id="rId16"/>
    <p:sldLayoutId id="2147483750" r:id="rId17"/>
    <p:sldLayoutId id="2147483730" r:id="rId18"/>
    <p:sldLayoutId id="2147483731" r:id="rId19"/>
    <p:sldLayoutId id="2147483708" r:id="rId20"/>
    <p:sldLayoutId id="2147483707" r:id="rId21"/>
    <p:sldLayoutId id="2147483720" r:id="rId22"/>
    <p:sldLayoutId id="2147483736" r:id="rId23"/>
    <p:sldLayoutId id="2147483717" r:id="rId24"/>
    <p:sldLayoutId id="2147483729" r:id="rId25"/>
    <p:sldLayoutId id="2147483713" r:id="rId26"/>
    <p:sldLayoutId id="2147483728" r:id="rId27"/>
    <p:sldLayoutId id="2147483782" r:id="rId28"/>
    <p:sldLayoutId id="2147483712" r:id="rId29"/>
    <p:sldLayoutId id="2147483714" r:id="rId30"/>
    <p:sldLayoutId id="2147483718" r:id="rId31"/>
    <p:sldLayoutId id="2147483711" r:id="rId32"/>
    <p:sldLayoutId id="2147483743" r:id="rId33"/>
    <p:sldLayoutId id="2147483745" r:id="rId34"/>
    <p:sldLayoutId id="2147483748" r:id="rId35"/>
    <p:sldLayoutId id="2147483739" r:id="rId36"/>
    <p:sldLayoutId id="2147483732" r:id="rId37"/>
    <p:sldLayoutId id="2147483722" r:id="rId38"/>
    <p:sldLayoutId id="2147483715" r:id="rId39"/>
    <p:sldLayoutId id="2147483723" r:id="rId40"/>
    <p:sldLayoutId id="2147483716" r:id="rId41"/>
    <p:sldLayoutId id="2147483726" r:id="rId42"/>
    <p:sldLayoutId id="2147483727" r:id="rId43"/>
    <p:sldLayoutId id="2147483742" r:id="rId44"/>
    <p:sldLayoutId id="2147483872" r:id="rId45"/>
    <p:sldLayoutId id="2147483741" r:id="rId46"/>
    <p:sldLayoutId id="2147483755" r:id="rId47"/>
    <p:sldLayoutId id="2147483756" r:id="rId48"/>
    <p:sldLayoutId id="2147483757" r:id="rId49"/>
    <p:sldLayoutId id="2147483761" r:id="rId50"/>
    <p:sldLayoutId id="2147483762" r:id="rId51"/>
    <p:sldLayoutId id="2147483783" r:id="rId52"/>
    <p:sldLayoutId id="2147483763" r:id="rId53"/>
    <p:sldLayoutId id="2147483767" r:id="rId54"/>
    <p:sldLayoutId id="2147483764" r:id="rId55"/>
    <p:sldLayoutId id="2147483771" r:id="rId56"/>
    <p:sldLayoutId id="2147483768" r:id="rId57"/>
    <p:sldLayoutId id="2147483772" r:id="rId58"/>
    <p:sldLayoutId id="2147483773" r:id="rId59"/>
    <p:sldLayoutId id="2147483775" r:id="rId60"/>
    <p:sldLayoutId id="2147483774" r:id="rId61"/>
    <p:sldLayoutId id="2147483784" r:id="rId62"/>
    <p:sldLayoutId id="2147483776" r:id="rId63"/>
    <p:sldLayoutId id="2147483759" r:id="rId64"/>
    <p:sldLayoutId id="2147483765" r:id="rId65"/>
    <p:sldLayoutId id="2147483758" r:id="rId66"/>
    <p:sldLayoutId id="2147483766" r:id="rId67"/>
    <p:sldLayoutId id="2147483781" r:id="rId68"/>
    <p:sldLayoutId id="2147483769" r:id="rId69"/>
    <p:sldLayoutId id="2147483770" r:id="rId70"/>
    <p:sldLayoutId id="2147483785" r:id="rId71"/>
    <p:sldLayoutId id="2147483793" r:id="rId72"/>
    <p:sldLayoutId id="2147483792" r:id="rId73"/>
    <p:sldLayoutId id="2147483794" r:id="rId74"/>
    <p:sldLayoutId id="2147483795" r:id="rId75"/>
    <p:sldLayoutId id="2147483796" r:id="rId76"/>
    <p:sldLayoutId id="2147483797" r:id="rId77"/>
    <p:sldLayoutId id="2147483798" r:id="rId78"/>
    <p:sldLayoutId id="2147483801" r:id="rId79"/>
    <p:sldLayoutId id="2147483802" r:id="rId80"/>
    <p:sldLayoutId id="2147483803" r:id="rId81"/>
    <p:sldLayoutId id="2147483804" r:id="rId82"/>
    <p:sldLayoutId id="2147483805" r:id="rId83"/>
    <p:sldLayoutId id="2147483806" r:id="rId84"/>
    <p:sldLayoutId id="2147483807" r:id="rId85"/>
    <p:sldLayoutId id="2147483808" r:id="rId86"/>
    <p:sldLayoutId id="2147483809" r:id="rId87"/>
    <p:sldLayoutId id="2147483810" r:id="rId88"/>
    <p:sldLayoutId id="2147483811" r:id="rId89"/>
    <p:sldLayoutId id="2147483800" r:id="rId90"/>
    <p:sldLayoutId id="2147483799" r:id="rId91"/>
    <p:sldLayoutId id="2147483827" r:id="rId92"/>
    <p:sldLayoutId id="2147483828" r:id="rId93"/>
    <p:sldLayoutId id="2147483829" r:id="rId94"/>
    <p:sldLayoutId id="2147483830" r:id="rId95"/>
    <p:sldLayoutId id="2147483831" r:id="rId96"/>
    <p:sldLayoutId id="2147483832" r:id="rId97"/>
    <p:sldLayoutId id="2147483833" r:id="rId98"/>
    <p:sldLayoutId id="2147483834" r:id="rId99"/>
    <p:sldLayoutId id="2147483835" r:id="rId100"/>
    <p:sldLayoutId id="2147483836" r:id="rId101"/>
    <p:sldLayoutId id="2147483837" r:id="rId102"/>
    <p:sldLayoutId id="2147483838" r:id="rId103"/>
    <p:sldLayoutId id="2147483839" r:id="rId104"/>
    <p:sldLayoutId id="2147483840" r:id="rId105"/>
    <p:sldLayoutId id="2147483841" r:id="rId106"/>
    <p:sldLayoutId id="2147483842" r:id="rId107"/>
    <p:sldLayoutId id="2147483843" r:id="rId108"/>
    <p:sldLayoutId id="2147483844" r:id="rId109"/>
    <p:sldLayoutId id="2147483845" r:id="rId110"/>
    <p:sldLayoutId id="2147483873" r:id="rId111"/>
    <p:sldLayoutId id="2147483846" r:id="rId112"/>
    <p:sldLayoutId id="2147483847" r:id="rId113"/>
    <p:sldLayoutId id="2147483848" r:id="rId114"/>
    <p:sldLayoutId id="2147483849" r:id="rId115"/>
    <p:sldLayoutId id="2147483850" r:id="rId116"/>
    <p:sldLayoutId id="2147483851" r:id="rId117"/>
    <p:sldLayoutId id="2147483852" r:id="rId118"/>
    <p:sldLayoutId id="2147483853" r:id="rId119"/>
    <p:sldLayoutId id="2147483854" r:id="rId120"/>
    <p:sldLayoutId id="2147483855" r:id="rId121"/>
    <p:sldLayoutId id="2147483856" r:id="rId122"/>
    <p:sldLayoutId id="2147483857" r:id="rId123"/>
    <p:sldLayoutId id="2147483858" r:id="rId124"/>
    <p:sldLayoutId id="2147483859" r:id="rId125"/>
    <p:sldLayoutId id="2147483860" r:id="rId126"/>
    <p:sldLayoutId id="2147483861" r:id="rId127"/>
    <p:sldLayoutId id="2147483862" r:id="rId128"/>
    <p:sldLayoutId id="2147483863" r:id="rId129"/>
    <p:sldLayoutId id="2147483864" r:id="rId130"/>
    <p:sldLayoutId id="2147483865" r:id="rId131"/>
    <p:sldLayoutId id="2147483866" r:id="rId132"/>
    <p:sldLayoutId id="2147483867" r:id="rId133"/>
    <p:sldLayoutId id="2147483868" r:id="rId134"/>
    <p:sldLayoutId id="2147483869" r:id="rId135"/>
    <p:sldLayoutId id="2147483870" r:id="rId136"/>
    <p:sldLayoutId id="2147483871" r:id="rId137"/>
    <p:sldLayoutId id="2147483874" r:id="rId13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Lexend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800" kern="1200">
          <a:solidFill>
            <a:schemeClr val="tx1"/>
          </a:solidFill>
          <a:latin typeface="Lexend Light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800" kern="1200">
          <a:solidFill>
            <a:schemeClr val="tx1"/>
          </a:solidFill>
          <a:latin typeface="Lexend Light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800" kern="1200">
          <a:solidFill>
            <a:schemeClr val="tx1"/>
          </a:solidFill>
          <a:latin typeface="Lexend Light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800" kern="1200">
          <a:solidFill>
            <a:schemeClr val="tx1"/>
          </a:solidFill>
          <a:latin typeface="Lexend Light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800" kern="1200">
          <a:solidFill>
            <a:schemeClr val="tx1"/>
          </a:solidFill>
          <a:latin typeface="Lexend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13" Type="http://schemas.openxmlformats.org/officeDocument/2006/relationships/chart" Target="../charts/chart5.xm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image" Target="../media/image33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8.xml"/><Relationship Id="rId6" Type="http://schemas.openxmlformats.org/officeDocument/2006/relationships/image" Target="../media/image27.sv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image" Target="../media/image31.svg"/><Relationship Id="rId4" Type="http://schemas.openxmlformats.org/officeDocument/2006/relationships/image" Target="../media/image25.sv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12" Type="http://schemas.openxmlformats.org/officeDocument/2006/relationships/image" Target="../media/image43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8.xml"/><Relationship Id="rId6" Type="http://schemas.openxmlformats.org/officeDocument/2006/relationships/image" Target="../media/image37.svg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55.svg"/><Relationship Id="rId3" Type="http://schemas.openxmlformats.org/officeDocument/2006/relationships/image" Target="../media/image33.jpg"/><Relationship Id="rId7" Type="http://schemas.openxmlformats.org/officeDocument/2006/relationships/image" Target="../media/image49.sv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8.xml"/><Relationship Id="rId6" Type="http://schemas.openxmlformats.org/officeDocument/2006/relationships/image" Target="../media/image35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5" Type="http://schemas.openxmlformats.org/officeDocument/2006/relationships/image" Target="../media/image57.svg"/><Relationship Id="rId10" Type="http://schemas.openxmlformats.org/officeDocument/2006/relationships/image" Target="../media/image37.png"/><Relationship Id="rId4" Type="http://schemas.openxmlformats.org/officeDocument/2006/relationships/image" Target="../media/image34.png"/><Relationship Id="rId9" Type="http://schemas.openxmlformats.org/officeDocument/2006/relationships/image" Target="../media/image51.svg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different shapes&#10;&#10;Description automatically generated">
            <a:extLst>
              <a:ext uri="{FF2B5EF4-FFF2-40B4-BE49-F238E27FC236}">
                <a16:creationId xmlns:a16="http://schemas.microsoft.com/office/drawing/2014/main" id="{36649C5E-36B2-6070-126A-42F8349C3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ADADAD"/>
            </a:solidFill>
          </a:ln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F2483BA-3205-4982-1EBC-3CF2D53E931A}"/>
              </a:ext>
            </a:extLst>
          </p:cNvPr>
          <p:cNvSpPr txBox="1">
            <a:spLocks/>
          </p:cNvSpPr>
          <p:nvPr/>
        </p:nvSpPr>
        <p:spPr>
          <a:xfrm>
            <a:off x="654843" y="2795823"/>
            <a:ext cx="5767728" cy="17487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>
                <a:latin typeface="+mn-lt"/>
              </a:rPr>
              <a:t>2024 m. </a:t>
            </a:r>
            <a:r>
              <a:rPr lang="lt-LT" sz="4000" b="1">
                <a:latin typeface="+mn-lt"/>
              </a:rPr>
              <a:t>vadovybės ataskaitos pristatymas</a:t>
            </a:r>
            <a:endParaRPr lang="en-US" sz="4000" b="1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7F85AE9E-6658-8BEE-0EE3-342B304FF71C}"/>
              </a:ext>
            </a:extLst>
          </p:cNvPr>
          <p:cNvSpPr txBox="1">
            <a:spLocks/>
          </p:cNvSpPr>
          <p:nvPr/>
        </p:nvSpPr>
        <p:spPr>
          <a:xfrm>
            <a:off x="654843" y="5469485"/>
            <a:ext cx="3831361" cy="22226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100">
                <a:solidFill>
                  <a:schemeClr val="accent4"/>
                </a:solidFill>
                <a:latin typeface="+mn-lt"/>
              </a:rPr>
              <a:t>202</a:t>
            </a:r>
            <a:r>
              <a:rPr lang="en-US" sz="1100">
                <a:solidFill>
                  <a:schemeClr val="accent4"/>
                </a:solidFill>
                <a:latin typeface="+mn-lt"/>
              </a:rPr>
              <a:t>5 m.</a:t>
            </a:r>
            <a:r>
              <a:rPr lang="lt-LT" sz="1100">
                <a:solidFill>
                  <a:schemeClr val="accent4"/>
                </a:solidFill>
                <a:latin typeface="+mn-lt"/>
              </a:rPr>
              <a:t> gegužė</a:t>
            </a:r>
          </a:p>
          <a:p>
            <a:endParaRPr lang="en-US" sz="110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0F85E27-957E-E1D3-467A-A87A79E00BDE}"/>
              </a:ext>
            </a:extLst>
          </p:cNvPr>
          <p:cNvSpPr txBox="1">
            <a:spLocks/>
          </p:cNvSpPr>
          <p:nvPr/>
        </p:nvSpPr>
        <p:spPr>
          <a:xfrm>
            <a:off x="654843" y="4676775"/>
            <a:ext cx="4376649" cy="6477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600">
                <a:latin typeface="+mj-lt"/>
              </a:rPr>
              <a:t>Gintaras Makšimas </a:t>
            </a:r>
          </a:p>
          <a:p>
            <a:r>
              <a:rPr lang="lt-LT" sz="1400">
                <a:latin typeface="+mn-lt"/>
              </a:rPr>
              <a:t>Generalinis direktorius</a:t>
            </a:r>
            <a:endParaRPr lang="en-US" sz="14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1814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9A98F-AC55-0C32-D800-562B37A9A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5F86F3-7EAE-D266-8C20-BEF413CB6E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B98DB72-CF4A-49EF-93E7-06E05F8BEC3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915105-52DF-11C6-920F-9B60721C23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6247" y="116098"/>
            <a:ext cx="10761592" cy="991871"/>
          </a:xfrm>
        </p:spPr>
        <p:txBody>
          <a:bodyPr anchor="ctr">
            <a:noAutofit/>
          </a:bodyPr>
          <a:lstStyle/>
          <a:p>
            <a:pPr algn="ctr"/>
            <a:endParaRPr kumimoji="0" lang="lt-LT" sz="1800" b="1" i="0" u="none" strike="noStrike" kern="1200" cap="all" spc="0" normalizeH="0" baseline="0" noProof="0" dirty="0">
              <a:ln>
                <a:noFill/>
              </a:ln>
              <a:solidFill>
                <a:srgbClr val="861F4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algn="ctr"/>
            <a:endParaRPr lang="lt-LT" sz="2000" b="1" i="0" u="none" strike="noStrike" dirty="0">
              <a:solidFill>
                <a:srgbClr val="671832"/>
              </a:solidFill>
              <a:effectLst/>
              <a:latin typeface="+mj-lt"/>
            </a:endParaRPr>
          </a:p>
          <a:p>
            <a:pPr algn="ctr"/>
            <a:endParaRPr lang="lt-LT" sz="2000" b="1" dirty="0">
              <a:solidFill>
                <a:srgbClr val="671832"/>
              </a:solidFill>
              <a:latin typeface="+mj-lt"/>
            </a:endParaRPr>
          </a:p>
          <a:p>
            <a:pPr algn="ctr"/>
            <a:r>
              <a:rPr lang="lt-LT" sz="2400" b="1" dirty="0">
                <a:solidFill>
                  <a:srgbClr val="671832"/>
                </a:solidFill>
                <a:latin typeface="+mj-lt"/>
              </a:rPr>
              <a:t>Pagrindiniai </a:t>
            </a:r>
            <a:r>
              <a:rPr lang="en-US" sz="2400" b="1" dirty="0">
                <a:solidFill>
                  <a:srgbClr val="671832"/>
                </a:solidFill>
                <a:latin typeface="+mj-lt"/>
              </a:rPr>
              <a:t>2024 m. </a:t>
            </a:r>
            <a:r>
              <a:rPr lang="lt-LT" sz="2400" b="1" dirty="0">
                <a:solidFill>
                  <a:srgbClr val="671832"/>
                </a:solidFill>
                <a:latin typeface="+mj-lt"/>
              </a:rPr>
              <a:t>pasiekimai</a:t>
            </a:r>
            <a:endParaRPr lang="en-US" sz="2400" b="1" dirty="0">
              <a:solidFill>
                <a:srgbClr val="671832"/>
              </a:solidFill>
              <a:latin typeface="+mj-lt"/>
            </a:endParaRPr>
          </a:p>
          <a:p>
            <a:pPr algn="ctr"/>
            <a:endParaRPr kumimoji="0" lang="lt-LT" sz="2400" b="1" i="0" u="none" strike="noStrike" kern="1200" cap="all" spc="0" normalizeH="0" baseline="0" noProof="0" dirty="0">
              <a:ln>
                <a:noFill/>
              </a:ln>
              <a:solidFill>
                <a:srgbClr val="861F4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algn="ctr"/>
            <a:endParaRPr kumimoji="0" lang="lt-LT" sz="1800" b="1" i="0" u="none" strike="noStrike" kern="1200" cap="all" spc="0" normalizeH="0" baseline="0" noProof="0" dirty="0">
              <a:ln>
                <a:noFill/>
              </a:ln>
              <a:solidFill>
                <a:srgbClr val="861F4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endParaRPr lang="en-US" sz="1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760ADF-C3F5-64D1-D259-92611C1D8D7A}"/>
              </a:ext>
            </a:extLst>
          </p:cNvPr>
          <p:cNvSpPr txBox="1"/>
          <p:nvPr/>
        </p:nvSpPr>
        <p:spPr>
          <a:xfrm>
            <a:off x="1000714" y="1422335"/>
            <a:ext cx="10394874" cy="48013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r>
              <a:rPr lang="lt-LT" dirty="0"/>
              <a:t>2024 m. uždirbta 42,1 mln. eurų pajamų (</a:t>
            </a:r>
            <a:r>
              <a:rPr lang="en-US" dirty="0"/>
              <a:t>+25 proc. </a:t>
            </a:r>
            <a:r>
              <a:rPr lang="lt-LT" dirty="0"/>
              <a:t>daugiau nei 2023 m.). Praėjusių metų EBITDA buvo 13,8 mln. eurų, o grynasis pelnas siekė 5,7 mln. Eurų; </a:t>
            </a:r>
          </a:p>
          <a:p>
            <a:pPr algn="just">
              <a:buClr>
                <a:srgbClr val="671832"/>
              </a:buClr>
            </a:pPr>
            <a:endParaRPr lang="lt-LT" dirty="0"/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r>
              <a:rPr lang="lt-LT" dirty="0"/>
              <a:t>Praėjusiais metais atnaujinta ir suremontuota 19,8 tūkst. kv. m. centralizuotai valdomo turto; </a:t>
            </a:r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endParaRPr lang="lt-LT" dirty="0"/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r>
              <a:rPr lang="en-US" dirty="0"/>
              <a:t>2024 m. </a:t>
            </a:r>
            <a:r>
              <a:rPr lang="lt-LT" dirty="0"/>
              <a:t>Turto banko nutolusios ir ant pastatų stogų sumontuotos saulės elektrinės sugeneravo beveik 3 mln. kWh energijos. Toks kiekis leido saulės pagaminta elektra aprūpinti apie 15 proc. Turto banko objektų ir valstybei sutaupyti apie 250 tūkst. eurų;</a:t>
            </a:r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endParaRPr lang="lt-LT" dirty="0"/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r>
              <a:rPr lang="lt-LT" dirty="0"/>
              <a:t>Praėjusiais metais aukcionuose buvo parduotas 521 turto vienetas ir surinkta beveik 37,1 mln. eurų įplaukų. Aukcionuose parduoto turto vienetų metinis tikslas viršytas 36 proc.</a:t>
            </a:r>
            <a:r>
              <a:rPr lang="en-US" dirty="0"/>
              <a:t>;</a:t>
            </a:r>
            <a:endParaRPr lang="lt-LT" dirty="0"/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endParaRPr lang="lt-LT" dirty="0"/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r>
              <a:rPr lang="en-US" dirty="0"/>
              <a:t>2024 m. </a:t>
            </a:r>
            <a:r>
              <a:rPr lang="lt-LT" dirty="0"/>
              <a:t>Turto bankas paveldėjo 504 nekilnojamojo turto objektus bei privatizavo</a:t>
            </a:r>
            <a:r>
              <a:rPr lang="en-US" dirty="0"/>
              <a:t> </a:t>
            </a:r>
            <a:r>
              <a:rPr lang="lt-LT" dirty="0"/>
              <a:t>dviejų kontrolinių įmonių akcijas. Valstybės įstaigos 2024 m. Turto bankui perleido 178 objektus,</a:t>
            </a:r>
            <a:r>
              <a:rPr lang="en-US" dirty="0"/>
              <a:t> </a:t>
            </a:r>
            <a:r>
              <a:rPr lang="lt-LT" dirty="0"/>
              <a:t>kurių bendras plotas siekia 46,6 tūkst. kv. m.</a:t>
            </a:r>
            <a:r>
              <a:rPr lang="en-US" dirty="0"/>
              <a:t>;</a:t>
            </a:r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endParaRPr lang="lt-LT" dirty="0"/>
          </a:p>
          <a:p>
            <a:pPr marL="285750" indent="-285750" algn="just">
              <a:buClr>
                <a:srgbClr val="671832"/>
              </a:buClr>
              <a:buFont typeface="Wingdings" panose="05000000000000000000" pitchFamily="2" charset="2"/>
              <a:buChar char="Ø"/>
            </a:pPr>
            <a:r>
              <a:rPr lang="lt-LT" dirty="0"/>
              <a:t>Už </a:t>
            </a:r>
            <a:r>
              <a:rPr lang="en-US" dirty="0"/>
              <a:t>2024 m. Turto bankas </a:t>
            </a:r>
            <a:r>
              <a:rPr lang="lt-LT" dirty="0"/>
              <a:t>sumokės </a:t>
            </a:r>
            <a:r>
              <a:rPr lang="en-US" dirty="0"/>
              <a:t>4,7 </a:t>
            </a:r>
            <a:r>
              <a:rPr lang="lt-LT" dirty="0"/>
              <a:t>mln. EUR pelno įmoką, </a:t>
            </a:r>
            <a:r>
              <a:rPr lang="lt-LT" dirty="0" err="1"/>
              <a:t>t.y</a:t>
            </a:r>
            <a:r>
              <a:rPr lang="lt-LT" dirty="0"/>
              <a:t>.</a:t>
            </a:r>
            <a:r>
              <a:rPr lang="en-US" dirty="0"/>
              <a:t> 80 proc. </a:t>
            </a:r>
            <a:r>
              <a:rPr lang="lt-LT" dirty="0"/>
              <a:t>viso uždirbto pelno.</a:t>
            </a:r>
            <a:r>
              <a:rPr lang="en-US" dirty="0"/>
              <a:t> 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785000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9788B-1CDC-3ED8-188B-FA380635B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numerio vietos rezervavimo ženklas 1">
            <a:extLst>
              <a:ext uri="{FF2B5EF4-FFF2-40B4-BE49-F238E27FC236}">
                <a16:creationId xmlns:a16="http://schemas.microsoft.com/office/drawing/2014/main" id="{CBACD6C8-64C0-A896-1062-91BFA5EC9C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B98DB72-CF4A-49EF-93E7-06E05F8BEC3E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8" name="Turinio vietos rezervavimo ženklas 7">
            <a:extLst>
              <a:ext uri="{FF2B5EF4-FFF2-40B4-BE49-F238E27FC236}">
                <a16:creationId xmlns:a16="http://schemas.microsoft.com/office/drawing/2014/main" id="{58E3EF4A-DA9F-18A7-88E0-B0740AB71BFE}"/>
              </a:ext>
            </a:extLst>
          </p:cNvPr>
          <p:cNvGraphicFramePr>
            <a:graphicFrameLocks noGrp="1"/>
          </p:cNvGraphicFramePr>
          <p:nvPr>
            <p:ph sz="quarter" idx="38"/>
            <p:extLst>
              <p:ext uri="{D42A27DB-BD31-4B8C-83A1-F6EECF244321}">
                <p14:modId xmlns:p14="http://schemas.microsoft.com/office/powerpoint/2010/main" val="1681355717"/>
              </p:ext>
            </p:extLst>
          </p:nvPr>
        </p:nvGraphicFramePr>
        <p:xfrm>
          <a:off x="1097258" y="1698819"/>
          <a:ext cx="4398165" cy="1939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Turinio vietos rezervavimo ženklas 7">
            <a:extLst>
              <a:ext uri="{FF2B5EF4-FFF2-40B4-BE49-F238E27FC236}">
                <a16:creationId xmlns:a16="http://schemas.microsoft.com/office/drawing/2014/main" id="{F8068862-5A6E-E276-E5A8-99EAF521A068}"/>
              </a:ext>
            </a:extLst>
          </p:cNvPr>
          <p:cNvGraphicFramePr>
            <a:graphicFrameLocks noGrp="1"/>
          </p:cNvGraphicFramePr>
          <p:nvPr>
            <p:ph sz="quarter" idx="38"/>
            <p:extLst>
              <p:ext uri="{D42A27DB-BD31-4B8C-83A1-F6EECF244321}">
                <p14:modId xmlns:p14="http://schemas.microsoft.com/office/powerpoint/2010/main" val="3955696852"/>
              </p:ext>
            </p:extLst>
          </p:nvPr>
        </p:nvGraphicFramePr>
        <p:xfrm>
          <a:off x="6514278" y="1591486"/>
          <a:ext cx="4182813" cy="2046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Turinio vietos rezervavimo ženklas 7">
            <a:extLst>
              <a:ext uri="{FF2B5EF4-FFF2-40B4-BE49-F238E27FC236}">
                <a16:creationId xmlns:a16="http://schemas.microsoft.com/office/drawing/2014/main" id="{88B74A3B-D8F5-C926-F897-ADEA79F2C4A9}"/>
              </a:ext>
            </a:extLst>
          </p:cNvPr>
          <p:cNvGraphicFramePr>
            <a:graphicFrameLocks noGrp="1"/>
          </p:cNvGraphicFramePr>
          <p:nvPr>
            <p:ph sz="quarter" idx="38"/>
            <p:extLst>
              <p:ext uri="{D42A27DB-BD31-4B8C-83A1-F6EECF244321}">
                <p14:modId xmlns:p14="http://schemas.microsoft.com/office/powerpoint/2010/main" val="1740686546"/>
              </p:ext>
            </p:extLst>
          </p:nvPr>
        </p:nvGraphicFramePr>
        <p:xfrm>
          <a:off x="840659" y="3915035"/>
          <a:ext cx="4654759" cy="27798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ksto vietos rezervavimo ženklas 22">
            <a:extLst>
              <a:ext uri="{FF2B5EF4-FFF2-40B4-BE49-F238E27FC236}">
                <a16:creationId xmlns:a16="http://schemas.microsoft.com/office/drawing/2014/main" id="{5C9CB789-C004-C2AB-FD55-26810510CC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3553" y="422740"/>
            <a:ext cx="9348580" cy="10839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lt-LT" sz="2400" b="1" dirty="0">
                <a:solidFill>
                  <a:srgbClr val="671832"/>
                </a:solidFill>
                <a:latin typeface="+mj-lt"/>
                <a:cs typeface="Times New Roman"/>
              </a:rPr>
              <a:t> 2024 finansiniai</a:t>
            </a:r>
            <a:r>
              <a:rPr lang="en-US" sz="2400" b="1" dirty="0">
                <a:solidFill>
                  <a:srgbClr val="671832"/>
                </a:solidFill>
                <a:latin typeface="+mj-lt"/>
                <a:cs typeface="Times New Roman"/>
              </a:rPr>
              <a:t>  </a:t>
            </a:r>
            <a:r>
              <a:rPr lang="lt-LT" sz="2400" b="1" dirty="0">
                <a:solidFill>
                  <a:srgbClr val="671832"/>
                </a:solidFill>
                <a:latin typeface="+mj-lt"/>
                <a:cs typeface="Times New Roman"/>
              </a:rPr>
              <a:t>rodikliai, tūkst. Eur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CC35A96-F877-480D-D7AA-88E14CBDFE6E}"/>
              </a:ext>
            </a:extLst>
          </p:cNvPr>
          <p:cNvCxnSpPr/>
          <p:nvPr/>
        </p:nvCxnSpPr>
        <p:spPr>
          <a:xfrm>
            <a:off x="840659" y="3830258"/>
            <a:ext cx="1051068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55A21F8-4DB2-A780-3477-2EFC9CB1CDE1}"/>
              </a:ext>
            </a:extLst>
          </p:cNvPr>
          <p:cNvCxnSpPr/>
          <p:nvPr/>
        </p:nvCxnSpPr>
        <p:spPr>
          <a:xfrm>
            <a:off x="5860026" y="1838632"/>
            <a:ext cx="0" cy="429669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Turinio vietos rezervavimo ženklas 7">
            <a:extLst>
              <a:ext uri="{FF2B5EF4-FFF2-40B4-BE49-F238E27FC236}">
                <a16:creationId xmlns:a16="http://schemas.microsoft.com/office/drawing/2014/main" id="{E0FF5C34-1B75-298B-98A5-0D39E5AE9C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1442533"/>
              </p:ext>
            </p:extLst>
          </p:nvPr>
        </p:nvGraphicFramePr>
        <p:xfrm>
          <a:off x="6444000" y="3889353"/>
          <a:ext cx="4733918" cy="28054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155B611-2017-1B38-A00D-58B86211371D}"/>
              </a:ext>
            </a:extLst>
          </p:cNvPr>
          <p:cNvCxnSpPr>
            <a:cxnSpLocks/>
          </p:cNvCxnSpPr>
          <p:nvPr/>
        </p:nvCxnSpPr>
        <p:spPr>
          <a:xfrm flipV="1">
            <a:off x="3588408" y="4583218"/>
            <a:ext cx="491338" cy="25808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E6E72701-53B4-F093-C769-14133809D1EC}"/>
              </a:ext>
            </a:extLst>
          </p:cNvPr>
          <p:cNvSpPr/>
          <p:nvPr/>
        </p:nvSpPr>
        <p:spPr>
          <a:xfrm>
            <a:off x="3350343" y="4411790"/>
            <a:ext cx="729403" cy="258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00B050"/>
                </a:solidFill>
              </a:rPr>
              <a:t>+104%</a:t>
            </a:r>
          </a:p>
        </p:txBody>
      </p:sp>
    </p:spTree>
    <p:extLst>
      <p:ext uri="{BB962C8B-B14F-4D97-AF65-F5344CB8AC3E}">
        <p14:creationId xmlns:p14="http://schemas.microsoft.com/office/powerpoint/2010/main" val="191464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F53DF-E0D0-188A-A434-981B1729B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ksto vietos rezervavimo ženklas 30">
            <a:extLst>
              <a:ext uri="{FF2B5EF4-FFF2-40B4-BE49-F238E27FC236}">
                <a16:creationId xmlns:a16="http://schemas.microsoft.com/office/drawing/2014/main" id="{835C0EFA-F160-EF25-D8D9-6D2EEF4FDC86}"/>
              </a:ext>
            </a:extLst>
          </p:cNvPr>
          <p:cNvSpPr txBox="1">
            <a:spLocks/>
          </p:cNvSpPr>
          <p:nvPr/>
        </p:nvSpPr>
        <p:spPr>
          <a:xfrm>
            <a:off x="6903334" y="1498508"/>
            <a:ext cx="5150313" cy="33855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600" dirty="0">
                <a:latin typeface="Lexend "/>
              </a:rPr>
              <a:t>VĮ Turto banko patikėjimo teise valdomas VNT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3DB035F-1981-F163-D802-34AA7A32C36B}"/>
              </a:ext>
            </a:extLst>
          </p:cNvPr>
          <p:cNvSpPr txBox="1"/>
          <p:nvPr/>
        </p:nvSpPr>
        <p:spPr>
          <a:xfrm>
            <a:off x="6918614" y="1837062"/>
            <a:ext cx="130267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dirty="0">
                <a:latin typeface="Lexend "/>
              </a:rPr>
              <a:t>(tūkst. kv. m)</a:t>
            </a:r>
            <a:endParaRPr lang="en-US" sz="1200" dirty="0"/>
          </a:p>
        </p:txBody>
      </p:sp>
      <p:sp>
        <p:nvSpPr>
          <p:cNvPr id="52" name="object 47">
            <a:extLst>
              <a:ext uri="{FF2B5EF4-FFF2-40B4-BE49-F238E27FC236}">
                <a16:creationId xmlns:a16="http://schemas.microsoft.com/office/drawing/2014/main" id="{D9F681F2-758E-7788-9A59-A39271BBD597}"/>
              </a:ext>
            </a:extLst>
          </p:cNvPr>
          <p:cNvSpPr/>
          <p:nvPr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3" name="Picture 52" descr="A logo with a cat&#10;&#10;Description automatically generated">
            <a:extLst>
              <a:ext uri="{FF2B5EF4-FFF2-40B4-BE49-F238E27FC236}">
                <a16:creationId xmlns:a16="http://schemas.microsoft.com/office/drawing/2014/main" id="{98031261-4D9E-E2DA-E9F0-F6FCA748C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2468" y="216853"/>
            <a:ext cx="406102" cy="820285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6A8A2BA4-FF83-F54C-D468-78C688589417}"/>
              </a:ext>
            </a:extLst>
          </p:cNvPr>
          <p:cNvSpPr/>
          <p:nvPr/>
        </p:nvSpPr>
        <p:spPr>
          <a:xfrm>
            <a:off x="476798" y="2668393"/>
            <a:ext cx="865591" cy="38195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FA7005-713B-153D-0916-68B530750C62}"/>
              </a:ext>
            </a:extLst>
          </p:cNvPr>
          <p:cNvSpPr txBox="1"/>
          <p:nvPr/>
        </p:nvSpPr>
        <p:spPr>
          <a:xfrm>
            <a:off x="1467527" y="3106942"/>
            <a:ext cx="4780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900" dirty="0"/>
              <a:t>centralizuotai valdyti perduotas administracinis valstybinis nekilnojamas turtas, kurio didžioji dalis buvo perduota per centralizavimo etapus, pasibaigusius 2020 m.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14AC11E-C6F4-10E7-3FDC-28682C83631C}"/>
              </a:ext>
            </a:extLst>
          </p:cNvPr>
          <p:cNvSpPr txBox="1"/>
          <p:nvPr/>
        </p:nvSpPr>
        <p:spPr>
          <a:xfrm>
            <a:off x="1462938" y="2810197"/>
            <a:ext cx="478547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latin typeface="Lexend "/>
              </a:rPr>
              <a:t>Didžiausias įmonės valdomas portfelis</a:t>
            </a:r>
            <a:r>
              <a:rPr lang="en-US" sz="1200" b="1" dirty="0">
                <a:latin typeface="Lexend "/>
              </a:rPr>
              <a:t> – </a:t>
            </a:r>
            <a:r>
              <a:rPr lang="lt-LT" sz="1200" b="1" dirty="0">
                <a:latin typeface="Lexend "/>
              </a:rPr>
              <a:t> </a:t>
            </a:r>
            <a:endParaRPr lang="en-US" sz="12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DD84B23-32DC-9EA0-19C7-D8FE22FB8579}"/>
              </a:ext>
            </a:extLst>
          </p:cNvPr>
          <p:cNvSpPr txBox="1"/>
          <p:nvPr/>
        </p:nvSpPr>
        <p:spPr>
          <a:xfrm>
            <a:off x="1462939" y="4009641"/>
            <a:ext cx="496486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900" dirty="0"/>
              <a:t>turtas nebereikalingas institucijų funkcijų vykdymui ir skirtas pardavimui.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0AB389B-85BA-4F8B-49E6-467E04301D7B}"/>
              </a:ext>
            </a:extLst>
          </p:cNvPr>
          <p:cNvSpPr txBox="1"/>
          <p:nvPr/>
        </p:nvSpPr>
        <p:spPr>
          <a:xfrm>
            <a:off x="1462938" y="3707826"/>
            <a:ext cx="43487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latin typeface="Lexend "/>
              </a:rPr>
              <a:t>Viešajame aukcione parduodamo NT portfelis</a:t>
            </a:r>
            <a:r>
              <a:rPr lang="en-US" sz="1200" b="1" dirty="0">
                <a:latin typeface="Lexend "/>
              </a:rPr>
              <a:t> – </a:t>
            </a:r>
            <a:r>
              <a:rPr lang="lt-LT" sz="1200" b="1" dirty="0">
                <a:latin typeface="Lexend "/>
              </a:rPr>
              <a:t> </a:t>
            </a:r>
            <a:endParaRPr lang="en-US" sz="1200" b="1" dirty="0">
              <a:latin typeface="Lexend 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0B895B2-68E9-8A9E-E6FD-0FED412FE041}"/>
              </a:ext>
            </a:extLst>
          </p:cNvPr>
          <p:cNvSpPr txBox="1"/>
          <p:nvPr/>
        </p:nvSpPr>
        <p:spPr>
          <a:xfrm>
            <a:off x="1476053" y="4409779"/>
            <a:ext cx="272733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latin typeface="Lexend "/>
              </a:rPr>
              <a:t>Atnaujinamo Turto portfelis </a:t>
            </a:r>
            <a:r>
              <a:rPr lang="lt-LT" sz="1200" b="1" dirty="0">
                <a:latin typeface="Lexend "/>
              </a:rPr>
              <a:t>–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59AC44B-E578-C1C0-7894-18D7F0DCFF08}"/>
              </a:ext>
            </a:extLst>
          </p:cNvPr>
          <p:cNvSpPr txBox="1"/>
          <p:nvPr/>
        </p:nvSpPr>
        <p:spPr>
          <a:xfrm>
            <a:off x="1476054" y="4687870"/>
            <a:ext cx="498199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900" dirty="0"/>
              <a:t>„senojo“ atnaujinimo projektai ir jų finansavimui skirti parduodami turtai.</a:t>
            </a:r>
            <a:endParaRPr lang="en-US" sz="9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9EC1B89-8F12-A1EC-88F9-F29CD27EA268}"/>
              </a:ext>
            </a:extLst>
          </p:cNvPr>
          <p:cNvSpPr txBox="1"/>
          <p:nvPr/>
        </p:nvSpPr>
        <p:spPr>
          <a:xfrm>
            <a:off x="1471280" y="5233525"/>
            <a:ext cx="304108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latin typeface="Lexend "/>
              </a:rPr>
              <a:t>Valstybės paveldėtas turtas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DD68605-B8D8-D7B1-F4A1-6B89E415F0B7}"/>
              </a:ext>
            </a:extLst>
          </p:cNvPr>
          <p:cNvSpPr txBox="1"/>
          <p:nvPr/>
        </p:nvSpPr>
        <p:spPr>
          <a:xfrm>
            <a:off x="1481218" y="6096604"/>
            <a:ext cx="46247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900" dirty="0"/>
              <a:t>sudaro kiek daugiau nei 3 tūkst. kv.m – didžioji dalis tenka įmonės būstinei Kęstučio g. 45, Vilnius.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2C5E87F-3F77-A3D9-C403-7D3E2899E8DA}"/>
              </a:ext>
            </a:extLst>
          </p:cNvPr>
          <p:cNvSpPr txBox="1"/>
          <p:nvPr/>
        </p:nvSpPr>
        <p:spPr>
          <a:xfrm>
            <a:off x="1471279" y="5776071"/>
            <a:ext cx="358586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latin typeface="Lexend "/>
              </a:rPr>
              <a:t>Įmonės veikloje naudojamas NT </a:t>
            </a:r>
            <a:endParaRPr lang="en-US" sz="1200" b="1" dirty="0">
              <a:latin typeface="Lexend "/>
            </a:endParaRPr>
          </a:p>
        </p:txBody>
      </p:sp>
      <p:pic>
        <p:nvPicPr>
          <p:cNvPr id="56" name="Graphic 55">
            <a:extLst>
              <a:ext uri="{FF2B5EF4-FFF2-40B4-BE49-F238E27FC236}">
                <a16:creationId xmlns:a16="http://schemas.microsoft.com/office/drawing/2014/main" id="{B038E53B-0493-E56F-AC20-09DEF93D3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32087" y="3009026"/>
            <a:ext cx="364804" cy="364804"/>
          </a:xfrm>
          <a:prstGeom prst="rect">
            <a:avLst/>
          </a:prstGeom>
        </p:spPr>
      </p:pic>
      <p:pic>
        <p:nvPicPr>
          <p:cNvPr id="62" name="Graphic 61">
            <a:extLst>
              <a:ext uri="{FF2B5EF4-FFF2-40B4-BE49-F238E27FC236}">
                <a16:creationId xmlns:a16="http://schemas.microsoft.com/office/drawing/2014/main" id="{E789698A-89BF-3B00-18FD-C0DD6153D7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01856" y="5900959"/>
            <a:ext cx="364803" cy="364803"/>
          </a:xfrm>
          <a:prstGeom prst="rect">
            <a:avLst/>
          </a:prstGeom>
        </p:spPr>
      </p:pic>
      <p:pic>
        <p:nvPicPr>
          <p:cNvPr id="67" name="Graphic 66">
            <a:extLst>
              <a:ext uri="{FF2B5EF4-FFF2-40B4-BE49-F238E27FC236}">
                <a16:creationId xmlns:a16="http://schemas.microsoft.com/office/drawing/2014/main" id="{1BCA102C-7C2A-1E3A-DDC2-06209BEE9C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06412" y="4492397"/>
            <a:ext cx="366927" cy="366927"/>
          </a:xfrm>
          <a:prstGeom prst="rect">
            <a:avLst/>
          </a:prstGeom>
        </p:spPr>
      </p:pic>
      <p:pic>
        <p:nvPicPr>
          <p:cNvPr id="69" name="Graphic 68">
            <a:extLst>
              <a:ext uri="{FF2B5EF4-FFF2-40B4-BE49-F238E27FC236}">
                <a16:creationId xmlns:a16="http://schemas.microsoft.com/office/drawing/2014/main" id="{6E2DA8B0-F885-1CFB-BC51-34B2E87758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706412" y="3752518"/>
            <a:ext cx="366928" cy="366928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B78C20CD-CD4D-B7EE-1BC4-070FE9FD1F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732301" y="5166884"/>
            <a:ext cx="338915" cy="338915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9DC4A9A-F930-FDB5-BAAD-27F765C071A0}"/>
              </a:ext>
            </a:extLst>
          </p:cNvPr>
          <p:cNvCxnSpPr/>
          <p:nvPr/>
        </p:nvCxnSpPr>
        <p:spPr>
          <a:xfrm>
            <a:off x="476798" y="3602258"/>
            <a:ext cx="9861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70F372AF-F8CE-BD11-057E-E54820B2E3E8}"/>
              </a:ext>
            </a:extLst>
          </p:cNvPr>
          <p:cNvCxnSpPr/>
          <p:nvPr/>
        </p:nvCxnSpPr>
        <p:spPr>
          <a:xfrm>
            <a:off x="356249" y="4316633"/>
            <a:ext cx="9861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DD4DC9B-1F8E-6CA1-B4F1-6608AEE7B9AA}"/>
              </a:ext>
            </a:extLst>
          </p:cNvPr>
          <p:cNvCxnSpPr/>
          <p:nvPr/>
        </p:nvCxnSpPr>
        <p:spPr>
          <a:xfrm>
            <a:off x="356249" y="5002433"/>
            <a:ext cx="9861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F6CBCDBB-5C05-38DE-AF23-9D23E019B725}"/>
              </a:ext>
            </a:extLst>
          </p:cNvPr>
          <p:cNvCxnSpPr>
            <a:cxnSpLocks/>
          </p:cNvCxnSpPr>
          <p:nvPr/>
        </p:nvCxnSpPr>
        <p:spPr>
          <a:xfrm>
            <a:off x="333375" y="5669641"/>
            <a:ext cx="10723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3947E845-2938-BB60-3573-072689508CBD}"/>
              </a:ext>
            </a:extLst>
          </p:cNvPr>
          <p:cNvCxnSpPr/>
          <p:nvPr/>
        </p:nvCxnSpPr>
        <p:spPr>
          <a:xfrm>
            <a:off x="1462938" y="3611783"/>
            <a:ext cx="499510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4890688F-BF07-6A91-A7F6-232443DC549F}"/>
              </a:ext>
            </a:extLst>
          </p:cNvPr>
          <p:cNvCxnSpPr/>
          <p:nvPr/>
        </p:nvCxnSpPr>
        <p:spPr>
          <a:xfrm>
            <a:off x="1405702" y="4316633"/>
            <a:ext cx="499510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D4D54284-506A-0326-4373-FBEE23FEF3CD}"/>
              </a:ext>
            </a:extLst>
          </p:cNvPr>
          <p:cNvCxnSpPr/>
          <p:nvPr/>
        </p:nvCxnSpPr>
        <p:spPr>
          <a:xfrm>
            <a:off x="1437774" y="5011958"/>
            <a:ext cx="499510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5DE59F05-312E-E3BF-D444-A8AD13FAF7FD}"/>
              </a:ext>
            </a:extLst>
          </p:cNvPr>
          <p:cNvCxnSpPr/>
          <p:nvPr/>
        </p:nvCxnSpPr>
        <p:spPr>
          <a:xfrm>
            <a:off x="1462938" y="5669641"/>
            <a:ext cx="499510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127F45C6-722F-57B7-A14C-BBEF6CE726E4}"/>
              </a:ext>
            </a:extLst>
          </p:cNvPr>
          <p:cNvSpPr txBox="1"/>
          <p:nvPr/>
        </p:nvSpPr>
        <p:spPr>
          <a:xfrm>
            <a:off x="2159231" y="1423980"/>
            <a:ext cx="43704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dirty="0">
                <a:latin typeface="Lexend "/>
              </a:rPr>
              <a:t>VĮ Turto bankas – yra vienas iš 419 </a:t>
            </a:r>
            <a:r>
              <a:rPr lang="en-US" sz="1200" dirty="0">
                <a:latin typeface="Lexend "/>
              </a:rPr>
              <a:t>NT </a:t>
            </a:r>
            <a:r>
              <a:rPr lang="lt-LT" sz="1200" dirty="0">
                <a:latin typeface="Lexend "/>
              </a:rPr>
              <a:t>valdytojų ir </a:t>
            </a:r>
            <a:r>
              <a:rPr lang="en-US" sz="1200" dirty="0">
                <a:latin typeface="Lexend "/>
              </a:rPr>
              <a:t>               </a:t>
            </a:r>
            <a:r>
              <a:rPr lang="lt-LT" sz="1200" dirty="0">
                <a:latin typeface="Lexend "/>
              </a:rPr>
              <a:t>202</a:t>
            </a:r>
            <a:r>
              <a:rPr lang="en-US" sz="1200" dirty="0">
                <a:latin typeface="Lexend "/>
              </a:rPr>
              <a:t>4</a:t>
            </a:r>
            <a:r>
              <a:rPr lang="lt-LT" sz="1200" dirty="0">
                <a:latin typeface="Lexend "/>
              </a:rPr>
              <a:t> m. pabaigoje valdė </a:t>
            </a:r>
            <a:r>
              <a:rPr lang="en-US" sz="1200" dirty="0">
                <a:latin typeface="Lexend "/>
              </a:rPr>
              <a:t>apie 10</a:t>
            </a:r>
            <a:r>
              <a:rPr lang="lt-LT" sz="1200" dirty="0">
                <a:latin typeface="Lexend "/>
              </a:rPr>
              <a:t> proc. viso valstybei nuosavybės teise priklausančio nekilnojamojo turto (apie </a:t>
            </a:r>
            <a:r>
              <a:rPr lang="en-US" sz="1200" dirty="0">
                <a:latin typeface="Lexend "/>
              </a:rPr>
              <a:t>0</a:t>
            </a:r>
            <a:r>
              <a:rPr lang="lt-LT" sz="1200" dirty="0">
                <a:latin typeface="Lexend "/>
              </a:rPr>
              <a:t>,</a:t>
            </a:r>
            <a:r>
              <a:rPr lang="en-US" sz="1200" dirty="0">
                <a:latin typeface="Lexend "/>
              </a:rPr>
              <a:t>95</a:t>
            </a:r>
            <a:r>
              <a:rPr lang="lt-LT" sz="1200" dirty="0">
                <a:latin typeface="Lexend "/>
              </a:rPr>
              <a:t> mln. m</a:t>
            </a:r>
            <a:r>
              <a:rPr lang="en-US" sz="1200" baseline="30000" dirty="0">
                <a:latin typeface="Lexend "/>
              </a:rPr>
              <a:t>2</a:t>
            </a:r>
            <a:r>
              <a:rPr lang="lt-LT" sz="1200" dirty="0">
                <a:latin typeface="Lexend "/>
              </a:rPr>
              <a:t>)</a:t>
            </a:r>
            <a:r>
              <a:rPr lang="en-US" sz="1200" dirty="0">
                <a:latin typeface="Lexend "/>
              </a:rPr>
              <a:t>, kuris sudar</a:t>
            </a:r>
            <a:r>
              <a:rPr lang="lt-LT" sz="1200" dirty="0">
                <a:latin typeface="Lexend "/>
              </a:rPr>
              <a:t>ė 5 portfelius: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FCF196B2-A2DD-68B1-F182-74CAE3F3A1BA}"/>
              </a:ext>
            </a:extLst>
          </p:cNvPr>
          <p:cNvSpPr txBox="1"/>
          <p:nvPr/>
        </p:nvSpPr>
        <p:spPr>
          <a:xfrm>
            <a:off x="425810" y="1317550"/>
            <a:ext cx="14070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Lexend "/>
              </a:rPr>
              <a:t>10</a:t>
            </a:r>
            <a:r>
              <a:rPr lang="ru-RU" sz="3200" dirty="0">
                <a:solidFill>
                  <a:schemeClr val="tx2"/>
                </a:solidFill>
              </a:rPr>
              <a:t>%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D0BCAAA1-B5BF-31B8-9899-D63D07532DE3}"/>
              </a:ext>
            </a:extLst>
          </p:cNvPr>
          <p:cNvSpPr txBox="1"/>
          <p:nvPr/>
        </p:nvSpPr>
        <p:spPr>
          <a:xfrm>
            <a:off x="450016" y="1972083"/>
            <a:ext cx="127788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50" dirty="0">
                <a:latin typeface="Lexend "/>
              </a:rPr>
              <a:t>Valstybės turto 202</a:t>
            </a:r>
            <a:r>
              <a:rPr lang="en-US" sz="1050" dirty="0">
                <a:latin typeface="Lexend "/>
              </a:rPr>
              <a:t>4</a:t>
            </a:r>
            <a:r>
              <a:rPr lang="lt-LT" sz="1050" dirty="0">
                <a:latin typeface="Lexend "/>
              </a:rPr>
              <a:t> m. valdė VĮ</a:t>
            </a:r>
            <a:r>
              <a:rPr lang="en-US" sz="1050" dirty="0">
                <a:latin typeface="Lexend "/>
              </a:rPr>
              <a:t> Turto bankas 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8CC6342C-3F61-BC36-BD09-2726897B6AF7}"/>
              </a:ext>
            </a:extLst>
          </p:cNvPr>
          <p:cNvCxnSpPr/>
          <p:nvPr/>
        </p:nvCxnSpPr>
        <p:spPr>
          <a:xfrm>
            <a:off x="1975800" y="1392856"/>
            <a:ext cx="0" cy="9241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7" name="Diagramos vietos rezervavimo ženklas 39">
            <a:extLst>
              <a:ext uri="{FF2B5EF4-FFF2-40B4-BE49-F238E27FC236}">
                <a16:creationId xmlns:a16="http://schemas.microsoft.com/office/drawing/2014/main" id="{CFE392BC-C782-3860-C187-1842A048A871}"/>
              </a:ext>
            </a:extLst>
          </p:cNvPr>
          <p:cNvGraphicFramePr>
            <a:graphicFrameLocks/>
          </p:cNvGraphicFramePr>
          <p:nvPr/>
        </p:nvGraphicFramePr>
        <p:xfrm>
          <a:off x="6521023" y="1834786"/>
          <a:ext cx="5352004" cy="3812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119" name="TextBox 118">
            <a:extLst>
              <a:ext uri="{FF2B5EF4-FFF2-40B4-BE49-F238E27FC236}">
                <a16:creationId xmlns:a16="http://schemas.microsoft.com/office/drawing/2014/main" id="{FC4F0460-DBFD-F195-0585-1F288144B552}"/>
              </a:ext>
            </a:extLst>
          </p:cNvPr>
          <p:cNvSpPr txBox="1"/>
          <p:nvPr/>
        </p:nvSpPr>
        <p:spPr>
          <a:xfrm>
            <a:off x="7123085" y="5601245"/>
            <a:ext cx="3047162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900" dirty="0">
                <a:latin typeface="Lexend "/>
              </a:rPr>
              <a:t>Centralizuotai valdyti perduotas AVNT 	</a:t>
            </a:r>
          </a:p>
          <a:p>
            <a:pPr>
              <a:lnSpc>
                <a:spcPct val="200000"/>
              </a:lnSpc>
            </a:pPr>
            <a:r>
              <a:rPr lang="en-US" sz="900" dirty="0">
                <a:latin typeface="Lexend "/>
              </a:rPr>
              <a:t>Viešajame aukcione parduodamas NT	</a:t>
            </a:r>
          </a:p>
          <a:p>
            <a:pPr>
              <a:lnSpc>
                <a:spcPct val="200000"/>
              </a:lnSpc>
            </a:pPr>
            <a:r>
              <a:rPr lang="en-US" sz="900" dirty="0">
                <a:latin typeface="Lexend "/>
              </a:rPr>
              <a:t>Atnaujinamas NT	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036FC14F-60FA-C778-617F-BF9BCB509758}"/>
              </a:ext>
            </a:extLst>
          </p:cNvPr>
          <p:cNvSpPr txBox="1"/>
          <p:nvPr/>
        </p:nvSpPr>
        <p:spPr>
          <a:xfrm>
            <a:off x="9892820" y="5598568"/>
            <a:ext cx="2100420" cy="6047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lt-LT" sz="900" dirty="0">
                <a:latin typeface="Lexend "/>
              </a:rPr>
              <a:t>Valstybės paveldėtas NT	</a:t>
            </a:r>
          </a:p>
          <a:p>
            <a:pPr>
              <a:lnSpc>
                <a:spcPct val="200000"/>
              </a:lnSpc>
            </a:pPr>
            <a:r>
              <a:rPr lang="lt-LT" sz="900" dirty="0">
                <a:latin typeface="Lexend "/>
              </a:rPr>
              <a:t>Įmonės veikloje naudojamas NT	</a:t>
            </a:r>
          </a:p>
        </p:txBody>
      </p:sp>
      <p:sp>
        <p:nvSpPr>
          <p:cNvPr id="122" name="Flowchart: Connector 121">
            <a:extLst>
              <a:ext uri="{FF2B5EF4-FFF2-40B4-BE49-F238E27FC236}">
                <a16:creationId xmlns:a16="http://schemas.microsoft.com/office/drawing/2014/main" id="{11CD1A79-7002-B518-86C6-3ECD90658E3F}"/>
              </a:ext>
            </a:extLst>
          </p:cNvPr>
          <p:cNvSpPr/>
          <p:nvPr/>
        </p:nvSpPr>
        <p:spPr>
          <a:xfrm>
            <a:off x="7006242" y="5774828"/>
            <a:ext cx="81130" cy="81130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Flowchart: Connector 122">
            <a:extLst>
              <a:ext uri="{FF2B5EF4-FFF2-40B4-BE49-F238E27FC236}">
                <a16:creationId xmlns:a16="http://schemas.microsoft.com/office/drawing/2014/main" id="{DE7B1421-7548-6DCA-F226-D7E8B3CFBF13}"/>
              </a:ext>
            </a:extLst>
          </p:cNvPr>
          <p:cNvSpPr/>
          <p:nvPr/>
        </p:nvSpPr>
        <p:spPr>
          <a:xfrm>
            <a:off x="7006242" y="6052227"/>
            <a:ext cx="81130" cy="81130"/>
          </a:xfrm>
          <a:prstGeom prst="flowChartConnector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Flowchart: Connector 123">
            <a:extLst>
              <a:ext uri="{FF2B5EF4-FFF2-40B4-BE49-F238E27FC236}">
                <a16:creationId xmlns:a16="http://schemas.microsoft.com/office/drawing/2014/main" id="{C31B2D1A-4972-291B-8B9B-799130C9EA83}"/>
              </a:ext>
            </a:extLst>
          </p:cNvPr>
          <p:cNvSpPr/>
          <p:nvPr/>
        </p:nvSpPr>
        <p:spPr>
          <a:xfrm>
            <a:off x="7006242" y="6329626"/>
            <a:ext cx="81130" cy="81130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Flowchart: Connector 124">
            <a:extLst>
              <a:ext uri="{FF2B5EF4-FFF2-40B4-BE49-F238E27FC236}">
                <a16:creationId xmlns:a16="http://schemas.microsoft.com/office/drawing/2014/main" id="{9DFACC52-071A-C295-7065-46D7075F647D}"/>
              </a:ext>
            </a:extLst>
          </p:cNvPr>
          <p:cNvSpPr/>
          <p:nvPr/>
        </p:nvSpPr>
        <p:spPr>
          <a:xfrm>
            <a:off x="9793834" y="5786882"/>
            <a:ext cx="81130" cy="81130"/>
          </a:xfrm>
          <a:prstGeom prst="flowChartConnector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Flowchart: Connector 125">
            <a:extLst>
              <a:ext uri="{FF2B5EF4-FFF2-40B4-BE49-F238E27FC236}">
                <a16:creationId xmlns:a16="http://schemas.microsoft.com/office/drawing/2014/main" id="{1D7B64CE-545C-16FF-CC4B-3DF1A1B11D82}"/>
              </a:ext>
            </a:extLst>
          </p:cNvPr>
          <p:cNvSpPr/>
          <p:nvPr/>
        </p:nvSpPr>
        <p:spPr>
          <a:xfrm>
            <a:off x="9791571" y="6060922"/>
            <a:ext cx="81130" cy="81130"/>
          </a:xfrm>
          <a:prstGeom prst="flowChartConnector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ksto vietos rezervavimo ženklas 22">
            <a:extLst>
              <a:ext uri="{FF2B5EF4-FFF2-40B4-BE49-F238E27FC236}">
                <a16:creationId xmlns:a16="http://schemas.microsoft.com/office/drawing/2014/main" id="{7741F2D3-E4B3-21F0-A7BF-C54BF9DC904A}"/>
              </a:ext>
            </a:extLst>
          </p:cNvPr>
          <p:cNvSpPr txBox="1">
            <a:spLocks/>
          </p:cNvSpPr>
          <p:nvPr/>
        </p:nvSpPr>
        <p:spPr>
          <a:xfrm>
            <a:off x="993553" y="422740"/>
            <a:ext cx="9348580" cy="10839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400" b="1" dirty="0">
                <a:solidFill>
                  <a:srgbClr val="671832"/>
                </a:solidFill>
                <a:latin typeface="+mj-lt"/>
                <a:cs typeface="Times New Roman"/>
              </a:rPr>
              <a:t> Turto banko valdomas portfelis</a:t>
            </a:r>
          </a:p>
        </p:txBody>
      </p:sp>
    </p:spTree>
    <p:extLst>
      <p:ext uri="{BB962C8B-B14F-4D97-AF65-F5344CB8AC3E}">
        <p14:creationId xmlns:p14="http://schemas.microsoft.com/office/powerpoint/2010/main" val="578737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25775-5FAF-9ABE-2AD6-28EBD759D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480FB55E-846A-24BA-A9B8-BAFF1B6B8B64}"/>
              </a:ext>
            </a:extLst>
          </p:cNvPr>
          <p:cNvSpPr/>
          <p:nvPr/>
        </p:nvSpPr>
        <p:spPr>
          <a:xfrm>
            <a:off x="9373708" y="2192267"/>
            <a:ext cx="2530041" cy="175225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B471360-092E-F3DD-9808-B9140799EE20}"/>
              </a:ext>
            </a:extLst>
          </p:cNvPr>
          <p:cNvSpPr/>
          <p:nvPr/>
        </p:nvSpPr>
        <p:spPr>
          <a:xfrm>
            <a:off x="565484" y="2192267"/>
            <a:ext cx="8808225" cy="17522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7">
            <a:extLst>
              <a:ext uri="{FF2B5EF4-FFF2-40B4-BE49-F238E27FC236}">
                <a16:creationId xmlns:a16="http://schemas.microsoft.com/office/drawing/2014/main" id="{BBD78B96-05C4-483B-35B3-C86CABB87AAC}"/>
              </a:ext>
            </a:extLst>
          </p:cNvPr>
          <p:cNvSpPr/>
          <p:nvPr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4" descr="A logo with a cat&#10;&#10;Description automatically generated">
            <a:extLst>
              <a:ext uri="{FF2B5EF4-FFF2-40B4-BE49-F238E27FC236}">
                <a16:creationId xmlns:a16="http://schemas.microsoft.com/office/drawing/2014/main" id="{8F7A9F82-1C4E-409D-327E-918C1BD92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2468" y="216853"/>
            <a:ext cx="406102" cy="8202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024D1B-79C5-A9A4-4B59-84168C9D18E9}"/>
              </a:ext>
            </a:extLst>
          </p:cNvPr>
          <p:cNvSpPr txBox="1"/>
          <p:nvPr/>
        </p:nvSpPr>
        <p:spPr>
          <a:xfrm>
            <a:off x="470604" y="1618398"/>
            <a:ext cx="36081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dirty="0">
                <a:latin typeface="Lexend "/>
              </a:rPr>
              <a:t>Svarbiausi stebimi rodikliai: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B72D29-D98E-FC61-EF9D-A9F24D58B881}"/>
              </a:ext>
            </a:extLst>
          </p:cNvPr>
          <p:cNvSpPr txBox="1"/>
          <p:nvPr/>
        </p:nvSpPr>
        <p:spPr>
          <a:xfrm>
            <a:off x="1777694" y="2652895"/>
            <a:ext cx="22450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600" b="1" noProof="0" dirty="0">
                <a:solidFill>
                  <a:srgbClr val="231F20"/>
                </a:solidFill>
                <a:latin typeface="+mj-lt"/>
              </a:rPr>
              <a:t>1 darbuotojui tenkantys kvadratiniai metrai 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EC21EF12-30B4-588A-0CC3-5EB5B4C466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61366" y="2698043"/>
            <a:ext cx="680606" cy="68060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57EE76A-5E04-2EC5-F315-46B4780DB498}"/>
              </a:ext>
            </a:extLst>
          </p:cNvPr>
          <p:cNvSpPr txBox="1"/>
          <p:nvPr/>
        </p:nvSpPr>
        <p:spPr>
          <a:xfrm>
            <a:off x="4986424" y="2280722"/>
            <a:ext cx="1224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Lexend "/>
              </a:rPr>
              <a:t>2020 m.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547FB6-5DC3-CD86-64E2-5BC495BAA402}"/>
              </a:ext>
            </a:extLst>
          </p:cNvPr>
          <p:cNvSpPr txBox="1"/>
          <p:nvPr/>
        </p:nvSpPr>
        <p:spPr>
          <a:xfrm>
            <a:off x="4986424" y="3030023"/>
            <a:ext cx="15467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22 m</a:t>
            </a:r>
            <a:r>
              <a:rPr lang="en-US" sz="1600" baseline="30000" dirty="0"/>
              <a:t>2</a:t>
            </a:r>
            <a:r>
              <a:rPr lang="lt-LT" sz="1600" dirty="0"/>
              <a:t>/</a:t>
            </a:r>
            <a:r>
              <a:rPr lang="en-US" sz="1600" dirty="0"/>
              <a:t>                             </a:t>
            </a:r>
            <a:r>
              <a:rPr lang="lt-LT" sz="1600" dirty="0"/>
              <a:t>1 darbuotojui</a:t>
            </a:r>
            <a:r>
              <a:rPr lang="en-US" sz="16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112CD7F-3EEA-E249-E305-B6FB0CF6D82E}"/>
              </a:ext>
            </a:extLst>
          </p:cNvPr>
          <p:cNvSpPr txBox="1"/>
          <p:nvPr/>
        </p:nvSpPr>
        <p:spPr>
          <a:xfrm>
            <a:off x="8026819" y="2730359"/>
            <a:ext cx="1224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 b="1" dirty="0">
                <a:solidFill>
                  <a:schemeClr val="tx2"/>
                </a:solidFill>
                <a:latin typeface="Lexend "/>
              </a:rPr>
              <a:t>-10,3 </a:t>
            </a:r>
            <a:r>
              <a:rPr lang="lt-LT" sz="1400" dirty="0">
                <a:solidFill>
                  <a:schemeClr val="tx2"/>
                </a:solidFill>
                <a:latin typeface="Lexend "/>
              </a:rPr>
              <a:t>proc. </a:t>
            </a:r>
            <a:endParaRPr lang="en-US" sz="1400" dirty="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75D1B0A-7FC9-BB54-5AE5-2DE3B59A234F}"/>
              </a:ext>
            </a:extLst>
          </p:cNvPr>
          <p:cNvSpPr txBox="1"/>
          <p:nvPr/>
        </p:nvSpPr>
        <p:spPr>
          <a:xfrm>
            <a:off x="6950463" y="2280722"/>
            <a:ext cx="1224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Lexend "/>
              </a:rPr>
              <a:t>2024 m.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D31574-177F-EF36-F61C-282A38881406}"/>
              </a:ext>
            </a:extLst>
          </p:cNvPr>
          <p:cNvSpPr txBox="1"/>
          <p:nvPr/>
        </p:nvSpPr>
        <p:spPr>
          <a:xfrm>
            <a:off x="6971557" y="3030022"/>
            <a:ext cx="15467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19,73  m</a:t>
            </a:r>
            <a:r>
              <a:rPr lang="en-US" sz="1600" baseline="30000" dirty="0"/>
              <a:t>2</a:t>
            </a:r>
            <a:r>
              <a:rPr lang="lt-LT" sz="1600" dirty="0"/>
              <a:t>/</a:t>
            </a:r>
            <a:r>
              <a:rPr lang="en-US" sz="1600" dirty="0"/>
              <a:t>                             </a:t>
            </a:r>
            <a:r>
              <a:rPr lang="lt-LT" sz="1600" dirty="0"/>
              <a:t>1 darbuotojui</a:t>
            </a:r>
            <a:r>
              <a:rPr lang="en-US" sz="1600" dirty="0"/>
              <a:t> 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9A9E9B6B-2610-35C2-77B3-4E181D1935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111671" y="2722107"/>
            <a:ext cx="263393" cy="2633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33A8317A-1690-6463-BB0C-9306D55B1D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046243" y="2722107"/>
            <a:ext cx="263393" cy="263393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C7A7C9B-A4BE-A8C0-0BF3-E34266BBCEEF}"/>
              </a:ext>
            </a:extLst>
          </p:cNvPr>
          <p:cNvCxnSpPr>
            <a:cxnSpLocks/>
          </p:cNvCxnSpPr>
          <p:nvPr/>
        </p:nvCxnSpPr>
        <p:spPr>
          <a:xfrm>
            <a:off x="6648635" y="2722107"/>
            <a:ext cx="0" cy="8204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3910A424-D5A0-DE0F-296B-69AC5440D95D}"/>
              </a:ext>
            </a:extLst>
          </p:cNvPr>
          <p:cNvSpPr txBox="1"/>
          <p:nvPr/>
        </p:nvSpPr>
        <p:spPr>
          <a:xfrm>
            <a:off x="9453147" y="2303467"/>
            <a:ext cx="18168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Lexend "/>
              </a:rPr>
              <a:t>Tikslas 2030 m.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1D05D50-DEC3-B8AF-A3DA-25A0ED1A9E8D}"/>
              </a:ext>
            </a:extLst>
          </p:cNvPr>
          <p:cNvSpPr txBox="1"/>
          <p:nvPr/>
        </p:nvSpPr>
        <p:spPr>
          <a:xfrm>
            <a:off x="10021923" y="2698043"/>
            <a:ext cx="18096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exend "/>
              </a:rPr>
              <a:t>16 m</a:t>
            </a:r>
            <a:r>
              <a:rPr lang="en-US" baseline="30000" dirty="0">
                <a:solidFill>
                  <a:schemeClr val="bg1"/>
                </a:solidFill>
                <a:latin typeface="Lexend "/>
              </a:rPr>
              <a:t>2</a:t>
            </a:r>
            <a:r>
              <a:rPr lang="en-US" dirty="0">
                <a:solidFill>
                  <a:schemeClr val="bg1"/>
                </a:solidFill>
                <a:latin typeface="Lexend "/>
              </a:rPr>
              <a:t>/                             1 darbuotojui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58158E-3A69-0A87-5B6B-3CFF7E099991}"/>
              </a:ext>
            </a:extLst>
          </p:cNvPr>
          <p:cNvSpPr txBox="1"/>
          <p:nvPr/>
        </p:nvSpPr>
        <p:spPr>
          <a:xfrm>
            <a:off x="10021923" y="3335799"/>
            <a:ext cx="180963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50" dirty="0">
                <a:solidFill>
                  <a:schemeClr val="bg1"/>
                </a:solidFill>
              </a:rPr>
              <a:t>jei bus taikomas hibridinis darbo modelis</a:t>
            </a:r>
            <a:endParaRPr lang="en-US" sz="1050" dirty="0">
              <a:solidFill>
                <a:schemeClr val="bg1"/>
              </a:solidFill>
            </a:endParaRPr>
          </a:p>
        </p:txBody>
      </p:sp>
      <p:pic>
        <p:nvPicPr>
          <p:cNvPr id="39" name="Graphic 38">
            <a:extLst>
              <a:ext uri="{FF2B5EF4-FFF2-40B4-BE49-F238E27FC236}">
                <a16:creationId xmlns:a16="http://schemas.microsoft.com/office/drawing/2014/main" id="{E671F4F4-97D7-6049-BE63-9A4F5A8AAF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503906" y="2803865"/>
            <a:ext cx="404186" cy="404186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9AF3FBEF-A5B1-6C53-DF66-FFB6CBFD8B1B}"/>
              </a:ext>
            </a:extLst>
          </p:cNvPr>
          <p:cNvSpPr/>
          <p:nvPr/>
        </p:nvSpPr>
        <p:spPr>
          <a:xfrm>
            <a:off x="565484" y="4120614"/>
            <a:ext cx="8808225" cy="22904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2ED9C5E-6C8D-0EB2-6F21-7286D9229ED6}"/>
              </a:ext>
            </a:extLst>
          </p:cNvPr>
          <p:cNvSpPr/>
          <p:nvPr/>
        </p:nvSpPr>
        <p:spPr>
          <a:xfrm>
            <a:off x="9373709" y="4120613"/>
            <a:ext cx="2530040" cy="22904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176F72E-122A-A2F2-A7EE-6755C0642A8E}"/>
              </a:ext>
            </a:extLst>
          </p:cNvPr>
          <p:cNvSpPr txBox="1"/>
          <p:nvPr/>
        </p:nvSpPr>
        <p:spPr>
          <a:xfrm>
            <a:off x="1769300" y="4480235"/>
            <a:ext cx="304363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 b="1" dirty="0">
                <a:solidFill>
                  <a:srgbClr val="231F20"/>
                </a:solidFill>
                <a:latin typeface="+mj-lt"/>
              </a:rPr>
              <a:t>Centralizuotai valdomo administracinės paskirties valstybės</a:t>
            </a:r>
            <a:r>
              <a:rPr lang="en-US" sz="1400" b="1" dirty="0">
                <a:solidFill>
                  <a:srgbClr val="231F20"/>
                </a:solidFill>
                <a:latin typeface="+mj-lt"/>
              </a:rPr>
              <a:t> NT</a:t>
            </a:r>
            <a:r>
              <a:rPr lang="lt-LT" sz="1400" b="1" dirty="0">
                <a:solidFill>
                  <a:srgbClr val="231F20"/>
                </a:solidFill>
                <a:latin typeface="+mj-lt"/>
              </a:rPr>
              <a:t> ploto pokytis, </a:t>
            </a:r>
            <a:r>
              <a:rPr lang="lt-LT" sz="1400" dirty="0">
                <a:solidFill>
                  <a:srgbClr val="231F20"/>
                </a:solidFill>
                <a:latin typeface="+mj-lt"/>
              </a:rPr>
              <a:t>palyginti su 2021 m</a:t>
            </a:r>
            <a:r>
              <a:rPr lang="en-US" sz="1400" dirty="0">
                <a:solidFill>
                  <a:srgbClr val="231F20"/>
                </a:solidFill>
                <a:latin typeface="+mj-lt"/>
              </a:rPr>
              <a:t>. valdomais konkre</a:t>
            </a:r>
            <a:r>
              <a:rPr lang="lt-LT" sz="1400" dirty="0">
                <a:solidFill>
                  <a:srgbClr val="231F20"/>
                </a:solidFill>
                <a:latin typeface="+mj-lt"/>
              </a:rPr>
              <a:t>čiais turtais (proc</a:t>
            </a:r>
            <a:r>
              <a:rPr lang="en-US" sz="1400" dirty="0">
                <a:solidFill>
                  <a:srgbClr val="231F20"/>
                </a:solidFill>
                <a:latin typeface="+mj-lt"/>
              </a:rPr>
              <a:t>.</a:t>
            </a:r>
            <a:r>
              <a:rPr lang="lt-LT" sz="1400" dirty="0">
                <a:solidFill>
                  <a:srgbClr val="231F20"/>
                </a:solidFill>
                <a:latin typeface="+mj-lt"/>
              </a:rPr>
              <a:t>) 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8EC10E7-40D0-8895-4A9C-28CC5C8CEEF4}"/>
              </a:ext>
            </a:extLst>
          </p:cNvPr>
          <p:cNvSpPr txBox="1"/>
          <p:nvPr/>
        </p:nvSpPr>
        <p:spPr>
          <a:xfrm>
            <a:off x="4986424" y="4153760"/>
            <a:ext cx="1224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Lexend "/>
              </a:rPr>
              <a:t>2021-01-01 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1CE806-D296-DDA0-9B2E-F46F662A8B86}"/>
              </a:ext>
            </a:extLst>
          </p:cNvPr>
          <p:cNvSpPr txBox="1"/>
          <p:nvPr/>
        </p:nvSpPr>
        <p:spPr>
          <a:xfrm>
            <a:off x="4986424" y="4903061"/>
            <a:ext cx="15467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665 tūks. kv.m  portfelis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A6D3969-3CA9-6CF8-F5CC-549CF62C0463}"/>
              </a:ext>
            </a:extLst>
          </p:cNvPr>
          <p:cNvSpPr txBox="1"/>
          <p:nvPr/>
        </p:nvSpPr>
        <p:spPr>
          <a:xfrm>
            <a:off x="8129561" y="4611510"/>
            <a:ext cx="1224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 b="1" dirty="0">
                <a:solidFill>
                  <a:schemeClr val="tx2"/>
                </a:solidFill>
                <a:latin typeface="Lexend "/>
              </a:rPr>
              <a:t>-12,1</a:t>
            </a:r>
            <a:r>
              <a:rPr lang="en-US" sz="1400" b="1" dirty="0">
                <a:solidFill>
                  <a:schemeClr val="tx2"/>
                </a:solidFill>
                <a:latin typeface="Lexend "/>
              </a:rPr>
              <a:t> </a:t>
            </a:r>
            <a:r>
              <a:rPr lang="lt-LT" sz="1400" dirty="0">
                <a:solidFill>
                  <a:schemeClr val="tx2"/>
                </a:solidFill>
                <a:latin typeface="Lexend "/>
              </a:rPr>
              <a:t>proc. </a:t>
            </a:r>
            <a:endParaRPr lang="en-US" sz="1400" dirty="0">
              <a:solidFill>
                <a:schemeClr val="tx2"/>
              </a:solidFill>
              <a:latin typeface="Lexend 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CAA094B-8C59-61F7-8974-A30F987BC275}"/>
              </a:ext>
            </a:extLst>
          </p:cNvPr>
          <p:cNvSpPr txBox="1"/>
          <p:nvPr/>
        </p:nvSpPr>
        <p:spPr>
          <a:xfrm>
            <a:off x="6950463" y="4153760"/>
            <a:ext cx="1224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Lexend "/>
              </a:rPr>
              <a:t>2021-2024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5AA4EA-F982-86EC-D5EA-E9F9D3B59F32}"/>
              </a:ext>
            </a:extLst>
          </p:cNvPr>
          <p:cNvSpPr txBox="1"/>
          <p:nvPr/>
        </p:nvSpPr>
        <p:spPr>
          <a:xfrm>
            <a:off x="6971556" y="4903060"/>
            <a:ext cx="18400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584,53 tūks. kv.m portfelis 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F25F105-54C1-8A7B-03B3-73DE9CBA5C5F}"/>
              </a:ext>
            </a:extLst>
          </p:cNvPr>
          <p:cNvCxnSpPr>
            <a:cxnSpLocks/>
          </p:cNvCxnSpPr>
          <p:nvPr/>
        </p:nvCxnSpPr>
        <p:spPr>
          <a:xfrm>
            <a:off x="6648635" y="4595145"/>
            <a:ext cx="0" cy="8204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Graphic 52">
            <a:extLst>
              <a:ext uri="{FF2B5EF4-FFF2-40B4-BE49-F238E27FC236}">
                <a16:creationId xmlns:a16="http://schemas.microsoft.com/office/drawing/2014/main" id="{C7458CD9-367D-F71C-1BE5-574B6A04A9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13840" y="4813418"/>
            <a:ext cx="715929" cy="715929"/>
          </a:xfrm>
          <a:prstGeom prst="rect">
            <a:avLst/>
          </a:prstGeom>
        </p:spPr>
      </p:pic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FA3BB3A3-B743-06CA-2924-798A9FD5F46B}"/>
              </a:ext>
            </a:extLst>
          </p:cNvPr>
          <p:cNvCxnSpPr/>
          <p:nvPr/>
        </p:nvCxnSpPr>
        <p:spPr>
          <a:xfrm>
            <a:off x="4764113" y="2192267"/>
            <a:ext cx="0" cy="421880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1288E42B-AE65-B3B6-C14B-27C1A0E5B03F}"/>
              </a:ext>
            </a:extLst>
          </p:cNvPr>
          <p:cNvSpPr txBox="1"/>
          <p:nvPr/>
        </p:nvSpPr>
        <p:spPr>
          <a:xfrm>
            <a:off x="9507388" y="4289266"/>
            <a:ext cx="1991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Lexend "/>
              </a:rPr>
              <a:t>Tikslas </a:t>
            </a:r>
            <a:r>
              <a:rPr lang="en-US" sz="1400" b="1" dirty="0" err="1">
                <a:solidFill>
                  <a:schemeClr val="bg1"/>
                </a:solidFill>
                <a:latin typeface="Lexend "/>
              </a:rPr>
              <a:t>iki</a:t>
            </a:r>
            <a:r>
              <a:rPr lang="en-US" sz="1400" b="1" dirty="0">
                <a:solidFill>
                  <a:schemeClr val="bg1"/>
                </a:solidFill>
                <a:latin typeface="Lexend "/>
              </a:rPr>
              <a:t> 2030 m.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5969471-A554-63D1-0BEF-D5E5542602E6}"/>
              </a:ext>
            </a:extLst>
          </p:cNvPr>
          <p:cNvSpPr txBox="1"/>
          <p:nvPr/>
        </p:nvSpPr>
        <p:spPr>
          <a:xfrm>
            <a:off x="10076164" y="4768066"/>
            <a:ext cx="15503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dirty="0">
                <a:solidFill>
                  <a:schemeClr val="bg1"/>
                </a:solidFill>
                <a:latin typeface="Lexend "/>
              </a:rPr>
              <a:t>Atsisakyti </a:t>
            </a:r>
            <a:r>
              <a:rPr lang="en-US" dirty="0">
                <a:solidFill>
                  <a:schemeClr val="bg1"/>
                </a:solidFill>
                <a:latin typeface="Lexend "/>
              </a:rPr>
              <a:t>25</a:t>
            </a:r>
            <a:r>
              <a:rPr lang="lt-LT" dirty="0">
                <a:solidFill>
                  <a:schemeClr val="bg1"/>
                </a:solidFill>
                <a:latin typeface="Lexend "/>
              </a:rPr>
              <a:t> proc. </a:t>
            </a:r>
            <a:endParaRPr lang="en-US" dirty="0">
              <a:solidFill>
                <a:schemeClr val="bg1"/>
              </a:solidFill>
              <a:latin typeface="Lexend 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B382E89-7EAB-E657-CF41-8D963F37A5E7}"/>
              </a:ext>
            </a:extLst>
          </p:cNvPr>
          <p:cNvSpPr txBox="1"/>
          <p:nvPr/>
        </p:nvSpPr>
        <p:spPr>
          <a:xfrm>
            <a:off x="10240691" y="5562578"/>
            <a:ext cx="146048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50" dirty="0">
                <a:solidFill>
                  <a:schemeClr val="bg1"/>
                </a:solidFill>
              </a:rPr>
              <a:t>2021 m. valdytų </a:t>
            </a:r>
            <a:r>
              <a:rPr lang="en-US" sz="1050" dirty="0">
                <a:solidFill>
                  <a:schemeClr val="bg1"/>
                </a:solidFill>
              </a:rPr>
              <a:t>                    </a:t>
            </a:r>
            <a:r>
              <a:rPr lang="lt-LT" sz="1050" dirty="0">
                <a:solidFill>
                  <a:schemeClr val="bg1"/>
                </a:solidFill>
              </a:rPr>
              <a:t>turtų ploto</a:t>
            </a:r>
            <a:endParaRPr lang="en-US" sz="1050" dirty="0">
              <a:solidFill>
                <a:schemeClr val="bg1"/>
              </a:solidFill>
            </a:endParaRPr>
          </a:p>
        </p:txBody>
      </p:sp>
      <p:pic>
        <p:nvPicPr>
          <p:cNvPr id="59" name="Graphic 58">
            <a:extLst>
              <a:ext uri="{FF2B5EF4-FFF2-40B4-BE49-F238E27FC236}">
                <a16:creationId xmlns:a16="http://schemas.microsoft.com/office/drawing/2014/main" id="{946D5132-2938-B11A-EDE9-BB0D4F7ECB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558147" y="4873888"/>
            <a:ext cx="404186" cy="404186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D0D1FFFC-8EEA-5067-781B-5A1973041A2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5096104" y="4580397"/>
            <a:ext cx="217614" cy="217614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81225C5D-B267-6D87-1171-5DCCD5F39F2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7046243" y="4595145"/>
            <a:ext cx="217614" cy="217614"/>
          </a:xfrm>
          <a:prstGeom prst="rect">
            <a:avLst/>
          </a:prstGeom>
        </p:spPr>
      </p:pic>
      <p:sp>
        <p:nvSpPr>
          <p:cNvPr id="7" name="Teksto vietos rezervavimo ženklas 22">
            <a:extLst>
              <a:ext uri="{FF2B5EF4-FFF2-40B4-BE49-F238E27FC236}">
                <a16:creationId xmlns:a16="http://schemas.microsoft.com/office/drawing/2014/main" id="{73C44837-EEBC-13E0-053E-6BA6BEDF0A16}"/>
              </a:ext>
            </a:extLst>
          </p:cNvPr>
          <p:cNvSpPr txBox="1">
            <a:spLocks/>
          </p:cNvSpPr>
          <p:nvPr/>
        </p:nvSpPr>
        <p:spPr>
          <a:xfrm>
            <a:off x="993553" y="422740"/>
            <a:ext cx="9348580" cy="10839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400" b="1" dirty="0">
                <a:solidFill>
                  <a:srgbClr val="671832"/>
                </a:solidFill>
                <a:latin typeface="+mj-lt"/>
                <a:cs typeface="Times New Roman"/>
              </a:rPr>
              <a:t> Centralizuotai valdyti perduotas administracinis valstybinis NT</a:t>
            </a:r>
          </a:p>
          <a:p>
            <a:pPr algn="ctr"/>
            <a:endParaRPr lang="lt-LT" sz="2400" b="1" dirty="0">
              <a:solidFill>
                <a:srgbClr val="671832"/>
              </a:solidFill>
              <a:latin typeface="+mj-lt"/>
              <a:cs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5A8C40-A596-1454-7066-FC77B935C95B}"/>
              </a:ext>
            </a:extLst>
          </p:cNvPr>
          <p:cNvSpPr txBox="1"/>
          <p:nvPr/>
        </p:nvSpPr>
        <p:spPr>
          <a:xfrm>
            <a:off x="7046243" y="5929358"/>
            <a:ext cx="26151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2025 m. </a:t>
            </a:r>
            <a:r>
              <a:rPr lang="lt-LT" sz="1400" b="1" dirty="0"/>
              <a:t>planas</a:t>
            </a:r>
            <a:r>
              <a:rPr lang="en-US" sz="1400" b="1" dirty="0"/>
              <a:t> -10 proc.</a:t>
            </a:r>
          </a:p>
        </p:txBody>
      </p:sp>
    </p:spTree>
    <p:extLst>
      <p:ext uri="{BB962C8B-B14F-4D97-AF65-F5344CB8AC3E}">
        <p14:creationId xmlns:p14="http://schemas.microsoft.com/office/powerpoint/2010/main" val="312324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F58BE-6C3C-72F4-D886-091857FB17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numerio vietos rezervavimo ženklas 1">
            <a:extLst>
              <a:ext uri="{FF2B5EF4-FFF2-40B4-BE49-F238E27FC236}">
                <a16:creationId xmlns:a16="http://schemas.microsoft.com/office/drawing/2014/main" id="{1D05053F-1560-4353-5DEA-084B2DD56E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B98DB72-CF4A-49EF-93E7-06E05F8BEC3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eksto vietos rezervavimo ženklas 22">
            <a:extLst>
              <a:ext uri="{FF2B5EF4-FFF2-40B4-BE49-F238E27FC236}">
                <a16:creationId xmlns:a16="http://schemas.microsoft.com/office/drawing/2014/main" id="{6363DBB8-0B42-E58E-91EF-F5AE1BD7DDB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3553" y="422741"/>
            <a:ext cx="9348580" cy="6377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lt-LT" sz="2400" b="1">
                <a:solidFill>
                  <a:srgbClr val="671832"/>
                </a:solidFill>
                <a:latin typeface="+mj-lt"/>
                <a:cs typeface="Times New Roman"/>
              </a:rPr>
              <a:t>Investicijos</a:t>
            </a:r>
          </a:p>
        </p:txBody>
      </p:sp>
      <p:pic>
        <p:nvPicPr>
          <p:cNvPr id="4" name="Paveikslėlis 3">
            <a:extLst>
              <a:ext uri="{FF2B5EF4-FFF2-40B4-BE49-F238E27FC236}">
                <a16:creationId xmlns:a16="http://schemas.microsoft.com/office/drawing/2014/main" id="{921B2FE2-8653-0072-ECCC-85A8EF8CD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39" y="946173"/>
            <a:ext cx="9030461" cy="5383544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D63808C2-B8A6-91DF-7898-EC3F2923D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39" y="968374"/>
            <a:ext cx="9576561" cy="570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988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70AA1-96EF-ACC9-855D-B408DA094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7">
            <a:extLst>
              <a:ext uri="{FF2B5EF4-FFF2-40B4-BE49-F238E27FC236}">
                <a16:creationId xmlns:a16="http://schemas.microsoft.com/office/drawing/2014/main" id="{41EBFD1D-27B7-98AC-B309-0EAFDA9680D7}"/>
              </a:ext>
            </a:extLst>
          </p:cNvPr>
          <p:cNvSpPr/>
          <p:nvPr/>
        </p:nvSpPr>
        <p:spPr>
          <a:xfrm>
            <a:off x="10399039" y="0"/>
            <a:ext cx="1792961" cy="1253993"/>
          </a:xfrm>
          <a:custGeom>
            <a:avLst/>
            <a:gdLst/>
            <a:ahLst/>
            <a:cxnLst/>
            <a:rect l="l" t="t" r="r" b="b"/>
            <a:pathLst>
              <a:path w="1266190" h="880110">
                <a:moveTo>
                  <a:pt x="1265643" y="0"/>
                </a:moveTo>
                <a:lnTo>
                  <a:pt x="0" y="0"/>
                </a:lnTo>
                <a:lnTo>
                  <a:pt x="139915" y="593851"/>
                </a:lnTo>
                <a:lnTo>
                  <a:pt x="153374" y="638503"/>
                </a:lnTo>
                <a:lnTo>
                  <a:pt x="171843" y="680199"/>
                </a:lnTo>
                <a:lnTo>
                  <a:pt x="194904" y="718682"/>
                </a:lnTo>
                <a:lnTo>
                  <a:pt x="222137" y="753694"/>
                </a:lnTo>
                <a:lnTo>
                  <a:pt x="253125" y="784976"/>
                </a:lnTo>
                <a:lnTo>
                  <a:pt x="287448" y="812270"/>
                </a:lnTo>
                <a:lnTo>
                  <a:pt x="324688" y="835317"/>
                </a:lnTo>
                <a:lnTo>
                  <a:pt x="364426" y="853859"/>
                </a:lnTo>
                <a:lnTo>
                  <a:pt x="406244" y="867638"/>
                </a:lnTo>
                <a:lnTo>
                  <a:pt x="449723" y="876394"/>
                </a:lnTo>
                <a:lnTo>
                  <a:pt x="494444" y="879871"/>
                </a:lnTo>
                <a:lnTo>
                  <a:pt x="539989" y="877809"/>
                </a:lnTo>
                <a:lnTo>
                  <a:pt x="585939" y="869950"/>
                </a:lnTo>
                <a:lnTo>
                  <a:pt x="1265643" y="709929"/>
                </a:lnTo>
                <a:lnTo>
                  <a:pt x="1265643" y="0"/>
                </a:ln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prstClr val="black"/>
              </a:solidFill>
              <a:latin typeface="Calibri" panose="020F0502020204030204"/>
              <a:sym typeface="Helvetica Neue"/>
            </a:endParaRPr>
          </a:p>
        </p:txBody>
      </p:sp>
      <p:pic>
        <p:nvPicPr>
          <p:cNvPr id="5" name="Picture 4" descr="A logo with a cat&#10;&#10;Description automatically generated">
            <a:extLst>
              <a:ext uri="{FF2B5EF4-FFF2-40B4-BE49-F238E27FC236}">
                <a16:creationId xmlns:a16="http://schemas.microsoft.com/office/drawing/2014/main" id="{06B0E9FB-E289-FE2C-4539-E647A368C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2468" y="216853"/>
            <a:ext cx="406102" cy="82028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8DD5439-5BED-A15B-6EB7-D7BF4F065CBE}"/>
              </a:ext>
            </a:extLst>
          </p:cNvPr>
          <p:cNvGrpSpPr/>
          <p:nvPr/>
        </p:nvGrpSpPr>
        <p:grpSpPr>
          <a:xfrm>
            <a:off x="451143" y="1594850"/>
            <a:ext cx="10844376" cy="3848409"/>
            <a:chOff x="786157" y="1142418"/>
            <a:chExt cx="10844376" cy="4497891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2491146D-B4FF-B2D4-B4CC-0FE1C19BB707}"/>
                </a:ext>
              </a:extLst>
            </p:cNvPr>
            <p:cNvSpPr/>
            <p:nvPr/>
          </p:nvSpPr>
          <p:spPr>
            <a:xfrm>
              <a:off x="786157" y="1283410"/>
              <a:ext cx="3465000" cy="4324374"/>
            </a:xfrm>
            <a:prstGeom prst="roundRect">
              <a:avLst>
                <a:gd name="adj" fmla="val 5796"/>
              </a:avLst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endParaRP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9136DDDA-3D5F-E4E6-F47E-4EB130315CDC}"/>
                </a:ext>
              </a:extLst>
            </p:cNvPr>
            <p:cNvSpPr/>
            <p:nvPr/>
          </p:nvSpPr>
          <p:spPr>
            <a:xfrm>
              <a:off x="4521934" y="1142418"/>
              <a:ext cx="3487137" cy="4465365"/>
            </a:xfrm>
            <a:prstGeom prst="roundRect">
              <a:avLst>
                <a:gd name="adj" fmla="val 5544"/>
              </a:avLst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5627C9D1-67CD-4A23-0868-628EA1C53A09}"/>
                </a:ext>
              </a:extLst>
            </p:cNvPr>
            <p:cNvSpPr/>
            <p:nvPr/>
          </p:nvSpPr>
          <p:spPr>
            <a:xfrm>
              <a:off x="8165533" y="1283410"/>
              <a:ext cx="3465000" cy="4356899"/>
            </a:xfrm>
            <a:prstGeom prst="roundRect">
              <a:avLst>
                <a:gd name="adj" fmla="val 8270"/>
              </a:avLst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36953F1-72C6-3BB4-41E2-F537505451CC}"/>
              </a:ext>
            </a:extLst>
          </p:cNvPr>
          <p:cNvSpPr txBox="1"/>
          <p:nvPr/>
        </p:nvSpPr>
        <p:spPr>
          <a:xfrm>
            <a:off x="1028393" y="1856149"/>
            <a:ext cx="2723064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b="1" dirty="0">
                <a:solidFill>
                  <a:srgbClr val="1B1B1B"/>
                </a:solidFill>
                <a:latin typeface="Lexend"/>
                <a:ea typeface="Roboto" panose="02000000000000000000" pitchFamily="2" charset="0"/>
              </a:rPr>
              <a:t>I </a:t>
            </a:r>
            <a:r>
              <a:rPr lang="lt-LT" sz="1600" b="1" dirty="0">
                <a:solidFill>
                  <a:srgbClr val="1B1B1B"/>
                </a:solidFill>
                <a:latin typeface="Lexend"/>
                <a:ea typeface="Roboto" panose="02000000000000000000" pitchFamily="2" charset="0"/>
              </a:rPr>
              <a:t>etapas</a:t>
            </a:r>
            <a:endParaRPr lang="en-US" sz="1600" b="1" dirty="0">
              <a:solidFill>
                <a:srgbClr val="1B1B1B"/>
              </a:solidFill>
              <a:latin typeface="Lexend"/>
              <a:ea typeface="Roboto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2023-2026 metai</a:t>
            </a:r>
            <a:endParaRPr kumimoji="0" lang="lt-LT" sz="105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5B60CA-50AF-2CEE-06B7-59B5F60D30CD}"/>
              </a:ext>
            </a:extLst>
          </p:cNvPr>
          <p:cNvSpPr txBox="1"/>
          <p:nvPr/>
        </p:nvSpPr>
        <p:spPr>
          <a:xfrm>
            <a:off x="4734468" y="1715483"/>
            <a:ext cx="2723064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</a:t>
            </a:r>
            <a:r>
              <a:rPr kumimoji="0" lang="lt-LT" sz="1600" b="1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 etapas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2023-2028 metai</a:t>
            </a:r>
            <a:endParaRPr kumimoji="0" lang="lt-LT" sz="105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07C78E-428A-CF9C-4F8D-8FED81AAAF08}"/>
              </a:ext>
            </a:extLst>
          </p:cNvPr>
          <p:cNvSpPr txBox="1"/>
          <p:nvPr/>
        </p:nvSpPr>
        <p:spPr>
          <a:xfrm>
            <a:off x="8355345" y="1879070"/>
            <a:ext cx="272306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lt-LT" sz="1600" b="1" dirty="0">
                <a:solidFill>
                  <a:srgbClr val="1B1B1B"/>
                </a:solidFill>
                <a:latin typeface="Lexend"/>
                <a:ea typeface="Roboto" panose="02000000000000000000" pitchFamily="2" charset="0"/>
              </a:rPr>
              <a:t>III  etapas</a:t>
            </a:r>
            <a:endParaRPr lang="en-US" sz="1600" b="1" dirty="0">
              <a:solidFill>
                <a:srgbClr val="1B1B1B"/>
              </a:solidFill>
              <a:latin typeface="Lexend"/>
              <a:ea typeface="Roboto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Pagal atskir</a:t>
            </a:r>
            <a:r>
              <a:rPr kumimoji="0" lang="lt-LT" sz="105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ą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 LRV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Sprendim</a:t>
            </a:r>
            <a:r>
              <a:rPr kumimoji="0" lang="lt-LT" sz="105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ą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DF2077E-EAC8-84AC-76EA-6C64EA55DEB9}"/>
              </a:ext>
            </a:extLst>
          </p:cNvPr>
          <p:cNvGrpSpPr/>
          <p:nvPr/>
        </p:nvGrpSpPr>
        <p:grpSpPr>
          <a:xfrm>
            <a:off x="1201715" y="2367887"/>
            <a:ext cx="2358479" cy="1720890"/>
            <a:chOff x="1069733" y="2640809"/>
            <a:chExt cx="2676822" cy="195317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4AB7EBA-6C19-9C67-7DB3-42A7E0CA13C4}"/>
                </a:ext>
              </a:extLst>
            </p:cNvPr>
            <p:cNvGrpSpPr/>
            <p:nvPr/>
          </p:nvGrpSpPr>
          <p:grpSpPr>
            <a:xfrm>
              <a:off x="1069733" y="2640809"/>
              <a:ext cx="2676822" cy="1953172"/>
              <a:chOff x="1638316" y="1848678"/>
              <a:chExt cx="5517113" cy="4025622"/>
            </a:xfrm>
          </p:grpSpPr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737BE315-B50B-6942-7A64-191A04F99573}"/>
                  </a:ext>
                </a:extLst>
              </p:cNvPr>
              <p:cNvGrpSpPr/>
              <p:nvPr/>
            </p:nvGrpSpPr>
            <p:grpSpPr>
              <a:xfrm>
                <a:off x="1638316" y="1848678"/>
                <a:ext cx="5517113" cy="4025622"/>
                <a:chOff x="1638316" y="1848678"/>
                <a:chExt cx="5517113" cy="4025622"/>
              </a:xfrm>
            </p:grpSpPr>
            <p:sp>
              <p:nvSpPr>
                <p:cNvPr id="31" name="Freeform: Shape 30">
                  <a:extLst>
                    <a:ext uri="{FF2B5EF4-FFF2-40B4-BE49-F238E27FC236}">
                      <a16:creationId xmlns:a16="http://schemas.microsoft.com/office/drawing/2014/main" id="{6FC53072-19C1-DBC0-2500-2055D718E690}"/>
                    </a:ext>
                  </a:extLst>
                </p:cNvPr>
                <p:cNvSpPr/>
                <p:nvPr/>
              </p:nvSpPr>
              <p:spPr>
                <a:xfrm>
                  <a:off x="1798983" y="2385391"/>
                  <a:ext cx="1749286" cy="2673627"/>
                </a:xfrm>
                <a:custGeom>
                  <a:avLst/>
                  <a:gdLst>
                    <a:gd name="connsiteX0" fmla="*/ 0 w 1749287"/>
                    <a:gd name="connsiteY0" fmla="*/ 159026 h 2673626"/>
                    <a:gd name="connsiteX1" fmla="*/ 556591 w 1749287"/>
                    <a:gd name="connsiteY1" fmla="*/ 0 h 2673626"/>
                    <a:gd name="connsiteX2" fmla="*/ 1749287 w 1749287"/>
                    <a:gd name="connsiteY2" fmla="*/ 387626 h 2673626"/>
                    <a:gd name="connsiteX3" fmla="*/ 1639956 w 1749287"/>
                    <a:gd name="connsiteY3" fmla="*/ 675861 h 2673626"/>
                    <a:gd name="connsiteX4" fmla="*/ 655982 w 1749287"/>
                    <a:gd name="connsiteY4" fmla="*/ 377687 h 2673626"/>
                    <a:gd name="connsiteX5" fmla="*/ 616226 w 1749287"/>
                    <a:gd name="connsiteY5" fmla="*/ 308113 h 2673626"/>
                    <a:gd name="connsiteX6" fmla="*/ 417443 w 1749287"/>
                    <a:gd name="connsiteY6" fmla="*/ 407505 h 2673626"/>
                    <a:gd name="connsiteX7" fmla="*/ 636104 w 1749287"/>
                    <a:gd name="connsiteY7" fmla="*/ 1302026 h 2673626"/>
                    <a:gd name="connsiteX8" fmla="*/ 1182756 w 1749287"/>
                    <a:gd name="connsiteY8" fmla="*/ 1182757 h 2673626"/>
                    <a:gd name="connsiteX9" fmla="*/ 1123121 w 1749287"/>
                    <a:gd name="connsiteY9" fmla="*/ 1073426 h 2673626"/>
                    <a:gd name="connsiteX10" fmla="*/ 1470991 w 1749287"/>
                    <a:gd name="connsiteY10" fmla="*/ 1003852 h 2673626"/>
                    <a:gd name="connsiteX11" fmla="*/ 1639956 w 1749287"/>
                    <a:gd name="connsiteY11" fmla="*/ 1759226 h 2673626"/>
                    <a:gd name="connsiteX12" fmla="*/ 1311965 w 1749287"/>
                    <a:gd name="connsiteY12" fmla="*/ 1848679 h 2673626"/>
                    <a:gd name="connsiteX13" fmla="*/ 1202634 w 1749287"/>
                    <a:gd name="connsiteY13" fmla="*/ 1441174 h 2673626"/>
                    <a:gd name="connsiteX14" fmla="*/ 705678 w 1749287"/>
                    <a:gd name="connsiteY14" fmla="*/ 1560444 h 2673626"/>
                    <a:gd name="connsiteX15" fmla="*/ 765313 w 1749287"/>
                    <a:gd name="connsiteY15" fmla="*/ 1789044 h 2673626"/>
                    <a:gd name="connsiteX16" fmla="*/ 1282147 w 1749287"/>
                    <a:gd name="connsiteY16" fmla="*/ 1958009 h 2673626"/>
                    <a:gd name="connsiteX17" fmla="*/ 1093304 w 1749287"/>
                    <a:gd name="connsiteY17" fmla="*/ 2673626 h 2673626"/>
                    <a:gd name="connsiteX18" fmla="*/ 496956 w 1749287"/>
                    <a:gd name="connsiteY18" fmla="*/ 2514600 h 2673626"/>
                    <a:gd name="connsiteX19" fmla="*/ 477078 w 1749287"/>
                    <a:gd name="connsiteY19" fmla="*/ 2246244 h 2673626"/>
                    <a:gd name="connsiteX20" fmla="*/ 884582 w 1749287"/>
                    <a:gd name="connsiteY20" fmla="*/ 2355574 h 2673626"/>
                    <a:gd name="connsiteX21" fmla="*/ 924339 w 1749287"/>
                    <a:gd name="connsiteY21" fmla="*/ 2107096 h 2673626"/>
                    <a:gd name="connsiteX22" fmla="*/ 417443 w 1749287"/>
                    <a:gd name="connsiteY22" fmla="*/ 1958009 h 2673626"/>
                    <a:gd name="connsiteX23" fmla="*/ 377687 w 1749287"/>
                    <a:gd name="connsiteY23" fmla="*/ 1709531 h 2673626"/>
                    <a:gd name="connsiteX24" fmla="*/ 0 w 1749287"/>
                    <a:gd name="connsiteY24" fmla="*/ 159026 h 26736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1749287" h="2673626">
                      <a:moveTo>
                        <a:pt x="0" y="159026"/>
                      </a:moveTo>
                      <a:lnTo>
                        <a:pt x="556591" y="0"/>
                      </a:lnTo>
                      <a:lnTo>
                        <a:pt x="1749287" y="387626"/>
                      </a:lnTo>
                      <a:lnTo>
                        <a:pt x="1639956" y="675861"/>
                      </a:lnTo>
                      <a:lnTo>
                        <a:pt x="655982" y="377687"/>
                      </a:lnTo>
                      <a:lnTo>
                        <a:pt x="616226" y="308113"/>
                      </a:lnTo>
                      <a:lnTo>
                        <a:pt x="417443" y="407505"/>
                      </a:lnTo>
                      <a:lnTo>
                        <a:pt x="636104" y="1302026"/>
                      </a:lnTo>
                      <a:lnTo>
                        <a:pt x="1182756" y="1182757"/>
                      </a:lnTo>
                      <a:lnTo>
                        <a:pt x="1123121" y="1073426"/>
                      </a:lnTo>
                      <a:lnTo>
                        <a:pt x="1470991" y="1003852"/>
                      </a:lnTo>
                      <a:lnTo>
                        <a:pt x="1639956" y="1759226"/>
                      </a:lnTo>
                      <a:lnTo>
                        <a:pt x="1311965" y="1848679"/>
                      </a:lnTo>
                      <a:lnTo>
                        <a:pt x="1202634" y="1441174"/>
                      </a:lnTo>
                      <a:lnTo>
                        <a:pt x="705678" y="1560444"/>
                      </a:lnTo>
                      <a:lnTo>
                        <a:pt x="765313" y="1789044"/>
                      </a:lnTo>
                      <a:lnTo>
                        <a:pt x="1282147" y="1958009"/>
                      </a:lnTo>
                      <a:lnTo>
                        <a:pt x="1093304" y="2673626"/>
                      </a:lnTo>
                      <a:lnTo>
                        <a:pt x="496956" y="2514600"/>
                      </a:lnTo>
                      <a:lnTo>
                        <a:pt x="477078" y="2246244"/>
                      </a:lnTo>
                      <a:lnTo>
                        <a:pt x="884582" y="2355574"/>
                      </a:lnTo>
                      <a:lnTo>
                        <a:pt x="924339" y="2107096"/>
                      </a:lnTo>
                      <a:lnTo>
                        <a:pt x="417443" y="1958009"/>
                      </a:lnTo>
                      <a:lnTo>
                        <a:pt x="377687" y="1709531"/>
                      </a:lnTo>
                      <a:lnTo>
                        <a:pt x="0" y="159026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id="{32F81F22-1A5F-09AE-75C2-384E94BE886C}"/>
                    </a:ext>
                  </a:extLst>
                </p:cNvPr>
                <p:cNvGrpSpPr/>
                <p:nvPr/>
              </p:nvGrpSpPr>
              <p:grpSpPr>
                <a:xfrm>
                  <a:off x="1638316" y="1848678"/>
                  <a:ext cx="5517113" cy="4025622"/>
                  <a:chOff x="1638316" y="1848678"/>
                  <a:chExt cx="5517113" cy="4025622"/>
                </a:xfrm>
              </p:grpSpPr>
              <p:sp>
                <p:nvSpPr>
                  <p:cNvPr id="42" name="Freeform: Shape 41">
                    <a:extLst>
                      <a:ext uri="{FF2B5EF4-FFF2-40B4-BE49-F238E27FC236}">
                        <a16:creationId xmlns:a16="http://schemas.microsoft.com/office/drawing/2014/main" id="{128BD553-930A-39B8-717E-54CB33F01A0B}"/>
                      </a:ext>
                    </a:extLst>
                  </p:cNvPr>
                  <p:cNvSpPr/>
                  <p:nvPr/>
                </p:nvSpPr>
                <p:spPr>
                  <a:xfrm>
                    <a:off x="1649896" y="1848678"/>
                    <a:ext cx="2186608" cy="3250096"/>
                  </a:xfrm>
                  <a:custGeom>
                    <a:avLst/>
                    <a:gdLst>
                      <a:gd name="connsiteX0" fmla="*/ 0 w 2186608"/>
                      <a:gd name="connsiteY0" fmla="*/ 39757 h 3250096"/>
                      <a:gd name="connsiteX1" fmla="*/ 576469 w 2186608"/>
                      <a:gd name="connsiteY1" fmla="*/ 0 h 3250096"/>
                      <a:gd name="connsiteX2" fmla="*/ 983974 w 2186608"/>
                      <a:gd name="connsiteY2" fmla="*/ 9939 h 3250096"/>
                      <a:gd name="connsiteX3" fmla="*/ 1341782 w 2186608"/>
                      <a:gd name="connsiteY3" fmla="*/ 39757 h 3250096"/>
                      <a:gd name="connsiteX4" fmla="*/ 2186608 w 2186608"/>
                      <a:gd name="connsiteY4" fmla="*/ 168965 h 3250096"/>
                      <a:gd name="connsiteX5" fmla="*/ 1798982 w 2186608"/>
                      <a:gd name="connsiteY5" fmla="*/ 1212574 h 3250096"/>
                      <a:gd name="connsiteX6" fmla="*/ 1669774 w 2186608"/>
                      <a:gd name="connsiteY6" fmla="*/ 1172818 h 3250096"/>
                      <a:gd name="connsiteX7" fmla="*/ 1689652 w 2186608"/>
                      <a:gd name="connsiteY7" fmla="*/ 1520687 h 3250096"/>
                      <a:gd name="connsiteX8" fmla="*/ 1908313 w 2186608"/>
                      <a:gd name="connsiteY8" fmla="*/ 2256183 h 3250096"/>
                      <a:gd name="connsiteX9" fmla="*/ 1908313 w 2186608"/>
                      <a:gd name="connsiteY9" fmla="*/ 2405270 h 3250096"/>
                      <a:gd name="connsiteX10" fmla="*/ 1520687 w 2186608"/>
                      <a:gd name="connsiteY10" fmla="*/ 2524539 h 3250096"/>
                      <a:gd name="connsiteX11" fmla="*/ 1391478 w 2186608"/>
                      <a:gd name="connsiteY11" fmla="*/ 2405270 h 3250096"/>
                      <a:gd name="connsiteX12" fmla="*/ 1292087 w 2186608"/>
                      <a:gd name="connsiteY12" fmla="*/ 2037522 h 3250096"/>
                      <a:gd name="connsiteX13" fmla="*/ 894521 w 2186608"/>
                      <a:gd name="connsiteY13" fmla="*/ 2136913 h 3250096"/>
                      <a:gd name="connsiteX14" fmla="*/ 834887 w 2186608"/>
                      <a:gd name="connsiteY14" fmla="*/ 2117035 h 3250096"/>
                      <a:gd name="connsiteX15" fmla="*/ 496956 w 2186608"/>
                      <a:gd name="connsiteY15" fmla="*/ 2236305 h 3250096"/>
                      <a:gd name="connsiteX16" fmla="*/ 675861 w 2186608"/>
                      <a:gd name="connsiteY16" fmla="*/ 3120887 h 3250096"/>
                      <a:gd name="connsiteX17" fmla="*/ 1252330 w 2186608"/>
                      <a:gd name="connsiteY17" fmla="*/ 3250096 h 3250096"/>
                      <a:gd name="connsiteX18" fmla="*/ 1451113 w 2186608"/>
                      <a:gd name="connsiteY18" fmla="*/ 2474844 h 3250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2186608" h="3250096">
                        <a:moveTo>
                          <a:pt x="0" y="39757"/>
                        </a:moveTo>
                        <a:lnTo>
                          <a:pt x="576469" y="0"/>
                        </a:lnTo>
                        <a:lnTo>
                          <a:pt x="983974" y="9939"/>
                        </a:lnTo>
                        <a:lnTo>
                          <a:pt x="1341782" y="39757"/>
                        </a:lnTo>
                        <a:lnTo>
                          <a:pt x="2186608" y="168965"/>
                        </a:lnTo>
                        <a:lnTo>
                          <a:pt x="1798982" y="1212574"/>
                        </a:lnTo>
                        <a:lnTo>
                          <a:pt x="1669774" y="1172818"/>
                        </a:lnTo>
                        <a:lnTo>
                          <a:pt x="1689652" y="1520687"/>
                        </a:lnTo>
                        <a:lnTo>
                          <a:pt x="1908313" y="2256183"/>
                        </a:lnTo>
                        <a:lnTo>
                          <a:pt x="1908313" y="2405270"/>
                        </a:lnTo>
                        <a:lnTo>
                          <a:pt x="1520687" y="2524539"/>
                        </a:lnTo>
                        <a:lnTo>
                          <a:pt x="1391478" y="2405270"/>
                        </a:lnTo>
                        <a:lnTo>
                          <a:pt x="1292087" y="2037522"/>
                        </a:lnTo>
                        <a:lnTo>
                          <a:pt x="894521" y="2136913"/>
                        </a:lnTo>
                        <a:lnTo>
                          <a:pt x="834887" y="2117035"/>
                        </a:lnTo>
                        <a:lnTo>
                          <a:pt x="496956" y="2236305"/>
                        </a:lnTo>
                        <a:lnTo>
                          <a:pt x="675861" y="3120887"/>
                        </a:lnTo>
                        <a:lnTo>
                          <a:pt x="1252330" y="3250096"/>
                        </a:lnTo>
                        <a:lnTo>
                          <a:pt x="1451113" y="2474844"/>
                        </a:lnTo>
                      </a:path>
                    </a:pathLst>
                  </a:custGeom>
                  <a:noFill/>
                  <a:ln>
                    <a:solidFill>
                      <a:srgbClr val="A15B73"/>
                    </a:solidFill>
                    <a:prstDash val="sysDot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" name="Freeform: Shape 42">
                    <a:extLst>
                      <a:ext uri="{FF2B5EF4-FFF2-40B4-BE49-F238E27FC236}">
                        <a16:creationId xmlns:a16="http://schemas.microsoft.com/office/drawing/2014/main" id="{72BC007A-DF08-FD9B-9EE1-9A39F04E18D9}"/>
                      </a:ext>
                    </a:extLst>
                  </p:cNvPr>
                  <p:cNvSpPr/>
                  <p:nvPr/>
                </p:nvSpPr>
                <p:spPr>
                  <a:xfrm>
                    <a:off x="1638316" y="1888436"/>
                    <a:ext cx="502752" cy="2194923"/>
                  </a:xfrm>
                  <a:custGeom>
                    <a:avLst/>
                    <a:gdLst>
                      <a:gd name="connsiteX0" fmla="*/ 0 w 556591"/>
                      <a:gd name="connsiteY0" fmla="*/ 0 h 2216426"/>
                      <a:gd name="connsiteX1" fmla="*/ 556591 w 556591"/>
                      <a:gd name="connsiteY1" fmla="*/ 2216426 h 22164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556591" h="2216426">
                        <a:moveTo>
                          <a:pt x="0" y="0"/>
                        </a:moveTo>
                        <a:lnTo>
                          <a:pt x="556591" y="2216426"/>
                        </a:lnTo>
                      </a:path>
                    </a:pathLst>
                  </a:custGeom>
                  <a:noFill/>
                  <a:ln>
                    <a:solidFill>
                      <a:srgbClr val="A15B73"/>
                    </a:solidFill>
                    <a:prstDash val="sysDot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" name="Freeform: Shape 43">
                    <a:extLst>
                      <a:ext uri="{FF2B5EF4-FFF2-40B4-BE49-F238E27FC236}">
                        <a16:creationId xmlns:a16="http://schemas.microsoft.com/office/drawing/2014/main" id="{257097D0-B000-5A7E-E8F7-C88290661D98}"/>
                      </a:ext>
                    </a:extLst>
                  </p:cNvPr>
                  <p:cNvSpPr/>
                  <p:nvPr/>
                </p:nvSpPr>
                <p:spPr>
                  <a:xfrm>
                    <a:off x="2945392" y="2733262"/>
                    <a:ext cx="4210037" cy="3141038"/>
                  </a:xfrm>
                  <a:custGeom>
                    <a:avLst/>
                    <a:gdLst>
                      <a:gd name="connsiteX0" fmla="*/ 198782 w 4134678"/>
                      <a:gd name="connsiteY0" fmla="*/ 1530626 h 2922105"/>
                      <a:gd name="connsiteX1" fmla="*/ 0 w 4134678"/>
                      <a:gd name="connsiteY1" fmla="*/ 2256183 h 2922105"/>
                      <a:gd name="connsiteX2" fmla="*/ 2325756 w 4134678"/>
                      <a:gd name="connsiteY2" fmla="*/ 2922105 h 2922105"/>
                      <a:gd name="connsiteX3" fmla="*/ 4134678 w 4134678"/>
                      <a:gd name="connsiteY3" fmla="*/ 1222513 h 2922105"/>
                      <a:gd name="connsiteX4" fmla="*/ 3468756 w 4134678"/>
                      <a:gd name="connsiteY4" fmla="*/ 596348 h 2922105"/>
                      <a:gd name="connsiteX5" fmla="*/ 3110947 w 4134678"/>
                      <a:gd name="connsiteY5" fmla="*/ 327992 h 2922105"/>
                      <a:gd name="connsiteX6" fmla="*/ 2653747 w 4134678"/>
                      <a:gd name="connsiteY6" fmla="*/ 49696 h 2922105"/>
                      <a:gd name="connsiteX7" fmla="*/ 2524539 w 4134678"/>
                      <a:gd name="connsiteY7" fmla="*/ 0 h 2922105"/>
                      <a:gd name="connsiteX8" fmla="*/ 2216426 w 4134678"/>
                      <a:gd name="connsiteY8" fmla="*/ 924339 h 2922105"/>
                      <a:gd name="connsiteX9" fmla="*/ 2305878 w 4134678"/>
                      <a:gd name="connsiteY9" fmla="*/ 1123122 h 2922105"/>
                      <a:gd name="connsiteX10" fmla="*/ 2643808 w 4134678"/>
                      <a:gd name="connsiteY10" fmla="*/ 1242392 h 2922105"/>
                      <a:gd name="connsiteX11" fmla="*/ 2584173 w 4134678"/>
                      <a:gd name="connsiteY11" fmla="*/ 1431235 h 2922105"/>
                      <a:gd name="connsiteX12" fmla="*/ 2892286 w 4134678"/>
                      <a:gd name="connsiteY12" fmla="*/ 1610139 h 2922105"/>
                      <a:gd name="connsiteX13" fmla="*/ 3299791 w 4134678"/>
                      <a:gd name="connsiteY13" fmla="*/ 2017644 h 2922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4134678" h="2922105">
                        <a:moveTo>
                          <a:pt x="198782" y="1530626"/>
                        </a:moveTo>
                        <a:lnTo>
                          <a:pt x="0" y="2256183"/>
                        </a:lnTo>
                        <a:lnTo>
                          <a:pt x="2325756" y="2922105"/>
                        </a:lnTo>
                        <a:lnTo>
                          <a:pt x="4134678" y="1222513"/>
                        </a:lnTo>
                        <a:lnTo>
                          <a:pt x="3468756" y="596348"/>
                        </a:lnTo>
                        <a:lnTo>
                          <a:pt x="3110947" y="327992"/>
                        </a:lnTo>
                        <a:lnTo>
                          <a:pt x="2653747" y="49696"/>
                        </a:lnTo>
                        <a:lnTo>
                          <a:pt x="2524539" y="0"/>
                        </a:lnTo>
                        <a:lnTo>
                          <a:pt x="2216426" y="924339"/>
                        </a:lnTo>
                        <a:lnTo>
                          <a:pt x="2305878" y="1123122"/>
                        </a:lnTo>
                        <a:lnTo>
                          <a:pt x="2643808" y="1242392"/>
                        </a:lnTo>
                        <a:lnTo>
                          <a:pt x="2584173" y="1431235"/>
                        </a:lnTo>
                        <a:lnTo>
                          <a:pt x="2892286" y="1610139"/>
                        </a:lnTo>
                        <a:lnTo>
                          <a:pt x="3299791" y="2017644"/>
                        </a:lnTo>
                      </a:path>
                    </a:pathLst>
                  </a:custGeom>
                  <a:noFill/>
                  <a:ln>
                    <a:solidFill>
                      <a:srgbClr val="A15B73"/>
                    </a:solidFill>
                    <a:prstDash val="sysDot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5" name="Freeform: Shape 44">
                    <a:extLst>
                      <a:ext uri="{FF2B5EF4-FFF2-40B4-BE49-F238E27FC236}">
                        <a16:creationId xmlns:a16="http://schemas.microsoft.com/office/drawing/2014/main" id="{29665664-DB8B-E40A-62E7-5FD2D1273D92}"/>
                      </a:ext>
                    </a:extLst>
                  </p:cNvPr>
                  <p:cNvSpPr/>
                  <p:nvPr/>
                </p:nvSpPr>
                <p:spPr>
                  <a:xfrm>
                    <a:off x="3342958" y="2273627"/>
                    <a:ext cx="2157116" cy="958605"/>
                  </a:xfrm>
                  <a:custGeom>
                    <a:avLst/>
                    <a:gdLst>
                      <a:gd name="connsiteX0" fmla="*/ 0 w 2196548"/>
                      <a:gd name="connsiteY0" fmla="*/ 1103244 h 1103244"/>
                      <a:gd name="connsiteX1" fmla="*/ 407504 w 2196548"/>
                      <a:gd name="connsiteY1" fmla="*/ 1003853 h 1103244"/>
                      <a:gd name="connsiteX2" fmla="*/ 725556 w 2196548"/>
                      <a:gd name="connsiteY2" fmla="*/ 0 h 1103244"/>
                      <a:gd name="connsiteX3" fmla="*/ 1798983 w 2196548"/>
                      <a:gd name="connsiteY3" fmla="*/ 357809 h 1103244"/>
                      <a:gd name="connsiteX4" fmla="*/ 2196548 w 2196548"/>
                      <a:gd name="connsiteY4" fmla="*/ 516835 h 1103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196548" h="1103244">
                        <a:moveTo>
                          <a:pt x="0" y="1103244"/>
                        </a:moveTo>
                        <a:lnTo>
                          <a:pt x="407504" y="1003853"/>
                        </a:lnTo>
                        <a:lnTo>
                          <a:pt x="725556" y="0"/>
                        </a:lnTo>
                        <a:lnTo>
                          <a:pt x="1798983" y="357809"/>
                        </a:lnTo>
                        <a:lnTo>
                          <a:pt x="2196548" y="516835"/>
                        </a:lnTo>
                      </a:path>
                    </a:pathLst>
                  </a:custGeom>
                  <a:noFill/>
                  <a:ln>
                    <a:solidFill>
                      <a:srgbClr val="A15B73"/>
                    </a:solidFill>
                    <a:prstDash val="sysDot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" name="Freeform: Shape 32">
                  <a:extLst>
                    <a:ext uri="{FF2B5EF4-FFF2-40B4-BE49-F238E27FC236}">
                      <a16:creationId xmlns:a16="http://schemas.microsoft.com/office/drawing/2014/main" id="{95D4FC8E-E992-B736-CA8A-1CCCC5A3A3B2}"/>
                    </a:ext>
                  </a:extLst>
                </p:cNvPr>
                <p:cNvSpPr/>
                <p:nvPr/>
              </p:nvSpPr>
              <p:spPr>
                <a:xfrm>
                  <a:off x="3011557" y="4482548"/>
                  <a:ext cx="3001617" cy="1182756"/>
                </a:xfrm>
                <a:custGeom>
                  <a:avLst/>
                  <a:gdLst>
                    <a:gd name="connsiteX0" fmla="*/ 99391 w 3001617"/>
                    <a:gd name="connsiteY0" fmla="*/ 278295 h 1182756"/>
                    <a:gd name="connsiteX1" fmla="*/ 1540565 w 3001617"/>
                    <a:gd name="connsiteY1" fmla="*/ 715617 h 1182756"/>
                    <a:gd name="connsiteX2" fmla="*/ 1600200 w 3001617"/>
                    <a:gd name="connsiteY2" fmla="*/ 665922 h 1182756"/>
                    <a:gd name="connsiteX3" fmla="*/ 1600200 w 3001617"/>
                    <a:gd name="connsiteY3" fmla="*/ 586409 h 1182756"/>
                    <a:gd name="connsiteX4" fmla="*/ 1679713 w 3001617"/>
                    <a:gd name="connsiteY4" fmla="*/ 556591 h 1182756"/>
                    <a:gd name="connsiteX5" fmla="*/ 1868556 w 3001617"/>
                    <a:gd name="connsiteY5" fmla="*/ 0 h 1182756"/>
                    <a:gd name="connsiteX6" fmla="*/ 3001617 w 3001617"/>
                    <a:gd name="connsiteY6" fmla="*/ 387626 h 1182756"/>
                    <a:gd name="connsiteX7" fmla="*/ 2882347 w 3001617"/>
                    <a:gd name="connsiteY7" fmla="*/ 636104 h 1182756"/>
                    <a:gd name="connsiteX8" fmla="*/ 2773017 w 3001617"/>
                    <a:gd name="connsiteY8" fmla="*/ 596348 h 1182756"/>
                    <a:gd name="connsiteX9" fmla="*/ 2693504 w 3001617"/>
                    <a:gd name="connsiteY9" fmla="*/ 844826 h 1182756"/>
                    <a:gd name="connsiteX10" fmla="*/ 2584173 w 3001617"/>
                    <a:gd name="connsiteY10" fmla="*/ 805069 h 1182756"/>
                    <a:gd name="connsiteX11" fmla="*/ 2514600 w 3001617"/>
                    <a:gd name="connsiteY11" fmla="*/ 983974 h 1182756"/>
                    <a:gd name="connsiteX12" fmla="*/ 2435086 w 3001617"/>
                    <a:gd name="connsiteY12" fmla="*/ 993913 h 1182756"/>
                    <a:gd name="connsiteX13" fmla="*/ 2425147 w 3001617"/>
                    <a:gd name="connsiteY13" fmla="*/ 1083365 h 1182756"/>
                    <a:gd name="connsiteX14" fmla="*/ 2345634 w 3001617"/>
                    <a:gd name="connsiteY14" fmla="*/ 1172817 h 1182756"/>
                    <a:gd name="connsiteX15" fmla="*/ 2236304 w 3001617"/>
                    <a:gd name="connsiteY15" fmla="*/ 1182756 h 1182756"/>
                    <a:gd name="connsiteX16" fmla="*/ 1262269 w 3001617"/>
                    <a:gd name="connsiteY16" fmla="*/ 874643 h 1182756"/>
                    <a:gd name="connsiteX17" fmla="*/ 1202634 w 3001617"/>
                    <a:gd name="connsiteY17" fmla="*/ 944217 h 1182756"/>
                    <a:gd name="connsiteX18" fmla="*/ 0 w 3001617"/>
                    <a:gd name="connsiteY18" fmla="*/ 606287 h 1182756"/>
                    <a:gd name="connsiteX19" fmla="*/ 99391 w 3001617"/>
                    <a:gd name="connsiteY19" fmla="*/ 278295 h 11827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001617" h="1182756">
                      <a:moveTo>
                        <a:pt x="99391" y="278295"/>
                      </a:moveTo>
                      <a:lnTo>
                        <a:pt x="1540565" y="715617"/>
                      </a:lnTo>
                      <a:lnTo>
                        <a:pt x="1600200" y="665922"/>
                      </a:lnTo>
                      <a:lnTo>
                        <a:pt x="1600200" y="586409"/>
                      </a:lnTo>
                      <a:lnTo>
                        <a:pt x="1679713" y="556591"/>
                      </a:lnTo>
                      <a:lnTo>
                        <a:pt x="1868556" y="0"/>
                      </a:lnTo>
                      <a:lnTo>
                        <a:pt x="3001617" y="387626"/>
                      </a:lnTo>
                      <a:lnTo>
                        <a:pt x="2882347" y="636104"/>
                      </a:lnTo>
                      <a:lnTo>
                        <a:pt x="2773017" y="596348"/>
                      </a:lnTo>
                      <a:lnTo>
                        <a:pt x="2693504" y="844826"/>
                      </a:lnTo>
                      <a:lnTo>
                        <a:pt x="2584173" y="805069"/>
                      </a:lnTo>
                      <a:lnTo>
                        <a:pt x="2514600" y="983974"/>
                      </a:lnTo>
                      <a:lnTo>
                        <a:pt x="2435086" y="993913"/>
                      </a:lnTo>
                      <a:lnTo>
                        <a:pt x="2425147" y="1083365"/>
                      </a:lnTo>
                      <a:lnTo>
                        <a:pt x="2345634" y="1172817"/>
                      </a:lnTo>
                      <a:lnTo>
                        <a:pt x="2236304" y="1182756"/>
                      </a:lnTo>
                      <a:lnTo>
                        <a:pt x="1262269" y="874643"/>
                      </a:lnTo>
                      <a:lnTo>
                        <a:pt x="1202634" y="944217"/>
                      </a:lnTo>
                      <a:lnTo>
                        <a:pt x="0" y="606287"/>
                      </a:lnTo>
                      <a:lnTo>
                        <a:pt x="99391" y="278295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61C77E06-F1A3-3C0D-8251-DF2F6E6A8D85}"/>
                    </a:ext>
                  </a:extLst>
                </p:cNvPr>
                <p:cNvSpPr/>
                <p:nvPr/>
              </p:nvSpPr>
              <p:spPr>
                <a:xfrm rot="1078302">
                  <a:off x="4179290" y="4811262"/>
                  <a:ext cx="151397" cy="235199"/>
                </a:xfrm>
                <a:prstGeom prst="rect">
                  <a:avLst/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A5FAA62C-7209-B6E2-EA55-B4C1167C4982}"/>
                    </a:ext>
                  </a:extLst>
                </p:cNvPr>
                <p:cNvSpPr/>
                <p:nvPr/>
              </p:nvSpPr>
              <p:spPr>
                <a:xfrm rot="1078302">
                  <a:off x="3732675" y="3777994"/>
                  <a:ext cx="106221" cy="45719"/>
                </a:xfrm>
                <a:prstGeom prst="rect">
                  <a:avLst/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04FC4376-045E-07AD-5F71-C86652207F35}"/>
                    </a:ext>
                  </a:extLst>
                </p:cNvPr>
                <p:cNvSpPr/>
                <p:nvPr/>
              </p:nvSpPr>
              <p:spPr>
                <a:xfrm rot="1078302">
                  <a:off x="5053540" y="3863341"/>
                  <a:ext cx="106221" cy="45719"/>
                </a:xfrm>
                <a:prstGeom prst="rect">
                  <a:avLst/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1A64C6D0-74B9-B27E-CA16-5FCDFFD3A58F}"/>
                    </a:ext>
                  </a:extLst>
                </p:cNvPr>
                <p:cNvSpPr/>
                <p:nvPr/>
              </p:nvSpPr>
              <p:spPr>
                <a:xfrm rot="1078302">
                  <a:off x="5925684" y="4022367"/>
                  <a:ext cx="106221" cy="45719"/>
                </a:xfrm>
                <a:prstGeom prst="rect">
                  <a:avLst/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ADB3B18A-90E4-09EF-4DA3-2741AD94AE47}"/>
                    </a:ext>
                  </a:extLst>
                </p:cNvPr>
                <p:cNvSpPr/>
                <p:nvPr/>
              </p:nvSpPr>
              <p:spPr>
                <a:xfrm rot="1078302">
                  <a:off x="4451481" y="3547660"/>
                  <a:ext cx="68813" cy="106901"/>
                </a:xfrm>
                <a:prstGeom prst="rect">
                  <a:avLst/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15889BD6-2DA0-BA54-4E58-2DE7B80DF421}"/>
                    </a:ext>
                  </a:extLst>
                </p:cNvPr>
                <p:cNvSpPr/>
                <p:nvPr/>
              </p:nvSpPr>
              <p:spPr>
                <a:xfrm rot="1078302">
                  <a:off x="5336763" y="4062509"/>
                  <a:ext cx="226070" cy="192306"/>
                </a:xfrm>
                <a:prstGeom prst="rect">
                  <a:avLst/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59A74E27-CBA2-A88C-5BE9-DEC2802FB4CB}"/>
                    </a:ext>
                  </a:extLst>
                </p:cNvPr>
                <p:cNvSpPr/>
                <p:nvPr/>
              </p:nvSpPr>
              <p:spPr>
                <a:xfrm>
                  <a:off x="5666050" y="4084235"/>
                  <a:ext cx="258419" cy="298175"/>
                </a:xfrm>
                <a:custGeom>
                  <a:avLst/>
                  <a:gdLst>
                    <a:gd name="connsiteX0" fmla="*/ 39757 w 258418"/>
                    <a:gd name="connsiteY0" fmla="*/ 0 h 298174"/>
                    <a:gd name="connsiteX1" fmla="*/ 208722 w 258418"/>
                    <a:gd name="connsiteY1" fmla="*/ 119270 h 298174"/>
                    <a:gd name="connsiteX2" fmla="*/ 258418 w 258418"/>
                    <a:gd name="connsiteY2" fmla="*/ 238540 h 298174"/>
                    <a:gd name="connsiteX3" fmla="*/ 198783 w 258418"/>
                    <a:gd name="connsiteY3" fmla="*/ 298174 h 298174"/>
                    <a:gd name="connsiteX4" fmla="*/ 99392 w 258418"/>
                    <a:gd name="connsiteY4" fmla="*/ 218661 h 298174"/>
                    <a:gd name="connsiteX5" fmla="*/ 0 w 258418"/>
                    <a:gd name="connsiteY5" fmla="*/ 168966 h 298174"/>
                    <a:gd name="connsiteX6" fmla="*/ 39757 w 258418"/>
                    <a:gd name="connsiteY6" fmla="*/ 0 h 2981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58418" h="298174">
                      <a:moveTo>
                        <a:pt x="39757" y="0"/>
                      </a:moveTo>
                      <a:lnTo>
                        <a:pt x="208722" y="119270"/>
                      </a:lnTo>
                      <a:lnTo>
                        <a:pt x="258418" y="238540"/>
                      </a:lnTo>
                      <a:lnTo>
                        <a:pt x="198783" y="298174"/>
                      </a:lnTo>
                      <a:lnTo>
                        <a:pt x="99392" y="218661"/>
                      </a:lnTo>
                      <a:lnTo>
                        <a:pt x="0" y="168966"/>
                      </a:lnTo>
                      <a:lnTo>
                        <a:pt x="39757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C267CBFA-7EFF-08CF-F5F0-2722725FF976}"/>
                    </a:ext>
                  </a:extLst>
                </p:cNvPr>
                <p:cNvSpPr/>
                <p:nvPr/>
              </p:nvSpPr>
              <p:spPr>
                <a:xfrm>
                  <a:off x="5456583" y="3389243"/>
                  <a:ext cx="1669774" cy="1441174"/>
                </a:xfrm>
                <a:custGeom>
                  <a:avLst/>
                  <a:gdLst>
                    <a:gd name="connsiteX0" fmla="*/ 119269 w 1669774"/>
                    <a:gd name="connsiteY0" fmla="*/ 0 h 1441174"/>
                    <a:gd name="connsiteX1" fmla="*/ 1302026 w 1669774"/>
                    <a:gd name="connsiteY1" fmla="*/ 337931 h 1441174"/>
                    <a:gd name="connsiteX2" fmla="*/ 1669774 w 1669774"/>
                    <a:gd name="connsiteY2" fmla="*/ 685800 h 1441174"/>
                    <a:gd name="connsiteX3" fmla="*/ 844826 w 1669774"/>
                    <a:gd name="connsiteY3" fmla="*/ 1441174 h 1441174"/>
                    <a:gd name="connsiteX4" fmla="*/ 626165 w 1669774"/>
                    <a:gd name="connsiteY4" fmla="*/ 1212574 h 1441174"/>
                    <a:gd name="connsiteX5" fmla="*/ 745434 w 1669774"/>
                    <a:gd name="connsiteY5" fmla="*/ 1083366 h 1441174"/>
                    <a:gd name="connsiteX6" fmla="*/ 775252 w 1669774"/>
                    <a:gd name="connsiteY6" fmla="*/ 1093305 h 1441174"/>
                    <a:gd name="connsiteX7" fmla="*/ 1242391 w 1669774"/>
                    <a:gd name="connsiteY7" fmla="*/ 685800 h 1441174"/>
                    <a:gd name="connsiteX8" fmla="*/ 1123121 w 1669774"/>
                    <a:gd name="connsiteY8" fmla="*/ 546653 h 1441174"/>
                    <a:gd name="connsiteX9" fmla="*/ 1003852 w 1669774"/>
                    <a:gd name="connsiteY9" fmla="*/ 566531 h 1441174"/>
                    <a:gd name="connsiteX10" fmla="*/ 0 w 1669774"/>
                    <a:gd name="connsiteY10" fmla="*/ 258418 h 1441174"/>
                    <a:gd name="connsiteX11" fmla="*/ 119269 w 1669774"/>
                    <a:gd name="connsiteY11" fmla="*/ 0 h 14411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669774" h="1441174">
                      <a:moveTo>
                        <a:pt x="119269" y="0"/>
                      </a:moveTo>
                      <a:lnTo>
                        <a:pt x="1302026" y="337931"/>
                      </a:lnTo>
                      <a:lnTo>
                        <a:pt x="1669774" y="685800"/>
                      </a:lnTo>
                      <a:lnTo>
                        <a:pt x="844826" y="1441174"/>
                      </a:lnTo>
                      <a:lnTo>
                        <a:pt x="626165" y="1212574"/>
                      </a:lnTo>
                      <a:lnTo>
                        <a:pt x="745434" y="1083366"/>
                      </a:lnTo>
                      <a:lnTo>
                        <a:pt x="775252" y="1093305"/>
                      </a:lnTo>
                      <a:lnTo>
                        <a:pt x="1242391" y="685800"/>
                      </a:lnTo>
                      <a:lnTo>
                        <a:pt x="1123121" y="546653"/>
                      </a:lnTo>
                      <a:lnTo>
                        <a:pt x="1003852" y="566531"/>
                      </a:lnTo>
                      <a:lnTo>
                        <a:pt x="0" y="258418"/>
                      </a:lnTo>
                      <a:lnTo>
                        <a:pt x="119269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8F88E6AC-5C0B-8555-62E3-FBF26EBAD6E5}"/>
                  </a:ext>
                </a:extLst>
              </p:cNvPr>
              <p:cNvSpPr/>
              <p:nvPr/>
            </p:nvSpPr>
            <p:spPr>
              <a:xfrm>
                <a:off x="3922421" y="2809526"/>
                <a:ext cx="1345319" cy="1881746"/>
              </a:xfrm>
              <a:custGeom>
                <a:avLst/>
                <a:gdLst>
                  <a:gd name="connsiteX0" fmla="*/ 0 w 1401417"/>
                  <a:gd name="connsiteY0" fmla="*/ 248478 h 1958009"/>
                  <a:gd name="connsiteX1" fmla="*/ 79513 w 1401417"/>
                  <a:gd name="connsiteY1" fmla="*/ 0 h 1958009"/>
                  <a:gd name="connsiteX2" fmla="*/ 1401417 w 1401417"/>
                  <a:gd name="connsiteY2" fmla="*/ 407504 h 1958009"/>
                  <a:gd name="connsiteX3" fmla="*/ 1302026 w 1401417"/>
                  <a:gd name="connsiteY3" fmla="*/ 685800 h 1958009"/>
                  <a:gd name="connsiteX4" fmla="*/ 1123121 w 1401417"/>
                  <a:gd name="connsiteY4" fmla="*/ 616226 h 1958009"/>
                  <a:gd name="connsiteX5" fmla="*/ 1013791 w 1401417"/>
                  <a:gd name="connsiteY5" fmla="*/ 884582 h 1958009"/>
                  <a:gd name="connsiteX6" fmla="*/ 1103243 w 1401417"/>
                  <a:gd name="connsiteY6" fmla="*/ 934278 h 1958009"/>
                  <a:gd name="connsiteX7" fmla="*/ 745435 w 1401417"/>
                  <a:gd name="connsiteY7" fmla="*/ 1958009 h 1958009"/>
                  <a:gd name="connsiteX8" fmla="*/ 467139 w 1401417"/>
                  <a:gd name="connsiteY8" fmla="*/ 1848678 h 1958009"/>
                  <a:gd name="connsiteX9" fmla="*/ 775252 w 1401417"/>
                  <a:gd name="connsiteY9" fmla="*/ 834887 h 1958009"/>
                  <a:gd name="connsiteX10" fmla="*/ 815008 w 1401417"/>
                  <a:gd name="connsiteY10" fmla="*/ 834887 h 1958009"/>
                  <a:gd name="connsiteX11" fmla="*/ 904461 w 1401417"/>
                  <a:gd name="connsiteY11" fmla="*/ 556591 h 1958009"/>
                  <a:gd name="connsiteX12" fmla="*/ 0 w 1401417"/>
                  <a:gd name="connsiteY12" fmla="*/ 248478 h 1958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01417" h="1958009">
                    <a:moveTo>
                      <a:pt x="0" y="248478"/>
                    </a:moveTo>
                    <a:lnTo>
                      <a:pt x="79513" y="0"/>
                    </a:lnTo>
                    <a:lnTo>
                      <a:pt x="1401417" y="407504"/>
                    </a:lnTo>
                    <a:lnTo>
                      <a:pt x="1302026" y="685800"/>
                    </a:lnTo>
                    <a:lnTo>
                      <a:pt x="1123121" y="616226"/>
                    </a:lnTo>
                    <a:lnTo>
                      <a:pt x="1013791" y="884582"/>
                    </a:lnTo>
                    <a:lnTo>
                      <a:pt x="1103243" y="934278"/>
                    </a:lnTo>
                    <a:lnTo>
                      <a:pt x="745435" y="1958009"/>
                    </a:lnTo>
                    <a:lnTo>
                      <a:pt x="467139" y="1848678"/>
                    </a:lnTo>
                    <a:lnTo>
                      <a:pt x="775252" y="834887"/>
                    </a:lnTo>
                    <a:lnTo>
                      <a:pt x="815008" y="834887"/>
                    </a:lnTo>
                    <a:lnTo>
                      <a:pt x="904461" y="556591"/>
                    </a:lnTo>
                    <a:lnTo>
                      <a:pt x="0" y="248478"/>
                    </a:lnTo>
                    <a:close/>
                  </a:path>
                </a:pathLst>
              </a:custGeom>
              <a:solidFill>
                <a:srgbClr val="861F4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exend Light"/>
                  <a:ea typeface="+mn-ea"/>
                  <a:cs typeface="+mn-cs"/>
                </a:endParaRPr>
              </a:p>
            </p:txBody>
          </p:sp>
        </p:grp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BE47B62-EC50-471B-3C3F-D532F0B2C85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09158" y="3091503"/>
              <a:ext cx="639736" cy="19867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800FD56-0791-E4EB-5369-ADE78194669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64945" y="3232207"/>
              <a:ext cx="412611" cy="13656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CEDF976-E7CF-E1A4-A940-C598E5B3D44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359742" y="3976002"/>
              <a:ext cx="171950" cy="6537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8BC1211-DA33-C34F-FB5B-D59267AA6A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31692" y="3539848"/>
              <a:ext cx="176972" cy="510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732A215-2366-8E3F-3698-41DF86F9408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359742" y="3468709"/>
              <a:ext cx="155969" cy="5072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04E992D-66E0-B529-42D3-06AEBBCB93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91192" y="3287472"/>
              <a:ext cx="53430" cy="1465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58E0384-30E5-DDD3-E3C0-20DC884A168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61582" y="3088424"/>
              <a:ext cx="47014" cy="1448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BB3C8F3-E5B0-BBA9-C921-A24F0669B32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715881" y="3410540"/>
              <a:ext cx="74732" cy="2473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2DC4231-9764-F1F6-084E-F30EDFB98B6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69417" y="3403701"/>
              <a:ext cx="47911" cy="11685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1C6739D-F444-36EA-CB9E-03EA790498F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669975" y="3520658"/>
              <a:ext cx="44307" cy="1909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4CEAF4E-3A1D-42A3-4B60-1A2942FA51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51235" y="3364755"/>
              <a:ext cx="30201" cy="966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1DA8912-3BE5-3087-D271-060E0BC34A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15585" y="3456508"/>
              <a:ext cx="39778" cy="136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5144D7CA-77A3-79E9-D520-DADF8C40137C}"/>
              </a:ext>
            </a:extLst>
          </p:cNvPr>
          <p:cNvSpPr/>
          <p:nvPr/>
        </p:nvSpPr>
        <p:spPr>
          <a:xfrm>
            <a:off x="653012" y="4254672"/>
            <a:ext cx="409486" cy="19497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89954708-CC37-ABD4-79C8-FBFF4C1FB8C7}"/>
              </a:ext>
            </a:extLst>
          </p:cNvPr>
          <p:cNvSpPr/>
          <p:nvPr/>
        </p:nvSpPr>
        <p:spPr>
          <a:xfrm>
            <a:off x="650222" y="4611728"/>
            <a:ext cx="409486" cy="19497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CAAEAE0C-AF94-E4A1-7784-541447ED068B}"/>
              </a:ext>
            </a:extLst>
          </p:cNvPr>
          <p:cNvSpPr/>
          <p:nvPr/>
        </p:nvSpPr>
        <p:spPr>
          <a:xfrm>
            <a:off x="2661174" y="4254671"/>
            <a:ext cx="409486" cy="194979"/>
          </a:xfrm>
          <a:prstGeom prst="roundRect">
            <a:avLst/>
          </a:prstGeom>
          <a:noFill/>
          <a:ln>
            <a:solidFill>
              <a:srgbClr val="A15B7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E050700-C990-4A6F-44FE-E1EDDCFBBA99}"/>
              </a:ext>
            </a:extLst>
          </p:cNvPr>
          <p:cNvSpPr txBox="1"/>
          <p:nvPr/>
        </p:nvSpPr>
        <p:spPr>
          <a:xfrm>
            <a:off x="1122232" y="4249468"/>
            <a:ext cx="889688" cy="214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Ne Objektas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B40FF73-5F5C-4116-A0F9-CC31BE743960}"/>
              </a:ext>
            </a:extLst>
          </p:cNvPr>
          <p:cNvSpPr txBox="1"/>
          <p:nvPr/>
        </p:nvSpPr>
        <p:spPr>
          <a:xfrm>
            <a:off x="1093627" y="4563004"/>
            <a:ext cx="15170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Jau sutvarkyta: </a:t>
            </a: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 pastatas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 + prieigos prie pastato</a:t>
            </a:r>
            <a:endParaRPr kumimoji="0" lang="lt-LT" sz="80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ACE8D5A-529E-05DF-9EE3-6D2B33BCFB58}"/>
              </a:ext>
            </a:extLst>
          </p:cNvPr>
          <p:cNvSpPr txBox="1"/>
          <p:nvPr/>
        </p:nvSpPr>
        <p:spPr>
          <a:xfrm>
            <a:off x="3155982" y="4195233"/>
            <a:ext cx="889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Sklypai kvartale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C7C13E0-6FE4-92DA-C4B4-4A19582BCB7F}"/>
              </a:ext>
            </a:extLst>
          </p:cNvPr>
          <p:cNvSpPr/>
          <p:nvPr/>
        </p:nvSpPr>
        <p:spPr>
          <a:xfrm>
            <a:off x="451144" y="5032901"/>
            <a:ext cx="3465000" cy="1221267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413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2232EC3-2A9A-A201-031E-92EC5325323D}"/>
              </a:ext>
            </a:extLst>
          </p:cNvPr>
          <p:cNvSpPr txBox="1"/>
          <p:nvPr/>
        </p:nvSpPr>
        <p:spPr>
          <a:xfrm>
            <a:off x="658819" y="5130336"/>
            <a:ext cx="307284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lt-LT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Patvirtintas LRV, pasirašyta projektavimo su ranga sutartis, vyksta rangos darbai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6BCD8B7-761E-72AC-B22D-67F27DC50288}"/>
              </a:ext>
            </a:extLst>
          </p:cNvPr>
          <p:cNvSpPr txBox="1"/>
          <p:nvPr/>
        </p:nvSpPr>
        <p:spPr>
          <a:xfrm>
            <a:off x="650222" y="5597031"/>
            <a:ext cx="280458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050" dirty="0" err="1">
                <a:solidFill>
                  <a:schemeClr val="bg1"/>
                </a:solidFill>
                <a:latin typeface="Lexend"/>
              </a:rPr>
              <a:t>Pagal</a:t>
            </a:r>
            <a:r>
              <a:rPr lang="en-US" sz="1050" dirty="0">
                <a:solidFill>
                  <a:schemeClr val="bg1"/>
                </a:solidFill>
                <a:latin typeface="Lexend"/>
              </a:rPr>
              <a:t> </a:t>
            </a:r>
            <a:r>
              <a:rPr lang="en-US" sz="1050" dirty="0" err="1">
                <a:solidFill>
                  <a:schemeClr val="bg1"/>
                </a:solidFill>
                <a:latin typeface="Lexend"/>
              </a:rPr>
              <a:t>pirmin</a:t>
            </a:r>
            <a:r>
              <a:rPr lang="lt-LT" sz="1050" dirty="0">
                <a:solidFill>
                  <a:schemeClr val="bg1"/>
                </a:solidFill>
                <a:latin typeface="Lexend"/>
              </a:rPr>
              <a:t>ę idėją buvo numatytos 3 ministerijos (ŽŪM, SAM, SUSMIN),  klientai keisis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7539CB1F-F020-79B2-255E-D43C7CF8C25C}"/>
              </a:ext>
            </a:extLst>
          </p:cNvPr>
          <p:cNvSpPr/>
          <p:nvPr/>
        </p:nvSpPr>
        <p:spPr>
          <a:xfrm>
            <a:off x="4421843" y="4274772"/>
            <a:ext cx="409486" cy="194979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14260EC8-7CC5-481C-1912-C644C72D6E77}"/>
              </a:ext>
            </a:extLst>
          </p:cNvPr>
          <p:cNvSpPr/>
          <p:nvPr/>
        </p:nvSpPr>
        <p:spPr>
          <a:xfrm>
            <a:off x="4421843" y="4654760"/>
            <a:ext cx="409486" cy="19497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5B6E6C8C-B733-0B5C-7CB3-4CE48977C90E}"/>
              </a:ext>
            </a:extLst>
          </p:cNvPr>
          <p:cNvSpPr/>
          <p:nvPr/>
        </p:nvSpPr>
        <p:spPr>
          <a:xfrm>
            <a:off x="6230211" y="4269241"/>
            <a:ext cx="409486" cy="194979"/>
          </a:xfrm>
          <a:prstGeom prst="roundRect">
            <a:avLst/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FF53BB0-BBB7-2CAB-75A4-6E646588983B}"/>
              </a:ext>
            </a:extLst>
          </p:cNvPr>
          <p:cNvSpPr txBox="1"/>
          <p:nvPr/>
        </p:nvSpPr>
        <p:spPr>
          <a:xfrm>
            <a:off x="4905060" y="4242176"/>
            <a:ext cx="889688" cy="214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Ne Objektas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A40FFA7-9E91-2C2C-78B3-2B2D443DEF73}"/>
              </a:ext>
            </a:extLst>
          </p:cNvPr>
          <p:cNvSpPr txBox="1"/>
          <p:nvPr/>
        </p:nvSpPr>
        <p:spPr>
          <a:xfrm>
            <a:off x="6724643" y="4256788"/>
            <a:ext cx="8896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II</a:t>
            </a: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I-as etaps 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CDE3FE8-BA30-B519-D548-CFF8124B7E5A}"/>
              </a:ext>
            </a:extLst>
          </p:cNvPr>
          <p:cNvGrpSpPr/>
          <p:nvPr/>
        </p:nvGrpSpPr>
        <p:grpSpPr>
          <a:xfrm>
            <a:off x="4953206" y="2337735"/>
            <a:ext cx="2487269" cy="1695991"/>
            <a:chOff x="4840418" y="2102039"/>
            <a:chExt cx="2723064" cy="2093498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A4F6E025-E20B-E43B-7B1D-2C7FF05B8DCF}"/>
                </a:ext>
              </a:extLst>
            </p:cNvPr>
            <p:cNvGrpSpPr/>
            <p:nvPr/>
          </p:nvGrpSpPr>
          <p:grpSpPr>
            <a:xfrm>
              <a:off x="4840418" y="2102039"/>
              <a:ext cx="2723064" cy="2093498"/>
              <a:chOff x="5309157" y="1466359"/>
              <a:chExt cx="6079067" cy="4673600"/>
            </a:xfrm>
          </p:grpSpPr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02303C7F-E7DE-CCCE-E8C8-1403B3426099}"/>
                  </a:ext>
                </a:extLst>
              </p:cNvPr>
              <p:cNvSpPr/>
              <p:nvPr/>
            </p:nvSpPr>
            <p:spPr>
              <a:xfrm>
                <a:off x="5309157" y="1466359"/>
                <a:ext cx="6079067" cy="4673600"/>
              </a:xfrm>
              <a:custGeom>
                <a:avLst/>
                <a:gdLst>
                  <a:gd name="connsiteX0" fmla="*/ 6079067 w 6079067"/>
                  <a:gd name="connsiteY0" fmla="*/ 2506133 h 4673600"/>
                  <a:gd name="connsiteX1" fmla="*/ 4605867 w 6079067"/>
                  <a:gd name="connsiteY1" fmla="*/ 1202267 h 4673600"/>
                  <a:gd name="connsiteX2" fmla="*/ 3742267 w 6079067"/>
                  <a:gd name="connsiteY2" fmla="*/ 762000 h 4673600"/>
                  <a:gd name="connsiteX3" fmla="*/ 1998134 w 6079067"/>
                  <a:gd name="connsiteY3" fmla="*/ 186267 h 4673600"/>
                  <a:gd name="connsiteX4" fmla="*/ 270934 w 6079067"/>
                  <a:gd name="connsiteY4" fmla="*/ 0 h 4673600"/>
                  <a:gd name="connsiteX5" fmla="*/ 152400 w 6079067"/>
                  <a:gd name="connsiteY5" fmla="*/ 67733 h 4673600"/>
                  <a:gd name="connsiteX6" fmla="*/ 0 w 6079067"/>
                  <a:gd name="connsiteY6" fmla="*/ 524933 h 4673600"/>
                  <a:gd name="connsiteX7" fmla="*/ 778934 w 6079067"/>
                  <a:gd name="connsiteY7" fmla="*/ 3708400 h 4673600"/>
                  <a:gd name="connsiteX8" fmla="*/ 3810000 w 6079067"/>
                  <a:gd name="connsiteY8" fmla="*/ 4673600 h 4673600"/>
                  <a:gd name="connsiteX9" fmla="*/ 4064000 w 6079067"/>
                  <a:gd name="connsiteY9" fmla="*/ 4588933 h 4673600"/>
                  <a:gd name="connsiteX10" fmla="*/ 6079067 w 6079067"/>
                  <a:gd name="connsiteY10" fmla="*/ 2506133 h 467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079067" h="4673600">
                    <a:moveTo>
                      <a:pt x="6079067" y="2506133"/>
                    </a:moveTo>
                    <a:lnTo>
                      <a:pt x="4605867" y="1202267"/>
                    </a:lnTo>
                    <a:lnTo>
                      <a:pt x="3742267" y="762000"/>
                    </a:lnTo>
                    <a:lnTo>
                      <a:pt x="1998134" y="186267"/>
                    </a:lnTo>
                    <a:lnTo>
                      <a:pt x="270934" y="0"/>
                    </a:lnTo>
                    <a:lnTo>
                      <a:pt x="152400" y="67733"/>
                    </a:lnTo>
                    <a:lnTo>
                      <a:pt x="0" y="524933"/>
                    </a:lnTo>
                    <a:lnTo>
                      <a:pt x="778934" y="3708400"/>
                    </a:lnTo>
                    <a:lnTo>
                      <a:pt x="3810000" y="4673600"/>
                    </a:lnTo>
                    <a:lnTo>
                      <a:pt x="4064000" y="4588933"/>
                    </a:lnTo>
                    <a:lnTo>
                      <a:pt x="6079067" y="250613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exend Light"/>
                  <a:ea typeface="+mn-ea"/>
                  <a:cs typeface="+mn-cs"/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679D2D66-7EBE-6192-B8DD-C2C0229CF8E8}"/>
                  </a:ext>
                </a:extLst>
              </p:cNvPr>
              <p:cNvGrpSpPr/>
              <p:nvPr/>
            </p:nvGrpSpPr>
            <p:grpSpPr>
              <a:xfrm>
                <a:off x="5659145" y="1862759"/>
                <a:ext cx="5587999" cy="4037075"/>
                <a:chOff x="1069733" y="2660099"/>
                <a:chExt cx="2676822" cy="1933882"/>
              </a:xfrm>
            </p:grpSpPr>
            <p:grpSp>
              <p:nvGrpSpPr>
                <p:cNvPr id="71" name="Group 70">
                  <a:extLst>
                    <a:ext uri="{FF2B5EF4-FFF2-40B4-BE49-F238E27FC236}">
                      <a16:creationId xmlns:a16="http://schemas.microsoft.com/office/drawing/2014/main" id="{57A6483D-04B2-1BC3-5C9A-484B412A6268}"/>
                    </a:ext>
                  </a:extLst>
                </p:cNvPr>
                <p:cNvGrpSpPr/>
                <p:nvPr/>
              </p:nvGrpSpPr>
              <p:grpSpPr>
                <a:xfrm>
                  <a:off x="1069733" y="2660099"/>
                  <a:ext cx="2676822" cy="1933882"/>
                  <a:chOff x="1638316" y="1888436"/>
                  <a:chExt cx="5517113" cy="3985864"/>
                </a:xfrm>
              </p:grpSpPr>
              <p:grpSp>
                <p:nvGrpSpPr>
                  <p:cNvPr id="84" name="Group 83">
                    <a:extLst>
                      <a:ext uri="{FF2B5EF4-FFF2-40B4-BE49-F238E27FC236}">
                        <a16:creationId xmlns:a16="http://schemas.microsoft.com/office/drawing/2014/main" id="{4B17C117-396C-837D-97AC-EF5C7BAA5437}"/>
                      </a:ext>
                    </a:extLst>
                  </p:cNvPr>
                  <p:cNvGrpSpPr/>
                  <p:nvPr/>
                </p:nvGrpSpPr>
                <p:grpSpPr>
                  <a:xfrm>
                    <a:off x="1638316" y="1888436"/>
                    <a:ext cx="5517113" cy="3985864"/>
                    <a:chOff x="1638316" y="1888436"/>
                    <a:chExt cx="5517113" cy="3985864"/>
                  </a:xfrm>
                </p:grpSpPr>
                <p:sp>
                  <p:nvSpPr>
                    <p:cNvPr id="86" name="Freeform: Shape 85">
                      <a:extLst>
                        <a:ext uri="{FF2B5EF4-FFF2-40B4-BE49-F238E27FC236}">
                          <a16:creationId xmlns:a16="http://schemas.microsoft.com/office/drawing/2014/main" id="{EF4A6351-BE6B-8165-FFFB-4D2DC36F6B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98983" y="2385391"/>
                      <a:ext cx="1749286" cy="2673627"/>
                    </a:xfrm>
                    <a:custGeom>
                      <a:avLst/>
                      <a:gdLst>
                        <a:gd name="connsiteX0" fmla="*/ 0 w 1749287"/>
                        <a:gd name="connsiteY0" fmla="*/ 159026 h 2673626"/>
                        <a:gd name="connsiteX1" fmla="*/ 556591 w 1749287"/>
                        <a:gd name="connsiteY1" fmla="*/ 0 h 2673626"/>
                        <a:gd name="connsiteX2" fmla="*/ 1749287 w 1749287"/>
                        <a:gd name="connsiteY2" fmla="*/ 387626 h 2673626"/>
                        <a:gd name="connsiteX3" fmla="*/ 1639956 w 1749287"/>
                        <a:gd name="connsiteY3" fmla="*/ 675861 h 2673626"/>
                        <a:gd name="connsiteX4" fmla="*/ 655982 w 1749287"/>
                        <a:gd name="connsiteY4" fmla="*/ 377687 h 2673626"/>
                        <a:gd name="connsiteX5" fmla="*/ 616226 w 1749287"/>
                        <a:gd name="connsiteY5" fmla="*/ 308113 h 2673626"/>
                        <a:gd name="connsiteX6" fmla="*/ 417443 w 1749287"/>
                        <a:gd name="connsiteY6" fmla="*/ 407505 h 2673626"/>
                        <a:gd name="connsiteX7" fmla="*/ 636104 w 1749287"/>
                        <a:gd name="connsiteY7" fmla="*/ 1302026 h 2673626"/>
                        <a:gd name="connsiteX8" fmla="*/ 1182756 w 1749287"/>
                        <a:gd name="connsiteY8" fmla="*/ 1182757 h 2673626"/>
                        <a:gd name="connsiteX9" fmla="*/ 1123121 w 1749287"/>
                        <a:gd name="connsiteY9" fmla="*/ 1073426 h 2673626"/>
                        <a:gd name="connsiteX10" fmla="*/ 1470991 w 1749287"/>
                        <a:gd name="connsiteY10" fmla="*/ 1003852 h 2673626"/>
                        <a:gd name="connsiteX11" fmla="*/ 1639956 w 1749287"/>
                        <a:gd name="connsiteY11" fmla="*/ 1759226 h 2673626"/>
                        <a:gd name="connsiteX12" fmla="*/ 1311965 w 1749287"/>
                        <a:gd name="connsiteY12" fmla="*/ 1848679 h 2673626"/>
                        <a:gd name="connsiteX13" fmla="*/ 1202634 w 1749287"/>
                        <a:gd name="connsiteY13" fmla="*/ 1441174 h 2673626"/>
                        <a:gd name="connsiteX14" fmla="*/ 705678 w 1749287"/>
                        <a:gd name="connsiteY14" fmla="*/ 1560444 h 2673626"/>
                        <a:gd name="connsiteX15" fmla="*/ 765313 w 1749287"/>
                        <a:gd name="connsiteY15" fmla="*/ 1789044 h 2673626"/>
                        <a:gd name="connsiteX16" fmla="*/ 1282147 w 1749287"/>
                        <a:gd name="connsiteY16" fmla="*/ 1958009 h 2673626"/>
                        <a:gd name="connsiteX17" fmla="*/ 1093304 w 1749287"/>
                        <a:gd name="connsiteY17" fmla="*/ 2673626 h 2673626"/>
                        <a:gd name="connsiteX18" fmla="*/ 496956 w 1749287"/>
                        <a:gd name="connsiteY18" fmla="*/ 2514600 h 2673626"/>
                        <a:gd name="connsiteX19" fmla="*/ 477078 w 1749287"/>
                        <a:gd name="connsiteY19" fmla="*/ 2246244 h 2673626"/>
                        <a:gd name="connsiteX20" fmla="*/ 884582 w 1749287"/>
                        <a:gd name="connsiteY20" fmla="*/ 2355574 h 2673626"/>
                        <a:gd name="connsiteX21" fmla="*/ 924339 w 1749287"/>
                        <a:gd name="connsiteY21" fmla="*/ 2107096 h 2673626"/>
                        <a:gd name="connsiteX22" fmla="*/ 417443 w 1749287"/>
                        <a:gd name="connsiteY22" fmla="*/ 1958009 h 2673626"/>
                        <a:gd name="connsiteX23" fmla="*/ 377687 w 1749287"/>
                        <a:gd name="connsiteY23" fmla="*/ 1709531 h 2673626"/>
                        <a:gd name="connsiteX24" fmla="*/ 0 w 1749287"/>
                        <a:gd name="connsiteY24" fmla="*/ 159026 h 267362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</a:cxnLst>
                      <a:rect l="l" t="t" r="r" b="b"/>
                      <a:pathLst>
                        <a:path w="1749287" h="2673626">
                          <a:moveTo>
                            <a:pt x="0" y="159026"/>
                          </a:moveTo>
                          <a:lnTo>
                            <a:pt x="556591" y="0"/>
                          </a:lnTo>
                          <a:lnTo>
                            <a:pt x="1749287" y="387626"/>
                          </a:lnTo>
                          <a:lnTo>
                            <a:pt x="1639956" y="675861"/>
                          </a:lnTo>
                          <a:lnTo>
                            <a:pt x="655982" y="377687"/>
                          </a:lnTo>
                          <a:lnTo>
                            <a:pt x="616226" y="308113"/>
                          </a:lnTo>
                          <a:lnTo>
                            <a:pt x="417443" y="407505"/>
                          </a:lnTo>
                          <a:lnTo>
                            <a:pt x="636104" y="1302026"/>
                          </a:lnTo>
                          <a:lnTo>
                            <a:pt x="1182756" y="1182757"/>
                          </a:lnTo>
                          <a:lnTo>
                            <a:pt x="1123121" y="1073426"/>
                          </a:lnTo>
                          <a:lnTo>
                            <a:pt x="1470991" y="1003852"/>
                          </a:lnTo>
                          <a:lnTo>
                            <a:pt x="1639956" y="1759226"/>
                          </a:lnTo>
                          <a:lnTo>
                            <a:pt x="1311965" y="1848679"/>
                          </a:lnTo>
                          <a:lnTo>
                            <a:pt x="1202634" y="1441174"/>
                          </a:lnTo>
                          <a:lnTo>
                            <a:pt x="705678" y="1560444"/>
                          </a:lnTo>
                          <a:lnTo>
                            <a:pt x="765313" y="1789044"/>
                          </a:lnTo>
                          <a:lnTo>
                            <a:pt x="1282147" y="1958009"/>
                          </a:lnTo>
                          <a:lnTo>
                            <a:pt x="1093304" y="2673626"/>
                          </a:lnTo>
                          <a:lnTo>
                            <a:pt x="496956" y="2514600"/>
                          </a:lnTo>
                          <a:lnTo>
                            <a:pt x="477078" y="2246244"/>
                          </a:lnTo>
                          <a:lnTo>
                            <a:pt x="884582" y="2355574"/>
                          </a:lnTo>
                          <a:lnTo>
                            <a:pt x="924339" y="2107096"/>
                          </a:lnTo>
                          <a:lnTo>
                            <a:pt x="417443" y="1958009"/>
                          </a:lnTo>
                          <a:lnTo>
                            <a:pt x="377687" y="1709531"/>
                          </a:lnTo>
                          <a:lnTo>
                            <a:pt x="0" y="159026"/>
                          </a:lnTo>
                          <a:close/>
                        </a:path>
                      </a:pathLst>
                    </a:custGeom>
                    <a:solidFill>
                      <a:srgbClr val="595959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grpSp>
                  <p:nvGrpSpPr>
                    <p:cNvPr id="87" name="Group 86">
                      <a:extLst>
                        <a:ext uri="{FF2B5EF4-FFF2-40B4-BE49-F238E27FC236}">
                          <a16:creationId xmlns:a16="http://schemas.microsoft.com/office/drawing/2014/main" id="{61537DE6-59F9-E270-E86C-7E0DA972C7E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38316" y="1888436"/>
                      <a:ext cx="5517113" cy="3985864"/>
                      <a:chOff x="1638316" y="1888436"/>
                      <a:chExt cx="5517113" cy="3985864"/>
                    </a:xfrm>
                  </p:grpSpPr>
                  <p:sp>
                    <p:nvSpPr>
                      <p:cNvPr id="97" name="Freeform: Shape 96">
                        <a:extLst>
                          <a:ext uri="{FF2B5EF4-FFF2-40B4-BE49-F238E27FC236}">
                            <a16:creationId xmlns:a16="http://schemas.microsoft.com/office/drawing/2014/main" id="{653AD899-344D-AD05-993D-191A0EF4E22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638316" y="1888436"/>
                        <a:ext cx="502752" cy="2194923"/>
                      </a:xfrm>
                      <a:custGeom>
                        <a:avLst/>
                        <a:gdLst>
                          <a:gd name="connsiteX0" fmla="*/ 0 w 556591"/>
                          <a:gd name="connsiteY0" fmla="*/ 0 h 2216426"/>
                          <a:gd name="connsiteX1" fmla="*/ 556591 w 556591"/>
                          <a:gd name="connsiteY1" fmla="*/ 2216426 h 221642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556591" h="2216426">
                            <a:moveTo>
                              <a:pt x="0" y="0"/>
                            </a:moveTo>
                            <a:lnTo>
                              <a:pt x="556591" y="2216426"/>
                            </a:lnTo>
                          </a:path>
                        </a:pathLst>
                      </a:custGeom>
                      <a:noFill/>
                      <a:ln>
                        <a:solidFill>
                          <a:srgbClr val="A15B73"/>
                        </a:solidFill>
                        <a:prstDash val="sysDot"/>
                      </a:ln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Lexend Light"/>
                          <a:ea typeface="+mn-ea"/>
                          <a:cs typeface="+mn-cs"/>
                        </a:endParaRPr>
                      </a:p>
                    </p:txBody>
                  </p:sp>
                  <p:sp>
                    <p:nvSpPr>
                      <p:cNvPr id="98" name="Freeform: Shape 97">
                        <a:extLst>
                          <a:ext uri="{FF2B5EF4-FFF2-40B4-BE49-F238E27FC236}">
                            <a16:creationId xmlns:a16="http://schemas.microsoft.com/office/drawing/2014/main" id="{6BA87751-D444-9D51-BE17-D92A88F4B54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2945392" y="2733262"/>
                        <a:ext cx="4210037" cy="3141038"/>
                      </a:xfrm>
                      <a:custGeom>
                        <a:avLst/>
                        <a:gdLst>
                          <a:gd name="connsiteX0" fmla="*/ 198782 w 4134678"/>
                          <a:gd name="connsiteY0" fmla="*/ 1530626 h 2922105"/>
                          <a:gd name="connsiteX1" fmla="*/ 0 w 4134678"/>
                          <a:gd name="connsiteY1" fmla="*/ 2256183 h 2922105"/>
                          <a:gd name="connsiteX2" fmla="*/ 2325756 w 4134678"/>
                          <a:gd name="connsiteY2" fmla="*/ 2922105 h 2922105"/>
                          <a:gd name="connsiteX3" fmla="*/ 4134678 w 4134678"/>
                          <a:gd name="connsiteY3" fmla="*/ 1222513 h 2922105"/>
                          <a:gd name="connsiteX4" fmla="*/ 3468756 w 4134678"/>
                          <a:gd name="connsiteY4" fmla="*/ 596348 h 2922105"/>
                          <a:gd name="connsiteX5" fmla="*/ 3110947 w 4134678"/>
                          <a:gd name="connsiteY5" fmla="*/ 327992 h 2922105"/>
                          <a:gd name="connsiteX6" fmla="*/ 2653747 w 4134678"/>
                          <a:gd name="connsiteY6" fmla="*/ 49696 h 2922105"/>
                          <a:gd name="connsiteX7" fmla="*/ 2524539 w 4134678"/>
                          <a:gd name="connsiteY7" fmla="*/ 0 h 2922105"/>
                          <a:gd name="connsiteX8" fmla="*/ 2216426 w 4134678"/>
                          <a:gd name="connsiteY8" fmla="*/ 924339 h 2922105"/>
                          <a:gd name="connsiteX9" fmla="*/ 2305878 w 4134678"/>
                          <a:gd name="connsiteY9" fmla="*/ 1123122 h 2922105"/>
                          <a:gd name="connsiteX10" fmla="*/ 2643808 w 4134678"/>
                          <a:gd name="connsiteY10" fmla="*/ 1242392 h 2922105"/>
                          <a:gd name="connsiteX11" fmla="*/ 2584173 w 4134678"/>
                          <a:gd name="connsiteY11" fmla="*/ 1431235 h 2922105"/>
                          <a:gd name="connsiteX12" fmla="*/ 2892286 w 4134678"/>
                          <a:gd name="connsiteY12" fmla="*/ 1610139 h 2922105"/>
                          <a:gd name="connsiteX13" fmla="*/ 3299791 w 4134678"/>
                          <a:gd name="connsiteY13" fmla="*/ 2017644 h 292210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</a:cxnLst>
                        <a:rect l="l" t="t" r="r" b="b"/>
                        <a:pathLst>
                          <a:path w="4134678" h="2922105">
                            <a:moveTo>
                              <a:pt x="198782" y="1530626"/>
                            </a:moveTo>
                            <a:lnTo>
                              <a:pt x="0" y="2256183"/>
                            </a:lnTo>
                            <a:lnTo>
                              <a:pt x="2325756" y="2922105"/>
                            </a:lnTo>
                            <a:lnTo>
                              <a:pt x="4134678" y="1222513"/>
                            </a:lnTo>
                            <a:lnTo>
                              <a:pt x="3468756" y="596348"/>
                            </a:lnTo>
                            <a:lnTo>
                              <a:pt x="3110947" y="327992"/>
                            </a:lnTo>
                            <a:lnTo>
                              <a:pt x="2653747" y="49696"/>
                            </a:lnTo>
                            <a:lnTo>
                              <a:pt x="2524539" y="0"/>
                            </a:lnTo>
                            <a:lnTo>
                              <a:pt x="2216426" y="924339"/>
                            </a:lnTo>
                            <a:lnTo>
                              <a:pt x="2305878" y="1123122"/>
                            </a:lnTo>
                            <a:lnTo>
                              <a:pt x="2643808" y="1242392"/>
                            </a:lnTo>
                            <a:lnTo>
                              <a:pt x="2584173" y="1431235"/>
                            </a:lnTo>
                            <a:lnTo>
                              <a:pt x="2892286" y="1610139"/>
                            </a:lnTo>
                            <a:lnTo>
                              <a:pt x="3299791" y="2017644"/>
                            </a:lnTo>
                          </a:path>
                        </a:pathLst>
                      </a:custGeom>
                      <a:noFill/>
                      <a:ln>
                        <a:solidFill>
                          <a:srgbClr val="A15B73"/>
                        </a:solidFill>
                        <a:prstDash val="sysDot"/>
                      </a:ln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Lexend Light"/>
                          <a:ea typeface="+mn-ea"/>
                          <a:cs typeface="+mn-cs"/>
                        </a:endParaRPr>
                      </a:p>
                    </p:txBody>
                  </p:sp>
                  <p:sp>
                    <p:nvSpPr>
                      <p:cNvPr id="99" name="Freeform: Shape 98">
                        <a:extLst>
                          <a:ext uri="{FF2B5EF4-FFF2-40B4-BE49-F238E27FC236}">
                            <a16:creationId xmlns:a16="http://schemas.microsoft.com/office/drawing/2014/main" id="{92071C51-DE7C-D4CD-28E5-94CD4B6B8AB1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342958" y="2273627"/>
                        <a:ext cx="2157116" cy="958605"/>
                      </a:xfrm>
                      <a:custGeom>
                        <a:avLst/>
                        <a:gdLst>
                          <a:gd name="connsiteX0" fmla="*/ 0 w 2196548"/>
                          <a:gd name="connsiteY0" fmla="*/ 1103244 h 1103244"/>
                          <a:gd name="connsiteX1" fmla="*/ 407504 w 2196548"/>
                          <a:gd name="connsiteY1" fmla="*/ 1003853 h 1103244"/>
                          <a:gd name="connsiteX2" fmla="*/ 725556 w 2196548"/>
                          <a:gd name="connsiteY2" fmla="*/ 0 h 1103244"/>
                          <a:gd name="connsiteX3" fmla="*/ 1798983 w 2196548"/>
                          <a:gd name="connsiteY3" fmla="*/ 357809 h 1103244"/>
                          <a:gd name="connsiteX4" fmla="*/ 2196548 w 2196548"/>
                          <a:gd name="connsiteY4" fmla="*/ 516835 h 11032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196548" h="1103244">
                            <a:moveTo>
                              <a:pt x="0" y="1103244"/>
                            </a:moveTo>
                            <a:lnTo>
                              <a:pt x="407504" y="1003853"/>
                            </a:lnTo>
                            <a:lnTo>
                              <a:pt x="725556" y="0"/>
                            </a:lnTo>
                            <a:lnTo>
                              <a:pt x="1798983" y="357809"/>
                            </a:lnTo>
                            <a:lnTo>
                              <a:pt x="2196548" y="516835"/>
                            </a:lnTo>
                          </a:path>
                        </a:pathLst>
                      </a:custGeom>
                      <a:noFill/>
                      <a:ln>
                        <a:solidFill>
                          <a:srgbClr val="A15B73"/>
                        </a:solidFill>
                        <a:prstDash val="sysDot"/>
                      </a:ln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Lexend Light"/>
                          <a:ea typeface="+mn-ea"/>
                          <a:cs typeface="+mn-cs"/>
                        </a:endParaRPr>
                      </a:p>
                    </p:txBody>
                  </p:sp>
                </p:grpSp>
                <p:sp>
                  <p:nvSpPr>
                    <p:cNvPr id="88" name="Freeform: Shape 87">
                      <a:extLst>
                        <a:ext uri="{FF2B5EF4-FFF2-40B4-BE49-F238E27FC236}">
                          <a16:creationId xmlns:a16="http://schemas.microsoft.com/office/drawing/2014/main" id="{4CD647A5-38E3-7502-BA09-6C77F8B048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11557" y="4482548"/>
                      <a:ext cx="3001617" cy="1182756"/>
                    </a:xfrm>
                    <a:custGeom>
                      <a:avLst/>
                      <a:gdLst>
                        <a:gd name="connsiteX0" fmla="*/ 99391 w 3001617"/>
                        <a:gd name="connsiteY0" fmla="*/ 278295 h 1182756"/>
                        <a:gd name="connsiteX1" fmla="*/ 1540565 w 3001617"/>
                        <a:gd name="connsiteY1" fmla="*/ 715617 h 1182756"/>
                        <a:gd name="connsiteX2" fmla="*/ 1600200 w 3001617"/>
                        <a:gd name="connsiteY2" fmla="*/ 665922 h 1182756"/>
                        <a:gd name="connsiteX3" fmla="*/ 1600200 w 3001617"/>
                        <a:gd name="connsiteY3" fmla="*/ 586409 h 1182756"/>
                        <a:gd name="connsiteX4" fmla="*/ 1679713 w 3001617"/>
                        <a:gd name="connsiteY4" fmla="*/ 556591 h 1182756"/>
                        <a:gd name="connsiteX5" fmla="*/ 1868556 w 3001617"/>
                        <a:gd name="connsiteY5" fmla="*/ 0 h 1182756"/>
                        <a:gd name="connsiteX6" fmla="*/ 3001617 w 3001617"/>
                        <a:gd name="connsiteY6" fmla="*/ 387626 h 1182756"/>
                        <a:gd name="connsiteX7" fmla="*/ 2882347 w 3001617"/>
                        <a:gd name="connsiteY7" fmla="*/ 636104 h 1182756"/>
                        <a:gd name="connsiteX8" fmla="*/ 2773017 w 3001617"/>
                        <a:gd name="connsiteY8" fmla="*/ 596348 h 1182756"/>
                        <a:gd name="connsiteX9" fmla="*/ 2693504 w 3001617"/>
                        <a:gd name="connsiteY9" fmla="*/ 844826 h 1182756"/>
                        <a:gd name="connsiteX10" fmla="*/ 2584173 w 3001617"/>
                        <a:gd name="connsiteY10" fmla="*/ 805069 h 1182756"/>
                        <a:gd name="connsiteX11" fmla="*/ 2514600 w 3001617"/>
                        <a:gd name="connsiteY11" fmla="*/ 983974 h 1182756"/>
                        <a:gd name="connsiteX12" fmla="*/ 2435086 w 3001617"/>
                        <a:gd name="connsiteY12" fmla="*/ 993913 h 1182756"/>
                        <a:gd name="connsiteX13" fmla="*/ 2425147 w 3001617"/>
                        <a:gd name="connsiteY13" fmla="*/ 1083365 h 1182756"/>
                        <a:gd name="connsiteX14" fmla="*/ 2345634 w 3001617"/>
                        <a:gd name="connsiteY14" fmla="*/ 1172817 h 1182756"/>
                        <a:gd name="connsiteX15" fmla="*/ 2236304 w 3001617"/>
                        <a:gd name="connsiteY15" fmla="*/ 1182756 h 1182756"/>
                        <a:gd name="connsiteX16" fmla="*/ 1262269 w 3001617"/>
                        <a:gd name="connsiteY16" fmla="*/ 874643 h 1182756"/>
                        <a:gd name="connsiteX17" fmla="*/ 1202634 w 3001617"/>
                        <a:gd name="connsiteY17" fmla="*/ 944217 h 1182756"/>
                        <a:gd name="connsiteX18" fmla="*/ 0 w 3001617"/>
                        <a:gd name="connsiteY18" fmla="*/ 606287 h 1182756"/>
                        <a:gd name="connsiteX19" fmla="*/ 99391 w 3001617"/>
                        <a:gd name="connsiteY19" fmla="*/ 278295 h 118275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</a:cxnLst>
                      <a:rect l="l" t="t" r="r" b="b"/>
                      <a:pathLst>
                        <a:path w="3001617" h="1182756">
                          <a:moveTo>
                            <a:pt x="99391" y="278295"/>
                          </a:moveTo>
                          <a:lnTo>
                            <a:pt x="1540565" y="715617"/>
                          </a:lnTo>
                          <a:lnTo>
                            <a:pt x="1600200" y="665922"/>
                          </a:lnTo>
                          <a:lnTo>
                            <a:pt x="1600200" y="586409"/>
                          </a:lnTo>
                          <a:lnTo>
                            <a:pt x="1679713" y="556591"/>
                          </a:lnTo>
                          <a:lnTo>
                            <a:pt x="1868556" y="0"/>
                          </a:lnTo>
                          <a:lnTo>
                            <a:pt x="3001617" y="387626"/>
                          </a:lnTo>
                          <a:lnTo>
                            <a:pt x="2882347" y="636104"/>
                          </a:lnTo>
                          <a:lnTo>
                            <a:pt x="2773017" y="596348"/>
                          </a:lnTo>
                          <a:lnTo>
                            <a:pt x="2693504" y="844826"/>
                          </a:lnTo>
                          <a:lnTo>
                            <a:pt x="2584173" y="805069"/>
                          </a:lnTo>
                          <a:lnTo>
                            <a:pt x="2514600" y="983974"/>
                          </a:lnTo>
                          <a:lnTo>
                            <a:pt x="2435086" y="993913"/>
                          </a:lnTo>
                          <a:lnTo>
                            <a:pt x="2425147" y="1083365"/>
                          </a:lnTo>
                          <a:lnTo>
                            <a:pt x="2345634" y="1172817"/>
                          </a:lnTo>
                          <a:lnTo>
                            <a:pt x="2236304" y="1182756"/>
                          </a:lnTo>
                          <a:lnTo>
                            <a:pt x="1262269" y="874643"/>
                          </a:lnTo>
                          <a:lnTo>
                            <a:pt x="1202634" y="944217"/>
                          </a:lnTo>
                          <a:lnTo>
                            <a:pt x="0" y="606287"/>
                          </a:lnTo>
                          <a:lnTo>
                            <a:pt x="99391" y="278295"/>
                          </a:lnTo>
                          <a:close/>
                        </a:path>
                      </a:pathLst>
                    </a:custGeom>
                    <a:noFill/>
                    <a:ln w="12700">
                      <a:solidFill>
                        <a:srgbClr val="A15B73"/>
                      </a:solidFill>
                      <a:prstDash val="sysDot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9" name="Rectangle 88">
                      <a:extLst>
                        <a:ext uri="{FF2B5EF4-FFF2-40B4-BE49-F238E27FC236}">
                          <a16:creationId xmlns:a16="http://schemas.microsoft.com/office/drawing/2014/main" id="{30261702-8299-70F8-8B09-A547B408D6C5}"/>
                        </a:ext>
                      </a:extLst>
                    </p:cNvPr>
                    <p:cNvSpPr/>
                    <p:nvPr/>
                  </p:nvSpPr>
                  <p:spPr>
                    <a:xfrm rot="1078302">
                      <a:off x="4179290" y="4811262"/>
                      <a:ext cx="151397" cy="235199"/>
                    </a:xfrm>
                    <a:prstGeom prst="rect">
                      <a:avLst/>
                    </a:prstGeom>
                    <a:noFill/>
                    <a:ln w="9525">
                      <a:solidFill>
                        <a:srgbClr val="A15B73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0" name="Rectangle 89">
                      <a:extLst>
                        <a:ext uri="{FF2B5EF4-FFF2-40B4-BE49-F238E27FC236}">
                          <a16:creationId xmlns:a16="http://schemas.microsoft.com/office/drawing/2014/main" id="{AF2EC137-70B4-78F1-8286-CC6EC5C39A31}"/>
                        </a:ext>
                      </a:extLst>
                    </p:cNvPr>
                    <p:cNvSpPr/>
                    <p:nvPr/>
                  </p:nvSpPr>
                  <p:spPr>
                    <a:xfrm rot="1078302">
                      <a:off x="3725322" y="3775717"/>
                      <a:ext cx="99183" cy="94492"/>
                    </a:xfrm>
                    <a:prstGeom prst="rect">
                      <a:avLst/>
                    </a:prstGeom>
                    <a:noFill/>
                    <a:ln w="9525">
                      <a:solidFill>
                        <a:srgbClr val="A15B73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1" name="Rectangle 90">
                      <a:extLst>
                        <a:ext uri="{FF2B5EF4-FFF2-40B4-BE49-F238E27FC236}">
                          <a16:creationId xmlns:a16="http://schemas.microsoft.com/office/drawing/2014/main" id="{9E319E16-6E6D-E006-65AA-3D1622D7207A}"/>
                        </a:ext>
                      </a:extLst>
                    </p:cNvPr>
                    <p:cNvSpPr/>
                    <p:nvPr/>
                  </p:nvSpPr>
                  <p:spPr>
                    <a:xfrm rot="1078302">
                      <a:off x="5053540" y="3863341"/>
                      <a:ext cx="106221" cy="45719"/>
                    </a:xfrm>
                    <a:prstGeom prst="rect">
                      <a:avLst/>
                    </a:prstGeom>
                    <a:noFill/>
                    <a:ln w="9525">
                      <a:solidFill>
                        <a:srgbClr val="A15B73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2" name="Rectangle 91">
                      <a:extLst>
                        <a:ext uri="{FF2B5EF4-FFF2-40B4-BE49-F238E27FC236}">
                          <a16:creationId xmlns:a16="http://schemas.microsoft.com/office/drawing/2014/main" id="{FDD6503F-1C3C-4D31-046B-C8F58BD3AB6C}"/>
                        </a:ext>
                      </a:extLst>
                    </p:cNvPr>
                    <p:cNvSpPr/>
                    <p:nvPr/>
                  </p:nvSpPr>
                  <p:spPr>
                    <a:xfrm rot="1078302">
                      <a:off x="5925684" y="4022367"/>
                      <a:ext cx="106221" cy="45719"/>
                    </a:xfrm>
                    <a:prstGeom prst="rect">
                      <a:avLst/>
                    </a:prstGeom>
                    <a:noFill/>
                    <a:ln w="9525">
                      <a:solidFill>
                        <a:srgbClr val="A15B73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3" name="Rectangle 92">
                      <a:extLst>
                        <a:ext uri="{FF2B5EF4-FFF2-40B4-BE49-F238E27FC236}">
                          <a16:creationId xmlns:a16="http://schemas.microsoft.com/office/drawing/2014/main" id="{D1FD4108-E6C5-FB6A-7F31-5FE1B8832301}"/>
                        </a:ext>
                      </a:extLst>
                    </p:cNvPr>
                    <p:cNvSpPr/>
                    <p:nvPr/>
                  </p:nvSpPr>
                  <p:spPr>
                    <a:xfrm rot="1078302">
                      <a:off x="4451481" y="3547660"/>
                      <a:ext cx="68813" cy="106901"/>
                    </a:xfrm>
                    <a:prstGeom prst="rect">
                      <a:avLst/>
                    </a:prstGeom>
                    <a:noFill/>
                    <a:ln w="9525">
                      <a:solidFill>
                        <a:srgbClr val="A15B73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4" name="Rectangle 93">
                      <a:extLst>
                        <a:ext uri="{FF2B5EF4-FFF2-40B4-BE49-F238E27FC236}">
                          <a16:creationId xmlns:a16="http://schemas.microsoft.com/office/drawing/2014/main" id="{2A15DC93-69C5-A60A-0A93-BC267102F4A7}"/>
                        </a:ext>
                      </a:extLst>
                    </p:cNvPr>
                    <p:cNvSpPr/>
                    <p:nvPr/>
                  </p:nvSpPr>
                  <p:spPr>
                    <a:xfrm rot="1078302">
                      <a:off x="5336763" y="4062509"/>
                      <a:ext cx="226070" cy="192306"/>
                    </a:xfrm>
                    <a:prstGeom prst="rect">
                      <a:avLst/>
                    </a:prstGeom>
                    <a:noFill/>
                    <a:ln w="9525">
                      <a:solidFill>
                        <a:srgbClr val="A15B73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5" name="Freeform: Shape 94">
                      <a:extLst>
                        <a:ext uri="{FF2B5EF4-FFF2-40B4-BE49-F238E27FC236}">
                          <a16:creationId xmlns:a16="http://schemas.microsoft.com/office/drawing/2014/main" id="{48ECBA1B-A1E0-698A-DA49-660A7A4E3A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66050" y="4084235"/>
                      <a:ext cx="258419" cy="298175"/>
                    </a:xfrm>
                    <a:custGeom>
                      <a:avLst/>
                      <a:gdLst>
                        <a:gd name="connsiteX0" fmla="*/ 39757 w 258418"/>
                        <a:gd name="connsiteY0" fmla="*/ 0 h 298174"/>
                        <a:gd name="connsiteX1" fmla="*/ 208722 w 258418"/>
                        <a:gd name="connsiteY1" fmla="*/ 119270 h 298174"/>
                        <a:gd name="connsiteX2" fmla="*/ 258418 w 258418"/>
                        <a:gd name="connsiteY2" fmla="*/ 238540 h 298174"/>
                        <a:gd name="connsiteX3" fmla="*/ 198783 w 258418"/>
                        <a:gd name="connsiteY3" fmla="*/ 298174 h 298174"/>
                        <a:gd name="connsiteX4" fmla="*/ 99392 w 258418"/>
                        <a:gd name="connsiteY4" fmla="*/ 218661 h 298174"/>
                        <a:gd name="connsiteX5" fmla="*/ 0 w 258418"/>
                        <a:gd name="connsiteY5" fmla="*/ 168966 h 298174"/>
                        <a:gd name="connsiteX6" fmla="*/ 39757 w 258418"/>
                        <a:gd name="connsiteY6" fmla="*/ 0 h 2981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258418" h="298174">
                          <a:moveTo>
                            <a:pt x="39757" y="0"/>
                          </a:moveTo>
                          <a:lnTo>
                            <a:pt x="208722" y="119270"/>
                          </a:lnTo>
                          <a:lnTo>
                            <a:pt x="258418" y="238540"/>
                          </a:lnTo>
                          <a:lnTo>
                            <a:pt x="198783" y="298174"/>
                          </a:lnTo>
                          <a:lnTo>
                            <a:pt x="99392" y="218661"/>
                          </a:lnTo>
                          <a:lnTo>
                            <a:pt x="0" y="168966"/>
                          </a:lnTo>
                          <a:lnTo>
                            <a:pt x="39757" y="0"/>
                          </a:lnTo>
                          <a:close/>
                        </a:path>
                      </a:pathLst>
                    </a:custGeom>
                    <a:noFill/>
                    <a:ln w="9525">
                      <a:solidFill>
                        <a:srgbClr val="A15B73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6" name="Freeform: Shape 95">
                      <a:extLst>
                        <a:ext uri="{FF2B5EF4-FFF2-40B4-BE49-F238E27FC236}">
                          <a16:creationId xmlns:a16="http://schemas.microsoft.com/office/drawing/2014/main" id="{2A26FB68-35B3-AFC5-CA6E-445D67F17C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56583" y="3389243"/>
                      <a:ext cx="1669774" cy="1441174"/>
                    </a:xfrm>
                    <a:custGeom>
                      <a:avLst/>
                      <a:gdLst>
                        <a:gd name="connsiteX0" fmla="*/ 119269 w 1669774"/>
                        <a:gd name="connsiteY0" fmla="*/ 0 h 1441174"/>
                        <a:gd name="connsiteX1" fmla="*/ 1302026 w 1669774"/>
                        <a:gd name="connsiteY1" fmla="*/ 337931 h 1441174"/>
                        <a:gd name="connsiteX2" fmla="*/ 1669774 w 1669774"/>
                        <a:gd name="connsiteY2" fmla="*/ 685800 h 1441174"/>
                        <a:gd name="connsiteX3" fmla="*/ 844826 w 1669774"/>
                        <a:gd name="connsiteY3" fmla="*/ 1441174 h 1441174"/>
                        <a:gd name="connsiteX4" fmla="*/ 626165 w 1669774"/>
                        <a:gd name="connsiteY4" fmla="*/ 1212574 h 1441174"/>
                        <a:gd name="connsiteX5" fmla="*/ 745434 w 1669774"/>
                        <a:gd name="connsiteY5" fmla="*/ 1083366 h 1441174"/>
                        <a:gd name="connsiteX6" fmla="*/ 775252 w 1669774"/>
                        <a:gd name="connsiteY6" fmla="*/ 1093305 h 1441174"/>
                        <a:gd name="connsiteX7" fmla="*/ 1242391 w 1669774"/>
                        <a:gd name="connsiteY7" fmla="*/ 685800 h 1441174"/>
                        <a:gd name="connsiteX8" fmla="*/ 1123121 w 1669774"/>
                        <a:gd name="connsiteY8" fmla="*/ 546653 h 1441174"/>
                        <a:gd name="connsiteX9" fmla="*/ 1003852 w 1669774"/>
                        <a:gd name="connsiteY9" fmla="*/ 566531 h 1441174"/>
                        <a:gd name="connsiteX10" fmla="*/ 0 w 1669774"/>
                        <a:gd name="connsiteY10" fmla="*/ 258418 h 1441174"/>
                        <a:gd name="connsiteX11" fmla="*/ 119269 w 1669774"/>
                        <a:gd name="connsiteY11" fmla="*/ 0 h 14411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1669774" h="1441174">
                          <a:moveTo>
                            <a:pt x="119269" y="0"/>
                          </a:moveTo>
                          <a:lnTo>
                            <a:pt x="1302026" y="337931"/>
                          </a:lnTo>
                          <a:lnTo>
                            <a:pt x="1669774" y="685800"/>
                          </a:lnTo>
                          <a:lnTo>
                            <a:pt x="844826" y="1441174"/>
                          </a:lnTo>
                          <a:lnTo>
                            <a:pt x="626165" y="1212574"/>
                          </a:lnTo>
                          <a:lnTo>
                            <a:pt x="745434" y="1083366"/>
                          </a:lnTo>
                          <a:lnTo>
                            <a:pt x="775252" y="1093305"/>
                          </a:lnTo>
                          <a:lnTo>
                            <a:pt x="1242391" y="685800"/>
                          </a:lnTo>
                          <a:lnTo>
                            <a:pt x="1123121" y="546653"/>
                          </a:lnTo>
                          <a:lnTo>
                            <a:pt x="1003852" y="566531"/>
                          </a:lnTo>
                          <a:lnTo>
                            <a:pt x="0" y="258418"/>
                          </a:lnTo>
                          <a:lnTo>
                            <a:pt x="119269" y="0"/>
                          </a:lnTo>
                          <a:close/>
                        </a:path>
                      </a:pathLst>
                    </a:custGeom>
                    <a:solidFill>
                      <a:srgbClr val="595959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85" name="Freeform: Shape 84">
                    <a:extLst>
                      <a:ext uri="{FF2B5EF4-FFF2-40B4-BE49-F238E27FC236}">
                        <a16:creationId xmlns:a16="http://schemas.microsoft.com/office/drawing/2014/main" id="{CBF771E9-FD17-11F6-CC0D-CCA81289FA16}"/>
                      </a:ext>
                    </a:extLst>
                  </p:cNvPr>
                  <p:cNvSpPr/>
                  <p:nvPr/>
                </p:nvSpPr>
                <p:spPr>
                  <a:xfrm>
                    <a:off x="3922421" y="2809526"/>
                    <a:ext cx="1345319" cy="1881746"/>
                  </a:xfrm>
                  <a:custGeom>
                    <a:avLst/>
                    <a:gdLst>
                      <a:gd name="connsiteX0" fmla="*/ 0 w 1401417"/>
                      <a:gd name="connsiteY0" fmla="*/ 248478 h 1958009"/>
                      <a:gd name="connsiteX1" fmla="*/ 79513 w 1401417"/>
                      <a:gd name="connsiteY1" fmla="*/ 0 h 1958009"/>
                      <a:gd name="connsiteX2" fmla="*/ 1401417 w 1401417"/>
                      <a:gd name="connsiteY2" fmla="*/ 407504 h 1958009"/>
                      <a:gd name="connsiteX3" fmla="*/ 1302026 w 1401417"/>
                      <a:gd name="connsiteY3" fmla="*/ 685800 h 1958009"/>
                      <a:gd name="connsiteX4" fmla="*/ 1123121 w 1401417"/>
                      <a:gd name="connsiteY4" fmla="*/ 616226 h 1958009"/>
                      <a:gd name="connsiteX5" fmla="*/ 1013791 w 1401417"/>
                      <a:gd name="connsiteY5" fmla="*/ 884582 h 1958009"/>
                      <a:gd name="connsiteX6" fmla="*/ 1103243 w 1401417"/>
                      <a:gd name="connsiteY6" fmla="*/ 934278 h 1958009"/>
                      <a:gd name="connsiteX7" fmla="*/ 745435 w 1401417"/>
                      <a:gd name="connsiteY7" fmla="*/ 1958009 h 1958009"/>
                      <a:gd name="connsiteX8" fmla="*/ 467139 w 1401417"/>
                      <a:gd name="connsiteY8" fmla="*/ 1848678 h 1958009"/>
                      <a:gd name="connsiteX9" fmla="*/ 775252 w 1401417"/>
                      <a:gd name="connsiteY9" fmla="*/ 834887 h 1958009"/>
                      <a:gd name="connsiteX10" fmla="*/ 815008 w 1401417"/>
                      <a:gd name="connsiteY10" fmla="*/ 834887 h 1958009"/>
                      <a:gd name="connsiteX11" fmla="*/ 904461 w 1401417"/>
                      <a:gd name="connsiteY11" fmla="*/ 556591 h 1958009"/>
                      <a:gd name="connsiteX12" fmla="*/ 0 w 1401417"/>
                      <a:gd name="connsiteY12" fmla="*/ 248478 h 19580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401417" h="1958009">
                        <a:moveTo>
                          <a:pt x="0" y="248478"/>
                        </a:moveTo>
                        <a:lnTo>
                          <a:pt x="79513" y="0"/>
                        </a:lnTo>
                        <a:lnTo>
                          <a:pt x="1401417" y="407504"/>
                        </a:lnTo>
                        <a:lnTo>
                          <a:pt x="1302026" y="685800"/>
                        </a:lnTo>
                        <a:lnTo>
                          <a:pt x="1123121" y="616226"/>
                        </a:lnTo>
                        <a:lnTo>
                          <a:pt x="1013791" y="884582"/>
                        </a:lnTo>
                        <a:lnTo>
                          <a:pt x="1103243" y="934278"/>
                        </a:lnTo>
                        <a:lnTo>
                          <a:pt x="745435" y="1958009"/>
                        </a:lnTo>
                        <a:lnTo>
                          <a:pt x="467139" y="1848678"/>
                        </a:lnTo>
                        <a:lnTo>
                          <a:pt x="775252" y="834887"/>
                        </a:lnTo>
                        <a:lnTo>
                          <a:pt x="815008" y="834887"/>
                        </a:lnTo>
                        <a:lnTo>
                          <a:pt x="904461" y="556591"/>
                        </a:lnTo>
                        <a:lnTo>
                          <a:pt x="0" y="248478"/>
                        </a:lnTo>
                        <a:close/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</p:grp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80C391BC-981A-5F16-165D-03186A3EE23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09158" y="3091503"/>
                  <a:ext cx="639736" cy="198671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>
                  <a:extLst>
                    <a:ext uri="{FF2B5EF4-FFF2-40B4-BE49-F238E27FC236}">
                      <a16:creationId xmlns:a16="http://schemas.microsoft.com/office/drawing/2014/main" id="{FB1529D9-C83C-8183-1D70-BA064D81063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164945" y="3232207"/>
                  <a:ext cx="412611" cy="136567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>
                  <a:extLst>
                    <a:ext uri="{FF2B5EF4-FFF2-40B4-BE49-F238E27FC236}">
                      <a16:creationId xmlns:a16="http://schemas.microsoft.com/office/drawing/2014/main" id="{24C98706-3501-6700-D715-09F81CDF40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359742" y="3976002"/>
                  <a:ext cx="171950" cy="65371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74">
                  <a:extLst>
                    <a:ext uri="{FF2B5EF4-FFF2-40B4-BE49-F238E27FC236}">
                      <a16:creationId xmlns:a16="http://schemas.microsoft.com/office/drawing/2014/main" id="{7CB1ABCE-B48C-4CB8-BC39-33E34EF0519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533326" y="3534946"/>
                  <a:ext cx="176972" cy="510510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Straight Connector 75">
                  <a:extLst>
                    <a:ext uri="{FF2B5EF4-FFF2-40B4-BE49-F238E27FC236}">
                      <a16:creationId xmlns:a16="http://schemas.microsoft.com/office/drawing/2014/main" id="{6F1C9127-996C-02BC-5468-9B64EF330B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359742" y="3468709"/>
                  <a:ext cx="155969" cy="507293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id="{4EB85BED-C3C1-BB9F-89B5-05124912914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791192" y="3287472"/>
                  <a:ext cx="53430" cy="146524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id="{CF39AD82-8487-1C23-69ED-618557A6DDD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161582" y="3088424"/>
                  <a:ext cx="47014" cy="144820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id="{2B027B11-F758-3FFD-6FC9-DEF15C57337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715881" y="3410540"/>
                  <a:ext cx="74732" cy="24735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Straight Connector 79">
                  <a:extLst>
                    <a:ext uri="{FF2B5EF4-FFF2-40B4-BE49-F238E27FC236}">
                      <a16:creationId xmlns:a16="http://schemas.microsoft.com/office/drawing/2014/main" id="{DFD79390-3753-65FD-2315-6CFA4644298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669417" y="3403701"/>
                  <a:ext cx="47911" cy="116858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1" name="Straight Connector 80">
                  <a:extLst>
                    <a:ext uri="{FF2B5EF4-FFF2-40B4-BE49-F238E27FC236}">
                      <a16:creationId xmlns:a16="http://schemas.microsoft.com/office/drawing/2014/main" id="{C8B0A001-5644-9A0F-D162-4D618D8A884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669975" y="3520658"/>
                  <a:ext cx="44307" cy="19091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>
                  <a:extLst>
                    <a:ext uri="{FF2B5EF4-FFF2-40B4-BE49-F238E27FC236}">
                      <a16:creationId xmlns:a16="http://schemas.microsoft.com/office/drawing/2014/main" id="{47A9353D-E1B2-529F-D4B7-827176EB13A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551235" y="3364755"/>
                  <a:ext cx="30201" cy="96620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:a16="http://schemas.microsoft.com/office/drawing/2014/main" id="{8AEC786C-38AE-37E1-9761-EF28E2D9CF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515585" y="3456508"/>
                  <a:ext cx="39778" cy="13612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6110183B-4858-76E6-EA8D-1A94A618606D}"/>
                  </a:ext>
                </a:extLst>
              </p:cNvPr>
              <p:cNvSpPr/>
              <p:nvPr/>
            </p:nvSpPr>
            <p:spPr>
              <a:xfrm rot="292512">
                <a:off x="6144089" y="3922492"/>
                <a:ext cx="850723" cy="954155"/>
              </a:xfrm>
              <a:custGeom>
                <a:avLst/>
                <a:gdLst>
                  <a:gd name="connsiteX0" fmla="*/ 0 w 715618"/>
                  <a:gd name="connsiteY0" fmla="*/ 0 h 954156"/>
                  <a:gd name="connsiteX1" fmla="*/ 218661 w 715618"/>
                  <a:gd name="connsiteY1" fmla="*/ 954156 h 954156"/>
                  <a:gd name="connsiteX2" fmla="*/ 715618 w 715618"/>
                  <a:gd name="connsiteY2" fmla="*/ 874643 h 954156"/>
                  <a:gd name="connsiteX3" fmla="*/ 655983 w 715618"/>
                  <a:gd name="connsiteY3" fmla="*/ 357809 h 954156"/>
                  <a:gd name="connsiteX4" fmla="*/ 0 w 715618"/>
                  <a:gd name="connsiteY4" fmla="*/ 0 h 954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5618" h="954156">
                    <a:moveTo>
                      <a:pt x="0" y="0"/>
                    </a:moveTo>
                    <a:lnTo>
                      <a:pt x="218661" y="954156"/>
                    </a:lnTo>
                    <a:lnTo>
                      <a:pt x="715618" y="874643"/>
                    </a:lnTo>
                    <a:lnTo>
                      <a:pt x="655983" y="35780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exend Light"/>
                  <a:ea typeface="+mn-ea"/>
                  <a:cs typeface="+mn-cs"/>
                </a:endParaRPr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4019B2A5-AF33-F5E5-D217-782C3FCCC93F}"/>
                  </a:ext>
                </a:extLst>
              </p:cNvPr>
              <p:cNvSpPr/>
              <p:nvPr/>
            </p:nvSpPr>
            <p:spPr>
              <a:xfrm>
                <a:off x="5670874" y="1822490"/>
                <a:ext cx="2214702" cy="3291854"/>
              </a:xfrm>
              <a:custGeom>
                <a:avLst/>
                <a:gdLst>
                  <a:gd name="connsiteX0" fmla="*/ 0 w 2186608"/>
                  <a:gd name="connsiteY0" fmla="*/ 39757 h 3250096"/>
                  <a:gd name="connsiteX1" fmla="*/ 576469 w 2186608"/>
                  <a:gd name="connsiteY1" fmla="*/ 0 h 3250096"/>
                  <a:gd name="connsiteX2" fmla="*/ 983974 w 2186608"/>
                  <a:gd name="connsiteY2" fmla="*/ 9939 h 3250096"/>
                  <a:gd name="connsiteX3" fmla="*/ 1341782 w 2186608"/>
                  <a:gd name="connsiteY3" fmla="*/ 39757 h 3250096"/>
                  <a:gd name="connsiteX4" fmla="*/ 2186608 w 2186608"/>
                  <a:gd name="connsiteY4" fmla="*/ 168965 h 3250096"/>
                  <a:gd name="connsiteX5" fmla="*/ 1798982 w 2186608"/>
                  <a:gd name="connsiteY5" fmla="*/ 1212574 h 3250096"/>
                  <a:gd name="connsiteX6" fmla="*/ 1669774 w 2186608"/>
                  <a:gd name="connsiteY6" fmla="*/ 1172818 h 3250096"/>
                  <a:gd name="connsiteX7" fmla="*/ 1689652 w 2186608"/>
                  <a:gd name="connsiteY7" fmla="*/ 1520687 h 3250096"/>
                  <a:gd name="connsiteX8" fmla="*/ 1908313 w 2186608"/>
                  <a:gd name="connsiteY8" fmla="*/ 2256183 h 3250096"/>
                  <a:gd name="connsiteX9" fmla="*/ 1908313 w 2186608"/>
                  <a:gd name="connsiteY9" fmla="*/ 2405270 h 3250096"/>
                  <a:gd name="connsiteX10" fmla="*/ 1520687 w 2186608"/>
                  <a:gd name="connsiteY10" fmla="*/ 2524539 h 3250096"/>
                  <a:gd name="connsiteX11" fmla="*/ 1391478 w 2186608"/>
                  <a:gd name="connsiteY11" fmla="*/ 2405270 h 3250096"/>
                  <a:gd name="connsiteX12" fmla="*/ 1292087 w 2186608"/>
                  <a:gd name="connsiteY12" fmla="*/ 2037522 h 3250096"/>
                  <a:gd name="connsiteX13" fmla="*/ 894521 w 2186608"/>
                  <a:gd name="connsiteY13" fmla="*/ 2136913 h 3250096"/>
                  <a:gd name="connsiteX14" fmla="*/ 834887 w 2186608"/>
                  <a:gd name="connsiteY14" fmla="*/ 2117035 h 3250096"/>
                  <a:gd name="connsiteX15" fmla="*/ 496956 w 2186608"/>
                  <a:gd name="connsiteY15" fmla="*/ 2236305 h 3250096"/>
                  <a:gd name="connsiteX16" fmla="*/ 675861 w 2186608"/>
                  <a:gd name="connsiteY16" fmla="*/ 3120887 h 3250096"/>
                  <a:gd name="connsiteX17" fmla="*/ 1252330 w 2186608"/>
                  <a:gd name="connsiteY17" fmla="*/ 3250096 h 3250096"/>
                  <a:gd name="connsiteX18" fmla="*/ 1451113 w 2186608"/>
                  <a:gd name="connsiteY18" fmla="*/ 2474844 h 3250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186608" h="3250096">
                    <a:moveTo>
                      <a:pt x="0" y="39757"/>
                    </a:moveTo>
                    <a:lnTo>
                      <a:pt x="576469" y="0"/>
                    </a:lnTo>
                    <a:lnTo>
                      <a:pt x="983974" y="9939"/>
                    </a:lnTo>
                    <a:lnTo>
                      <a:pt x="1341782" y="39757"/>
                    </a:lnTo>
                    <a:lnTo>
                      <a:pt x="2186608" y="168965"/>
                    </a:lnTo>
                    <a:lnTo>
                      <a:pt x="1798982" y="1212574"/>
                    </a:lnTo>
                    <a:lnTo>
                      <a:pt x="1669774" y="1172818"/>
                    </a:lnTo>
                    <a:lnTo>
                      <a:pt x="1689652" y="1520687"/>
                    </a:lnTo>
                    <a:lnTo>
                      <a:pt x="1908313" y="2256183"/>
                    </a:lnTo>
                    <a:lnTo>
                      <a:pt x="1908313" y="2405270"/>
                    </a:lnTo>
                    <a:lnTo>
                      <a:pt x="1520687" y="2524539"/>
                    </a:lnTo>
                    <a:lnTo>
                      <a:pt x="1391478" y="2405270"/>
                    </a:lnTo>
                    <a:lnTo>
                      <a:pt x="1292087" y="2037522"/>
                    </a:lnTo>
                    <a:lnTo>
                      <a:pt x="894521" y="2136913"/>
                    </a:lnTo>
                    <a:lnTo>
                      <a:pt x="834887" y="2117035"/>
                    </a:lnTo>
                    <a:lnTo>
                      <a:pt x="496956" y="2236305"/>
                    </a:lnTo>
                    <a:lnTo>
                      <a:pt x="675861" y="3120887"/>
                    </a:lnTo>
                    <a:lnTo>
                      <a:pt x="1252330" y="3250096"/>
                    </a:lnTo>
                    <a:lnTo>
                      <a:pt x="1451113" y="2474844"/>
                    </a:lnTo>
                  </a:path>
                </a:pathLst>
              </a:custGeom>
              <a:noFill/>
              <a:ln>
                <a:solidFill>
                  <a:srgbClr val="A15B73"/>
                </a:solidFill>
                <a:prstDash val="sysDot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exend Light"/>
                  <a:ea typeface="+mn-ea"/>
                  <a:cs typeface="+mn-cs"/>
                </a:endParaRPr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128709FE-D366-F975-5184-4688EEC25A3B}"/>
                  </a:ext>
                </a:extLst>
              </p:cNvPr>
              <p:cNvSpPr/>
              <p:nvPr/>
            </p:nvSpPr>
            <p:spPr>
              <a:xfrm rot="16786112">
                <a:off x="6246915" y="3621252"/>
                <a:ext cx="1080031" cy="835695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exend Light"/>
                  <a:ea typeface="+mn-ea"/>
                  <a:cs typeface="+mn-cs"/>
                </a:endParaRPr>
              </a:p>
            </p:txBody>
          </p:sp>
        </p:grp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50B2D229-9B14-0E93-B716-4285B9D042C3}"/>
                </a:ext>
              </a:extLst>
            </p:cNvPr>
            <p:cNvSpPr/>
            <p:nvPr/>
          </p:nvSpPr>
          <p:spPr>
            <a:xfrm rot="20739638">
              <a:off x="5232800" y="3050379"/>
              <a:ext cx="578023" cy="36735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7C9741C-79F3-7A2F-106C-B094868DF8F4}"/>
                </a:ext>
              </a:extLst>
            </p:cNvPr>
            <p:cNvSpPr/>
            <p:nvPr/>
          </p:nvSpPr>
          <p:spPr>
            <a:xfrm rot="20903449" flipV="1">
              <a:off x="5328523" y="2966778"/>
              <a:ext cx="327114" cy="1663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</p:grpSp>
      <p:sp>
        <p:nvSpPr>
          <p:cNvPr id="100" name="Rectangle: Rounded Corners 99">
            <a:extLst>
              <a:ext uri="{FF2B5EF4-FFF2-40B4-BE49-F238E27FC236}">
                <a16:creationId xmlns:a16="http://schemas.microsoft.com/office/drawing/2014/main" id="{C0066FE3-040F-370C-17CE-E242B2051154}"/>
              </a:ext>
            </a:extLst>
          </p:cNvPr>
          <p:cNvSpPr/>
          <p:nvPr/>
        </p:nvSpPr>
        <p:spPr>
          <a:xfrm>
            <a:off x="4193047" y="5020089"/>
            <a:ext cx="3481010" cy="1249284"/>
          </a:xfrm>
          <a:prstGeom prst="roundRect">
            <a:avLst>
              <a:gd name="adj" fmla="val 0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2413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95673AB-AB7D-AE50-B248-F6C23334EA2E}"/>
              </a:ext>
            </a:extLst>
          </p:cNvPr>
          <p:cNvSpPr/>
          <p:nvPr/>
        </p:nvSpPr>
        <p:spPr>
          <a:xfrm>
            <a:off x="7829133" y="5001479"/>
            <a:ext cx="3471553" cy="1267545"/>
          </a:xfrm>
          <a:prstGeom prst="rect">
            <a:avLst/>
          </a:prstGeom>
          <a:solidFill>
            <a:srgbClr val="861F41"/>
          </a:solidFill>
          <a:ln>
            <a:noFill/>
          </a:ln>
          <a:effectLst>
            <a:outerShdw blurRad="2413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F4E63AFB-F1F1-7254-27FC-375E4DCC0F3B}"/>
              </a:ext>
            </a:extLst>
          </p:cNvPr>
          <p:cNvSpPr txBox="1"/>
          <p:nvPr/>
        </p:nvSpPr>
        <p:spPr>
          <a:xfrm>
            <a:off x="4421843" y="5143149"/>
            <a:ext cx="3243688" cy="4154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lt-LT" sz="1050" dirty="0">
                <a:solidFill>
                  <a:schemeClr val="bg1"/>
                </a:solidFill>
                <a:latin typeface="Lexend"/>
              </a:rPr>
              <a:t>Vyksta projektavimo darbai, SLD planuojama turėti 2025 m.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7E64F131-EB8F-44D5-2E9E-C183665BA3C4}"/>
              </a:ext>
            </a:extLst>
          </p:cNvPr>
          <p:cNvSpPr txBox="1"/>
          <p:nvPr/>
        </p:nvSpPr>
        <p:spPr>
          <a:xfrm>
            <a:off x="4421843" y="5465118"/>
            <a:ext cx="296382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050" dirty="0">
              <a:solidFill>
                <a:prstClr val="white"/>
              </a:solidFill>
              <a:latin typeface="Lexend"/>
            </a:endParaRPr>
          </a:p>
          <a:p>
            <a:pPr marL="171450" marR="0" lvl="0" indent="-17145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 sz="1050" dirty="0">
                <a:solidFill>
                  <a:prstClr val="white"/>
                </a:solidFill>
                <a:latin typeface="Lexend"/>
              </a:rPr>
              <a:t>Sukuriama pagrindinė viešoji infrastruktūra</a:t>
            </a:r>
          </a:p>
        </p:txBody>
      </p:sp>
      <p:sp>
        <p:nvSpPr>
          <p:cNvPr id="107" name="Rectangle: Rounded Corners 106">
            <a:extLst>
              <a:ext uri="{FF2B5EF4-FFF2-40B4-BE49-F238E27FC236}">
                <a16:creationId xmlns:a16="http://schemas.microsoft.com/office/drawing/2014/main" id="{BE693D1D-2DCD-6A41-3C84-F601A2858899}"/>
              </a:ext>
            </a:extLst>
          </p:cNvPr>
          <p:cNvSpPr/>
          <p:nvPr/>
        </p:nvSpPr>
        <p:spPr>
          <a:xfrm>
            <a:off x="8040879" y="4230473"/>
            <a:ext cx="409486" cy="194979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08" name="Rectangle: Rounded Corners 107">
            <a:extLst>
              <a:ext uri="{FF2B5EF4-FFF2-40B4-BE49-F238E27FC236}">
                <a16:creationId xmlns:a16="http://schemas.microsoft.com/office/drawing/2014/main" id="{D99F87AE-7103-5B6D-BB42-C816151CB429}"/>
              </a:ext>
            </a:extLst>
          </p:cNvPr>
          <p:cNvSpPr/>
          <p:nvPr/>
        </p:nvSpPr>
        <p:spPr>
          <a:xfrm>
            <a:off x="8032127" y="4602759"/>
            <a:ext cx="409486" cy="201499"/>
          </a:xfrm>
          <a:prstGeom prst="roundRect">
            <a:avLst/>
          </a:prstGeom>
          <a:ln/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09" name="Rectangle: Rounded Corners 108">
            <a:extLst>
              <a:ext uri="{FF2B5EF4-FFF2-40B4-BE49-F238E27FC236}">
                <a16:creationId xmlns:a16="http://schemas.microsoft.com/office/drawing/2014/main" id="{75A8E2E0-5029-CD29-13D0-E74621E7EE71}"/>
              </a:ext>
            </a:extLst>
          </p:cNvPr>
          <p:cNvSpPr/>
          <p:nvPr/>
        </p:nvSpPr>
        <p:spPr>
          <a:xfrm>
            <a:off x="9528092" y="4218614"/>
            <a:ext cx="409486" cy="1949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10" name="Rectangle: Rounded Corners 109">
            <a:extLst>
              <a:ext uri="{FF2B5EF4-FFF2-40B4-BE49-F238E27FC236}">
                <a16:creationId xmlns:a16="http://schemas.microsoft.com/office/drawing/2014/main" id="{BE9C287A-5707-7E23-6437-68126ACFD6C7}"/>
              </a:ext>
            </a:extLst>
          </p:cNvPr>
          <p:cNvSpPr/>
          <p:nvPr/>
        </p:nvSpPr>
        <p:spPr>
          <a:xfrm>
            <a:off x="9528092" y="4568292"/>
            <a:ext cx="409486" cy="194979"/>
          </a:xfrm>
          <a:prstGeom prst="roundRect">
            <a:avLst/>
          </a:prstGeom>
          <a:pattFill prst="dkVert">
            <a:fgClr>
              <a:schemeClr val="tx2"/>
            </a:fgClr>
            <a:bgClr>
              <a:schemeClr val="bg1"/>
            </a:bgClr>
          </a:pattFill>
          <a:ln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CFA5FB12-00D0-C5A6-54DF-9273A19366CC}"/>
              </a:ext>
            </a:extLst>
          </p:cNvPr>
          <p:cNvSpPr txBox="1"/>
          <p:nvPr/>
        </p:nvSpPr>
        <p:spPr>
          <a:xfrm>
            <a:off x="8497581" y="4210700"/>
            <a:ext cx="889688" cy="214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Ne Objektas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9DA78E85-3C4A-243E-2E3A-36C71E8D0007}"/>
              </a:ext>
            </a:extLst>
          </p:cNvPr>
          <p:cNvSpPr txBox="1"/>
          <p:nvPr/>
        </p:nvSpPr>
        <p:spPr>
          <a:xfrm>
            <a:off x="8496902" y="4582015"/>
            <a:ext cx="111805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III-as etapas</a:t>
            </a:r>
            <a:endParaRPr kumimoji="0" lang="lt-LT" sz="80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54B2FD4-AFDE-2A89-82EC-20763F536AA7}"/>
              </a:ext>
            </a:extLst>
          </p:cNvPr>
          <p:cNvSpPr txBox="1"/>
          <p:nvPr/>
        </p:nvSpPr>
        <p:spPr>
          <a:xfrm>
            <a:off x="10124773" y="4197142"/>
            <a:ext cx="10723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Jau sutvarkyta</a:t>
            </a:r>
            <a:endParaRPr kumimoji="0" lang="lt-LT" sz="80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3B552EC6-F0AF-4917-81C8-3DCF0A7EA986}"/>
              </a:ext>
            </a:extLst>
          </p:cNvPr>
          <p:cNvSpPr txBox="1"/>
          <p:nvPr/>
        </p:nvSpPr>
        <p:spPr>
          <a:xfrm>
            <a:off x="10101900" y="4473637"/>
            <a:ext cx="1118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II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I</a:t>
            </a: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-etapo sklypas pagal poreikį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 </a:t>
            </a:r>
            <a:r>
              <a:rPr kumimoji="0" 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atnaujinamas</a:t>
            </a:r>
            <a:endParaRPr kumimoji="0" lang="lt-LT" sz="80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5CC9D617-053D-3D57-F10B-0A15941E86A6}"/>
              </a:ext>
            </a:extLst>
          </p:cNvPr>
          <p:cNvGrpSpPr/>
          <p:nvPr/>
        </p:nvGrpSpPr>
        <p:grpSpPr>
          <a:xfrm>
            <a:off x="8497100" y="2505650"/>
            <a:ext cx="2471471" cy="1450290"/>
            <a:chOff x="2532185" y="337471"/>
            <a:chExt cx="7751298" cy="5959216"/>
          </a:xfrm>
        </p:grpSpPr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CD377EBC-AC2B-A06E-8FF3-D07C9231361D}"/>
                </a:ext>
              </a:extLst>
            </p:cNvPr>
            <p:cNvGrpSpPr/>
            <p:nvPr/>
          </p:nvGrpSpPr>
          <p:grpSpPr>
            <a:xfrm>
              <a:off x="2532185" y="337471"/>
              <a:ext cx="7751298" cy="5959216"/>
              <a:chOff x="5309157" y="1466359"/>
              <a:chExt cx="6079067" cy="4673600"/>
            </a:xfrm>
          </p:grpSpPr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1581D798-C699-99B0-FD09-5C04CFB25675}"/>
                  </a:ext>
                </a:extLst>
              </p:cNvPr>
              <p:cNvSpPr/>
              <p:nvPr/>
            </p:nvSpPr>
            <p:spPr>
              <a:xfrm>
                <a:off x="5309157" y="1466359"/>
                <a:ext cx="6079067" cy="4673600"/>
              </a:xfrm>
              <a:custGeom>
                <a:avLst/>
                <a:gdLst>
                  <a:gd name="connsiteX0" fmla="*/ 6079067 w 6079067"/>
                  <a:gd name="connsiteY0" fmla="*/ 2506133 h 4673600"/>
                  <a:gd name="connsiteX1" fmla="*/ 4605867 w 6079067"/>
                  <a:gd name="connsiteY1" fmla="*/ 1202267 h 4673600"/>
                  <a:gd name="connsiteX2" fmla="*/ 3742267 w 6079067"/>
                  <a:gd name="connsiteY2" fmla="*/ 762000 h 4673600"/>
                  <a:gd name="connsiteX3" fmla="*/ 1998134 w 6079067"/>
                  <a:gd name="connsiteY3" fmla="*/ 186267 h 4673600"/>
                  <a:gd name="connsiteX4" fmla="*/ 270934 w 6079067"/>
                  <a:gd name="connsiteY4" fmla="*/ 0 h 4673600"/>
                  <a:gd name="connsiteX5" fmla="*/ 152400 w 6079067"/>
                  <a:gd name="connsiteY5" fmla="*/ 67733 h 4673600"/>
                  <a:gd name="connsiteX6" fmla="*/ 0 w 6079067"/>
                  <a:gd name="connsiteY6" fmla="*/ 524933 h 4673600"/>
                  <a:gd name="connsiteX7" fmla="*/ 778934 w 6079067"/>
                  <a:gd name="connsiteY7" fmla="*/ 3708400 h 4673600"/>
                  <a:gd name="connsiteX8" fmla="*/ 3810000 w 6079067"/>
                  <a:gd name="connsiteY8" fmla="*/ 4673600 h 4673600"/>
                  <a:gd name="connsiteX9" fmla="*/ 4064000 w 6079067"/>
                  <a:gd name="connsiteY9" fmla="*/ 4588933 h 4673600"/>
                  <a:gd name="connsiteX10" fmla="*/ 6079067 w 6079067"/>
                  <a:gd name="connsiteY10" fmla="*/ 2506133 h 467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079067" h="4673600">
                    <a:moveTo>
                      <a:pt x="6079067" y="2506133"/>
                    </a:moveTo>
                    <a:lnTo>
                      <a:pt x="4605867" y="1202267"/>
                    </a:lnTo>
                    <a:lnTo>
                      <a:pt x="3742267" y="762000"/>
                    </a:lnTo>
                    <a:lnTo>
                      <a:pt x="1998134" y="186267"/>
                    </a:lnTo>
                    <a:lnTo>
                      <a:pt x="270934" y="0"/>
                    </a:lnTo>
                    <a:lnTo>
                      <a:pt x="152400" y="67733"/>
                    </a:lnTo>
                    <a:lnTo>
                      <a:pt x="0" y="524933"/>
                    </a:lnTo>
                    <a:lnTo>
                      <a:pt x="778934" y="3708400"/>
                    </a:lnTo>
                    <a:lnTo>
                      <a:pt x="3810000" y="4673600"/>
                    </a:lnTo>
                    <a:lnTo>
                      <a:pt x="4064000" y="4588933"/>
                    </a:lnTo>
                    <a:lnTo>
                      <a:pt x="6079067" y="250613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exend Light"/>
                  <a:ea typeface="+mn-ea"/>
                  <a:cs typeface="+mn-cs"/>
                </a:endParaRPr>
              </a:p>
            </p:txBody>
          </p:sp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FE3F4720-6509-FE40-CF36-5043303C4B8B}"/>
                  </a:ext>
                </a:extLst>
              </p:cNvPr>
              <p:cNvGrpSpPr/>
              <p:nvPr/>
            </p:nvGrpSpPr>
            <p:grpSpPr>
              <a:xfrm>
                <a:off x="6983015" y="2252899"/>
                <a:ext cx="4264129" cy="3646935"/>
                <a:chOff x="2945392" y="2273627"/>
                <a:chExt cx="4210037" cy="3600673"/>
              </a:xfrm>
            </p:grpSpPr>
            <p:grpSp>
              <p:nvGrpSpPr>
                <p:cNvPr id="125" name="Group 124">
                  <a:extLst>
                    <a:ext uri="{FF2B5EF4-FFF2-40B4-BE49-F238E27FC236}">
                      <a16:creationId xmlns:a16="http://schemas.microsoft.com/office/drawing/2014/main" id="{1F8B2A80-8301-9DCF-8F9C-5BB28E74CA30}"/>
                    </a:ext>
                  </a:extLst>
                </p:cNvPr>
                <p:cNvGrpSpPr/>
                <p:nvPr/>
              </p:nvGrpSpPr>
              <p:grpSpPr>
                <a:xfrm>
                  <a:off x="2945392" y="2273627"/>
                  <a:ext cx="4210037" cy="3600673"/>
                  <a:chOff x="2945392" y="2273627"/>
                  <a:chExt cx="4210037" cy="3600673"/>
                </a:xfrm>
              </p:grpSpPr>
              <p:grpSp>
                <p:nvGrpSpPr>
                  <p:cNvPr id="127" name="Group 126">
                    <a:extLst>
                      <a:ext uri="{FF2B5EF4-FFF2-40B4-BE49-F238E27FC236}">
                        <a16:creationId xmlns:a16="http://schemas.microsoft.com/office/drawing/2014/main" id="{9CF0313A-D787-EC4C-1DEA-9EBB973672A9}"/>
                      </a:ext>
                    </a:extLst>
                  </p:cNvPr>
                  <p:cNvGrpSpPr/>
                  <p:nvPr/>
                </p:nvGrpSpPr>
                <p:grpSpPr>
                  <a:xfrm>
                    <a:off x="2945392" y="2273627"/>
                    <a:ext cx="4210037" cy="3600673"/>
                    <a:chOff x="2945392" y="2273627"/>
                    <a:chExt cx="4210037" cy="3600673"/>
                  </a:xfrm>
                </p:grpSpPr>
                <p:sp>
                  <p:nvSpPr>
                    <p:cNvPr id="137" name="Freeform: Shape 136">
                      <a:extLst>
                        <a:ext uri="{FF2B5EF4-FFF2-40B4-BE49-F238E27FC236}">
                          <a16:creationId xmlns:a16="http://schemas.microsoft.com/office/drawing/2014/main" id="{7C994023-4162-D23B-7D5F-0F87A443B1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45392" y="2733262"/>
                      <a:ext cx="4210037" cy="3141038"/>
                    </a:xfrm>
                    <a:custGeom>
                      <a:avLst/>
                      <a:gdLst>
                        <a:gd name="connsiteX0" fmla="*/ 198782 w 4134678"/>
                        <a:gd name="connsiteY0" fmla="*/ 1530626 h 2922105"/>
                        <a:gd name="connsiteX1" fmla="*/ 0 w 4134678"/>
                        <a:gd name="connsiteY1" fmla="*/ 2256183 h 2922105"/>
                        <a:gd name="connsiteX2" fmla="*/ 2325756 w 4134678"/>
                        <a:gd name="connsiteY2" fmla="*/ 2922105 h 2922105"/>
                        <a:gd name="connsiteX3" fmla="*/ 4134678 w 4134678"/>
                        <a:gd name="connsiteY3" fmla="*/ 1222513 h 2922105"/>
                        <a:gd name="connsiteX4" fmla="*/ 3468756 w 4134678"/>
                        <a:gd name="connsiteY4" fmla="*/ 596348 h 2922105"/>
                        <a:gd name="connsiteX5" fmla="*/ 3110947 w 4134678"/>
                        <a:gd name="connsiteY5" fmla="*/ 327992 h 2922105"/>
                        <a:gd name="connsiteX6" fmla="*/ 2653747 w 4134678"/>
                        <a:gd name="connsiteY6" fmla="*/ 49696 h 2922105"/>
                        <a:gd name="connsiteX7" fmla="*/ 2524539 w 4134678"/>
                        <a:gd name="connsiteY7" fmla="*/ 0 h 2922105"/>
                        <a:gd name="connsiteX8" fmla="*/ 2216426 w 4134678"/>
                        <a:gd name="connsiteY8" fmla="*/ 924339 h 2922105"/>
                        <a:gd name="connsiteX9" fmla="*/ 2305878 w 4134678"/>
                        <a:gd name="connsiteY9" fmla="*/ 1123122 h 2922105"/>
                        <a:gd name="connsiteX10" fmla="*/ 2643808 w 4134678"/>
                        <a:gd name="connsiteY10" fmla="*/ 1242392 h 2922105"/>
                        <a:gd name="connsiteX11" fmla="*/ 2584173 w 4134678"/>
                        <a:gd name="connsiteY11" fmla="*/ 1431235 h 2922105"/>
                        <a:gd name="connsiteX12" fmla="*/ 2892286 w 4134678"/>
                        <a:gd name="connsiteY12" fmla="*/ 1610139 h 2922105"/>
                        <a:gd name="connsiteX13" fmla="*/ 3299791 w 4134678"/>
                        <a:gd name="connsiteY13" fmla="*/ 2017644 h 29221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4134678" h="2922105">
                          <a:moveTo>
                            <a:pt x="198782" y="1530626"/>
                          </a:moveTo>
                          <a:lnTo>
                            <a:pt x="0" y="2256183"/>
                          </a:lnTo>
                          <a:lnTo>
                            <a:pt x="2325756" y="2922105"/>
                          </a:lnTo>
                          <a:lnTo>
                            <a:pt x="4134678" y="1222513"/>
                          </a:lnTo>
                          <a:lnTo>
                            <a:pt x="3468756" y="596348"/>
                          </a:lnTo>
                          <a:lnTo>
                            <a:pt x="3110947" y="327992"/>
                          </a:lnTo>
                          <a:lnTo>
                            <a:pt x="2653747" y="49696"/>
                          </a:lnTo>
                          <a:lnTo>
                            <a:pt x="2524539" y="0"/>
                          </a:lnTo>
                          <a:lnTo>
                            <a:pt x="2216426" y="924339"/>
                          </a:lnTo>
                          <a:lnTo>
                            <a:pt x="2305878" y="1123122"/>
                          </a:lnTo>
                          <a:lnTo>
                            <a:pt x="2643808" y="1242392"/>
                          </a:lnTo>
                          <a:lnTo>
                            <a:pt x="2584173" y="1431235"/>
                          </a:lnTo>
                          <a:lnTo>
                            <a:pt x="2892286" y="1610139"/>
                          </a:lnTo>
                          <a:lnTo>
                            <a:pt x="3299791" y="2017644"/>
                          </a:lnTo>
                        </a:path>
                      </a:pathLst>
                    </a:custGeom>
                    <a:noFill/>
                    <a:ln>
                      <a:solidFill>
                        <a:srgbClr val="A15B73"/>
                      </a:solidFill>
                      <a:prstDash val="sysDot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Freeform: Shape 137">
                      <a:extLst>
                        <a:ext uri="{FF2B5EF4-FFF2-40B4-BE49-F238E27FC236}">
                          <a16:creationId xmlns:a16="http://schemas.microsoft.com/office/drawing/2014/main" id="{2723C990-35C6-1F2A-23D9-2408742936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248823" y="2273627"/>
                      <a:ext cx="2251252" cy="1282040"/>
                    </a:xfrm>
                    <a:custGeom>
                      <a:avLst/>
                      <a:gdLst>
                        <a:gd name="connsiteX0" fmla="*/ 0 w 2196548"/>
                        <a:gd name="connsiteY0" fmla="*/ 1103244 h 1103244"/>
                        <a:gd name="connsiteX1" fmla="*/ 407504 w 2196548"/>
                        <a:gd name="connsiteY1" fmla="*/ 1003853 h 1103244"/>
                        <a:gd name="connsiteX2" fmla="*/ 725556 w 2196548"/>
                        <a:gd name="connsiteY2" fmla="*/ 0 h 1103244"/>
                        <a:gd name="connsiteX3" fmla="*/ 1798983 w 2196548"/>
                        <a:gd name="connsiteY3" fmla="*/ 357809 h 1103244"/>
                        <a:gd name="connsiteX4" fmla="*/ 2196548 w 2196548"/>
                        <a:gd name="connsiteY4" fmla="*/ 516835 h 110324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196548" h="1103244">
                          <a:moveTo>
                            <a:pt x="0" y="1103244"/>
                          </a:moveTo>
                          <a:lnTo>
                            <a:pt x="407504" y="1003853"/>
                          </a:lnTo>
                          <a:lnTo>
                            <a:pt x="725556" y="0"/>
                          </a:lnTo>
                          <a:lnTo>
                            <a:pt x="1798983" y="357809"/>
                          </a:lnTo>
                          <a:lnTo>
                            <a:pt x="2196548" y="516835"/>
                          </a:lnTo>
                        </a:path>
                      </a:pathLst>
                    </a:custGeom>
                    <a:noFill/>
                    <a:ln>
                      <a:solidFill>
                        <a:srgbClr val="A15B73"/>
                      </a:solidFill>
                      <a:prstDash val="sysDot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Lexend Ligh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28" name="Freeform: Shape 127">
                    <a:extLst>
                      <a:ext uri="{FF2B5EF4-FFF2-40B4-BE49-F238E27FC236}">
                        <a16:creationId xmlns:a16="http://schemas.microsoft.com/office/drawing/2014/main" id="{EB24BD52-D330-0D60-2A2C-4B101B029D54}"/>
                      </a:ext>
                    </a:extLst>
                  </p:cNvPr>
                  <p:cNvSpPr/>
                  <p:nvPr/>
                </p:nvSpPr>
                <p:spPr>
                  <a:xfrm>
                    <a:off x="3011557" y="4482548"/>
                    <a:ext cx="3001617" cy="1182756"/>
                  </a:xfrm>
                  <a:custGeom>
                    <a:avLst/>
                    <a:gdLst>
                      <a:gd name="connsiteX0" fmla="*/ 99391 w 3001617"/>
                      <a:gd name="connsiteY0" fmla="*/ 278295 h 1182756"/>
                      <a:gd name="connsiteX1" fmla="*/ 1540565 w 3001617"/>
                      <a:gd name="connsiteY1" fmla="*/ 715617 h 1182756"/>
                      <a:gd name="connsiteX2" fmla="*/ 1600200 w 3001617"/>
                      <a:gd name="connsiteY2" fmla="*/ 665922 h 1182756"/>
                      <a:gd name="connsiteX3" fmla="*/ 1600200 w 3001617"/>
                      <a:gd name="connsiteY3" fmla="*/ 586409 h 1182756"/>
                      <a:gd name="connsiteX4" fmla="*/ 1679713 w 3001617"/>
                      <a:gd name="connsiteY4" fmla="*/ 556591 h 1182756"/>
                      <a:gd name="connsiteX5" fmla="*/ 1868556 w 3001617"/>
                      <a:gd name="connsiteY5" fmla="*/ 0 h 1182756"/>
                      <a:gd name="connsiteX6" fmla="*/ 3001617 w 3001617"/>
                      <a:gd name="connsiteY6" fmla="*/ 387626 h 1182756"/>
                      <a:gd name="connsiteX7" fmla="*/ 2882347 w 3001617"/>
                      <a:gd name="connsiteY7" fmla="*/ 636104 h 1182756"/>
                      <a:gd name="connsiteX8" fmla="*/ 2773017 w 3001617"/>
                      <a:gd name="connsiteY8" fmla="*/ 596348 h 1182756"/>
                      <a:gd name="connsiteX9" fmla="*/ 2693504 w 3001617"/>
                      <a:gd name="connsiteY9" fmla="*/ 844826 h 1182756"/>
                      <a:gd name="connsiteX10" fmla="*/ 2584173 w 3001617"/>
                      <a:gd name="connsiteY10" fmla="*/ 805069 h 1182756"/>
                      <a:gd name="connsiteX11" fmla="*/ 2514600 w 3001617"/>
                      <a:gd name="connsiteY11" fmla="*/ 983974 h 1182756"/>
                      <a:gd name="connsiteX12" fmla="*/ 2435086 w 3001617"/>
                      <a:gd name="connsiteY12" fmla="*/ 993913 h 1182756"/>
                      <a:gd name="connsiteX13" fmla="*/ 2425147 w 3001617"/>
                      <a:gd name="connsiteY13" fmla="*/ 1083365 h 1182756"/>
                      <a:gd name="connsiteX14" fmla="*/ 2345634 w 3001617"/>
                      <a:gd name="connsiteY14" fmla="*/ 1172817 h 1182756"/>
                      <a:gd name="connsiteX15" fmla="*/ 2236304 w 3001617"/>
                      <a:gd name="connsiteY15" fmla="*/ 1182756 h 1182756"/>
                      <a:gd name="connsiteX16" fmla="*/ 1262269 w 3001617"/>
                      <a:gd name="connsiteY16" fmla="*/ 874643 h 1182756"/>
                      <a:gd name="connsiteX17" fmla="*/ 1202634 w 3001617"/>
                      <a:gd name="connsiteY17" fmla="*/ 944217 h 1182756"/>
                      <a:gd name="connsiteX18" fmla="*/ 0 w 3001617"/>
                      <a:gd name="connsiteY18" fmla="*/ 606287 h 1182756"/>
                      <a:gd name="connsiteX19" fmla="*/ 99391 w 3001617"/>
                      <a:gd name="connsiteY19" fmla="*/ 278295 h 11827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3001617" h="1182756">
                        <a:moveTo>
                          <a:pt x="99391" y="278295"/>
                        </a:moveTo>
                        <a:lnTo>
                          <a:pt x="1540565" y="715617"/>
                        </a:lnTo>
                        <a:lnTo>
                          <a:pt x="1600200" y="665922"/>
                        </a:lnTo>
                        <a:lnTo>
                          <a:pt x="1600200" y="586409"/>
                        </a:lnTo>
                        <a:lnTo>
                          <a:pt x="1679713" y="556591"/>
                        </a:lnTo>
                        <a:lnTo>
                          <a:pt x="1868556" y="0"/>
                        </a:lnTo>
                        <a:lnTo>
                          <a:pt x="3001617" y="387626"/>
                        </a:lnTo>
                        <a:lnTo>
                          <a:pt x="2882347" y="636104"/>
                        </a:lnTo>
                        <a:lnTo>
                          <a:pt x="2773017" y="596348"/>
                        </a:lnTo>
                        <a:lnTo>
                          <a:pt x="2693504" y="844826"/>
                        </a:lnTo>
                        <a:lnTo>
                          <a:pt x="2584173" y="805069"/>
                        </a:lnTo>
                        <a:lnTo>
                          <a:pt x="2514600" y="983974"/>
                        </a:lnTo>
                        <a:lnTo>
                          <a:pt x="2435086" y="993913"/>
                        </a:lnTo>
                        <a:lnTo>
                          <a:pt x="2425147" y="1083365"/>
                        </a:lnTo>
                        <a:lnTo>
                          <a:pt x="2345634" y="1172817"/>
                        </a:lnTo>
                        <a:lnTo>
                          <a:pt x="2236304" y="1182756"/>
                        </a:lnTo>
                        <a:lnTo>
                          <a:pt x="1262269" y="874643"/>
                        </a:lnTo>
                        <a:lnTo>
                          <a:pt x="1202634" y="944217"/>
                        </a:lnTo>
                        <a:lnTo>
                          <a:pt x="0" y="606287"/>
                        </a:lnTo>
                        <a:lnTo>
                          <a:pt x="99391" y="278295"/>
                        </a:lnTo>
                        <a:close/>
                      </a:path>
                    </a:pathLst>
                  </a:custGeom>
                  <a:noFill/>
                  <a:ln w="12700">
                    <a:solidFill>
                      <a:srgbClr val="A15B73"/>
                    </a:solidFill>
                    <a:prstDash val="sysDot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29" name="Rectangle 128">
                    <a:extLst>
                      <a:ext uri="{FF2B5EF4-FFF2-40B4-BE49-F238E27FC236}">
                        <a16:creationId xmlns:a16="http://schemas.microsoft.com/office/drawing/2014/main" id="{320D397A-5D92-EF10-F759-0206849C7483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4179290" y="4811262"/>
                    <a:ext cx="151397" cy="235199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0" name="Rectangle 129">
                    <a:extLst>
                      <a:ext uri="{FF2B5EF4-FFF2-40B4-BE49-F238E27FC236}">
                        <a16:creationId xmlns:a16="http://schemas.microsoft.com/office/drawing/2014/main" id="{3D6C3A35-BB03-7E67-6B82-DB931D38CC1B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3725322" y="3775717"/>
                    <a:ext cx="99183" cy="94492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1" name="Rectangle 130">
                    <a:extLst>
                      <a:ext uri="{FF2B5EF4-FFF2-40B4-BE49-F238E27FC236}">
                        <a16:creationId xmlns:a16="http://schemas.microsoft.com/office/drawing/2014/main" id="{1739F86A-5265-40F8-BF87-97D98685C12D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5053540" y="3863341"/>
                    <a:ext cx="106221" cy="45719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2" name="Rectangle 131">
                    <a:extLst>
                      <a:ext uri="{FF2B5EF4-FFF2-40B4-BE49-F238E27FC236}">
                        <a16:creationId xmlns:a16="http://schemas.microsoft.com/office/drawing/2014/main" id="{888861F7-01CF-69B0-E0E1-4A08E1B0F742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5925684" y="4022367"/>
                    <a:ext cx="106221" cy="45719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3" name="Rectangle 132">
                    <a:extLst>
                      <a:ext uri="{FF2B5EF4-FFF2-40B4-BE49-F238E27FC236}">
                        <a16:creationId xmlns:a16="http://schemas.microsoft.com/office/drawing/2014/main" id="{9AE008A5-4A0D-1A9B-499B-0B9C7DEBB7D7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4451481" y="3547660"/>
                    <a:ext cx="68813" cy="106901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4" name="Rectangle 133">
                    <a:extLst>
                      <a:ext uri="{FF2B5EF4-FFF2-40B4-BE49-F238E27FC236}">
                        <a16:creationId xmlns:a16="http://schemas.microsoft.com/office/drawing/2014/main" id="{76DC081D-7B45-3128-FFFA-2FE96DDA1510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5336763" y="4062509"/>
                    <a:ext cx="226070" cy="192306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5" name="Freeform: Shape 134">
                    <a:extLst>
                      <a:ext uri="{FF2B5EF4-FFF2-40B4-BE49-F238E27FC236}">
                        <a16:creationId xmlns:a16="http://schemas.microsoft.com/office/drawing/2014/main" id="{C36CD164-9EB3-B743-DC3C-19AFE6432D33}"/>
                      </a:ext>
                    </a:extLst>
                  </p:cNvPr>
                  <p:cNvSpPr/>
                  <p:nvPr/>
                </p:nvSpPr>
                <p:spPr>
                  <a:xfrm>
                    <a:off x="5666050" y="4084235"/>
                    <a:ext cx="258419" cy="298175"/>
                  </a:xfrm>
                  <a:custGeom>
                    <a:avLst/>
                    <a:gdLst>
                      <a:gd name="connsiteX0" fmla="*/ 39757 w 258418"/>
                      <a:gd name="connsiteY0" fmla="*/ 0 h 298174"/>
                      <a:gd name="connsiteX1" fmla="*/ 208722 w 258418"/>
                      <a:gd name="connsiteY1" fmla="*/ 119270 h 298174"/>
                      <a:gd name="connsiteX2" fmla="*/ 258418 w 258418"/>
                      <a:gd name="connsiteY2" fmla="*/ 238540 h 298174"/>
                      <a:gd name="connsiteX3" fmla="*/ 198783 w 258418"/>
                      <a:gd name="connsiteY3" fmla="*/ 298174 h 298174"/>
                      <a:gd name="connsiteX4" fmla="*/ 99392 w 258418"/>
                      <a:gd name="connsiteY4" fmla="*/ 218661 h 298174"/>
                      <a:gd name="connsiteX5" fmla="*/ 0 w 258418"/>
                      <a:gd name="connsiteY5" fmla="*/ 168966 h 298174"/>
                      <a:gd name="connsiteX6" fmla="*/ 39757 w 258418"/>
                      <a:gd name="connsiteY6" fmla="*/ 0 h 2981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258418" h="298174">
                        <a:moveTo>
                          <a:pt x="39757" y="0"/>
                        </a:moveTo>
                        <a:lnTo>
                          <a:pt x="208722" y="119270"/>
                        </a:lnTo>
                        <a:lnTo>
                          <a:pt x="258418" y="238540"/>
                        </a:lnTo>
                        <a:lnTo>
                          <a:pt x="198783" y="298174"/>
                        </a:lnTo>
                        <a:lnTo>
                          <a:pt x="99392" y="218661"/>
                        </a:lnTo>
                        <a:lnTo>
                          <a:pt x="0" y="168966"/>
                        </a:lnTo>
                        <a:lnTo>
                          <a:pt x="39757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6" name="Rectangle 135">
                    <a:extLst>
                      <a:ext uri="{FF2B5EF4-FFF2-40B4-BE49-F238E27FC236}">
                        <a16:creationId xmlns:a16="http://schemas.microsoft.com/office/drawing/2014/main" id="{5C175D14-D3FF-9370-43B8-A56EBFC0AC5F}"/>
                      </a:ext>
                    </a:extLst>
                  </p:cNvPr>
                  <p:cNvSpPr/>
                  <p:nvPr/>
                </p:nvSpPr>
                <p:spPr>
                  <a:xfrm rot="1078302">
                    <a:off x="4298784" y="5146447"/>
                    <a:ext cx="151397" cy="235199"/>
                  </a:xfrm>
                  <a:prstGeom prst="rect">
                    <a:avLst/>
                  </a:prstGeom>
                  <a:noFill/>
                  <a:ln w="9525">
                    <a:solidFill>
                      <a:srgbClr val="A15B73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Lexend Ligh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26" name="Freeform: Shape 125">
                  <a:extLst>
                    <a:ext uri="{FF2B5EF4-FFF2-40B4-BE49-F238E27FC236}">
                      <a16:creationId xmlns:a16="http://schemas.microsoft.com/office/drawing/2014/main" id="{B81C01C1-90C4-E704-5F98-85E1C13F06A1}"/>
                    </a:ext>
                  </a:extLst>
                </p:cNvPr>
                <p:cNvSpPr/>
                <p:nvPr/>
              </p:nvSpPr>
              <p:spPr>
                <a:xfrm>
                  <a:off x="3922421" y="2809526"/>
                  <a:ext cx="1345319" cy="1881746"/>
                </a:xfrm>
                <a:custGeom>
                  <a:avLst/>
                  <a:gdLst>
                    <a:gd name="connsiteX0" fmla="*/ 0 w 1401417"/>
                    <a:gd name="connsiteY0" fmla="*/ 248478 h 1958009"/>
                    <a:gd name="connsiteX1" fmla="*/ 79513 w 1401417"/>
                    <a:gd name="connsiteY1" fmla="*/ 0 h 1958009"/>
                    <a:gd name="connsiteX2" fmla="*/ 1401417 w 1401417"/>
                    <a:gd name="connsiteY2" fmla="*/ 407504 h 1958009"/>
                    <a:gd name="connsiteX3" fmla="*/ 1302026 w 1401417"/>
                    <a:gd name="connsiteY3" fmla="*/ 685800 h 1958009"/>
                    <a:gd name="connsiteX4" fmla="*/ 1123121 w 1401417"/>
                    <a:gd name="connsiteY4" fmla="*/ 616226 h 1958009"/>
                    <a:gd name="connsiteX5" fmla="*/ 1013791 w 1401417"/>
                    <a:gd name="connsiteY5" fmla="*/ 884582 h 1958009"/>
                    <a:gd name="connsiteX6" fmla="*/ 1103243 w 1401417"/>
                    <a:gd name="connsiteY6" fmla="*/ 934278 h 1958009"/>
                    <a:gd name="connsiteX7" fmla="*/ 745435 w 1401417"/>
                    <a:gd name="connsiteY7" fmla="*/ 1958009 h 1958009"/>
                    <a:gd name="connsiteX8" fmla="*/ 467139 w 1401417"/>
                    <a:gd name="connsiteY8" fmla="*/ 1848678 h 1958009"/>
                    <a:gd name="connsiteX9" fmla="*/ 775252 w 1401417"/>
                    <a:gd name="connsiteY9" fmla="*/ 834887 h 1958009"/>
                    <a:gd name="connsiteX10" fmla="*/ 815008 w 1401417"/>
                    <a:gd name="connsiteY10" fmla="*/ 834887 h 1958009"/>
                    <a:gd name="connsiteX11" fmla="*/ 904461 w 1401417"/>
                    <a:gd name="connsiteY11" fmla="*/ 556591 h 1958009"/>
                    <a:gd name="connsiteX12" fmla="*/ 0 w 1401417"/>
                    <a:gd name="connsiteY12" fmla="*/ 248478 h 1958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1417" h="1958009">
                      <a:moveTo>
                        <a:pt x="0" y="248478"/>
                      </a:moveTo>
                      <a:lnTo>
                        <a:pt x="79513" y="0"/>
                      </a:lnTo>
                      <a:lnTo>
                        <a:pt x="1401417" y="407504"/>
                      </a:lnTo>
                      <a:lnTo>
                        <a:pt x="1302026" y="685800"/>
                      </a:lnTo>
                      <a:lnTo>
                        <a:pt x="1123121" y="616226"/>
                      </a:lnTo>
                      <a:lnTo>
                        <a:pt x="1013791" y="884582"/>
                      </a:lnTo>
                      <a:lnTo>
                        <a:pt x="1103243" y="934278"/>
                      </a:lnTo>
                      <a:lnTo>
                        <a:pt x="745435" y="1958009"/>
                      </a:lnTo>
                      <a:lnTo>
                        <a:pt x="467139" y="1848678"/>
                      </a:lnTo>
                      <a:lnTo>
                        <a:pt x="775252" y="834887"/>
                      </a:lnTo>
                      <a:lnTo>
                        <a:pt x="815008" y="834887"/>
                      </a:lnTo>
                      <a:lnTo>
                        <a:pt x="904461" y="556591"/>
                      </a:lnTo>
                      <a:lnTo>
                        <a:pt x="0" y="248478"/>
                      </a:lnTo>
                      <a:close/>
                    </a:path>
                  </a:pathLst>
                </a:custGeom>
                <a:noFill/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Lexend Ligh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2A7DE428-91DB-B27C-C732-4CE891FDB252}"/>
                </a:ext>
              </a:extLst>
            </p:cNvPr>
            <p:cNvSpPr/>
            <p:nvPr/>
          </p:nvSpPr>
          <p:spPr>
            <a:xfrm>
              <a:off x="3755430" y="2802420"/>
              <a:ext cx="1406770" cy="2258313"/>
            </a:xfrm>
            <a:custGeom>
              <a:avLst/>
              <a:gdLst>
                <a:gd name="connsiteX0" fmla="*/ 239151 w 1406769"/>
                <a:gd name="connsiteY0" fmla="*/ 211016 h 1589650"/>
                <a:gd name="connsiteX1" fmla="*/ 1139483 w 1406769"/>
                <a:gd name="connsiteY1" fmla="*/ 0 h 1589650"/>
                <a:gd name="connsiteX2" fmla="*/ 1406769 w 1406769"/>
                <a:gd name="connsiteY2" fmla="*/ 815926 h 1589650"/>
                <a:gd name="connsiteX3" fmla="*/ 1378634 w 1406769"/>
                <a:gd name="connsiteY3" fmla="*/ 942536 h 1589650"/>
                <a:gd name="connsiteX4" fmla="*/ 1195754 w 1406769"/>
                <a:gd name="connsiteY4" fmla="*/ 956603 h 1589650"/>
                <a:gd name="connsiteX5" fmla="*/ 928468 w 1406769"/>
                <a:gd name="connsiteY5" fmla="*/ 998806 h 1589650"/>
                <a:gd name="connsiteX6" fmla="*/ 717452 w 1406769"/>
                <a:gd name="connsiteY6" fmla="*/ 1589650 h 1589650"/>
                <a:gd name="connsiteX7" fmla="*/ 112541 w 1406769"/>
                <a:gd name="connsiteY7" fmla="*/ 1463040 h 1589650"/>
                <a:gd name="connsiteX8" fmla="*/ 0 w 1406769"/>
                <a:gd name="connsiteY8" fmla="*/ 731520 h 1589650"/>
                <a:gd name="connsiteX9" fmla="*/ 351692 w 1406769"/>
                <a:gd name="connsiteY9" fmla="*/ 647114 h 1589650"/>
                <a:gd name="connsiteX10" fmla="*/ 239151 w 1406769"/>
                <a:gd name="connsiteY10" fmla="*/ 211016 h 158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6769" h="1589650">
                  <a:moveTo>
                    <a:pt x="239151" y="211016"/>
                  </a:moveTo>
                  <a:lnTo>
                    <a:pt x="1139483" y="0"/>
                  </a:lnTo>
                  <a:lnTo>
                    <a:pt x="1406769" y="815926"/>
                  </a:lnTo>
                  <a:lnTo>
                    <a:pt x="1378634" y="942536"/>
                  </a:lnTo>
                  <a:lnTo>
                    <a:pt x="1195754" y="956603"/>
                  </a:lnTo>
                  <a:lnTo>
                    <a:pt x="928468" y="998806"/>
                  </a:lnTo>
                  <a:lnTo>
                    <a:pt x="717452" y="1589650"/>
                  </a:lnTo>
                  <a:lnTo>
                    <a:pt x="112541" y="1463040"/>
                  </a:lnTo>
                  <a:lnTo>
                    <a:pt x="0" y="731520"/>
                  </a:lnTo>
                  <a:lnTo>
                    <a:pt x="351692" y="647114"/>
                  </a:lnTo>
                  <a:lnTo>
                    <a:pt x="239151" y="21101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7ED4D0B5-A378-474B-6F00-3D6F62AD7472}"/>
                </a:ext>
              </a:extLst>
            </p:cNvPr>
            <p:cNvSpPr/>
            <p:nvPr/>
          </p:nvSpPr>
          <p:spPr>
            <a:xfrm>
              <a:off x="2982351" y="861168"/>
              <a:ext cx="2405575" cy="2965244"/>
            </a:xfrm>
            <a:custGeom>
              <a:avLst/>
              <a:gdLst>
                <a:gd name="connsiteX0" fmla="*/ 0 w 2405575"/>
                <a:gd name="connsiteY0" fmla="*/ 0 h 2982350"/>
                <a:gd name="connsiteX1" fmla="*/ 703384 w 2405575"/>
                <a:gd name="connsiteY1" fmla="*/ 2982350 h 2982350"/>
                <a:gd name="connsiteX2" fmla="*/ 2011680 w 2405575"/>
                <a:gd name="connsiteY2" fmla="*/ 2616590 h 2982350"/>
                <a:gd name="connsiteX3" fmla="*/ 2405575 w 2405575"/>
                <a:gd name="connsiteY3" fmla="*/ 337624 h 2982350"/>
                <a:gd name="connsiteX4" fmla="*/ 1800664 w 2405575"/>
                <a:gd name="connsiteY4" fmla="*/ 182880 h 2982350"/>
                <a:gd name="connsiteX5" fmla="*/ 998806 w 2405575"/>
                <a:gd name="connsiteY5" fmla="*/ 70338 h 2982350"/>
                <a:gd name="connsiteX6" fmla="*/ 0 w 2405575"/>
                <a:gd name="connsiteY6" fmla="*/ 0 h 2982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05575" h="2982350">
                  <a:moveTo>
                    <a:pt x="0" y="0"/>
                  </a:moveTo>
                  <a:lnTo>
                    <a:pt x="703384" y="2982350"/>
                  </a:lnTo>
                  <a:lnTo>
                    <a:pt x="2011680" y="2616590"/>
                  </a:lnTo>
                  <a:lnTo>
                    <a:pt x="2405575" y="337624"/>
                  </a:lnTo>
                  <a:lnTo>
                    <a:pt x="1800664" y="182880"/>
                  </a:lnTo>
                  <a:lnTo>
                    <a:pt x="998806" y="70338"/>
                  </a:lnTo>
                  <a:lnTo>
                    <a:pt x="0" y="0"/>
                  </a:lnTo>
                  <a:close/>
                </a:path>
              </a:pathLst>
            </a:custGeom>
            <a:pattFill prst="dkVert">
              <a:fgClr>
                <a:srgbClr val="892043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BA64F069-C758-FE45-AC8D-7A5FC2450E7B}"/>
                </a:ext>
              </a:extLst>
            </p:cNvPr>
            <p:cNvSpPr/>
            <p:nvPr/>
          </p:nvSpPr>
          <p:spPr>
            <a:xfrm>
              <a:off x="3298781" y="1622885"/>
              <a:ext cx="1739435" cy="1537956"/>
            </a:xfrm>
            <a:custGeom>
              <a:avLst/>
              <a:gdLst>
                <a:gd name="connsiteX0" fmla="*/ 0 w 1758461"/>
                <a:gd name="connsiteY0" fmla="*/ 126609 h 1378634"/>
                <a:gd name="connsiteX1" fmla="*/ 590843 w 1758461"/>
                <a:gd name="connsiteY1" fmla="*/ 0 h 1378634"/>
                <a:gd name="connsiteX2" fmla="*/ 1758461 w 1758461"/>
                <a:gd name="connsiteY2" fmla="*/ 323557 h 1378634"/>
                <a:gd name="connsiteX3" fmla="*/ 1674055 w 1758461"/>
                <a:gd name="connsiteY3" fmla="*/ 590843 h 1378634"/>
                <a:gd name="connsiteX4" fmla="*/ 1519311 w 1758461"/>
                <a:gd name="connsiteY4" fmla="*/ 548640 h 1378634"/>
                <a:gd name="connsiteX5" fmla="*/ 1547446 w 1758461"/>
                <a:gd name="connsiteY5" fmla="*/ 576775 h 1378634"/>
                <a:gd name="connsiteX6" fmla="*/ 576775 w 1758461"/>
                <a:gd name="connsiteY6" fmla="*/ 309489 h 1378634"/>
                <a:gd name="connsiteX7" fmla="*/ 422031 w 1758461"/>
                <a:gd name="connsiteY7" fmla="*/ 323557 h 1378634"/>
                <a:gd name="connsiteX8" fmla="*/ 759655 w 1758461"/>
                <a:gd name="connsiteY8" fmla="*/ 1336431 h 1378634"/>
                <a:gd name="connsiteX9" fmla="*/ 351692 w 1758461"/>
                <a:gd name="connsiteY9" fmla="*/ 1378634 h 1378634"/>
                <a:gd name="connsiteX10" fmla="*/ 0 w 1758461"/>
                <a:gd name="connsiteY10" fmla="*/ 126609 h 1378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58461" h="1378634">
                  <a:moveTo>
                    <a:pt x="0" y="126609"/>
                  </a:moveTo>
                  <a:lnTo>
                    <a:pt x="590843" y="0"/>
                  </a:lnTo>
                  <a:lnTo>
                    <a:pt x="1758461" y="323557"/>
                  </a:lnTo>
                  <a:lnTo>
                    <a:pt x="1674055" y="590843"/>
                  </a:lnTo>
                  <a:lnTo>
                    <a:pt x="1519311" y="548640"/>
                  </a:lnTo>
                  <a:lnTo>
                    <a:pt x="1547446" y="576775"/>
                  </a:lnTo>
                  <a:lnTo>
                    <a:pt x="576775" y="309489"/>
                  </a:lnTo>
                  <a:lnTo>
                    <a:pt x="422031" y="323557"/>
                  </a:lnTo>
                  <a:lnTo>
                    <a:pt x="759655" y="1336431"/>
                  </a:lnTo>
                  <a:lnTo>
                    <a:pt x="351692" y="1378634"/>
                  </a:lnTo>
                  <a:lnTo>
                    <a:pt x="0" y="126609"/>
                  </a:lnTo>
                  <a:close/>
                </a:path>
              </a:pathLst>
            </a:custGeom>
            <a:ln/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28F8D91E-3E23-B996-3DA8-9CBEEC6FDE2D}"/>
                </a:ext>
              </a:extLst>
            </p:cNvPr>
            <p:cNvSpPr/>
            <p:nvPr/>
          </p:nvSpPr>
          <p:spPr>
            <a:xfrm>
              <a:off x="7565333" y="1923313"/>
              <a:ext cx="2518117" cy="2771335"/>
            </a:xfrm>
            <a:custGeom>
              <a:avLst/>
              <a:gdLst>
                <a:gd name="connsiteX0" fmla="*/ 422031 w 2518117"/>
                <a:gd name="connsiteY0" fmla="*/ 0 h 2771335"/>
                <a:gd name="connsiteX1" fmla="*/ 0 w 2518117"/>
                <a:gd name="connsiteY1" fmla="*/ 1280160 h 2771335"/>
                <a:gd name="connsiteX2" fmla="*/ 126610 w 2518117"/>
                <a:gd name="connsiteY2" fmla="*/ 1533378 h 2771335"/>
                <a:gd name="connsiteX3" fmla="*/ 590844 w 2518117"/>
                <a:gd name="connsiteY3" fmla="*/ 1730326 h 2771335"/>
                <a:gd name="connsiteX4" fmla="*/ 506437 w 2518117"/>
                <a:gd name="connsiteY4" fmla="*/ 2039815 h 2771335"/>
                <a:gd name="connsiteX5" fmla="*/ 914400 w 2518117"/>
                <a:gd name="connsiteY5" fmla="*/ 2250831 h 2771335"/>
                <a:gd name="connsiteX6" fmla="*/ 1463040 w 2518117"/>
                <a:gd name="connsiteY6" fmla="*/ 2771335 h 2771335"/>
                <a:gd name="connsiteX7" fmla="*/ 2518117 w 2518117"/>
                <a:gd name="connsiteY7" fmla="*/ 1716258 h 2771335"/>
                <a:gd name="connsiteX8" fmla="*/ 1814733 w 2518117"/>
                <a:gd name="connsiteY8" fmla="*/ 998806 h 2771335"/>
                <a:gd name="connsiteX9" fmla="*/ 1575582 w 2518117"/>
                <a:gd name="connsiteY9" fmla="*/ 745588 h 2771335"/>
                <a:gd name="connsiteX10" fmla="*/ 1266093 w 2518117"/>
                <a:gd name="connsiteY10" fmla="*/ 506437 h 2771335"/>
                <a:gd name="connsiteX11" fmla="*/ 900333 w 2518117"/>
                <a:gd name="connsiteY11" fmla="*/ 253218 h 2771335"/>
                <a:gd name="connsiteX12" fmla="*/ 604911 w 2518117"/>
                <a:gd name="connsiteY12" fmla="*/ 70338 h 2771335"/>
                <a:gd name="connsiteX13" fmla="*/ 422031 w 2518117"/>
                <a:gd name="connsiteY13" fmla="*/ 0 h 2771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18117" h="2771335">
                  <a:moveTo>
                    <a:pt x="422031" y="0"/>
                  </a:moveTo>
                  <a:lnTo>
                    <a:pt x="0" y="1280160"/>
                  </a:lnTo>
                  <a:lnTo>
                    <a:pt x="126610" y="1533378"/>
                  </a:lnTo>
                  <a:lnTo>
                    <a:pt x="590844" y="1730326"/>
                  </a:lnTo>
                  <a:lnTo>
                    <a:pt x="506437" y="2039815"/>
                  </a:lnTo>
                  <a:lnTo>
                    <a:pt x="914400" y="2250831"/>
                  </a:lnTo>
                  <a:lnTo>
                    <a:pt x="1463040" y="2771335"/>
                  </a:lnTo>
                  <a:lnTo>
                    <a:pt x="2518117" y="1716258"/>
                  </a:lnTo>
                  <a:lnTo>
                    <a:pt x="1814733" y="998806"/>
                  </a:lnTo>
                  <a:lnTo>
                    <a:pt x="1575582" y="745588"/>
                  </a:lnTo>
                  <a:lnTo>
                    <a:pt x="1266093" y="506437"/>
                  </a:lnTo>
                  <a:lnTo>
                    <a:pt x="900333" y="253218"/>
                  </a:lnTo>
                  <a:lnTo>
                    <a:pt x="604911" y="70338"/>
                  </a:lnTo>
                  <a:lnTo>
                    <a:pt x="422031" y="0"/>
                  </a:lnTo>
                  <a:close/>
                </a:path>
              </a:pathLst>
            </a:custGeom>
            <a:pattFill prst="dkVert">
              <a:fgClr>
                <a:srgbClr val="892043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6DE5469D-9A5C-069E-F983-A38DF039EDC2}"/>
                </a:ext>
              </a:extLst>
            </p:cNvPr>
            <p:cNvSpPr/>
            <p:nvPr/>
          </p:nvSpPr>
          <p:spPr>
            <a:xfrm rot="21408575">
              <a:off x="7877630" y="2860988"/>
              <a:ext cx="2156451" cy="1861223"/>
            </a:xfrm>
            <a:custGeom>
              <a:avLst/>
              <a:gdLst>
                <a:gd name="connsiteX0" fmla="*/ 119269 w 1669774"/>
                <a:gd name="connsiteY0" fmla="*/ 0 h 1441174"/>
                <a:gd name="connsiteX1" fmla="*/ 1302026 w 1669774"/>
                <a:gd name="connsiteY1" fmla="*/ 337931 h 1441174"/>
                <a:gd name="connsiteX2" fmla="*/ 1669774 w 1669774"/>
                <a:gd name="connsiteY2" fmla="*/ 685800 h 1441174"/>
                <a:gd name="connsiteX3" fmla="*/ 844826 w 1669774"/>
                <a:gd name="connsiteY3" fmla="*/ 1441174 h 1441174"/>
                <a:gd name="connsiteX4" fmla="*/ 626165 w 1669774"/>
                <a:gd name="connsiteY4" fmla="*/ 1212574 h 1441174"/>
                <a:gd name="connsiteX5" fmla="*/ 745434 w 1669774"/>
                <a:gd name="connsiteY5" fmla="*/ 1083366 h 1441174"/>
                <a:gd name="connsiteX6" fmla="*/ 775252 w 1669774"/>
                <a:gd name="connsiteY6" fmla="*/ 1093305 h 1441174"/>
                <a:gd name="connsiteX7" fmla="*/ 1242391 w 1669774"/>
                <a:gd name="connsiteY7" fmla="*/ 685800 h 1441174"/>
                <a:gd name="connsiteX8" fmla="*/ 1123121 w 1669774"/>
                <a:gd name="connsiteY8" fmla="*/ 546653 h 1441174"/>
                <a:gd name="connsiteX9" fmla="*/ 1003852 w 1669774"/>
                <a:gd name="connsiteY9" fmla="*/ 566531 h 1441174"/>
                <a:gd name="connsiteX10" fmla="*/ 0 w 1669774"/>
                <a:gd name="connsiteY10" fmla="*/ 258418 h 1441174"/>
                <a:gd name="connsiteX11" fmla="*/ 119269 w 1669774"/>
                <a:gd name="connsiteY11" fmla="*/ 0 h 1441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69774" h="1441174">
                  <a:moveTo>
                    <a:pt x="119269" y="0"/>
                  </a:moveTo>
                  <a:lnTo>
                    <a:pt x="1302026" y="337931"/>
                  </a:lnTo>
                  <a:lnTo>
                    <a:pt x="1669774" y="685800"/>
                  </a:lnTo>
                  <a:lnTo>
                    <a:pt x="844826" y="1441174"/>
                  </a:lnTo>
                  <a:lnTo>
                    <a:pt x="626165" y="1212574"/>
                  </a:lnTo>
                  <a:lnTo>
                    <a:pt x="745434" y="1083366"/>
                  </a:lnTo>
                  <a:lnTo>
                    <a:pt x="775252" y="1093305"/>
                  </a:lnTo>
                  <a:lnTo>
                    <a:pt x="1242391" y="685800"/>
                  </a:lnTo>
                  <a:lnTo>
                    <a:pt x="1123121" y="546653"/>
                  </a:lnTo>
                  <a:lnTo>
                    <a:pt x="1003852" y="566531"/>
                  </a:lnTo>
                  <a:lnTo>
                    <a:pt x="0" y="258418"/>
                  </a:lnTo>
                  <a:lnTo>
                    <a:pt x="119269" y="0"/>
                  </a:lnTo>
                  <a:close/>
                </a:path>
              </a:pathLst>
            </a:custGeom>
            <a:ln/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FBFB54C5-8CE5-0ED1-5608-931A68B7C1F8}"/>
                </a:ext>
              </a:extLst>
            </p:cNvPr>
            <p:cNvSpPr/>
            <p:nvPr/>
          </p:nvSpPr>
          <p:spPr>
            <a:xfrm>
              <a:off x="6836898" y="4951828"/>
              <a:ext cx="1223890" cy="393895"/>
            </a:xfrm>
            <a:custGeom>
              <a:avLst/>
              <a:gdLst>
                <a:gd name="connsiteX0" fmla="*/ 0 w 1223890"/>
                <a:gd name="connsiteY0" fmla="*/ 0 h 393895"/>
                <a:gd name="connsiteX1" fmla="*/ 1223890 w 1223890"/>
                <a:gd name="connsiteY1" fmla="*/ 393895 h 393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23890" h="393895">
                  <a:moveTo>
                    <a:pt x="0" y="0"/>
                  </a:moveTo>
                  <a:lnTo>
                    <a:pt x="1223890" y="393895"/>
                  </a:lnTo>
                </a:path>
              </a:pathLst>
            </a:custGeom>
            <a:noFill/>
            <a:ln w="9525">
              <a:solidFill>
                <a:srgbClr val="861F41"/>
              </a:solidFill>
              <a:prstDash val="sysDot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 Light"/>
                <a:ea typeface="+mn-ea"/>
                <a:cs typeface="+mn-cs"/>
              </a:endParaRPr>
            </a:p>
          </p:txBody>
        </p:sp>
      </p:grpSp>
      <p:sp>
        <p:nvSpPr>
          <p:cNvPr id="139" name="Rectangle 189">
            <a:extLst>
              <a:ext uri="{FF2B5EF4-FFF2-40B4-BE49-F238E27FC236}">
                <a16:creationId xmlns:a16="http://schemas.microsoft.com/office/drawing/2014/main" id="{EE47D5A6-3A39-12A8-EC1E-12AF5D15B023}"/>
              </a:ext>
            </a:extLst>
          </p:cNvPr>
          <p:cNvSpPr/>
          <p:nvPr/>
        </p:nvSpPr>
        <p:spPr>
          <a:xfrm rot="20739638">
            <a:off x="8992872" y="3178342"/>
            <a:ext cx="252884" cy="4391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F9F9F9"/>
              </a:highlight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0" name="Stačiakampis 16">
            <a:extLst>
              <a:ext uri="{FF2B5EF4-FFF2-40B4-BE49-F238E27FC236}">
                <a16:creationId xmlns:a16="http://schemas.microsoft.com/office/drawing/2014/main" id="{DB6FF549-77A3-211E-57BB-585BD6C268F5}"/>
              </a:ext>
            </a:extLst>
          </p:cNvPr>
          <p:cNvSpPr/>
          <p:nvPr/>
        </p:nvSpPr>
        <p:spPr>
          <a:xfrm>
            <a:off x="5810169" y="3499895"/>
            <a:ext cx="293109" cy="3296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1" name="Stačiakampis 17">
            <a:extLst>
              <a:ext uri="{FF2B5EF4-FFF2-40B4-BE49-F238E27FC236}">
                <a16:creationId xmlns:a16="http://schemas.microsoft.com/office/drawing/2014/main" id="{C153B9B7-BE67-29E9-F27A-A3DE608C7096}"/>
              </a:ext>
            </a:extLst>
          </p:cNvPr>
          <p:cNvSpPr/>
          <p:nvPr/>
        </p:nvSpPr>
        <p:spPr>
          <a:xfrm>
            <a:off x="6567983" y="3377294"/>
            <a:ext cx="216694" cy="4595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2" name="Stačiakampis 18">
            <a:extLst>
              <a:ext uri="{FF2B5EF4-FFF2-40B4-BE49-F238E27FC236}">
                <a16:creationId xmlns:a16="http://schemas.microsoft.com/office/drawing/2014/main" id="{B131FFD5-60E0-2338-E56B-CF3E82F0A98A}"/>
              </a:ext>
            </a:extLst>
          </p:cNvPr>
          <p:cNvSpPr/>
          <p:nvPr/>
        </p:nvSpPr>
        <p:spPr>
          <a:xfrm>
            <a:off x="6041644" y="3654853"/>
            <a:ext cx="523241" cy="1763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0C380BD5-7354-E822-54DC-806C1CEDCE16}"/>
              </a:ext>
            </a:extLst>
          </p:cNvPr>
          <p:cNvSpPr txBox="1"/>
          <p:nvPr/>
        </p:nvSpPr>
        <p:spPr>
          <a:xfrm>
            <a:off x="4894975" y="4491704"/>
            <a:ext cx="1308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Jau sutvarkyta:            nauji pastatai ir kvartalo teritorija</a:t>
            </a:r>
            <a:endParaRPr kumimoji="0" lang="lt-LT" sz="800" b="0" i="0" u="none" strike="noStrike" kern="1200" cap="none" spc="0" normalizeH="0" baseline="0" noProof="0" dirty="0">
              <a:ln>
                <a:noFill/>
              </a:ln>
              <a:solidFill>
                <a:srgbClr val="1B1B1B"/>
              </a:solidFill>
              <a:effectLst/>
              <a:uLnTx/>
              <a:uFillTx/>
              <a:latin typeface="Lexend"/>
              <a:ea typeface="Roboto" panose="02000000000000000000" pitchFamily="2" charset="0"/>
              <a:cs typeface="+mn-cs"/>
            </a:endParaRPr>
          </a:p>
        </p:txBody>
      </p:sp>
      <p:sp>
        <p:nvSpPr>
          <p:cNvPr id="144" name="Rectangle: Rounded Corners 139">
            <a:extLst>
              <a:ext uri="{FF2B5EF4-FFF2-40B4-BE49-F238E27FC236}">
                <a16:creationId xmlns:a16="http://schemas.microsoft.com/office/drawing/2014/main" id="{2119C76D-1AFF-F59E-F263-E00AC1F22E52}"/>
              </a:ext>
            </a:extLst>
          </p:cNvPr>
          <p:cNvSpPr/>
          <p:nvPr/>
        </p:nvSpPr>
        <p:spPr>
          <a:xfrm>
            <a:off x="6231514" y="4673050"/>
            <a:ext cx="409486" cy="194979"/>
          </a:xfrm>
          <a:prstGeom prst="roundRect">
            <a:avLst/>
          </a:prstGeom>
          <a:noFill/>
          <a:ln>
            <a:solidFill>
              <a:srgbClr val="A15B7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54931393-D0DF-0A2D-D652-493BF3747F2A}"/>
              </a:ext>
            </a:extLst>
          </p:cNvPr>
          <p:cNvSpPr txBox="1"/>
          <p:nvPr/>
        </p:nvSpPr>
        <p:spPr>
          <a:xfrm>
            <a:off x="6722719" y="4601262"/>
            <a:ext cx="889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Nugriauti  seni pastatai</a:t>
            </a:r>
            <a:r>
              <a:rPr kumimoji="0" lang="lt-LT" sz="800" b="0" i="0" u="none" strike="noStrike" kern="1200" cap="none" spc="0" normalizeH="0" baseline="0" noProof="0" dirty="0">
                <a:ln>
                  <a:noFill/>
                </a:ln>
                <a:solidFill>
                  <a:srgbClr val="1B1B1B"/>
                </a:solidFill>
                <a:effectLst/>
                <a:uLnTx/>
                <a:uFillTx/>
                <a:latin typeface="Lexend"/>
                <a:ea typeface="Roboto" panose="02000000000000000000" pitchFamily="2" charset="0"/>
                <a:cs typeface="+mn-cs"/>
              </a:rPr>
              <a:t> </a:t>
            </a:r>
          </a:p>
        </p:txBody>
      </p:sp>
      <p:sp>
        <p:nvSpPr>
          <p:cNvPr id="146" name="Rectangle 202">
            <a:extLst>
              <a:ext uri="{FF2B5EF4-FFF2-40B4-BE49-F238E27FC236}">
                <a16:creationId xmlns:a16="http://schemas.microsoft.com/office/drawing/2014/main" id="{DD62F6FA-C709-6236-678E-1F81C76D930E}"/>
              </a:ext>
            </a:extLst>
          </p:cNvPr>
          <p:cNvSpPr/>
          <p:nvPr/>
        </p:nvSpPr>
        <p:spPr>
          <a:xfrm rot="20903449" flipV="1">
            <a:off x="5423234" y="3382008"/>
            <a:ext cx="298789" cy="13478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7" name="Rectangle 202">
            <a:extLst>
              <a:ext uri="{FF2B5EF4-FFF2-40B4-BE49-F238E27FC236}">
                <a16:creationId xmlns:a16="http://schemas.microsoft.com/office/drawing/2014/main" id="{2DAD9F24-E44C-892F-C052-5D389B2FB3A2}"/>
              </a:ext>
            </a:extLst>
          </p:cNvPr>
          <p:cNvSpPr/>
          <p:nvPr/>
        </p:nvSpPr>
        <p:spPr>
          <a:xfrm rot="20903449" flipV="1">
            <a:off x="5379535" y="3498028"/>
            <a:ext cx="298789" cy="13478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exend Light"/>
              <a:ea typeface="+mn-ea"/>
              <a:cs typeface="+mn-cs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78C663C4-491F-9D8A-223B-5118987C8A4C}"/>
              </a:ext>
            </a:extLst>
          </p:cNvPr>
          <p:cNvSpPr txBox="1"/>
          <p:nvPr/>
        </p:nvSpPr>
        <p:spPr>
          <a:xfrm>
            <a:off x="8024635" y="5123854"/>
            <a:ext cx="3053774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Teritorijos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pertvarka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 bus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vykdoma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 pagal atskir</a:t>
            </a:r>
            <a:r>
              <a:rPr kumimoji="0" lang="lt-LT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exend"/>
                <a:ea typeface="+mn-ea"/>
                <a:cs typeface="+mn-cs"/>
              </a:rPr>
              <a:t>ą LRV sprendimą </a:t>
            </a:r>
          </a:p>
        </p:txBody>
      </p:sp>
      <p:sp>
        <p:nvSpPr>
          <p:cNvPr id="10" name="Teksto vietos rezervavimo ženklas 22">
            <a:extLst>
              <a:ext uri="{FF2B5EF4-FFF2-40B4-BE49-F238E27FC236}">
                <a16:creationId xmlns:a16="http://schemas.microsoft.com/office/drawing/2014/main" id="{48DB3FB9-891E-CFD0-84BB-1A61872B1D00}"/>
              </a:ext>
            </a:extLst>
          </p:cNvPr>
          <p:cNvSpPr txBox="1">
            <a:spLocks/>
          </p:cNvSpPr>
          <p:nvPr/>
        </p:nvSpPr>
        <p:spPr>
          <a:xfrm>
            <a:off x="993553" y="422740"/>
            <a:ext cx="9348580" cy="10839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400" b="1" dirty="0">
                <a:solidFill>
                  <a:srgbClr val="671832"/>
                </a:solidFill>
                <a:latin typeface="+mj-lt"/>
                <a:cs typeface="Times New Roman"/>
              </a:rPr>
              <a:t> A. Goštauto kvartalo konversijos etapai </a:t>
            </a:r>
          </a:p>
        </p:txBody>
      </p:sp>
    </p:spTree>
    <p:extLst>
      <p:ext uri="{BB962C8B-B14F-4D97-AF65-F5344CB8AC3E}">
        <p14:creationId xmlns:p14="http://schemas.microsoft.com/office/powerpoint/2010/main" val="3950981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480F7-799A-FB66-31E3-DECD6823A5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C312E4ED-1535-A7E7-F3D5-98695C44D343}"/>
              </a:ext>
            </a:extLst>
          </p:cNvPr>
          <p:cNvSpPr/>
          <p:nvPr/>
        </p:nvSpPr>
        <p:spPr>
          <a:xfrm>
            <a:off x="1" y="5351783"/>
            <a:ext cx="12191999" cy="15080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3" name="Lentelė 1">
            <a:extLst>
              <a:ext uri="{FF2B5EF4-FFF2-40B4-BE49-F238E27FC236}">
                <a16:creationId xmlns:a16="http://schemas.microsoft.com/office/drawing/2014/main" id="{191E1CA9-361A-1807-1AE9-9AECF78A13C9}"/>
              </a:ext>
            </a:extLst>
          </p:cNvPr>
          <p:cNvGraphicFramePr>
            <a:graphicFrameLocks noGrp="1"/>
          </p:cNvGraphicFramePr>
          <p:nvPr/>
        </p:nvGraphicFramePr>
        <p:xfrm>
          <a:off x="538771" y="1340521"/>
          <a:ext cx="7672606" cy="1295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462806">
                  <a:extLst>
                    <a:ext uri="{9D8B030D-6E8A-4147-A177-3AD203B41FA5}">
                      <a16:colId xmlns:a16="http://schemas.microsoft.com/office/drawing/2014/main" val="2448924671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350078300"/>
                    </a:ext>
                  </a:extLst>
                </a:gridCol>
              </a:tblGrid>
              <a:tr h="226633">
                <a:tc>
                  <a:txBody>
                    <a:bodyPr/>
                    <a:lstStyle/>
                    <a:p>
                      <a:endParaRPr lang="lt-LT" sz="110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chemeClr val="bg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1100" dirty="0">
                          <a:solidFill>
                            <a:schemeClr val="bg2"/>
                          </a:solidFill>
                          <a:latin typeface="+mj-lt"/>
                        </a:rPr>
                        <a:t>I ir II etapas bendrai</a:t>
                      </a:r>
                    </a:p>
                  </a:txBody>
                  <a:tcPr anchor="ctr">
                    <a:lnB w="38100" cmpd="sng">
                      <a:noFill/>
                    </a:lnB>
                    <a:solidFill>
                      <a:schemeClr val="bg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535125"/>
                  </a:ext>
                </a:extLst>
              </a:tr>
              <a:tr h="226633">
                <a:tc>
                  <a:txBody>
                    <a:bodyPr/>
                    <a:lstStyle/>
                    <a:p>
                      <a:r>
                        <a:rPr lang="lt-LT" sz="1100" dirty="0">
                          <a:latin typeface="+mj-lt"/>
                        </a:rPr>
                        <a:t>Atnaujinimo projekto vertė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1100" dirty="0">
                          <a:latin typeface="+mj-lt"/>
                        </a:rPr>
                        <a:t>119,2 mln. EUR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9245199"/>
                  </a:ext>
                </a:extLst>
              </a:tr>
              <a:tr h="22663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lt-LT" sz="1100" dirty="0">
                          <a:latin typeface="+mj-lt"/>
                        </a:rPr>
                        <a:t>Pardavimų pajamos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lt-LT" sz="1100" dirty="0">
                          <a:latin typeface="+mj-lt"/>
                        </a:rPr>
                        <a:t>102,6 mln. EUR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558563"/>
                  </a:ext>
                </a:extLst>
              </a:tr>
              <a:tr h="226633">
                <a:tc>
                  <a:txBody>
                    <a:bodyPr/>
                    <a:lstStyle/>
                    <a:p>
                      <a:r>
                        <a:rPr lang="lt-LT" sz="1100">
                          <a:latin typeface="+mj-lt"/>
                        </a:rPr>
                        <a:t>Mažesnės išlaikymo sąnaudos (per 10 metų)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1100" dirty="0">
                          <a:latin typeface="+mj-lt"/>
                        </a:rPr>
                        <a:t>17,2 mln. EUR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090547"/>
                  </a:ext>
                </a:extLst>
              </a:tr>
              <a:tr h="226633">
                <a:tc>
                  <a:txBody>
                    <a:bodyPr/>
                    <a:lstStyle/>
                    <a:p>
                      <a: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100" b="1" u="none" strike="noStrike" cap="none" dirty="0">
                          <a:solidFill>
                            <a:schemeClr val="lt1"/>
                          </a:solidFill>
                          <a:latin typeface="+mj-lt"/>
                          <a:sym typeface="Arial"/>
                        </a:rPr>
                        <a:t>I</a:t>
                      </a:r>
                      <a:r>
                        <a:rPr lang="lt-LT" sz="1100" b="1" u="none" strike="noStrike" cap="none" dirty="0">
                          <a:solidFill>
                            <a:schemeClr val="lt1"/>
                          </a:solidFill>
                          <a:latin typeface="+mj-lt"/>
                          <a:sym typeface="Arial"/>
                        </a:rPr>
                        <a:t>š viso projekto balansas (per 10 metų)</a:t>
                      </a:r>
                      <a:endParaRPr lang="lt-LT" sz="1100" b="1" i="0" u="none" strike="noStrike" cap="none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>
                    <a:lnT w="12700" cmpd="sng">
                      <a:noFill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R="0"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lt-LT" sz="1100" b="1" u="none" strike="noStrike" cap="none" dirty="0">
                          <a:solidFill>
                            <a:schemeClr val="lt1"/>
                          </a:solidFill>
                          <a:latin typeface="+mj-lt"/>
                          <a:sym typeface="Arial"/>
                        </a:rPr>
                        <a:t>0,6 mln. EUR</a:t>
                      </a:r>
                      <a:endParaRPr lang="lt-LT" sz="1100" b="1" i="0" u="none" strike="noStrike" cap="none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>
                    <a:lnT w="12700" cmpd="sng">
                      <a:noFill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135091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84585219-C701-CED7-8AB5-EBF311BBAA7B}"/>
              </a:ext>
            </a:extLst>
          </p:cNvPr>
          <p:cNvSpPr txBox="1"/>
          <p:nvPr/>
        </p:nvSpPr>
        <p:spPr>
          <a:xfrm>
            <a:off x="1341785" y="2868312"/>
            <a:ext cx="663105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1100" b="1" dirty="0">
                <a:solidFill>
                  <a:srgbClr val="231F20"/>
                </a:solidFill>
                <a:latin typeface="+mj-lt"/>
              </a:rPr>
              <a:t>Pardavimų pajamos ir galimi sutaupymai statybų sąnaudas viršys per 10 metų, įvertinus APVA paramą, laikotarpis </a:t>
            </a:r>
            <a:r>
              <a:rPr lang="lt-LT" sz="1100" b="1" dirty="0" err="1">
                <a:solidFill>
                  <a:srgbClr val="231F20"/>
                </a:solidFill>
                <a:latin typeface="+mj-lt"/>
              </a:rPr>
              <a:t>sumažė</a:t>
            </a:r>
            <a:r>
              <a:rPr lang="en-US" sz="1100" b="1" dirty="0">
                <a:solidFill>
                  <a:srgbClr val="231F20"/>
                </a:solidFill>
                <a:latin typeface="+mj-lt"/>
              </a:rPr>
              <a:t>ja</a:t>
            </a:r>
            <a:r>
              <a:rPr lang="lt-LT" sz="1100" b="1" dirty="0">
                <a:solidFill>
                  <a:srgbClr val="231F20"/>
                </a:solidFill>
                <a:latin typeface="+mj-lt"/>
              </a:rPr>
              <a:t> iki 7 metų.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7563AE-CC23-C40B-F905-C308DBA77CD8}"/>
              </a:ext>
            </a:extLst>
          </p:cNvPr>
          <p:cNvSpPr txBox="1"/>
          <p:nvPr/>
        </p:nvSpPr>
        <p:spPr>
          <a:xfrm>
            <a:off x="1341785" y="3473100"/>
            <a:ext cx="88358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100" b="1" dirty="0">
                <a:latin typeface="Lexend "/>
              </a:rPr>
              <a:t>Mažesnės išlaikymo sąnaudos numatomos dėl energetiškai naudingesnių pastatų, minimalių remonto išlaidų, bendros infrastruktūros (pvz. dalinimasis fizinės apsaugos kaštais).</a:t>
            </a:r>
            <a:endParaRPr lang="en-US" sz="1100" b="1" dirty="0">
              <a:latin typeface="Lexend 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787357-9F4B-E11E-39D9-EB8B6D02AA6C}"/>
              </a:ext>
            </a:extLst>
          </p:cNvPr>
          <p:cNvSpPr txBox="1"/>
          <p:nvPr/>
        </p:nvSpPr>
        <p:spPr>
          <a:xfrm>
            <a:off x="518892" y="4707421"/>
            <a:ext cx="11252803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1050" dirty="0"/>
              <a:t>Siekdami racionaliai ir efektyviai naudoti valstybės turtą, siūlome, įgyvendinant A. Goštauto kvartalo projektą, ministerijų patalpoms taikyti rekomenduojamą standartą – skirtingų darbo erdvių sukūrimą, leidžiantį darbuotojui keisti savo darbo vietą priklausomai nuo darbo pobūdžio. Projektuojant ministerijų patalpas numatyti lanksčias darbo erdves, pritaikytas įvairiems darbo specifikos poreikiams bei darbuotojų hibridiniam darbui</a:t>
            </a:r>
            <a:r>
              <a:rPr lang="en-US" sz="1050" dirty="0"/>
              <a:t>. </a:t>
            </a:r>
            <a:r>
              <a:rPr lang="en-US" sz="1050" b="1" dirty="0"/>
              <a:t>S</a:t>
            </a:r>
            <a:r>
              <a:rPr lang="lt-LT" sz="1050" b="1" dirty="0" err="1"/>
              <a:t>tacionarių</a:t>
            </a:r>
            <a:r>
              <a:rPr lang="lt-LT" sz="1050" b="1" dirty="0"/>
              <a:t> darbo vietų ir darbuotojų skaičiaus santykis </a:t>
            </a:r>
            <a:r>
              <a:rPr lang="en-US" sz="1050" b="1" dirty="0"/>
              <a:t>70 – 80 proc.</a:t>
            </a:r>
          </a:p>
        </p:txBody>
      </p:sp>
      <p:pic>
        <p:nvPicPr>
          <p:cNvPr id="8" name="Picture 7" descr="A street with trees and buildings&#10;&#10;Description automatically generated">
            <a:extLst>
              <a:ext uri="{FF2B5EF4-FFF2-40B4-BE49-F238E27FC236}">
                <a16:creationId xmlns:a16="http://schemas.microsoft.com/office/drawing/2014/main" id="{35897F29-906C-FF9E-1523-E1AA2F93E1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40" t="8522" r="46038" b="2315"/>
          <a:stretch>
            <a:fillRect/>
          </a:stretch>
        </p:blipFill>
        <p:spPr>
          <a:xfrm>
            <a:off x="8529300" y="0"/>
            <a:ext cx="3662700" cy="3600371"/>
          </a:xfrm>
          <a:custGeom>
            <a:avLst/>
            <a:gdLst>
              <a:gd name="connsiteX0" fmla="*/ 0 w 3662700"/>
              <a:gd name="connsiteY0" fmla="*/ 0 h 3600371"/>
              <a:gd name="connsiteX1" fmla="*/ 3662700 w 3662700"/>
              <a:gd name="connsiteY1" fmla="*/ 0 h 3600371"/>
              <a:gd name="connsiteX2" fmla="*/ 3662700 w 3662700"/>
              <a:gd name="connsiteY2" fmla="*/ 3600371 h 3600371"/>
              <a:gd name="connsiteX3" fmla="*/ 3589753 w 3662700"/>
              <a:gd name="connsiteY3" fmla="*/ 3599671 h 3600371"/>
              <a:gd name="connsiteX4" fmla="*/ 3517154 w 3662700"/>
              <a:gd name="connsiteY4" fmla="*/ 3597580 h 3600371"/>
              <a:gd name="connsiteX5" fmla="*/ 3444914 w 3662700"/>
              <a:gd name="connsiteY5" fmla="*/ 3594112 h 3600371"/>
              <a:gd name="connsiteX6" fmla="*/ 3373048 w 3662700"/>
              <a:gd name="connsiteY6" fmla="*/ 3589278 h 3600371"/>
              <a:gd name="connsiteX7" fmla="*/ 3301567 w 3662700"/>
              <a:gd name="connsiteY7" fmla="*/ 3583091 h 3600371"/>
              <a:gd name="connsiteX8" fmla="*/ 3230486 w 3662700"/>
              <a:gd name="connsiteY8" fmla="*/ 3575567 h 3600371"/>
              <a:gd name="connsiteX9" fmla="*/ 3159819 w 3662700"/>
              <a:gd name="connsiteY9" fmla="*/ 3566717 h 3600371"/>
              <a:gd name="connsiteX10" fmla="*/ 3089576 w 3662700"/>
              <a:gd name="connsiteY10" fmla="*/ 3556552 h 3600371"/>
              <a:gd name="connsiteX11" fmla="*/ 3019774 w 3662700"/>
              <a:gd name="connsiteY11" fmla="*/ 3545087 h 3600371"/>
              <a:gd name="connsiteX12" fmla="*/ 2950424 w 3662700"/>
              <a:gd name="connsiteY12" fmla="*/ 3532336 h 3600371"/>
              <a:gd name="connsiteX13" fmla="*/ 2881538 w 3662700"/>
              <a:gd name="connsiteY13" fmla="*/ 3518310 h 3600371"/>
              <a:gd name="connsiteX14" fmla="*/ 2813132 w 3662700"/>
              <a:gd name="connsiteY14" fmla="*/ 3503021 h 3600371"/>
              <a:gd name="connsiteX15" fmla="*/ 2745217 w 3662700"/>
              <a:gd name="connsiteY15" fmla="*/ 3486486 h 3600371"/>
              <a:gd name="connsiteX16" fmla="*/ 2677808 w 3662700"/>
              <a:gd name="connsiteY16" fmla="*/ 3468715 h 3600371"/>
              <a:gd name="connsiteX17" fmla="*/ 2610916 w 3662700"/>
              <a:gd name="connsiteY17" fmla="*/ 3449723 h 3600371"/>
              <a:gd name="connsiteX18" fmla="*/ 2544557 w 3662700"/>
              <a:gd name="connsiteY18" fmla="*/ 3429519 h 3600371"/>
              <a:gd name="connsiteX19" fmla="*/ 2478742 w 3662700"/>
              <a:gd name="connsiteY19" fmla="*/ 3408120 h 3600371"/>
              <a:gd name="connsiteX20" fmla="*/ 2413484 w 3662700"/>
              <a:gd name="connsiteY20" fmla="*/ 3385536 h 3600371"/>
              <a:gd name="connsiteX21" fmla="*/ 2348798 w 3662700"/>
              <a:gd name="connsiteY21" fmla="*/ 3361783 h 3600371"/>
              <a:gd name="connsiteX22" fmla="*/ 2284694 w 3662700"/>
              <a:gd name="connsiteY22" fmla="*/ 3336872 h 3600371"/>
              <a:gd name="connsiteX23" fmla="*/ 2221190 w 3662700"/>
              <a:gd name="connsiteY23" fmla="*/ 3310816 h 3600371"/>
              <a:gd name="connsiteX24" fmla="*/ 2158296 w 3662700"/>
              <a:gd name="connsiteY24" fmla="*/ 3283629 h 3600371"/>
              <a:gd name="connsiteX25" fmla="*/ 2096025 w 3662700"/>
              <a:gd name="connsiteY25" fmla="*/ 3255322 h 3600371"/>
              <a:gd name="connsiteX26" fmla="*/ 2034392 w 3662700"/>
              <a:gd name="connsiteY26" fmla="*/ 3225910 h 3600371"/>
              <a:gd name="connsiteX27" fmla="*/ 1973407 w 3662700"/>
              <a:gd name="connsiteY27" fmla="*/ 3195405 h 3600371"/>
              <a:gd name="connsiteX28" fmla="*/ 1913087 w 3662700"/>
              <a:gd name="connsiteY28" fmla="*/ 3163822 h 3600371"/>
              <a:gd name="connsiteX29" fmla="*/ 1853443 w 3662700"/>
              <a:gd name="connsiteY29" fmla="*/ 3131170 h 3600371"/>
              <a:gd name="connsiteX30" fmla="*/ 1794489 w 3662700"/>
              <a:gd name="connsiteY30" fmla="*/ 3097464 h 3600371"/>
              <a:gd name="connsiteX31" fmla="*/ 1736238 w 3662700"/>
              <a:gd name="connsiteY31" fmla="*/ 3062717 h 3600371"/>
              <a:gd name="connsiteX32" fmla="*/ 1678703 w 3662700"/>
              <a:gd name="connsiteY32" fmla="*/ 3026943 h 3600371"/>
              <a:gd name="connsiteX33" fmla="*/ 1621897 w 3662700"/>
              <a:gd name="connsiteY33" fmla="*/ 2990154 h 3600371"/>
              <a:gd name="connsiteX34" fmla="*/ 1565832 w 3662700"/>
              <a:gd name="connsiteY34" fmla="*/ 2952364 h 3600371"/>
              <a:gd name="connsiteX35" fmla="*/ 1510525 w 3662700"/>
              <a:gd name="connsiteY35" fmla="*/ 2913583 h 3600371"/>
              <a:gd name="connsiteX36" fmla="*/ 1455985 w 3662700"/>
              <a:gd name="connsiteY36" fmla="*/ 2873826 h 3600371"/>
              <a:gd name="connsiteX37" fmla="*/ 1402228 w 3662700"/>
              <a:gd name="connsiteY37" fmla="*/ 2833107 h 3600371"/>
              <a:gd name="connsiteX38" fmla="*/ 1349266 w 3662700"/>
              <a:gd name="connsiteY38" fmla="*/ 2791437 h 3600371"/>
              <a:gd name="connsiteX39" fmla="*/ 1297112 w 3662700"/>
              <a:gd name="connsiteY39" fmla="*/ 2748830 h 3600371"/>
              <a:gd name="connsiteX40" fmla="*/ 1245780 w 3662700"/>
              <a:gd name="connsiteY40" fmla="*/ 2705298 h 3600371"/>
              <a:gd name="connsiteX41" fmla="*/ 1195283 w 3662700"/>
              <a:gd name="connsiteY41" fmla="*/ 2660856 h 3600371"/>
              <a:gd name="connsiteX42" fmla="*/ 1145634 w 3662700"/>
              <a:gd name="connsiteY42" fmla="*/ 2615516 h 3600371"/>
              <a:gd name="connsiteX43" fmla="*/ 1096845 w 3662700"/>
              <a:gd name="connsiteY43" fmla="*/ 2569289 h 3600371"/>
              <a:gd name="connsiteX44" fmla="*/ 1048931 w 3662700"/>
              <a:gd name="connsiteY44" fmla="*/ 2522190 h 3600371"/>
              <a:gd name="connsiteX45" fmla="*/ 1001905 w 3662700"/>
              <a:gd name="connsiteY45" fmla="*/ 2474232 h 3600371"/>
              <a:gd name="connsiteX46" fmla="*/ 955778 w 3662700"/>
              <a:gd name="connsiteY46" fmla="*/ 2425428 h 3600371"/>
              <a:gd name="connsiteX47" fmla="*/ 910568 w 3662700"/>
              <a:gd name="connsiteY47" fmla="*/ 2375789 h 3600371"/>
              <a:gd name="connsiteX48" fmla="*/ 866282 w 3662700"/>
              <a:gd name="connsiteY48" fmla="*/ 2325331 h 3600371"/>
              <a:gd name="connsiteX49" fmla="*/ 822937 w 3662700"/>
              <a:gd name="connsiteY49" fmla="*/ 2274065 h 3600371"/>
              <a:gd name="connsiteX50" fmla="*/ 780546 w 3662700"/>
              <a:gd name="connsiteY50" fmla="*/ 2222004 h 3600371"/>
              <a:gd name="connsiteX51" fmla="*/ 739121 w 3662700"/>
              <a:gd name="connsiteY51" fmla="*/ 2169162 h 3600371"/>
              <a:gd name="connsiteX52" fmla="*/ 698676 w 3662700"/>
              <a:gd name="connsiteY52" fmla="*/ 2115551 h 3600371"/>
              <a:gd name="connsiteX53" fmla="*/ 659226 w 3662700"/>
              <a:gd name="connsiteY53" fmla="*/ 2061184 h 3600371"/>
              <a:gd name="connsiteX54" fmla="*/ 620780 w 3662700"/>
              <a:gd name="connsiteY54" fmla="*/ 2006075 h 3600371"/>
              <a:gd name="connsiteX55" fmla="*/ 583354 w 3662700"/>
              <a:gd name="connsiteY55" fmla="*/ 1950235 h 3600371"/>
              <a:gd name="connsiteX56" fmla="*/ 546961 w 3662700"/>
              <a:gd name="connsiteY56" fmla="*/ 1893678 h 3600371"/>
              <a:gd name="connsiteX57" fmla="*/ 511612 w 3662700"/>
              <a:gd name="connsiteY57" fmla="*/ 1836418 h 3600371"/>
              <a:gd name="connsiteX58" fmla="*/ 477323 w 3662700"/>
              <a:gd name="connsiteY58" fmla="*/ 1778467 h 3600371"/>
              <a:gd name="connsiteX59" fmla="*/ 444107 w 3662700"/>
              <a:gd name="connsiteY59" fmla="*/ 1719838 h 3600371"/>
              <a:gd name="connsiteX60" fmla="*/ 411976 w 3662700"/>
              <a:gd name="connsiteY60" fmla="*/ 1660544 h 3600371"/>
              <a:gd name="connsiteX61" fmla="*/ 380943 w 3662700"/>
              <a:gd name="connsiteY61" fmla="*/ 1600599 h 3600371"/>
              <a:gd name="connsiteX62" fmla="*/ 351021 w 3662700"/>
              <a:gd name="connsiteY62" fmla="*/ 1540014 h 3600371"/>
              <a:gd name="connsiteX63" fmla="*/ 322226 w 3662700"/>
              <a:gd name="connsiteY63" fmla="*/ 1478803 h 3600371"/>
              <a:gd name="connsiteX64" fmla="*/ 294567 w 3662700"/>
              <a:gd name="connsiteY64" fmla="*/ 1416978 h 3600371"/>
              <a:gd name="connsiteX65" fmla="*/ 268060 w 3662700"/>
              <a:gd name="connsiteY65" fmla="*/ 1354554 h 3600371"/>
              <a:gd name="connsiteX66" fmla="*/ 242717 w 3662700"/>
              <a:gd name="connsiteY66" fmla="*/ 1291542 h 3600371"/>
              <a:gd name="connsiteX67" fmla="*/ 218553 w 3662700"/>
              <a:gd name="connsiteY67" fmla="*/ 1227957 h 3600371"/>
              <a:gd name="connsiteX68" fmla="*/ 195579 w 3662700"/>
              <a:gd name="connsiteY68" fmla="*/ 1163810 h 3600371"/>
              <a:gd name="connsiteX69" fmla="*/ 173809 w 3662700"/>
              <a:gd name="connsiteY69" fmla="*/ 1099115 h 3600371"/>
              <a:gd name="connsiteX70" fmla="*/ 153257 w 3662700"/>
              <a:gd name="connsiteY70" fmla="*/ 1033884 h 3600371"/>
              <a:gd name="connsiteX71" fmla="*/ 133935 w 3662700"/>
              <a:gd name="connsiteY71" fmla="*/ 968131 h 3600371"/>
              <a:gd name="connsiteX72" fmla="*/ 115856 w 3662700"/>
              <a:gd name="connsiteY72" fmla="*/ 901868 h 3600371"/>
              <a:gd name="connsiteX73" fmla="*/ 99034 w 3662700"/>
              <a:gd name="connsiteY73" fmla="*/ 835109 h 3600371"/>
              <a:gd name="connsiteX74" fmla="*/ 83482 w 3662700"/>
              <a:gd name="connsiteY74" fmla="*/ 767867 h 3600371"/>
              <a:gd name="connsiteX75" fmla="*/ 69212 w 3662700"/>
              <a:gd name="connsiteY75" fmla="*/ 700154 h 3600371"/>
              <a:gd name="connsiteX76" fmla="*/ 56240 w 3662700"/>
              <a:gd name="connsiteY76" fmla="*/ 631983 h 3600371"/>
              <a:gd name="connsiteX77" fmla="*/ 44577 w 3662700"/>
              <a:gd name="connsiteY77" fmla="*/ 563369 h 3600371"/>
              <a:gd name="connsiteX78" fmla="*/ 34238 w 3662700"/>
              <a:gd name="connsiteY78" fmla="*/ 494323 h 3600371"/>
              <a:gd name="connsiteX79" fmla="*/ 25233 w 3662700"/>
              <a:gd name="connsiteY79" fmla="*/ 424857 h 3600371"/>
              <a:gd name="connsiteX80" fmla="*/ 17578 w 3662700"/>
              <a:gd name="connsiteY80" fmla="*/ 354986 h 3600371"/>
              <a:gd name="connsiteX81" fmla="*/ 11284 w 3662700"/>
              <a:gd name="connsiteY81" fmla="*/ 284723 h 3600371"/>
              <a:gd name="connsiteX82" fmla="*/ 6368 w 3662700"/>
              <a:gd name="connsiteY82" fmla="*/ 214079 h 3600371"/>
              <a:gd name="connsiteX83" fmla="*/ 2838 w 3662700"/>
              <a:gd name="connsiteY83" fmla="*/ 143068 h 3600371"/>
              <a:gd name="connsiteX84" fmla="*/ 711 w 3662700"/>
              <a:gd name="connsiteY84" fmla="*/ 71704 h 3600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3662700" h="3600371">
                <a:moveTo>
                  <a:pt x="0" y="0"/>
                </a:moveTo>
                <a:lnTo>
                  <a:pt x="3662700" y="0"/>
                </a:lnTo>
                <a:lnTo>
                  <a:pt x="3662700" y="3600371"/>
                </a:lnTo>
                <a:lnTo>
                  <a:pt x="3589753" y="3599671"/>
                </a:lnTo>
                <a:lnTo>
                  <a:pt x="3517154" y="3597580"/>
                </a:lnTo>
                <a:lnTo>
                  <a:pt x="3444914" y="3594112"/>
                </a:lnTo>
                <a:lnTo>
                  <a:pt x="3373048" y="3589278"/>
                </a:lnTo>
                <a:lnTo>
                  <a:pt x="3301567" y="3583091"/>
                </a:lnTo>
                <a:lnTo>
                  <a:pt x="3230486" y="3575567"/>
                </a:lnTo>
                <a:lnTo>
                  <a:pt x="3159819" y="3566717"/>
                </a:lnTo>
                <a:lnTo>
                  <a:pt x="3089576" y="3556552"/>
                </a:lnTo>
                <a:lnTo>
                  <a:pt x="3019774" y="3545087"/>
                </a:lnTo>
                <a:lnTo>
                  <a:pt x="2950424" y="3532336"/>
                </a:lnTo>
                <a:lnTo>
                  <a:pt x="2881538" y="3518310"/>
                </a:lnTo>
                <a:lnTo>
                  <a:pt x="2813132" y="3503021"/>
                </a:lnTo>
                <a:lnTo>
                  <a:pt x="2745217" y="3486486"/>
                </a:lnTo>
                <a:lnTo>
                  <a:pt x="2677808" y="3468715"/>
                </a:lnTo>
                <a:lnTo>
                  <a:pt x="2610916" y="3449723"/>
                </a:lnTo>
                <a:lnTo>
                  <a:pt x="2544557" y="3429519"/>
                </a:lnTo>
                <a:lnTo>
                  <a:pt x="2478742" y="3408120"/>
                </a:lnTo>
                <a:lnTo>
                  <a:pt x="2413484" y="3385536"/>
                </a:lnTo>
                <a:lnTo>
                  <a:pt x="2348798" y="3361783"/>
                </a:lnTo>
                <a:lnTo>
                  <a:pt x="2284694" y="3336872"/>
                </a:lnTo>
                <a:lnTo>
                  <a:pt x="2221190" y="3310816"/>
                </a:lnTo>
                <a:lnTo>
                  <a:pt x="2158296" y="3283629"/>
                </a:lnTo>
                <a:lnTo>
                  <a:pt x="2096025" y="3255322"/>
                </a:lnTo>
                <a:lnTo>
                  <a:pt x="2034392" y="3225910"/>
                </a:lnTo>
                <a:lnTo>
                  <a:pt x="1973407" y="3195405"/>
                </a:lnTo>
                <a:lnTo>
                  <a:pt x="1913087" y="3163822"/>
                </a:lnTo>
                <a:lnTo>
                  <a:pt x="1853443" y="3131170"/>
                </a:lnTo>
                <a:lnTo>
                  <a:pt x="1794489" y="3097464"/>
                </a:lnTo>
                <a:lnTo>
                  <a:pt x="1736238" y="3062717"/>
                </a:lnTo>
                <a:lnTo>
                  <a:pt x="1678703" y="3026943"/>
                </a:lnTo>
                <a:lnTo>
                  <a:pt x="1621897" y="2990154"/>
                </a:lnTo>
                <a:lnTo>
                  <a:pt x="1565832" y="2952364"/>
                </a:lnTo>
                <a:lnTo>
                  <a:pt x="1510525" y="2913583"/>
                </a:lnTo>
                <a:lnTo>
                  <a:pt x="1455985" y="2873826"/>
                </a:lnTo>
                <a:lnTo>
                  <a:pt x="1402228" y="2833107"/>
                </a:lnTo>
                <a:lnTo>
                  <a:pt x="1349266" y="2791437"/>
                </a:lnTo>
                <a:lnTo>
                  <a:pt x="1297112" y="2748830"/>
                </a:lnTo>
                <a:lnTo>
                  <a:pt x="1245780" y="2705298"/>
                </a:lnTo>
                <a:lnTo>
                  <a:pt x="1195283" y="2660856"/>
                </a:lnTo>
                <a:lnTo>
                  <a:pt x="1145634" y="2615516"/>
                </a:lnTo>
                <a:lnTo>
                  <a:pt x="1096845" y="2569289"/>
                </a:lnTo>
                <a:lnTo>
                  <a:pt x="1048931" y="2522190"/>
                </a:lnTo>
                <a:lnTo>
                  <a:pt x="1001905" y="2474232"/>
                </a:lnTo>
                <a:lnTo>
                  <a:pt x="955778" y="2425428"/>
                </a:lnTo>
                <a:lnTo>
                  <a:pt x="910568" y="2375789"/>
                </a:lnTo>
                <a:lnTo>
                  <a:pt x="866282" y="2325331"/>
                </a:lnTo>
                <a:lnTo>
                  <a:pt x="822937" y="2274065"/>
                </a:lnTo>
                <a:lnTo>
                  <a:pt x="780546" y="2222004"/>
                </a:lnTo>
                <a:lnTo>
                  <a:pt x="739121" y="2169162"/>
                </a:lnTo>
                <a:lnTo>
                  <a:pt x="698676" y="2115551"/>
                </a:lnTo>
                <a:lnTo>
                  <a:pt x="659226" y="2061184"/>
                </a:lnTo>
                <a:lnTo>
                  <a:pt x="620780" y="2006075"/>
                </a:lnTo>
                <a:lnTo>
                  <a:pt x="583354" y="1950235"/>
                </a:lnTo>
                <a:lnTo>
                  <a:pt x="546961" y="1893678"/>
                </a:lnTo>
                <a:lnTo>
                  <a:pt x="511612" y="1836418"/>
                </a:lnTo>
                <a:lnTo>
                  <a:pt x="477323" y="1778467"/>
                </a:lnTo>
                <a:lnTo>
                  <a:pt x="444107" y="1719838"/>
                </a:lnTo>
                <a:lnTo>
                  <a:pt x="411976" y="1660544"/>
                </a:lnTo>
                <a:lnTo>
                  <a:pt x="380943" y="1600599"/>
                </a:lnTo>
                <a:lnTo>
                  <a:pt x="351021" y="1540014"/>
                </a:lnTo>
                <a:lnTo>
                  <a:pt x="322226" y="1478803"/>
                </a:lnTo>
                <a:lnTo>
                  <a:pt x="294567" y="1416978"/>
                </a:lnTo>
                <a:lnTo>
                  <a:pt x="268060" y="1354554"/>
                </a:lnTo>
                <a:lnTo>
                  <a:pt x="242717" y="1291542"/>
                </a:lnTo>
                <a:lnTo>
                  <a:pt x="218553" y="1227957"/>
                </a:lnTo>
                <a:lnTo>
                  <a:pt x="195579" y="1163810"/>
                </a:lnTo>
                <a:lnTo>
                  <a:pt x="173809" y="1099115"/>
                </a:lnTo>
                <a:lnTo>
                  <a:pt x="153257" y="1033884"/>
                </a:lnTo>
                <a:lnTo>
                  <a:pt x="133935" y="968131"/>
                </a:lnTo>
                <a:lnTo>
                  <a:pt x="115856" y="901868"/>
                </a:lnTo>
                <a:lnTo>
                  <a:pt x="99034" y="835109"/>
                </a:lnTo>
                <a:lnTo>
                  <a:pt x="83482" y="767867"/>
                </a:lnTo>
                <a:lnTo>
                  <a:pt x="69212" y="700154"/>
                </a:lnTo>
                <a:lnTo>
                  <a:pt x="56240" y="631983"/>
                </a:lnTo>
                <a:lnTo>
                  <a:pt x="44577" y="563369"/>
                </a:lnTo>
                <a:lnTo>
                  <a:pt x="34238" y="494323"/>
                </a:lnTo>
                <a:lnTo>
                  <a:pt x="25233" y="424857"/>
                </a:lnTo>
                <a:lnTo>
                  <a:pt x="17578" y="354986"/>
                </a:lnTo>
                <a:lnTo>
                  <a:pt x="11284" y="284723"/>
                </a:lnTo>
                <a:lnTo>
                  <a:pt x="6368" y="214079"/>
                </a:lnTo>
                <a:lnTo>
                  <a:pt x="2838" y="143068"/>
                </a:lnTo>
                <a:lnTo>
                  <a:pt x="711" y="71704"/>
                </a:lnTo>
                <a:close/>
              </a:path>
            </a:pathLst>
          </a:cu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BD843C8-A85F-EB56-EBF0-728D55E5103B}"/>
              </a:ext>
            </a:extLst>
          </p:cNvPr>
          <p:cNvSpPr txBox="1"/>
          <p:nvPr/>
        </p:nvSpPr>
        <p:spPr>
          <a:xfrm>
            <a:off x="1397833" y="5963122"/>
            <a:ext cx="219668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dirty="0">
                <a:solidFill>
                  <a:schemeClr val="dk1"/>
                </a:solidFill>
                <a:latin typeface="+mj-lt"/>
              </a:rPr>
              <a:t>stacionarios darbo vietos </a:t>
            </a:r>
            <a:endParaRPr lang="en-US" sz="1200" dirty="0">
              <a:solidFill>
                <a:schemeClr val="dk1"/>
              </a:solidFill>
              <a:latin typeface="+mj-lt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4AF9DA6-B91C-F9F7-B4CC-70AE32696126}"/>
              </a:ext>
            </a:extLst>
          </p:cNvPr>
          <p:cNvCxnSpPr/>
          <p:nvPr/>
        </p:nvCxnSpPr>
        <p:spPr>
          <a:xfrm>
            <a:off x="3687417" y="5697757"/>
            <a:ext cx="0" cy="861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FA8BDFE-81E6-ED3A-F82B-7259991AD613}"/>
              </a:ext>
            </a:extLst>
          </p:cNvPr>
          <p:cNvSpPr txBox="1"/>
          <p:nvPr/>
        </p:nvSpPr>
        <p:spPr>
          <a:xfrm>
            <a:off x="4882444" y="5939502"/>
            <a:ext cx="2331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dirty="0">
                <a:solidFill>
                  <a:schemeClr val="dk1"/>
                </a:solidFill>
                <a:latin typeface="+mj-lt"/>
              </a:rPr>
              <a:t>alternatyvioms darbo vietos</a:t>
            </a:r>
            <a:endParaRPr lang="en-US" sz="1200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77D429E-7D40-2436-3566-860737738945}"/>
              </a:ext>
            </a:extLst>
          </p:cNvPr>
          <p:cNvSpPr txBox="1"/>
          <p:nvPr/>
        </p:nvSpPr>
        <p:spPr>
          <a:xfrm>
            <a:off x="8575696" y="5929655"/>
            <a:ext cx="310764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dk1"/>
                </a:solidFill>
                <a:latin typeface="+mj-lt"/>
              </a:rPr>
              <a:t>s</a:t>
            </a:r>
            <a:r>
              <a:rPr lang="lt-LT" sz="1200" dirty="0" err="1">
                <a:solidFill>
                  <a:schemeClr val="dk1"/>
                </a:solidFill>
                <a:latin typeface="+mj-lt"/>
              </a:rPr>
              <a:t>usitikimų</a:t>
            </a:r>
            <a:r>
              <a:rPr lang="en-US" sz="1200" dirty="0">
                <a:solidFill>
                  <a:schemeClr val="dk1"/>
                </a:solidFill>
                <a:latin typeface="+mj-lt"/>
              </a:rPr>
              <a:t> </a:t>
            </a:r>
            <a:r>
              <a:rPr lang="lt-LT" sz="1200" dirty="0">
                <a:solidFill>
                  <a:schemeClr val="dk1"/>
                </a:solidFill>
                <a:latin typeface="+mj-lt"/>
              </a:rPr>
              <a:t>erdvės/</a:t>
            </a:r>
            <a:r>
              <a:rPr lang="lt-LT" sz="1200" dirty="0" err="1">
                <a:solidFill>
                  <a:schemeClr val="dk1"/>
                </a:solidFill>
                <a:latin typeface="+mj-lt"/>
              </a:rPr>
              <a:t>kambaria</a:t>
            </a:r>
            <a:r>
              <a:rPr lang="en-US" sz="1200" dirty="0" err="1">
                <a:solidFill>
                  <a:schemeClr val="dk1"/>
                </a:solidFill>
                <a:latin typeface="+mj-lt"/>
              </a:rPr>
              <a:t>i</a:t>
            </a:r>
            <a:endParaRPr lang="en-US" sz="1200" dirty="0">
              <a:solidFill>
                <a:schemeClr val="dk1"/>
              </a:solidFill>
              <a:latin typeface="+mj-lt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1A85045-FD01-E522-7CA0-D8D8AC046A59}"/>
              </a:ext>
            </a:extLst>
          </p:cNvPr>
          <p:cNvCxnSpPr/>
          <p:nvPr/>
        </p:nvCxnSpPr>
        <p:spPr>
          <a:xfrm>
            <a:off x="7484160" y="5697757"/>
            <a:ext cx="0" cy="861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Graphic 31">
            <a:extLst>
              <a:ext uri="{FF2B5EF4-FFF2-40B4-BE49-F238E27FC236}">
                <a16:creationId xmlns:a16="http://schemas.microsoft.com/office/drawing/2014/main" id="{013EE1C9-6084-1198-67B7-B071520A98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24009" y="5754837"/>
            <a:ext cx="646331" cy="646331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65F75B67-225E-A02B-F75C-2144D371B4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170908" y="5814682"/>
            <a:ext cx="608046" cy="608046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E1A3E5F0-910C-9A54-780A-029D84FE56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928461" y="5848662"/>
            <a:ext cx="536636" cy="536636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4C320EAF-F303-0304-441E-BE556B04632E}"/>
              </a:ext>
            </a:extLst>
          </p:cNvPr>
          <p:cNvSpPr txBox="1"/>
          <p:nvPr/>
        </p:nvSpPr>
        <p:spPr>
          <a:xfrm>
            <a:off x="1341783" y="4090546"/>
            <a:ext cx="976022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100" b="1" dirty="0">
                <a:solidFill>
                  <a:srgbClr val="231F20"/>
                </a:solidFill>
                <a:latin typeface="+mj-lt"/>
              </a:rPr>
              <a:t>Svarbiausia mažesnių išlaikymo sąnaudų priežastis – ministerijos persikrausto į mažesnį ir efektyviau išnaudojamą plotą, ministerijose projektuojamas hibridinis darbas.</a:t>
            </a: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947BD4DD-72A9-39C3-FA54-A5F860EB17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32058" y="3473100"/>
            <a:ext cx="410645" cy="410645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id="{2E80C2F5-2639-4332-E4E2-0B4A6588DC5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85326" y="2832338"/>
            <a:ext cx="410645" cy="4106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B6B1B78E-64C5-60B0-8414-D26F525CE21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784769" y="4113862"/>
            <a:ext cx="357934" cy="357934"/>
          </a:xfrm>
          <a:prstGeom prst="rect">
            <a:avLst/>
          </a:prstGeom>
        </p:spPr>
      </p:pic>
      <p:sp>
        <p:nvSpPr>
          <p:cNvPr id="4" name="Teksto vietos rezervavimo ženklas 22">
            <a:extLst>
              <a:ext uri="{FF2B5EF4-FFF2-40B4-BE49-F238E27FC236}">
                <a16:creationId xmlns:a16="http://schemas.microsoft.com/office/drawing/2014/main" id="{104A6A51-FA50-8DEB-5D42-70F73B0319E8}"/>
              </a:ext>
            </a:extLst>
          </p:cNvPr>
          <p:cNvSpPr txBox="1">
            <a:spLocks/>
          </p:cNvSpPr>
          <p:nvPr/>
        </p:nvSpPr>
        <p:spPr>
          <a:xfrm>
            <a:off x="261253" y="361461"/>
            <a:ext cx="9348580" cy="10839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400" b="1" dirty="0">
                <a:solidFill>
                  <a:srgbClr val="671832"/>
                </a:solidFill>
                <a:latin typeface="+mj-lt"/>
                <a:cs typeface="Times New Roman"/>
              </a:rPr>
              <a:t> A. Goštauto kvartalo I ir II etapų balansas</a:t>
            </a:r>
          </a:p>
        </p:txBody>
      </p:sp>
    </p:spTree>
    <p:extLst>
      <p:ext uri="{BB962C8B-B14F-4D97-AF65-F5344CB8AC3E}">
        <p14:creationId xmlns:p14="http://schemas.microsoft.com/office/powerpoint/2010/main" val="4078057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8F75B-6D3E-5F27-4F86-EE2D3741E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numerio vietos rezervavimo ženklas 1">
            <a:extLst>
              <a:ext uri="{FF2B5EF4-FFF2-40B4-BE49-F238E27FC236}">
                <a16:creationId xmlns:a16="http://schemas.microsoft.com/office/drawing/2014/main" id="{71DA16ED-962F-95E0-5B5F-B7027C2AA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B98DB72-CF4A-49EF-93E7-06E05F8BEC3E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8" name="Paveikslėlis 7">
            <a:extLst>
              <a:ext uri="{FF2B5EF4-FFF2-40B4-BE49-F238E27FC236}">
                <a16:creationId xmlns:a16="http://schemas.microsoft.com/office/drawing/2014/main" id="{58104D95-D078-30F0-7CDF-EF5E55A22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316" y="967122"/>
            <a:ext cx="9759336" cy="5890878"/>
          </a:xfrm>
          <a:prstGeom prst="rect">
            <a:avLst/>
          </a:prstGeom>
        </p:spPr>
      </p:pic>
      <p:sp>
        <p:nvSpPr>
          <p:cNvPr id="3" name="Teksto vietos rezervavimo ženklas 22">
            <a:extLst>
              <a:ext uri="{FF2B5EF4-FFF2-40B4-BE49-F238E27FC236}">
                <a16:creationId xmlns:a16="http://schemas.microsoft.com/office/drawing/2014/main" id="{8B1C40DA-9B35-B375-7227-21A1DBB1378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3553" y="422740"/>
            <a:ext cx="9348580" cy="10839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lt-LT" sz="2400" b="1">
                <a:solidFill>
                  <a:srgbClr val="671832"/>
                </a:solidFill>
                <a:latin typeface="+mj-lt"/>
                <a:cs typeface="Times New Roman"/>
              </a:rPr>
              <a:t> Efektyviausi (ne-) </a:t>
            </a:r>
            <a:r>
              <a:rPr lang="en-US" sz="2400" b="1">
                <a:solidFill>
                  <a:srgbClr val="671832"/>
                </a:solidFill>
                <a:latin typeface="+mj-lt"/>
                <a:cs typeface="Times New Roman"/>
              </a:rPr>
              <a:t>Turto </a:t>
            </a:r>
            <a:r>
              <a:rPr lang="lt-LT" sz="2400" b="1">
                <a:solidFill>
                  <a:srgbClr val="671832"/>
                </a:solidFill>
                <a:latin typeface="+mj-lt"/>
                <a:cs typeface="Times New Roman"/>
              </a:rPr>
              <a:t>turto banko klientai </a:t>
            </a:r>
          </a:p>
        </p:txBody>
      </p:sp>
    </p:spTree>
    <p:extLst>
      <p:ext uri="{BB962C8B-B14F-4D97-AF65-F5344CB8AC3E}">
        <p14:creationId xmlns:p14="http://schemas.microsoft.com/office/powerpoint/2010/main" val="7948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BB99F-2DC9-0106-03DD-51BF5D780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different shapes&#10;&#10;Description automatically generated">
            <a:extLst>
              <a:ext uri="{FF2B5EF4-FFF2-40B4-BE49-F238E27FC236}">
                <a16:creationId xmlns:a16="http://schemas.microsoft.com/office/drawing/2014/main" id="{6E33A1F9-7772-0A67-0E9A-22592E22D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ADADAD"/>
            </a:solidFill>
          </a:ln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8B9E4D3-CE4E-B6B7-ABDE-DE07E1192136}"/>
              </a:ext>
            </a:extLst>
          </p:cNvPr>
          <p:cNvSpPr txBox="1">
            <a:spLocks/>
          </p:cNvSpPr>
          <p:nvPr/>
        </p:nvSpPr>
        <p:spPr>
          <a:xfrm>
            <a:off x="654843" y="2795823"/>
            <a:ext cx="5767728" cy="17487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>
                <a:latin typeface="+mn-lt"/>
              </a:rPr>
              <a:t>2024 m. </a:t>
            </a:r>
            <a:r>
              <a:rPr lang="lt-LT" sz="4000" b="1">
                <a:latin typeface="+mn-lt"/>
              </a:rPr>
              <a:t>vadovybės ataskaitos pristatymas</a:t>
            </a:r>
            <a:endParaRPr lang="en-US" sz="4000" b="1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20754D3E-7015-6402-E0E6-F718AF3BF0A6}"/>
              </a:ext>
            </a:extLst>
          </p:cNvPr>
          <p:cNvSpPr txBox="1">
            <a:spLocks/>
          </p:cNvSpPr>
          <p:nvPr/>
        </p:nvSpPr>
        <p:spPr>
          <a:xfrm>
            <a:off x="654843" y="5469485"/>
            <a:ext cx="3831361" cy="22226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100">
                <a:solidFill>
                  <a:schemeClr val="accent4"/>
                </a:solidFill>
                <a:latin typeface="+mn-lt"/>
              </a:rPr>
              <a:t>202</a:t>
            </a:r>
            <a:r>
              <a:rPr lang="en-US" sz="1100">
                <a:solidFill>
                  <a:schemeClr val="accent4"/>
                </a:solidFill>
                <a:latin typeface="+mn-lt"/>
              </a:rPr>
              <a:t>5 m.</a:t>
            </a:r>
            <a:r>
              <a:rPr lang="lt-LT" sz="1100">
                <a:solidFill>
                  <a:schemeClr val="accent4"/>
                </a:solidFill>
                <a:latin typeface="+mn-lt"/>
              </a:rPr>
              <a:t> gegužė</a:t>
            </a:r>
          </a:p>
          <a:p>
            <a:endParaRPr lang="en-US" sz="110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E3B6AB4E-3924-AB21-7422-619DFCF808F6}"/>
              </a:ext>
            </a:extLst>
          </p:cNvPr>
          <p:cNvSpPr txBox="1">
            <a:spLocks/>
          </p:cNvSpPr>
          <p:nvPr/>
        </p:nvSpPr>
        <p:spPr>
          <a:xfrm>
            <a:off x="654843" y="4676775"/>
            <a:ext cx="4376649" cy="6477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800" kern="1200">
                <a:solidFill>
                  <a:schemeClr val="tx1"/>
                </a:solidFill>
                <a:latin typeface="Lexend Light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600">
                <a:latin typeface="+mj-lt"/>
              </a:rPr>
              <a:t>Gintaras Makšimas </a:t>
            </a:r>
          </a:p>
          <a:p>
            <a:r>
              <a:rPr lang="lt-LT" sz="1400">
                <a:latin typeface="+mn-lt"/>
              </a:rPr>
              <a:t>Generalinis direktorius</a:t>
            </a:r>
            <a:endParaRPr lang="en-US" sz="14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7538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">
      <a:dk1>
        <a:srgbClr val="222222"/>
      </a:dk1>
      <a:lt1>
        <a:sysClr val="window" lastClr="FFFFFF"/>
      </a:lt1>
      <a:dk2>
        <a:srgbClr val="892043"/>
      </a:dk2>
      <a:lt2>
        <a:srgbClr val="222222"/>
      </a:lt2>
      <a:accent1>
        <a:srgbClr val="892043"/>
      </a:accent1>
      <a:accent2>
        <a:srgbClr val="CBACB5"/>
      </a:accent2>
      <a:accent3>
        <a:srgbClr val="DCC6CC"/>
      </a:accent3>
      <a:accent4>
        <a:srgbClr val="4D4D4F"/>
      </a:accent4>
      <a:accent5>
        <a:srgbClr val="D9DCDD"/>
      </a:accent5>
      <a:accent6>
        <a:srgbClr val="979A9B"/>
      </a:accent6>
      <a:hlink>
        <a:srgbClr val="FFFFFF"/>
      </a:hlink>
      <a:folHlink>
        <a:srgbClr val="954F72"/>
      </a:folHlink>
    </a:clrScheme>
    <a:fontScheme name="Custom 2">
      <a:majorFont>
        <a:latin typeface="Lexend"/>
        <a:ea typeface=""/>
        <a:cs typeface=""/>
      </a:majorFont>
      <a:minorFont>
        <a:latin typeface="Lexen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Props1.xml><?xml version="1.0" encoding="utf-8"?>
<ds:datastoreItem xmlns:ds="http://schemas.openxmlformats.org/officeDocument/2006/customXml" ds:itemID="{234E0E5F-CAF7-44E2-AA54-818A8A6D24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2FEE3C-0BE5-4507-A200-75BDE50E10CB}"/>
</file>

<file path=customXml/itemProps3.xml><?xml version="1.0" encoding="utf-8"?>
<ds:datastoreItem xmlns:ds="http://schemas.openxmlformats.org/officeDocument/2006/customXml" ds:itemID="{A9BC365E-2EAB-4664-AB90-214A7787884D}">
  <ds:schemaRefs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2e2f785-b948-413e-8a5e-4c73c285acd7"/>
    <ds:schemaRef ds:uri="e31ee299-cf4d-48b9-8cec-049f1e2a5307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</TotalTime>
  <Words>877</Words>
  <Application>Microsoft Office PowerPoint</Application>
  <PresentationFormat>Plačiaekranė</PresentationFormat>
  <Paragraphs>122</Paragraphs>
  <Slides>10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15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10</vt:i4>
      </vt:variant>
    </vt:vector>
  </HeadingPairs>
  <TitlesOfParts>
    <vt:vector size="26" baseType="lpstr">
      <vt:lpstr>Arial</vt:lpstr>
      <vt:lpstr>Calibri</vt:lpstr>
      <vt:lpstr>Helvetica Light</vt:lpstr>
      <vt:lpstr>Helvetica Neue</vt:lpstr>
      <vt:lpstr>Helvetica Neue Medium</vt:lpstr>
      <vt:lpstr>Lexend</vt:lpstr>
      <vt:lpstr>Lexend </vt:lpstr>
      <vt:lpstr>Lexend Light</vt:lpstr>
      <vt:lpstr>Open Sans Semibold</vt:lpstr>
      <vt:lpstr>Poppins</vt:lpstr>
      <vt:lpstr>Poppins Medium</vt:lpstr>
      <vt:lpstr>Poppins SemiBold</vt:lpstr>
      <vt:lpstr>Roboto</vt:lpstr>
      <vt:lpstr>Times New Roman</vt:lpstr>
      <vt:lpstr>Wingdings</vt:lpstr>
      <vt:lpstr>Office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</dc:creator>
  <cp:lastModifiedBy>ŠUKYTĖ Eglė</cp:lastModifiedBy>
  <cp:revision>3</cp:revision>
  <cp:lastPrinted>2023-09-03T10:07:19Z</cp:lastPrinted>
  <dcterms:created xsi:type="dcterms:W3CDTF">2022-12-14T09:47:32Z</dcterms:created>
  <dcterms:modified xsi:type="dcterms:W3CDTF">2025-05-06T13:45:26Z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MediaServiceImageTags">
    <vt:lpwstr/>
  </property>
</Properties>
</file>