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0"/>
  </p:notesMasterIdLst>
  <p:sldIdLst>
    <p:sldId id="256" r:id="rId4"/>
    <p:sldId id="260" r:id="rId5"/>
    <p:sldId id="257" r:id="rId6"/>
    <p:sldId id="268" r:id="rId7"/>
    <p:sldId id="269" r:id="rId8"/>
    <p:sldId id="266" r:id="rId9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1131F7A-F857-D250-A48F-0CC43E3224D7}" name="Dovilė Gailiūtė-Janušonė" initials="DG" userId="S::d.gailiute@tm.lt::e8bc4a52-6671-4bc7-83fd-8cc0f7c1b77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D3A08A-04C1-4599-B3D3-480ED70E88AB}" v="20" dt="2026-04-24T11:04:33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71" d="100"/>
          <a:sy n="71" d="100"/>
        </p:scale>
        <p:origin x="103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EAC70B-7E07-4947-83ED-1453CB5D3805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339D3-2F95-41C5-A6B5-8D7C2F6F3556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55802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8339D3-2F95-41C5-A6B5-8D7C2F6F3556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2536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5BD84BE-B31F-9004-1FF2-79ED45478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D7AA1983-B03A-33C9-A45B-328A356A0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6F318DB-3321-135C-C435-36E98961A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09F1B04-F96D-9E54-54CE-D3079431A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DCDDE16D-22B3-809B-C859-4976BB7F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60079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258AB7B-B69A-4354-53C3-346368F57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EA0D364-172C-0B46-7659-511CBFE07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767E6BB-3D1B-B007-EDCD-20E6E98FA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7C3113A-82D4-9681-6BD9-DB8FF320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7FFC1A06-771D-57E5-C67E-C4FD55640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7901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E0DD6AC-30DC-69BA-874A-48901D4F6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A68FB49F-805B-3B22-8307-88E7781EF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3A67A8E1-863C-01EF-D62B-ABC5AD09F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AF22830-5CEF-8C76-9A6F-AC671F8E4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F2E16DF-664B-2521-F447-5EF0B35B7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71234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793D72F-9A53-93FC-0756-7B4FAC595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51CFF267-6BB8-B45A-47D6-FAE5136FD3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B104CC9E-60DE-36F6-D7C8-9B8D96DBB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BD9349B1-44E1-5A6B-44BE-285D64597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331F963C-DC69-B72C-5282-AB2F3B2C0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670E8135-D206-80E6-4A40-85D98866B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06298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1590A53-93F9-60C3-D350-08D254EC3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FD5891FB-A5AF-CC5F-87D1-340B4415EA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E9F37847-7F79-DDB4-6FE6-8AD2622B8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8507F12F-A5F4-8B76-FEF6-4E2A69591C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9C5E629D-4627-911E-E42B-FFE69D849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CD95C111-47F8-5EC4-B5B5-092D99769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9C288367-4445-C111-ED9B-FD26347F8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C9C2E75F-10E7-4906-9625-F49F939AD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3715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7F7FF25D-0D06-34A7-C2CC-2D85B4CB1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CA21747C-7056-1F4D-FCF1-F854645F3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5C8B29D9-5409-FE1A-A827-F0D7610FF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319C0256-B3C6-3FE1-F8E2-17F28AC73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68905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D515D528-4EC3-6779-3F34-99BDB63AF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48C24360-0AA9-1749-0384-5DBB2DEFD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E24630B6-FAD9-41A9-9D7A-E9D75048D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29335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5ED22DD3-5C7B-EB66-304F-FDF266874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DD6233FE-06AF-01E3-B5BE-E4D930A34F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D284783F-D7DC-75DD-BCBE-403042E6C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2E966FD6-2A1D-7F87-45D4-FB8E4AEC1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55881FAC-4436-0567-F91F-A5129678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4A103F8D-F838-0189-D8A1-69EDB5C3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85775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3F75BE-A5B9-05B0-7BB1-922200C51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FCC351ED-1EB9-5779-DABF-F9A704784A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14E2F092-8D6B-B003-A969-AD0DB21D9A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161A3C74-3C2D-B843-0CBF-90126F621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1FC5BA31-27B8-BEDD-D403-8147386F3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C4682524-6EFD-0189-566E-C6020ABC1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84983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9A0E625-00B2-55E2-CF6F-8E4306DA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46BEAB00-555E-A474-8697-74130611AC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39BF98A-2F5B-348C-7BEA-F626959AF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9C711DA-8808-4332-8571-D9DF8C8A9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BA1A07D-5FEB-2302-E8C2-EF290DC5B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67475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1E2C812B-C2F1-9B67-1A26-8414B67E91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540A55FD-F039-8CA3-0EFA-07814A86B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F1E4646C-4C64-ED08-F335-E7BA0A59A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723B46A8-C46B-0429-04AA-E9371522D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1630043B-CE99-07F8-3123-65BD148E2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3133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068B6273-1E87-CADE-5533-8DA761B37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47F8B74B-4EB4-1EFC-E117-F330D14FB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D1CA13D-F4A2-81B2-DE8F-706A5DDDF7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D7AC77-9980-43A1-97BF-4C49E5615236}" type="datetimeFigureOut">
              <a:rPr lang="lt-LT" smtClean="0"/>
              <a:t>2026-04-30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35385B51-96EE-4077-49DE-2D7F8B3470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6F73B1B7-965E-FF50-2FF5-CD10F8F43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2A931E-F63D-4BE7-8964-765E8B7DE21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52967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veikslėlis 3">
            <a:extLst>
              <a:ext uri="{FF2B5EF4-FFF2-40B4-BE49-F238E27FC236}">
                <a16:creationId xmlns:a16="http://schemas.microsoft.com/office/drawing/2014/main" id="{9559C6BC-1148-A4AE-7F03-080EFA055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163" y="1996506"/>
            <a:ext cx="5752640" cy="3837591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454E2CDC-69B4-568B-2833-5E76BB1DCD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r="30897"/>
          <a:stretch>
            <a:fillRect/>
          </a:stretch>
        </p:blipFill>
        <p:spPr>
          <a:xfrm>
            <a:off x="535468" y="3575980"/>
            <a:ext cx="3808799" cy="1708134"/>
          </a:xfrm>
          <a:prstGeom prst="rect">
            <a:avLst/>
          </a:prstGeom>
        </p:spPr>
      </p:pic>
      <p:cxnSp>
        <p:nvCxnSpPr>
          <p:cNvPr id="45" name="Straight Connector 42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FCBF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79FA601F-7B43-01F5-8683-01DF25E65B52}"/>
              </a:ext>
            </a:extLst>
          </p:cNvPr>
          <p:cNvSpPr txBox="1"/>
          <p:nvPr/>
        </p:nvSpPr>
        <p:spPr>
          <a:xfrm>
            <a:off x="4900452" y="1392087"/>
            <a:ext cx="6973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dirty="0"/>
              <a:t>LRV Nutarimo projektas: </a:t>
            </a:r>
          </a:p>
          <a:p>
            <a:r>
              <a:rPr lang="lt-LT" sz="3600" dirty="0"/>
              <a:t>Teisinių paslaugų pirkimo aprašas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6A38D9-8F58-574A-E91B-88BB7231ACA7}"/>
              </a:ext>
            </a:extLst>
          </p:cNvPr>
          <p:cNvSpPr txBox="1"/>
          <p:nvPr/>
        </p:nvSpPr>
        <p:spPr>
          <a:xfrm>
            <a:off x="7246399" y="5383552"/>
            <a:ext cx="4895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/>
              <a:t>Ričard Dzikovič</a:t>
            </a:r>
          </a:p>
          <a:p>
            <a:r>
              <a:rPr lang="lt-LT" noProof="0" dirty="0"/>
              <a:t>Teisinio atstovavimo grupės vadovas</a:t>
            </a:r>
            <a:endParaRPr lang="en-AU" noProof="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B5E282-A8C7-9513-E0BA-9BD928BF645E}"/>
              </a:ext>
            </a:extLst>
          </p:cNvPr>
          <p:cNvSpPr txBox="1"/>
          <p:nvPr/>
        </p:nvSpPr>
        <p:spPr>
          <a:xfrm>
            <a:off x="4900453" y="942975"/>
            <a:ext cx="5292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noProof="0" dirty="0"/>
              <a:t>LRS Audito komiteto posėdis</a:t>
            </a:r>
            <a:r>
              <a:rPr lang="en-US" noProof="0" dirty="0"/>
              <a:t> | 2026</a:t>
            </a:r>
            <a:r>
              <a:rPr lang="lt-LT" dirty="0"/>
              <a:t> balandžio</a:t>
            </a:r>
            <a:r>
              <a:rPr lang="en-US" dirty="0"/>
              <a:t> </a:t>
            </a:r>
            <a:r>
              <a:rPr lang="lt-LT" dirty="0"/>
              <a:t>29</a:t>
            </a:r>
            <a:endParaRPr lang="en-US" noProof="0" dirty="0"/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18CEFF71-F74D-93B3-82E4-243085AAE1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2" y="2592416"/>
            <a:ext cx="4248400" cy="164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030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>
            <a:extLst>
              <a:ext uri="{FF2B5EF4-FFF2-40B4-BE49-F238E27FC236}">
                <a16:creationId xmlns:a16="http://schemas.microsoft.com/office/drawing/2014/main" id="{F8B2871E-AE6F-E83D-FDA7-DDB9AE0B4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r="30897"/>
          <a:stretch>
            <a:fillRect/>
          </a:stretch>
        </p:blipFill>
        <p:spPr>
          <a:xfrm rot="5400000">
            <a:off x="-1039639" y="758540"/>
            <a:ext cx="2750680" cy="12335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0F4CFEF-C267-77F1-B6CE-4310E04554F0}"/>
              </a:ext>
            </a:extLst>
          </p:cNvPr>
          <p:cNvSpPr txBox="1"/>
          <p:nvPr/>
        </p:nvSpPr>
        <p:spPr>
          <a:xfrm>
            <a:off x="997451" y="434731"/>
            <a:ext cx="50985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 dirty="0"/>
              <a:t>PROJEKTO EIGA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20B032-35DD-A1FA-3569-09859E337DCB}"/>
              </a:ext>
            </a:extLst>
          </p:cNvPr>
          <p:cNvSpPr txBox="1"/>
          <p:nvPr/>
        </p:nvSpPr>
        <p:spPr>
          <a:xfrm>
            <a:off x="952500" y="1375339"/>
            <a:ext cx="10520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800" noProof="0" dirty="0"/>
              <a:t>ATVIRAS DIALOGAS IR VEIKSMINGO MODELIO SIEKIS</a:t>
            </a:r>
            <a:endParaRPr lang="en-US" sz="2800" noProof="0" dirty="0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5420BE2B-1B07-95BA-2CBF-D230ECE32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16" y="2029307"/>
            <a:ext cx="868307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362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veikslėlis 3">
            <a:extLst>
              <a:ext uri="{FF2B5EF4-FFF2-40B4-BE49-F238E27FC236}">
                <a16:creationId xmlns:a16="http://schemas.microsoft.com/office/drawing/2014/main" id="{4EE4ADA3-7EB0-3956-9302-ACE416C2D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r="30897"/>
          <a:stretch>
            <a:fillRect/>
          </a:stretch>
        </p:blipFill>
        <p:spPr>
          <a:xfrm rot="5400000">
            <a:off x="-1039639" y="758540"/>
            <a:ext cx="2750680" cy="1233599"/>
          </a:xfrm>
          <a:prstGeom prst="rect">
            <a:avLst/>
          </a:prstGeom>
        </p:spPr>
      </p:pic>
      <p:sp>
        <p:nvSpPr>
          <p:cNvPr id="2" name="Pavadinimas 1">
            <a:extLst>
              <a:ext uri="{FF2B5EF4-FFF2-40B4-BE49-F238E27FC236}">
                <a16:creationId xmlns:a16="http://schemas.microsoft.com/office/drawing/2014/main" id="{5D1DC965-A884-E71B-2FF9-D547C874C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522" y="145537"/>
            <a:ext cx="5523596" cy="1392908"/>
          </a:xfrm>
        </p:spPr>
        <p:txBody>
          <a:bodyPr>
            <a:normAutofit/>
          </a:bodyPr>
          <a:lstStyle/>
          <a:p>
            <a:r>
              <a:rPr lang="lt-LT" sz="3600" dirty="0"/>
              <a:t>SPRENDŽIAMA PROBLEMA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6AB9A-E36E-D698-D745-C17A0BDA9480}"/>
              </a:ext>
            </a:extLst>
          </p:cNvPr>
          <p:cNvSpPr txBox="1"/>
          <p:nvPr/>
        </p:nvSpPr>
        <p:spPr>
          <a:xfrm>
            <a:off x="504510" y="1683983"/>
            <a:ext cx="539539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lt-LT" sz="2200" dirty="0"/>
              <a:t>teisinių paslaugų pirkimo </a:t>
            </a:r>
            <a:r>
              <a:rPr lang="lt-LT" sz="2200" b="1" dirty="0"/>
              <a:t>praktika</a:t>
            </a:r>
            <a:r>
              <a:rPr lang="lt-LT" sz="2200" dirty="0"/>
              <a:t> valstybės (centrinės valdžios) institucijose yra </a:t>
            </a:r>
            <a:r>
              <a:rPr lang="lt-LT" sz="2200" b="1" dirty="0"/>
              <a:t>nevienoda, fragmentuota</a:t>
            </a:r>
            <a:r>
              <a:rPr lang="lt-LT" sz="220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lt-LT" sz="2200" b="1" dirty="0"/>
              <a:t>nėra aiškių kriterijų</a:t>
            </a:r>
            <a:r>
              <a:rPr lang="lt-LT" sz="2200" dirty="0"/>
              <a:t>, kada pasitelkti išorinius teisinių paslaugų teikėjus;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lt-LT" sz="2200" dirty="0"/>
              <a:t>ne visais atvejais pakankamai pagrindžiamas </a:t>
            </a:r>
            <a:r>
              <a:rPr lang="lt-LT" sz="2200" b="1" dirty="0"/>
              <a:t>pirkimo poreikis ir planuojamų išlaidų nauda</a:t>
            </a:r>
            <a:r>
              <a:rPr lang="lt-LT" sz="2200" dirty="0"/>
              <a:t>, o tai kelia neefektyvaus </a:t>
            </a:r>
            <a:r>
              <a:rPr lang="lt-LT" sz="2200" b="1" dirty="0"/>
              <a:t>biudžeto lėšų naudojimo </a:t>
            </a:r>
            <a:r>
              <a:rPr lang="lt-LT" sz="2200" dirty="0"/>
              <a:t>ir riboto sprendimų </a:t>
            </a:r>
            <a:r>
              <a:rPr lang="lt-LT" sz="2200" b="1" dirty="0"/>
              <a:t>skaidrumo riziką</a:t>
            </a:r>
            <a:r>
              <a:rPr lang="lt-LT" sz="2200" dirty="0"/>
              <a:t>.</a:t>
            </a:r>
          </a:p>
        </p:txBody>
      </p:sp>
      <p:sp>
        <p:nvSpPr>
          <p:cNvPr id="6" name="Pavadinimas 1">
            <a:extLst>
              <a:ext uri="{FF2B5EF4-FFF2-40B4-BE49-F238E27FC236}">
                <a16:creationId xmlns:a16="http://schemas.microsoft.com/office/drawing/2014/main" id="{F499D796-A191-9853-919A-529E249AA8C3}"/>
              </a:ext>
            </a:extLst>
          </p:cNvPr>
          <p:cNvSpPr txBox="1">
            <a:spLocks/>
          </p:cNvSpPr>
          <p:nvPr/>
        </p:nvSpPr>
        <p:spPr>
          <a:xfrm>
            <a:off x="7473740" y="145537"/>
            <a:ext cx="5523596" cy="1392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t-LT" sz="3600" dirty="0"/>
              <a:t>PROJEKTO TIKSLAS</a:t>
            </a:r>
          </a:p>
        </p:txBody>
      </p:sp>
      <p:pic>
        <p:nvPicPr>
          <p:cNvPr id="8" name="Paveikslėlis 7">
            <a:extLst>
              <a:ext uri="{FF2B5EF4-FFF2-40B4-BE49-F238E27FC236}">
                <a16:creationId xmlns:a16="http://schemas.microsoft.com/office/drawing/2014/main" id="{DF02E622-5460-651E-302A-F8192AB1B7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749" y="1646777"/>
            <a:ext cx="5836259" cy="3890839"/>
          </a:xfrm>
          <a:prstGeom prst="rect">
            <a:avLst/>
          </a:prstGeom>
        </p:spPr>
      </p:pic>
      <p:cxnSp>
        <p:nvCxnSpPr>
          <p:cNvPr id="10" name="Tiesioji rodyklės jungtis 9">
            <a:extLst>
              <a:ext uri="{FF2B5EF4-FFF2-40B4-BE49-F238E27FC236}">
                <a16:creationId xmlns:a16="http://schemas.microsoft.com/office/drawing/2014/main" id="{DF8190EA-71F3-9748-3478-5F5BA2F5B64A}"/>
              </a:ext>
            </a:extLst>
          </p:cNvPr>
          <p:cNvCxnSpPr>
            <a:stCxn id="2" idx="3"/>
          </p:cNvCxnSpPr>
          <p:nvPr/>
        </p:nvCxnSpPr>
        <p:spPr>
          <a:xfrm>
            <a:off x="6197118" y="841991"/>
            <a:ext cx="97073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Tiesioji jungtis 11">
            <a:extLst>
              <a:ext uri="{FF2B5EF4-FFF2-40B4-BE49-F238E27FC236}">
                <a16:creationId xmlns:a16="http://schemas.microsoft.com/office/drawing/2014/main" id="{3FC00865-6D1E-6CB9-F5B3-6A10A093E156}"/>
              </a:ext>
            </a:extLst>
          </p:cNvPr>
          <p:cNvCxnSpPr/>
          <p:nvPr/>
        </p:nvCxnSpPr>
        <p:spPr>
          <a:xfrm>
            <a:off x="5960574" y="1932205"/>
            <a:ext cx="0" cy="341058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933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51D90-5112-7C04-43F6-A9428A546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aveikslėlis 18">
            <a:extLst>
              <a:ext uri="{FF2B5EF4-FFF2-40B4-BE49-F238E27FC236}">
                <a16:creationId xmlns:a16="http://schemas.microsoft.com/office/drawing/2014/main" id="{0FB88248-87AE-0047-7F4A-19DB45E5B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846" y="4713377"/>
            <a:ext cx="4980973" cy="2490487"/>
          </a:xfrm>
          <a:prstGeom prst="rect">
            <a:avLst/>
          </a:prstGeom>
        </p:spPr>
      </p:pic>
      <p:pic>
        <p:nvPicPr>
          <p:cNvPr id="21" name="Paveikslėlis 20">
            <a:extLst>
              <a:ext uri="{FF2B5EF4-FFF2-40B4-BE49-F238E27FC236}">
                <a16:creationId xmlns:a16="http://schemas.microsoft.com/office/drawing/2014/main" id="{45CFCAAD-2C94-AA27-FE1A-6D5EF93B1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67" y="3002119"/>
            <a:ext cx="5080532" cy="2263122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1F4C708D-ECCF-7469-8976-31644F8B4D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r="30897"/>
          <a:stretch>
            <a:fillRect/>
          </a:stretch>
        </p:blipFill>
        <p:spPr>
          <a:xfrm rot="5400000">
            <a:off x="-1039639" y="758540"/>
            <a:ext cx="2750680" cy="12335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58188F8-BDBB-B27F-15D2-5D888DBC24C3}"/>
              </a:ext>
            </a:extLst>
          </p:cNvPr>
          <p:cNvSpPr txBox="1"/>
          <p:nvPr/>
        </p:nvSpPr>
        <p:spPr>
          <a:xfrm>
            <a:off x="824105" y="236867"/>
            <a:ext cx="3006841" cy="1112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PROJEKTO PRIVALUMAI VIEŠŲJŲ FINANSŲ POŽIŪRIU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FF01F7-4E44-54E6-AC90-C943AEB9A186}"/>
              </a:ext>
            </a:extLst>
          </p:cNvPr>
          <p:cNvSpPr txBox="1"/>
          <p:nvPr/>
        </p:nvSpPr>
        <p:spPr>
          <a:xfrm>
            <a:off x="871774" y="3309812"/>
            <a:ext cx="30068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SKAIDRUMO IR KONTROLĖS STRIPRINIMAS</a:t>
            </a:r>
          </a:p>
        </p:txBody>
      </p:sp>
      <p:pic>
        <p:nvPicPr>
          <p:cNvPr id="12" name="Turinio vietos rezervavimo ženklas 11">
            <a:extLst>
              <a:ext uri="{FF2B5EF4-FFF2-40B4-BE49-F238E27FC236}">
                <a16:creationId xmlns:a16="http://schemas.microsoft.com/office/drawing/2014/main" id="{9543267E-3D3D-D3F4-F4DB-4E385FCEE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67" y="236867"/>
            <a:ext cx="6827118" cy="30703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5D9D22B-337C-7801-3823-C4DB10F5CCB3}"/>
              </a:ext>
            </a:extLst>
          </p:cNvPr>
          <p:cNvSpPr txBox="1"/>
          <p:nvPr/>
        </p:nvSpPr>
        <p:spPr>
          <a:xfrm>
            <a:off x="824105" y="5113563"/>
            <a:ext cx="28284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NUMATOMAS POVEIKIS REGULIAVIMO SRIČIAI</a:t>
            </a:r>
          </a:p>
        </p:txBody>
      </p:sp>
    </p:spTree>
    <p:extLst>
      <p:ext uri="{BB962C8B-B14F-4D97-AF65-F5344CB8AC3E}">
        <p14:creationId xmlns:p14="http://schemas.microsoft.com/office/powerpoint/2010/main" val="1801219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675AD-AE01-AF87-845E-FF56BB262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>
            <a:extLst>
              <a:ext uri="{FF2B5EF4-FFF2-40B4-BE49-F238E27FC236}">
                <a16:creationId xmlns:a16="http://schemas.microsoft.com/office/drawing/2014/main" id="{BF77A1E0-B63E-0208-B7D7-B647DB142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4" r="30897"/>
          <a:stretch>
            <a:fillRect/>
          </a:stretch>
        </p:blipFill>
        <p:spPr>
          <a:xfrm rot="5400000">
            <a:off x="-1039639" y="758540"/>
            <a:ext cx="2750680" cy="12335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757B7C9-670E-641B-C080-E99158E77ED6}"/>
              </a:ext>
            </a:extLst>
          </p:cNvPr>
          <p:cNvSpPr txBox="1"/>
          <p:nvPr/>
        </p:nvSpPr>
        <p:spPr>
          <a:xfrm>
            <a:off x="655093" y="236867"/>
            <a:ext cx="9589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dirty="0"/>
              <a:t>ESMINIAI PROJEKTO SPRENDINIAI DĖL PIRKIMO PROCESO</a:t>
            </a:r>
          </a:p>
        </p:txBody>
      </p:sp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DF907BAF-1055-17B9-C047-97206DE8B0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07" y="884020"/>
            <a:ext cx="10720884" cy="588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807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1A4E13-365C-91FB-0BDE-ECA9F8B0C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aveikslėlis 4">
            <a:extLst>
              <a:ext uri="{FF2B5EF4-FFF2-40B4-BE49-F238E27FC236}">
                <a16:creationId xmlns:a16="http://schemas.microsoft.com/office/drawing/2014/main" id="{D897DCF3-9B37-3565-07B2-706918925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370" y="1457784"/>
            <a:ext cx="3314384" cy="3314384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1744D7-A3A6-1B4D-82E1-E586E92E52A8}"/>
              </a:ext>
            </a:extLst>
          </p:cNvPr>
          <p:cNvSpPr txBox="1"/>
          <p:nvPr/>
        </p:nvSpPr>
        <p:spPr>
          <a:xfrm>
            <a:off x="5577384" y="2970663"/>
            <a:ext cx="368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Teisingumą kurkime drauge.</a:t>
            </a:r>
          </a:p>
        </p:txBody>
      </p:sp>
    </p:spTree>
    <p:extLst>
      <p:ext uri="{BB962C8B-B14F-4D97-AF65-F5344CB8AC3E}">
        <p14:creationId xmlns:p14="http://schemas.microsoft.com/office/powerpoint/2010/main" val="3980239978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8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6E358C1-5686-4916-8727-904E98D8973F}">
  <ds:schemaRefs>
    <ds:schemaRef ds:uri="http://www.w3.org/XML/1998/namespace"/>
    <ds:schemaRef ds:uri="http://schemas.microsoft.com/sharepoint/v3"/>
    <ds:schemaRef ds:uri="120aa1fc-dcaf-4f2f-b844-518cd627cfe7"/>
    <ds:schemaRef ds:uri="http://schemas.microsoft.com/sharepoint/v4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82C63DD-155F-43D2-80AE-40A2382EBA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20aa1fc-dcaf-4f2f-b844-518cd627cfe7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2093</TotalTime>
  <Words>109</Words>
  <Application>Microsoft Office PowerPoint</Application>
  <PresentationFormat>Plačiaekranė</PresentationFormat>
  <Paragraphs>18</Paragraphs>
  <Slides>6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Wingdings</vt:lpstr>
      <vt:lpstr>„Office“ tema</vt:lpstr>
      <vt:lpstr>„PowerPoint“ pateiktis</vt:lpstr>
      <vt:lpstr>„PowerPoint“ pateiktis</vt:lpstr>
      <vt:lpstr>SPRENDŽIAMA PROBLEMA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Ričard Dzikovič</dc:creator>
  <cp:lastModifiedBy>GEDRIMĖ Neringa</cp:lastModifiedBy>
  <cp:revision>3</cp:revision>
  <dcterms:created xsi:type="dcterms:W3CDTF">2026-04-06T14:03:39Z</dcterms:created>
  <dcterms:modified xsi:type="dcterms:W3CDTF">2026-04-30T08:26:07Z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_dlc_DocIdItemGuid">
    <vt:lpwstr>31e37116-af61-4a45-bd89-4bb532098de5</vt:lpwstr>
  </property>
</Properties>
</file>