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 id="2147483648" r:id="rId2"/>
  </p:sldMasterIdLst>
  <p:notesMasterIdLst>
    <p:notesMasterId r:id="rId14"/>
  </p:notesMasterIdLst>
  <p:handoutMasterIdLst>
    <p:handoutMasterId r:id="rId15"/>
  </p:handoutMasterIdLst>
  <p:sldIdLst>
    <p:sldId id="292" r:id="rId3"/>
    <p:sldId id="1351" r:id="rId4"/>
    <p:sldId id="1365" r:id="rId5"/>
    <p:sldId id="1356" r:id="rId6"/>
    <p:sldId id="1344" r:id="rId7"/>
    <p:sldId id="1348" r:id="rId8"/>
    <p:sldId id="1349" r:id="rId9"/>
    <p:sldId id="1347" r:id="rId10"/>
    <p:sldId id="1357" r:id="rId11"/>
    <p:sldId id="1343" r:id="rId12"/>
    <p:sldId id="1354"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relija Maciūtė" initials="AM" lastIdx="7" clrIdx="0">
    <p:extLst>
      <p:ext uri="{19B8F6BF-5375-455C-9EA6-DF929625EA0E}">
        <p15:presenceInfo xmlns:p15="http://schemas.microsoft.com/office/powerpoint/2012/main" userId="Aurelija Maciūtė" providerId="None"/>
      </p:ext>
    </p:extLst>
  </p:cmAuthor>
  <p:cmAuthor id="2" name="Laima Kasparavičiūtė" initials="LK" lastIdx="1" clrIdx="1">
    <p:extLst>
      <p:ext uri="{19B8F6BF-5375-455C-9EA6-DF929625EA0E}">
        <p15:presenceInfo xmlns:p15="http://schemas.microsoft.com/office/powerpoint/2012/main" userId="S::laima.kasparaviciute@vert.lt::95a6e731-d2b6-4c0c-af08-79957c55578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D72"/>
    <a:srgbClr val="002060"/>
    <a:srgbClr val="073673"/>
    <a:srgbClr val="6BCABA"/>
    <a:srgbClr val="CCDCF3"/>
    <a:srgbClr val="C16784"/>
    <a:srgbClr val="E8C6D1"/>
    <a:srgbClr val="F8ECF0"/>
    <a:srgbClr val="E9EBF5"/>
    <a:srgbClr val="004F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68027B-830B-5F56-ED51-CEFCAF468839}" v="33" dt="2022-09-27T14:57:21.975"/>
    <p1510:client id="{1E08BA6C-46DF-CDEB-81F0-0ED1F04FAE17}" v="2" dt="2022-09-27T16:08:44.597"/>
    <p1510:client id="{26722565-193F-CE0E-C6E5-F43E4B017C17}" v="69" dt="2022-09-27T13:38:36.069"/>
    <p1510:client id="{28FD87C9-05D4-BE6A-9139-8E54E42EE7EB}" v="2" dt="2022-09-27T17:15:39.590"/>
    <p1510:client id="{3967E10F-DE57-816E-7DB3-7BAF0B927EE5}" v="2" dt="2022-09-28T04:44:18.091"/>
    <p1510:client id="{401BC41A-DBB2-501C-A650-7761BB72E5E5}" v="1" dt="2022-09-27T18:19:43.855"/>
    <p1510:client id="{71599F49-7E2E-FCF7-2AF5-EE894DC1E604}" v="4" dt="2022-09-28T06:12:55.489"/>
    <p1510:client id="{8D6E2355-AAC1-2343-4542-FCF5B5FD7E00}" v="112" dt="2022-09-27T14:23:02.937"/>
    <p1510:client id="{99AB702F-D004-419D-B1A4-387085E3E9AB}" v="31" dt="2022-09-27T15:25:01.154"/>
    <p1510:client id="{9E9CC864-02D9-8BD6-097F-3F1F32E9343F}" v="583" dt="2022-09-27T13:46:24.193"/>
    <p1510:client id="{C01EEDD0-7FB5-0664-F4D8-F701CAE87F3E}" v="35" dt="2022-09-28T06:00:06.332"/>
    <p1510:client id="{C29D8C1F-BD05-679C-7C78-7D3880061AE4}" v="79" dt="2022-09-27T13:50:47.118"/>
    <p1510:client id="{C8E09340-F570-8417-C2CF-AF1A74268CE8}" v="36" dt="2022-09-28T05:32:42.193"/>
    <p1510:client id="{CD23C5CE-7D48-6848-986B-8ED2D6D44F68}" v="9" dt="2022-09-27T14:25:12.391"/>
    <p1510:client id="{E25DB77E-50E1-8318-E11E-EB0C2F8021A3}" v="71" dt="2022-09-27T14:48:14.634"/>
    <p1510:client id="{F60AFC77-640D-21D7-DF3B-DC611918258E}" v="32" dt="2022-09-27T14:56:40.311"/>
    <p1510:client id="{FCC6FCF2-7198-4BA6-9349-2D656549A9CD}" v="76" dt="2022-09-27T14:55:42.1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21" Type="http://schemas.microsoft.com/office/2015/10/relationships/revisionInfo" Target="revisionInfo.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23"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 Id="rId22"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C608D39-FD7F-FF42-AB52-A6AC8309B1B9}"/>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A48875-06E8-EA49-8DAF-19082DC72E6B}"/>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E6780DE5-60D3-8740-8C9D-1D7A85B810E6}" type="datetimeFigureOut">
              <a:rPr lang="en-US" smtClean="0"/>
              <a:t>9/28/2022</a:t>
            </a:fld>
            <a:endParaRPr lang="en-US"/>
          </a:p>
        </p:txBody>
      </p:sp>
      <p:sp>
        <p:nvSpPr>
          <p:cNvPr id="4" name="Footer Placeholder 3">
            <a:extLst>
              <a:ext uri="{FF2B5EF4-FFF2-40B4-BE49-F238E27FC236}">
                <a16:creationId xmlns:a16="http://schemas.microsoft.com/office/drawing/2014/main" id="{8BE10D2A-0F83-8A4C-BE2C-4F7015AA7DB7}"/>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04F0CE5-0EFE-B148-897B-86D6FBBC10B5}"/>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CD9B3D5-AD5C-C444-81B7-573E8F3260BC}" type="slidenum">
              <a:rPr lang="en-US" smtClean="0"/>
              <a:t>‹#›</a:t>
            </a:fld>
            <a:endParaRPr lang="en-US"/>
          </a:p>
        </p:txBody>
      </p:sp>
    </p:spTree>
    <p:extLst>
      <p:ext uri="{BB962C8B-B14F-4D97-AF65-F5344CB8AC3E}">
        <p14:creationId xmlns:p14="http://schemas.microsoft.com/office/powerpoint/2010/main" val="2406107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149299C-B93B-4DA4-9E70-D34A33BFAF96}" type="datetimeFigureOut">
              <a:rPr lang="lt-LT" smtClean="0"/>
              <a:t>2022-09-28</a:t>
            </a:fld>
            <a:endParaRPr lang="lt-LT"/>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A06F614-7940-43AD-8F56-162BFF420C2A}" type="slidenum">
              <a:rPr lang="lt-LT" smtClean="0"/>
              <a:t>‹#›</a:t>
            </a:fld>
            <a:endParaRPr lang="lt-LT"/>
          </a:p>
        </p:txBody>
      </p:sp>
    </p:spTree>
    <p:extLst>
      <p:ext uri="{BB962C8B-B14F-4D97-AF65-F5344CB8AC3E}">
        <p14:creationId xmlns:p14="http://schemas.microsoft.com/office/powerpoint/2010/main" val="206865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a:p>
        </p:txBody>
      </p:sp>
      <p:sp>
        <p:nvSpPr>
          <p:cNvPr id="4" name="Slide Number Placeholder 3"/>
          <p:cNvSpPr>
            <a:spLocks noGrp="1"/>
          </p:cNvSpPr>
          <p:nvPr>
            <p:ph type="sldNum" sz="quarter" idx="5"/>
          </p:nvPr>
        </p:nvSpPr>
        <p:spPr/>
        <p:txBody>
          <a:bodyPr/>
          <a:lstStyle/>
          <a:p>
            <a:fld id="{7849FC3A-FD6A-4324-ACF3-4E5BB3A75F4A}" type="slidenum">
              <a:rPr lang="lt-LT" smtClean="0"/>
              <a:t>2</a:t>
            </a:fld>
            <a:endParaRPr lang="lt-LT"/>
          </a:p>
        </p:txBody>
      </p:sp>
    </p:spTree>
    <p:extLst>
      <p:ext uri="{BB962C8B-B14F-4D97-AF65-F5344CB8AC3E}">
        <p14:creationId xmlns:p14="http://schemas.microsoft.com/office/powerpoint/2010/main" val="17755322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2_Title Slide">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5FD06C4-4023-2644-A9EF-22EE03316CF9}"/>
              </a:ext>
            </a:extLst>
          </p:cNvPr>
          <p:cNvPicPr>
            <a:picLocks noChangeAspect="1"/>
          </p:cNvPicPr>
          <p:nvPr userDrawn="1"/>
        </p:nvPicPr>
        <p:blipFill>
          <a:blip r:embed="rId2"/>
          <a:stretch>
            <a:fillRect/>
          </a:stretch>
        </p:blipFill>
        <p:spPr>
          <a:xfrm>
            <a:off x="216000" y="215253"/>
            <a:ext cx="2269461" cy="6427494"/>
          </a:xfrm>
          <a:prstGeom prst="rect">
            <a:avLst/>
          </a:prstGeom>
        </p:spPr>
      </p:pic>
      <p:sp>
        <p:nvSpPr>
          <p:cNvPr id="8" name="Rectangle 7">
            <a:extLst>
              <a:ext uri="{FF2B5EF4-FFF2-40B4-BE49-F238E27FC236}">
                <a16:creationId xmlns:a16="http://schemas.microsoft.com/office/drawing/2014/main" id="{14F11277-DE35-3641-AF38-B5C12E19DBD0}"/>
              </a:ext>
            </a:extLst>
          </p:cNvPr>
          <p:cNvSpPr/>
          <p:nvPr userDrawn="1"/>
        </p:nvSpPr>
        <p:spPr>
          <a:xfrm>
            <a:off x="1524000" y="1122362"/>
            <a:ext cx="9144000" cy="4135438"/>
          </a:xfrm>
          <a:prstGeom prst="rect">
            <a:avLst/>
          </a:prstGeom>
          <a:solidFill>
            <a:srgbClr val="6BC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94D64EC-6ADD-5741-8A46-EFB22285CA29}"/>
              </a:ext>
            </a:extLst>
          </p:cNvPr>
          <p:cNvPicPr>
            <a:picLocks noChangeAspect="1"/>
          </p:cNvPicPr>
          <p:nvPr userDrawn="1"/>
        </p:nvPicPr>
        <p:blipFill>
          <a:blip r:embed="rId3"/>
          <a:stretch>
            <a:fillRect/>
          </a:stretch>
        </p:blipFill>
        <p:spPr>
          <a:xfrm>
            <a:off x="8532000" y="5652000"/>
            <a:ext cx="3191250" cy="720000"/>
          </a:xfrm>
          <a:prstGeom prst="rect">
            <a:avLst/>
          </a:prstGeom>
        </p:spPr>
      </p:pic>
      <p:sp>
        <p:nvSpPr>
          <p:cNvPr id="2" name="Title 1">
            <a:extLst>
              <a:ext uri="{FF2B5EF4-FFF2-40B4-BE49-F238E27FC236}">
                <a16:creationId xmlns:a16="http://schemas.microsoft.com/office/drawing/2014/main" id="{240A31D8-8222-0C49-BA5D-6383889861B2}"/>
              </a:ext>
            </a:extLst>
          </p:cNvPr>
          <p:cNvSpPr>
            <a:spLocks noGrp="1"/>
          </p:cNvSpPr>
          <p:nvPr>
            <p:ph type="ctrTitle"/>
          </p:nvPr>
        </p:nvSpPr>
        <p:spPr>
          <a:xfrm>
            <a:off x="1524000" y="1122363"/>
            <a:ext cx="9144000" cy="2387600"/>
          </a:xfrm>
        </p:spPr>
        <p:txBody>
          <a:bodyPr anchor="b"/>
          <a:lstStyle>
            <a:lvl1pPr algn="ctr">
              <a:defRPr sz="4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B3C465F8-FC82-8C4A-9D80-1BCD24158EE5}"/>
              </a:ext>
            </a:extLst>
          </p:cNvPr>
          <p:cNvSpPr>
            <a:spLocks noGrp="1"/>
          </p:cNvSpPr>
          <p:nvPr>
            <p:ph type="subTitle" idx="1"/>
          </p:nvPr>
        </p:nvSpPr>
        <p:spPr>
          <a:xfrm>
            <a:off x="1524000" y="3602038"/>
            <a:ext cx="9144000" cy="1655762"/>
          </a:xfrm>
        </p:spPr>
        <p:txBody>
          <a:bodyPr anchor="ctr"/>
          <a:lstStyle>
            <a:lvl1pPr marL="0" indent="0" algn="ctr">
              <a:buNone/>
              <a:defRPr sz="2400">
                <a:solidFill>
                  <a:srgbClr val="002D7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002323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6BCABA"/>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81E9E4-FAE5-8040-8E5C-37F9F2F1665E}"/>
              </a:ext>
            </a:extLst>
          </p:cNvPr>
          <p:cNvPicPr>
            <a:picLocks noChangeAspect="1"/>
          </p:cNvPicPr>
          <p:nvPr userDrawn="1"/>
        </p:nvPicPr>
        <p:blipFill>
          <a:blip r:embed="rId2"/>
          <a:stretch>
            <a:fillRect/>
          </a:stretch>
        </p:blipFill>
        <p:spPr>
          <a:xfrm>
            <a:off x="216000" y="216240"/>
            <a:ext cx="2268764" cy="6425520"/>
          </a:xfrm>
          <a:prstGeom prst="rect">
            <a:avLst/>
          </a:prstGeom>
        </p:spPr>
      </p:pic>
      <p:sp>
        <p:nvSpPr>
          <p:cNvPr id="10" name="Rectangle 9">
            <a:extLst>
              <a:ext uri="{FF2B5EF4-FFF2-40B4-BE49-F238E27FC236}">
                <a16:creationId xmlns:a16="http://schemas.microsoft.com/office/drawing/2014/main" id="{FAED6355-5461-B144-A8F0-B1E7CE68D393}"/>
              </a:ext>
            </a:extLst>
          </p:cNvPr>
          <p:cNvSpPr/>
          <p:nvPr userDrawn="1"/>
        </p:nvSpPr>
        <p:spPr>
          <a:xfrm>
            <a:off x="1524000" y="1122362"/>
            <a:ext cx="9144000" cy="4115773"/>
          </a:xfrm>
          <a:prstGeom prst="rect">
            <a:avLst/>
          </a:prstGeom>
          <a:solidFill>
            <a:srgbClr val="002D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0A31D8-8222-0C49-BA5D-6383889861B2}"/>
              </a:ext>
            </a:extLst>
          </p:cNvPr>
          <p:cNvSpPr>
            <a:spLocks noGrp="1"/>
          </p:cNvSpPr>
          <p:nvPr>
            <p:ph type="ctrTitle"/>
          </p:nvPr>
        </p:nvSpPr>
        <p:spPr>
          <a:xfrm>
            <a:off x="1524000" y="1122363"/>
            <a:ext cx="9144000" cy="2387600"/>
          </a:xfrm>
        </p:spPr>
        <p:txBody>
          <a:bodyPr anchor="b"/>
          <a:lstStyle>
            <a:lvl1pPr algn="ctr">
              <a:defRPr sz="4000">
                <a:solidFill>
                  <a:srgbClr val="6BCABA"/>
                </a:solidFill>
              </a:defRPr>
            </a:lvl1pPr>
          </a:lstStyle>
          <a:p>
            <a:r>
              <a:rPr lang="en-US"/>
              <a:t>Click to edit Master title style</a:t>
            </a:r>
          </a:p>
        </p:txBody>
      </p:sp>
      <p:sp>
        <p:nvSpPr>
          <p:cNvPr id="3" name="Subtitle 2">
            <a:extLst>
              <a:ext uri="{FF2B5EF4-FFF2-40B4-BE49-F238E27FC236}">
                <a16:creationId xmlns:a16="http://schemas.microsoft.com/office/drawing/2014/main" id="{B3C465F8-FC82-8C4A-9D80-1BCD24158EE5}"/>
              </a:ext>
            </a:extLst>
          </p:cNvPr>
          <p:cNvSpPr>
            <a:spLocks noGrp="1"/>
          </p:cNvSpPr>
          <p:nvPr>
            <p:ph type="subTitle" idx="1"/>
          </p:nvPr>
        </p:nvSpPr>
        <p:spPr>
          <a:xfrm>
            <a:off x="1523999" y="3582373"/>
            <a:ext cx="9144000" cy="1655762"/>
          </a:xfrm>
        </p:spPr>
        <p:txBody>
          <a:bodyPr anchor="ct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7" name="Picture 6">
            <a:extLst>
              <a:ext uri="{FF2B5EF4-FFF2-40B4-BE49-F238E27FC236}">
                <a16:creationId xmlns:a16="http://schemas.microsoft.com/office/drawing/2014/main" id="{5A4F15C8-E603-6641-B88F-2BD44B8DCD53}"/>
              </a:ext>
            </a:extLst>
          </p:cNvPr>
          <p:cNvPicPr>
            <a:picLocks noChangeAspect="1"/>
          </p:cNvPicPr>
          <p:nvPr userDrawn="1"/>
        </p:nvPicPr>
        <p:blipFill>
          <a:blip r:embed="rId3"/>
          <a:stretch>
            <a:fillRect/>
          </a:stretch>
        </p:blipFill>
        <p:spPr>
          <a:xfrm>
            <a:off x="8532000" y="5652000"/>
            <a:ext cx="3191249" cy="720000"/>
          </a:xfrm>
          <a:prstGeom prst="rect">
            <a:avLst/>
          </a:prstGeom>
        </p:spPr>
      </p:pic>
    </p:spTree>
    <p:extLst>
      <p:ext uri="{BB962C8B-B14F-4D97-AF65-F5344CB8AC3E}">
        <p14:creationId xmlns:p14="http://schemas.microsoft.com/office/powerpoint/2010/main" val="3333472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rgbClr val="002D72"/>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45BAA1D-E54A-A341-A148-7B0227D853B4}"/>
              </a:ext>
            </a:extLst>
          </p:cNvPr>
          <p:cNvPicPr>
            <a:picLocks noChangeAspect="1"/>
          </p:cNvPicPr>
          <p:nvPr userDrawn="1"/>
        </p:nvPicPr>
        <p:blipFill>
          <a:blip r:embed="rId2"/>
          <a:stretch>
            <a:fillRect/>
          </a:stretch>
        </p:blipFill>
        <p:spPr>
          <a:xfrm>
            <a:off x="180000" y="216240"/>
            <a:ext cx="2268764" cy="6425520"/>
          </a:xfrm>
          <a:prstGeom prst="rect">
            <a:avLst/>
          </a:prstGeom>
        </p:spPr>
      </p:pic>
      <p:sp>
        <p:nvSpPr>
          <p:cNvPr id="8" name="Rectangle 7">
            <a:extLst>
              <a:ext uri="{FF2B5EF4-FFF2-40B4-BE49-F238E27FC236}">
                <a16:creationId xmlns:a16="http://schemas.microsoft.com/office/drawing/2014/main" id="{36978C01-56D2-3D43-8415-47C8F87E9C75}"/>
              </a:ext>
            </a:extLst>
          </p:cNvPr>
          <p:cNvSpPr/>
          <p:nvPr userDrawn="1"/>
        </p:nvSpPr>
        <p:spPr>
          <a:xfrm>
            <a:off x="1524000" y="1122362"/>
            <a:ext cx="9144000" cy="4135438"/>
          </a:xfrm>
          <a:prstGeom prst="rect">
            <a:avLst/>
          </a:prstGeom>
          <a:solidFill>
            <a:srgbClr val="6BCA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pic>
        <p:nvPicPr>
          <p:cNvPr id="4" name="Picture 3">
            <a:extLst>
              <a:ext uri="{FF2B5EF4-FFF2-40B4-BE49-F238E27FC236}">
                <a16:creationId xmlns:a16="http://schemas.microsoft.com/office/drawing/2014/main" id="{6BB0A9E1-1278-714F-B354-04C89376D509}"/>
              </a:ext>
            </a:extLst>
          </p:cNvPr>
          <p:cNvPicPr>
            <a:picLocks noChangeAspect="1"/>
          </p:cNvPicPr>
          <p:nvPr userDrawn="1"/>
        </p:nvPicPr>
        <p:blipFill>
          <a:blip r:embed="rId3"/>
          <a:stretch>
            <a:fillRect/>
          </a:stretch>
        </p:blipFill>
        <p:spPr>
          <a:xfrm>
            <a:off x="8532000" y="5652000"/>
            <a:ext cx="3191250" cy="720000"/>
          </a:xfrm>
          <a:prstGeom prst="rect">
            <a:avLst/>
          </a:prstGeom>
        </p:spPr>
      </p:pic>
      <p:sp>
        <p:nvSpPr>
          <p:cNvPr id="2" name="Title 1">
            <a:extLst>
              <a:ext uri="{FF2B5EF4-FFF2-40B4-BE49-F238E27FC236}">
                <a16:creationId xmlns:a16="http://schemas.microsoft.com/office/drawing/2014/main" id="{240A31D8-8222-0C49-BA5D-6383889861B2}"/>
              </a:ext>
            </a:extLst>
          </p:cNvPr>
          <p:cNvSpPr>
            <a:spLocks noGrp="1"/>
          </p:cNvSpPr>
          <p:nvPr>
            <p:ph type="ctrTitle"/>
          </p:nvPr>
        </p:nvSpPr>
        <p:spPr>
          <a:xfrm>
            <a:off x="1524000" y="1122363"/>
            <a:ext cx="9144000" cy="2387600"/>
          </a:xfrm>
        </p:spPr>
        <p:txBody>
          <a:bodyPr anchor="b"/>
          <a:lstStyle>
            <a:lvl1pPr algn="ctr">
              <a:defRPr sz="40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B3C465F8-FC82-8C4A-9D80-1BCD24158EE5}"/>
              </a:ext>
            </a:extLst>
          </p:cNvPr>
          <p:cNvSpPr>
            <a:spLocks noGrp="1"/>
          </p:cNvSpPr>
          <p:nvPr>
            <p:ph type="subTitle" idx="1"/>
          </p:nvPr>
        </p:nvSpPr>
        <p:spPr>
          <a:xfrm>
            <a:off x="1524000" y="3602038"/>
            <a:ext cx="9144000" cy="1655762"/>
          </a:xfrm>
        </p:spPr>
        <p:txBody>
          <a:bodyPr anchor="ctr"/>
          <a:lstStyle>
            <a:lvl1pPr marL="0" indent="0" algn="ctr">
              <a:buNone/>
              <a:defRPr sz="2400">
                <a:solidFill>
                  <a:srgbClr val="002D7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337733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C0545-FEC8-AC4E-B5DD-4C3E58254618}"/>
              </a:ext>
            </a:extLst>
          </p:cNvPr>
          <p:cNvSpPr>
            <a:spLocks noGrp="1"/>
          </p:cNvSpPr>
          <p:nvPr>
            <p:ph type="title"/>
          </p:nvPr>
        </p:nvSpPr>
        <p:spPr/>
        <p:txBody>
          <a:bodyPr/>
          <a:lstStyle>
            <a:lvl1pPr>
              <a:defRPr>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FA450A1-3CD9-6C4F-96BB-EDA1BCD1C51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78FFE2EC-9C81-DD41-BC1E-A0EF2ACB04FB}"/>
              </a:ext>
            </a:extLst>
          </p:cNvPr>
          <p:cNvSpPr>
            <a:spLocks noGrp="1"/>
          </p:cNvSpPr>
          <p:nvPr>
            <p:ph type="sldNum" sz="quarter" idx="12"/>
          </p:nvPr>
        </p:nvSpPr>
        <p:spPr/>
        <p:txBody>
          <a:bodyPr/>
          <a:lstStyle>
            <a:lvl1pPr>
              <a:defRPr>
                <a:solidFill>
                  <a:srgbClr val="002D72"/>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3AD64DD0-9709-0749-9E35-CE2A56EF5F2E}"/>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1552656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rgbClr val="6BCABA"/>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7A7F13E-1CC1-DA47-B129-C06CE5F7E381}"/>
              </a:ext>
            </a:extLst>
          </p:cNvPr>
          <p:cNvPicPr>
            <a:picLocks noChangeAspect="1"/>
          </p:cNvPicPr>
          <p:nvPr userDrawn="1"/>
        </p:nvPicPr>
        <p:blipFill>
          <a:blip r:embed="rId2"/>
          <a:stretch>
            <a:fillRect/>
          </a:stretch>
        </p:blipFill>
        <p:spPr>
          <a:xfrm>
            <a:off x="10436440" y="6105398"/>
            <a:ext cx="1483165" cy="500399"/>
          </a:xfrm>
          <a:prstGeom prst="rect">
            <a:avLst/>
          </a:prstGeom>
        </p:spPr>
      </p:pic>
      <p:sp>
        <p:nvSpPr>
          <p:cNvPr id="2" name="Title 1">
            <a:extLst>
              <a:ext uri="{FF2B5EF4-FFF2-40B4-BE49-F238E27FC236}">
                <a16:creationId xmlns:a16="http://schemas.microsoft.com/office/drawing/2014/main" id="{B78C0545-FEC8-AC4E-B5DD-4C3E58254618}"/>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FA450A1-3CD9-6C4F-96BB-EDA1BCD1C51B}"/>
              </a:ext>
            </a:extLst>
          </p:cNvPr>
          <p:cNvSpPr>
            <a:spLocks noGrp="1"/>
          </p:cNvSpPr>
          <p:nvPr>
            <p:ph idx="1"/>
          </p:nvPr>
        </p:nvSpPr>
        <p:spPr/>
        <p:txBody>
          <a:bodyPr/>
          <a:lstStyle>
            <a:lvl1pPr>
              <a:defRPr>
                <a:solidFill>
                  <a:srgbClr val="002D72"/>
                </a:solidFill>
              </a:defRPr>
            </a:lvl1pPr>
            <a:lvl2pPr>
              <a:defRPr>
                <a:solidFill>
                  <a:srgbClr val="002D72"/>
                </a:solidFill>
              </a:defRPr>
            </a:lvl2pPr>
            <a:lvl3pPr>
              <a:defRPr>
                <a:solidFill>
                  <a:srgbClr val="002D72"/>
                </a:solidFill>
              </a:defRPr>
            </a:lvl3pPr>
            <a:lvl4pPr>
              <a:defRPr>
                <a:solidFill>
                  <a:srgbClr val="002D72"/>
                </a:solidFill>
              </a:defRPr>
            </a:lvl4pPr>
            <a:lvl5pPr>
              <a:defRPr>
                <a:solidFill>
                  <a:srgbClr val="002D7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78FFE2EC-9C81-DD41-BC1E-A0EF2ACB04FB}"/>
              </a:ext>
            </a:extLst>
          </p:cNvPr>
          <p:cNvSpPr>
            <a:spLocks noGrp="1"/>
          </p:cNvSpPr>
          <p:nvPr>
            <p:ph type="sldNum" sz="quarter" idx="12"/>
          </p:nvPr>
        </p:nvSpPr>
        <p:spPr/>
        <p:txBody>
          <a:bodyPr/>
          <a:lstStyle>
            <a:lvl1pPr>
              <a:defRPr>
                <a:solidFill>
                  <a:srgbClr val="002D72"/>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228353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Title and Content">
    <p:bg>
      <p:bgPr>
        <a:solidFill>
          <a:srgbClr val="002D72"/>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4A0566-2088-EC42-8EF1-DEB1045B37B3}"/>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B78C0545-FEC8-AC4E-B5DD-4C3E58254618}"/>
              </a:ext>
            </a:extLst>
          </p:cNvPr>
          <p:cNvSpPr>
            <a:spLocks noGrp="1"/>
          </p:cNvSpPr>
          <p:nvPr>
            <p:ph type="title"/>
          </p:nvPr>
        </p:nvSpPr>
        <p:spPr/>
        <p:txBody>
          <a:bodyPr/>
          <a:lstStyle>
            <a:lvl1pPr>
              <a:defRPr>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EFA450A1-3CD9-6C4F-96BB-EDA1BCD1C51B}"/>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78FFE2EC-9C81-DD41-BC1E-A0EF2ACB04FB}"/>
              </a:ext>
            </a:extLst>
          </p:cNvPr>
          <p:cNvSpPr>
            <a:spLocks noGrp="1"/>
          </p:cNvSpPr>
          <p:nvPr>
            <p:ph type="sldNum" sz="quarter" idx="12"/>
          </p:nvPr>
        </p:nvSpPr>
        <p:spPr/>
        <p:txBody>
          <a:bodyPr/>
          <a:lstStyle>
            <a:lvl1pPr>
              <a:defRPr>
                <a:solidFill>
                  <a:schemeClr val="bg1"/>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4025962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2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BB048-07AA-1249-9AB4-9AF9F561441F}"/>
              </a:ext>
            </a:extLst>
          </p:cNvPr>
          <p:cNvSpPr>
            <a:spLocks noGrp="1"/>
          </p:cNvSpPr>
          <p:nvPr>
            <p:ph type="title"/>
          </p:nvPr>
        </p:nvSpPr>
        <p:spPr>
          <a:xfrm>
            <a:off x="831850" y="1709738"/>
            <a:ext cx="10515600" cy="2852737"/>
          </a:xfrm>
        </p:spPr>
        <p:txBody>
          <a:bodyPr anchor="b"/>
          <a:lstStyle>
            <a:lvl1pPr>
              <a:defRPr sz="4000">
                <a:solidFill>
                  <a:srgbClr val="6BCABA"/>
                </a:solidFill>
              </a:defRPr>
            </a:lvl1pPr>
          </a:lstStyle>
          <a:p>
            <a:r>
              <a:rPr lang="en-US"/>
              <a:t>Click to edit Master title style</a:t>
            </a:r>
          </a:p>
        </p:txBody>
      </p:sp>
      <p:sp>
        <p:nvSpPr>
          <p:cNvPr id="3" name="Text Placeholder 2">
            <a:extLst>
              <a:ext uri="{FF2B5EF4-FFF2-40B4-BE49-F238E27FC236}">
                <a16:creationId xmlns:a16="http://schemas.microsoft.com/office/drawing/2014/main" id="{D8EDFF4C-9179-F646-819B-53F167234A3A}"/>
              </a:ext>
            </a:extLst>
          </p:cNvPr>
          <p:cNvSpPr>
            <a:spLocks noGrp="1"/>
          </p:cNvSpPr>
          <p:nvPr>
            <p:ph type="body" idx="1"/>
          </p:nvPr>
        </p:nvSpPr>
        <p:spPr>
          <a:xfrm>
            <a:off x="831850" y="4589463"/>
            <a:ext cx="10515600" cy="1500187"/>
          </a:xfrm>
        </p:spPr>
        <p:txBody>
          <a:bodyPr/>
          <a:lstStyle>
            <a:lvl1pPr marL="0" indent="0">
              <a:buNone/>
              <a:defRPr sz="2400">
                <a:solidFill>
                  <a:srgbClr val="002D7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Slide Number Placeholder 5">
            <a:extLst>
              <a:ext uri="{FF2B5EF4-FFF2-40B4-BE49-F238E27FC236}">
                <a16:creationId xmlns:a16="http://schemas.microsoft.com/office/drawing/2014/main" id="{66031816-9705-9246-B9A5-BE1F3BC69F43}"/>
              </a:ext>
            </a:extLst>
          </p:cNvPr>
          <p:cNvSpPr>
            <a:spLocks noGrp="1"/>
          </p:cNvSpPr>
          <p:nvPr>
            <p:ph type="sldNum" sz="quarter" idx="12"/>
          </p:nvPr>
        </p:nvSpPr>
        <p:spPr>
          <a:xfrm>
            <a:off x="83185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9C3CD1B0-9EBA-BC42-BDFE-CC0E7A3D2CC4}"/>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1237816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6BCA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BB048-07AA-1249-9AB4-9AF9F561441F}"/>
              </a:ext>
            </a:extLst>
          </p:cNvPr>
          <p:cNvSpPr>
            <a:spLocks noGrp="1"/>
          </p:cNvSpPr>
          <p:nvPr>
            <p:ph type="title"/>
          </p:nvPr>
        </p:nvSpPr>
        <p:spPr>
          <a:xfrm>
            <a:off x="831850" y="1709738"/>
            <a:ext cx="10515600" cy="2852737"/>
          </a:xfrm>
        </p:spPr>
        <p:txBody>
          <a:bodyPr anchor="b"/>
          <a:lstStyle>
            <a:lvl1pPr>
              <a:defRPr sz="4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D8EDFF4C-9179-F646-819B-53F167234A3A}"/>
              </a:ext>
            </a:extLst>
          </p:cNvPr>
          <p:cNvSpPr>
            <a:spLocks noGrp="1"/>
          </p:cNvSpPr>
          <p:nvPr>
            <p:ph type="body" idx="1"/>
          </p:nvPr>
        </p:nvSpPr>
        <p:spPr>
          <a:xfrm>
            <a:off x="831850" y="4589463"/>
            <a:ext cx="10515600" cy="1500187"/>
          </a:xfrm>
        </p:spPr>
        <p:txBody>
          <a:bodyPr/>
          <a:lstStyle>
            <a:lvl1pPr marL="0" indent="0">
              <a:buNone/>
              <a:defRPr sz="2400">
                <a:solidFill>
                  <a:srgbClr val="002D7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Slide Number Placeholder 5">
            <a:extLst>
              <a:ext uri="{FF2B5EF4-FFF2-40B4-BE49-F238E27FC236}">
                <a16:creationId xmlns:a16="http://schemas.microsoft.com/office/drawing/2014/main" id="{66031816-9705-9246-B9A5-BE1F3BC69F43}"/>
              </a:ext>
            </a:extLst>
          </p:cNvPr>
          <p:cNvSpPr>
            <a:spLocks noGrp="1"/>
          </p:cNvSpPr>
          <p:nvPr>
            <p:ph type="sldNum" sz="quarter" idx="12"/>
          </p:nvPr>
        </p:nvSpPr>
        <p:spPr>
          <a:xfrm>
            <a:off x="83185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8" name="Picture 7">
            <a:extLst>
              <a:ext uri="{FF2B5EF4-FFF2-40B4-BE49-F238E27FC236}">
                <a16:creationId xmlns:a16="http://schemas.microsoft.com/office/drawing/2014/main" id="{685A8B8D-7952-CD4F-B446-7734ACC28F46}"/>
              </a:ext>
            </a:extLst>
          </p:cNvPr>
          <p:cNvPicPr>
            <a:picLocks noChangeAspect="1"/>
          </p:cNvPicPr>
          <p:nvPr userDrawn="1"/>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1578578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3_Section Header">
    <p:bg>
      <p:bgPr>
        <a:solidFill>
          <a:srgbClr val="002D72"/>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0BDE3AD-0D65-2C47-979C-187BD1394995}"/>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919BB048-07AA-1249-9AB4-9AF9F561441F}"/>
              </a:ext>
            </a:extLst>
          </p:cNvPr>
          <p:cNvSpPr>
            <a:spLocks noGrp="1"/>
          </p:cNvSpPr>
          <p:nvPr>
            <p:ph type="title"/>
          </p:nvPr>
        </p:nvSpPr>
        <p:spPr>
          <a:xfrm>
            <a:off x="831850" y="1709738"/>
            <a:ext cx="10515600" cy="2852737"/>
          </a:xfrm>
        </p:spPr>
        <p:txBody>
          <a:bodyPr anchor="b"/>
          <a:lstStyle>
            <a:lvl1pPr>
              <a:defRPr sz="4000">
                <a:solidFill>
                  <a:srgbClr val="6BCABA"/>
                </a:solidFill>
              </a:defRPr>
            </a:lvl1pPr>
          </a:lstStyle>
          <a:p>
            <a:r>
              <a:rPr lang="en-US"/>
              <a:t>Click to edit Master title style</a:t>
            </a:r>
          </a:p>
        </p:txBody>
      </p:sp>
      <p:sp>
        <p:nvSpPr>
          <p:cNvPr id="3" name="Text Placeholder 2">
            <a:extLst>
              <a:ext uri="{FF2B5EF4-FFF2-40B4-BE49-F238E27FC236}">
                <a16:creationId xmlns:a16="http://schemas.microsoft.com/office/drawing/2014/main" id="{D8EDFF4C-9179-F646-819B-53F167234A3A}"/>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6" name="Slide Number Placeholder 5">
            <a:extLst>
              <a:ext uri="{FF2B5EF4-FFF2-40B4-BE49-F238E27FC236}">
                <a16:creationId xmlns:a16="http://schemas.microsoft.com/office/drawing/2014/main" id="{66031816-9705-9246-B9A5-BE1F3BC69F43}"/>
              </a:ext>
            </a:extLst>
          </p:cNvPr>
          <p:cNvSpPr>
            <a:spLocks noGrp="1"/>
          </p:cNvSpPr>
          <p:nvPr>
            <p:ph type="sldNum" sz="quarter" idx="12"/>
          </p:nvPr>
        </p:nvSpPr>
        <p:spPr>
          <a:xfrm>
            <a:off x="831850" y="6356350"/>
            <a:ext cx="2743200" cy="365125"/>
          </a:xfrm>
        </p:spPr>
        <p:txBody>
          <a:bodyPr/>
          <a:lstStyle>
            <a:lvl1pPr>
              <a:defRPr>
                <a:solidFill>
                  <a:schemeClr val="bg1"/>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4170324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F3AB5-9779-B747-B30F-5B24A1DA7E7C}"/>
              </a:ext>
            </a:extLst>
          </p:cNvPr>
          <p:cNvSpPr>
            <a:spLocks noGrp="1"/>
          </p:cNvSpPr>
          <p:nvPr>
            <p:ph type="title"/>
          </p:nvPr>
        </p:nvSpPr>
        <p:spPr/>
        <p:txBody>
          <a:bodyPr/>
          <a:lstStyle>
            <a:lvl1pPr>
              <a:defRPr>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870E35F-DA36-5444-AA6B-E0F61F19B41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FC0800-57EA-9A49-899B-B1F6FA17538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8466BC8-00E2-AD4A-9245-351655AE5DC6}"/>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8" name="Picture 7">
            <a:extLst>
              <a:ext uri="{FF2B5EF4-FFF2-40B4-BE49-F238E27FC236}">
                <a16:creationId xmlns:a16="http://schemas.microsoft.com/office/drawing/2014/main" id="{7F7B32F9-03D3-5646-BFBF-A2A58D50275F}"/>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3852375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1_Two Content">
    <p:bg>
      <p:bgPr>
        <a:solidFill>
          <a:srgbClr val="6BCA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F3AB5-9779-B747-B30F-5B24A1DA7E7C}"/>
              </a:ext>
            </a:extLst>
          </p:cNvPr>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870E35F-DA36-5444-AA6B-E0F61F19B41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FC0800-57EA-9A49-899B-B1F6FA17538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8466BC8-00E2-AD4A-9245-351655AE5DC6}"/>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9" name="Picture 8">
            <a:extLst>
              <a:ext uri="{FF2B5EF4-FFF2-40B4-BE49-F238E27FC236}">
                <a16:creationId xmlns:a16="http://schemas.microsoft.com/office/drawing/2014/main" id="{5FA46896-8C30-854A-818F-9F569053C540}"/>
              </a:ext>
            </a:extLst>
          </p:cNvPr>
          <p:cNvPicPr>
            <a:picLocks noChangeAspect="1"/>
          </p:cNvPicPr>
          <p:nvPr userDrawn="1"/>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10048886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2_Two Content">
    <p:bg>
      <p:bgPr>
        <a:solidFill>
          <a:srgbClr val="002D7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FC34209-E73F-404F-A626-251EB9F82211}"/>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0D7F3AB5-9779-B747-B30F-5B24A1DA7E7C}"/>
              </a:ext>
            </a:extLst>
          </p:cNvPr>
          <p:cNvSpPr>
            <a:spLocks noGrp="1"/>
          </p:cNvSpPr>
          <p:nvPr>
            <p:ph type="title"/>
          </p:nvPr>
        </p:nvSpPr>
        <p:spPr/>
        <p:txBody>
          <a:bodyPr/>
          <a:lstStyle>
            <a:lvl1pPr>
              <a:defRPr>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0870E35F-DA36-5444-AA6B-E0F61F19B414}"/>
              </a:ext>
            </a:extLst>
          </p:cNvPr>
          <p:cNvSpPr>
            <a:spLocks noGrp="1"/>
          </p:cNvSpPr>
          <p:nvPr>
            <p:ph sz="half" idx="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FC0800-57EA-9A49-899B-B1F6FA175385}"/>
              </a:ext>
            </a:extLst>
          </p:cNvPr>
          <p:cNvSpPr>
            <a:spLocks noGrp="1"/>
          </p:cNvSpPr>
          <p:nvPr>
            <p:ph sz="half" idx="2"/>
          </p:nvPr>
        </p:nvSpPr>
        <p:spPr>
          <a:xfrm>
            <a:off x="6172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78466BC8-00E2-AD4A-9245-351655AE5DC6}"/>
              </a:ext>
            </a:extLst>
          </p:cNvPr>
          <p:cNvSpPr>
            <a:spLocks noGrp="1"/>
          </p:cNvSpPr>
          <p:nvPr>
            <p:ph type="sldNum" sz="quarter" idx="12"/>
          </p:nvPr>
        </p:nvSpPr>
        <p:spPr>
          <a:xfrm>
            <a:off x="838200" y="6356350"/>
            <a:ext cx="2743200" cy="365125"/>
          </a:xfrm>
        </p:spPr>
        <p:txBody>
          <a:bodyPr/>
          <a:lstStyle>
            <a:lvl1pPr>
              <a:defRPr>
                <a:solidFill>
                  <a:schemeClr val="bg1"/>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25475598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412B-16D4-2E43-B76C-C84E846789FC}"/>
              </a:ext>
            </a:extLst>
          </p:cNvPr>
          <p:cNvSpPr>
            <a:spLocks noGrp="1"/>
          </p:cNvSpPr>
          <p:nvPr>
            <p:ph type="title"/>
          </p:nvPr>
        </p:nvSpPr>
        <p:spPr/>
        <p:txBody>
          <a:bodyPr/>
          <a:lstStyle>
            <a:lvl1pPr>
              <a:defRPr lang="en-US" dirty="0" smtClean="0">
                <a:solidFill>
                  <a:srgbClr val="6BCABA"/>
                </a:solidFill>
              </a:defRPr>
            </a:lvl1pPr>
          </a:lstStyle>
          <a:p>
            <a:r>
              <a:rPr lang="en-US"/>
              <a:t>Click to edit Master title style</a:t>
            </a:r>
          </a:p>
        </p:txBody>
      </p:sp>
      <p:sp>
        <p:nvSpPr>
          <p:cNvPr id="5" name="Slide Number Placeholder 4">
            <a:extLst>
              <a:ext uri="{FF2B5EF4-FFF2-40B4-BE49-F238E27FC236}">
                <a16:creationId xmlns:a16="http://schemas.microsoft.com/office/drawing/2014/main" id="{A36DF3C9-39BD-F84C-AFF6-5231324D966F}"/>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6" name="Picture 5">
            <a:extLst>
              <a:ext uri="{FF2B5EF4-FFF2-40B4-BE49-F238E27FC236}">
                <a16:creationId xmlns:a16="http://schemas.microsoft.com/office/drawing/2014/main" id="{CCDEECA9-AB3F-5C42-B4AE-3FC33336EABD}"/>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23014801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1_Title Only">
    <p:bg>
      <p:bgPr>
        <a:solidFill>
          <a:srgbClr val="6BCABA"/>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412B-16D4-2E43-B76C-C84E846789FC}"/>
              </a:ext>
            </a:extLst>
          </p:cNvPr>
          <p:cNvSpPr>
            <a:spLocks noGrp="1"/>
          </p:cNvSpPr>
          <p:nvPr>
            <p:ph type="title"/>
          </p:nvPr>
        </p:nvSpPr>
        <p:spPr/>
        <p:txBody>
          <a:bodyPr/>
          <a:lstStyle>
            <a:lvl1pPr>
              <a:defRPr lang="en-US" dirty="0" smtClean="0">
                <a:solidFill>
                  <a:schemeClr val="bg1"/>
                </a:solidFill>
              </a:defRPr>
            </a:lvl1pPr>
          </a:lstStyle>
          <a:p>
            <a:r>
              <a:rPr lang="en-US"/>
              <a:t>Click to edit Master title style</a:t>
            </a:r>
          </a:p>
        </p:txBody>
      </p:sp>
      <p:sp>
        <p:nvSpPr>
          <p:cNvPr id="5" name="Slide Number Placeholder 4">
            <a:extLst>
              <a:ext uri="{FF2B5EF4-FFF2-40B4-BE49-F238E27FC236}">
                <a16:creationId xmlns:a16="http://schemas.microsoft.com/office/drawing/2014/main" id="{A36DF3C9-39BD-F84C-AFF6-5231324D966F}"/>
              </a:ext>
            </a:extLst>
          </p:cNvPr>
          <p:cNvSpPr>
            <a:spLocks noGrp="1"/>
          </p:cNvSpPr>
          <p:nvPr>
            <p:ph type="sldNum" sz="quarter" idx="12"/>
          </p:nvPr>
        </p:nvSpPr>
        <p:spPr>
          <a:xfrm>
            <a:off x="838200" y="6356350"/>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FEFC1B15-80F4-244F-A302-8C803A36FAA5}"/>
              </a:ext>
            </a:extLst>
          </p:cNvPr>
          <p:cNvPicPr>
            <a:picLocks noChangeAspect="1"/>
          </p:cNvPicPr>
          <p:nvPr userDrawn="1"/>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4012641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2_Title Only">
    <p:bg>
      <p:bgPr>
        <a:solidFill>
          <a:srgbClr val="002D7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412B-16D4-2E43-B76C-C84E846789FC}"/>
              </a:ext>
            </a:extLst>
          </p:cNvPr>
          <p:cNvSpPr>
            <a:spLocks noGrp="1"/>
          </p:cNvSpPr>
          <p:nvPr>
            <p:ph type="title"/>
          </p:nvPr>
        </p:nvSpPr>
        <p:spPr>
          <a:noFill/>
        </p:spPr>
        <p:txBody>
          <a:bodyPr/>
          <a:lstStyle>
            <a:lvl1pPr>
              <a:defRPr lang="en-US" dirty="0" smtClean="0">
                <a:solidFill>
                  <a:srgbClr val="6BCABA"/>
                </a:solidFill>
              </a:defRPr>
            </a:lvl1pPr>
          </a:lstStyle>
          <a:p>
            <a:r>
              <a:rPr lang="en-US"/>
              <a:t>Click to edit Master title style</a:t>
            </a:r>
          </a:p>
        </p:txBody>
      </p:sp>
      <p:sp>
        <p:nvSpPr>
          <p:cNvPr id="5" name="Slide Number Placeholder 4">
            <a:extLst>
              <a:ext uri="{FF2B5EF4-FFF2-40B4-BE49-F238E27FC236}">
                <a16:creationId xmlns:a16="http://schemas.microsoft.com/office/drawing/2014/main" id="{A36DF3C9-39BD-F84C-AFF6-5231324D966F}"/>
              </a:ext>
            </a:extLst>
          </p:cNvPr>
          <p:cNvSpPr>
            <a:spLocks noGrp="1"/>
          </p:cNvSpPr>
          <p:nvPr>
            <p:ph type="sldNum" sz="quarter" idx="12"/>
          </p:nvPr>
        </p:nvSpPr>
        <p:spPr>
          <a:xfrm>
            <a:off x="838200" y="6356350"/>
            <a:ext cx="2743200" cy="365125"/>
          </a:xfrm>
        </p:spPr>
        <p:txBody>
          <a:bodyPr/>
          <a:lstStyle>
            <a:lvl1pPr>
              <a:defRPr>
                <a:solidFill>
                  <a:schemeClr val="bg1"/>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76DA9769-953E-2F4C-8CA5-55E82411900D}"/>
              </a:ext>
            </a:extLst>
          </p:cNvPr>
          <p:cNvPicPr>
            <a:picLocks noChangeAspect="1"/>
          </p:cNvPicPr>
          <p:nvPr userDrawn="1"/>
        </p:nvPicPr>
        <p:blipFill>
          <a:blip r:embed="rId2"/>
          <a:stretch>
            <a:fillRect/>
          </a:stretch>
        </p:blipFill>
        <p:spPr>
          <a:xfrm>
            <a:off x="10436439" y="6105398"/>
            <a:ext cx="1483165" cy="500399"/>
          </a:xfrm>
          <a:prstGeom prst="rect">
            <a:avLst/>
          </a:prstGeom>
        </p:spPr>
      </p:pic>
    </p:spTree>
    <p:extLst>
      <p:ext uri="{BB962C8B-B14F-4D97-AF65-F5344CB8AC3E}">
        <p14:creationId xmlns:p14="http://schemas.microsoft.com/office/powerpoint/2010/main" val="4839585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4CFD203-D39D-C84F-9C11-ED86160560C0}"/>
              </a:ext>
            </a:extLst>
          </p:cNvPr>
          <p:cNvSpPr>
            <a:spLocks noGrp="1"/>
          </p:cNvSpPr>
          <p:nvPr>
            <p:ph type="sldNum" sz="quarter" idx="12"/>
          </p:nvPr>
        </p:nvSpPr>
        <p:spPr>
          <a:xfrm>
            <a:off x="838200" y="6354583"/>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5" name="Picture 4">
            <a:extLst>
              <a:ext uri="{FF2B5EF4-FFF2-40B4-BE49-F238E27FC236}">
                <a16:creationId xmlns:a16="http://schemas.microsoft.com/office/drawing/2014/main" id="{FB4AB095-49E8-5F4F-94AB-AE56B8DFA739}"/>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2014014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1_Blank">
    <p:bg>
      <p:bgPr>
        <a:solidFill>
          <a:srgbClr val="6BCABA"/>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4CFD203-D39D-C84F-9C11-ED86160560C0}"/>
              </a:ext>
            </a:extLst>
          </p:cNvPr>
          <p:cNvSpPr>
            <a:spLocks noGrp="1"/>
          </p:cNvSpPr>
          <p:nvPr>
            <p:ph type="sldNum" sz="quarter" idx="12"/>
          </p:nvPr>
        </p:nvSpPr>
        <p:spPr>
          <a:xfrm>
            <a:off x="838200" y="6354583"/>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6" name="Picture 5">
            <a:extLst>
              <a:ext uri="{FF2B5EF4-FFF2-40B4-BE49-F238E27FC236}">
                <a16:creationId xmlns:a16="http://schemas.microsoft.com/office/drawing/2014/main" id="{5D2CB7D0-1E48-9C46-A932-75E638326631}"/>
              </a:ext>
            </a:extLst>
          </p:cNvPr>
          <p:cNvPicPr>
            <a:picLocks noChangeAspect="1"/>
          </p:cNvPicPr>
          <p:nvPr userDrawn="1"/>
        </p:nvPicPr>
        <p:blipFill>
          <a:blip r:embed="rId2"/>
          <a:stretch>
            <a:fillRect/>
          </a:stretch>
        </p:blipFill>
        <p:spPr>
          <a:xfrm>
            <a:off x="10436440" y="6105398"/>
            <a:ext cx="1483165" cy="500399"/>
          </a:xfrm>
          <a:prstGeom prst="rect">
            <a:avLst/>
          </a:prstGeom>
        </p:spPr>
      </p:pic>
    </p:spTree>
    <p:extLst>
      <p:ext uri="{BB962C8B-B14F-4D97-AF65-F5344CB8AC3E}">
        <p14:creationId xmlns:p14="http://schemas.microsoft.com/office/powerpoint/2010/main" val="26679445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2_Blank">
    <p:bg>
      <p:bgPr>
        <a:solidFill>
          <a:srgbClr val="002D72"/>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4CFD203-D39D-C84F-9C11-ED86160560C0}"/>
              </a:ext>
            </a:extLst>
          </p:cNvPr>
          <p:cNvSpPr>
            <a:spLocks noGrp="1"/>
          </p:cNvSpPr>
          <p:nvPr>
            <p:ph type="sldNum" sz="quarter" idx="12"/>
          </p:nvPr>
        </p:nvSpPr>
        <p:spPr>
          <a:xfrm>
            <a:off x="838200" y="6354583"/>
            <a:ext cx="2743200" cy="365125"/>
          </a:xfrm>
        </p:spPr>
        <p:txBody>
          <a:bodyPr/>
          <a:lstStyle>
            <a:lvl1pPr>
              <a:defRPr>
                <a:solidFill>
                  <a:schemeClr val="bg1"/>
                </a:solidFill>
              </a:defRPr>
            </a:lvl1pPr>
          </a:lstStyle>
          <a:p>
            <a:fld id="{C01F6714-AA69-5949-B514-96F110594F96}" type="slidenum">
              <a:rPr lang="en-US" smtClean="0"/>
              <a:pPr/>
              <a:t>‹#›</a:t>
            </a:fld>
            <a:endParaRPr lang="en-US"/>
          </a:p>
        </p:txBody>
      </p:sp>
      <p:pic>
        <p:nvPicPr>
          <p:cNvPr id="7" name="Picture 6">
            <a:extLst>
              <a:ext uri="{FF2B5EF4-FFF2-40B4-BE49-F238E27FC236}">
                <a16:creationId xmlns:a16="http://schemas.microsoft.com/office/drawing/2014/main" id="{0CA6FD88-8DDD-F142-B1B2-234BF397AD9D}"/>
              </a:ext>
            </a:extLst>
          </p:cNvPr>
          <p:cNvPicPr>
            <a:picLocks noChangeAspect="1"/>
          </p:cNvPicPr>
          <p:nvPr userDrawn="1"/>
        </p:nvPicPr>
        <p:blipFill>
          <a:blip r:embed="rId2"/>
          <a:stretch>
            <a:fillRect/>
          </a:stretch>
        </p:blipFill>
        <p:spPr>
          <a:xfrm>
            <a:off x="10436439" y="6105398"/>
            <a:ext cx="1483165" cy="500399"/>
          </a:xfrm>
          <a:prstGeom prst="rect">
            <a:avLst/>
          </a:prstGeom>
        </p:spPr>
      </p:pic>
    </p:spTree>
    <p:extLst>
      <p:ext uri="{BB962C8B-B14F-4D97-AF65-F5344CB8AC3E}">
        <p14:creationId xmlns:p14="http://schemas.microsoft.com/office/powerpoint/2010/main" val="1902182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A2821-B953-BB4B-9B31-FF1841619326}"/>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64B64EC-9819-0441-B6C5-96E7EA687D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1F95F8-2A27-1B44-82EB-EE6A7BE272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02663A30-3745-E74F-BF2F-7DCD8AA76D39}"/>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8" name="Picture 7">
            <a:extLst>
              <a:ext uri="{FF2B5EF4-FFF2-40B4-BE49-F238E27FC236}">
                <a16:creationId xmlns:a16="http://schemas.microsoft.com/office/drawing/2014/main" id="{86F73D62-3E15-1740-96DC-FF5003F11A7D}"/>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36958563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1_Content with Caption">
    <p:bg>
      <p:bgPr>
        <a:solidFill>
          <a:srgbClr val="6BCABA"/>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7D211D5-9ED5-D243-9147-6F4E1D49AE84}"/>
              </a:ext>
            </a:extLst>
          </p:cNvPr>
          <p:cNvPicPr>
            <a:picLocks noChangeAspect="1"/>
          </p:cNvPicPr>
          <p:nvPr userDrawn="1"/>
        </p:nvPicPr>
        <p:blipFill>
          <a:blip r:embed="rId2"/>
          <a:stretch>
            <a:fillRect/>
          </a:stretch>
        </p:blipFill>
        <p:spPr>
          <a:xfrm>
            <a:off x="10436440" y="6105398"/>
            <a:ext cx="1483165" cy="500399"/>
          </a:xfrm>
          <a:prstGeom prst="rect">
            <a:avLst/>
          </a:prstGeom>
        </p:spPr>
      </p:pic>
      <p:sp>
        <p:nvSpPr>
          <p:cNvPr id="2" name="Title 1">
            <a:extLst>
              <a:ext uri="{FF2B5EF4-FFF2-40B4-BE49-F238E27FC236}">
                <a16:creationId xmlns:a16="http://schemas.microsoft.com/office/drawing/2014/main" id="{E22A2821-B953-BB4B-9B31-FF1841619326}"/>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64B64EC-9819-0441-B6C5-96E7EA687D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1F95F8-2A27-1B44-82EB-EE6A7BE272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02663A30-3745-E74F-BF2F-7DCD8AA76D39}"/>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17132015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2_Content with Caption">
    <p:bg>
      <p:bgPr>
        <a:solidFill>
          <a:srgbClr val="002D7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59E95AD-600A-9346-A0A0-E7EBA77D0556}"/>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E22A2821-B953-BB4B-9B31-FF1841619326}"/>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64B64EC-9819-0441-B6C5-96E7EA687DD1}"/>
              </a:ext>
            </a:extLst>
          </p:cNvPr>
          <p:cNvSpPr>
            <a:spLocks noGrp="1"/>
          </p:cNvSpPr>
          <p:nvPr>
            <p:ph idx="1"/>
          </p:nvPr>
        </p:nvSpPr>
        <p:spPr>
          <a:xfrm>
            <a:off x="5183188" y="987425"/>
            <a:ext cx="6172200" cy="4873625"/>
          </a:xfrm>
        </p:spPr>
        <p:txBody>
          <a:bodyPr/>
          <a:lstStyle>
            <a:lvl1pPr>
              <a:defRPr sz="32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1F95F8-2A27-1B44-82EB-EE6A7BE27239}"/>
              </a:ext>
            </a:extLst>
          </p:cNvPr>
          <p:cNvSpPr>
            <a:spLocks noGrp="1"/>
          </p:cNvSpPr>
          <p:nvPr>
            <p:ph type="body" sz="half" idx="2"/>
          </p:nvPr>
        </p:nvSpPr>
        <p:spPr>
          <a:xfrm>
            <a:off x="839788" y="2057400"/>
            <a:ext cx="3932237" cy="3811588"/>
          </a:xfrm>
        </p:spPr>
        <p:txBody>
          <a:bodyPr/>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02663A30-3745-E74F-BF2F-7DCD8AA76D39}"/>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1825261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53583-3C5D-3D47-84C1-069B9E3FF633}"/>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D90B7D72-7834-0642-BFDB-03648A88E8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89ACF92-4A7E-D742-BECB-0C12BE20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97C58A90-7D25-0347-B5AF-3901C56E2490}"/>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pic>
        <p:nvPicPr>
          <p:cNvPr id="8" name="Picture 7">
            <a:extLst>
              <a:ext uri="{FF2B5EF4-FFF2-40B4-BE49-F238E27FC236}">
                <a16:creationId xmlns:a16="http://schemas.microsoft.com/office/drawing/2014/main" id="{BDE5A863-EADE-5C4F-9AE5-9718456A4FE6}"/>
              </a:ext>
            </a:extLst>
          </p:cNvPr>
          <p:cNvPicPr>
            <a:picLocks noChangeAspect="1"/>
          </p:cNvPicPr>
          <p:nvPr userDrawn="1"/>
        </p:nvPicPr>
        <p:blipFill>
          <a:blip r:embed="rId2"/>
          <a:stretch>
            <a:fillRect/>
          </a:stretch>
        </p:blipFill>
        <p:spPr>
          <a:xfrm>
            <a:off x="10436652" y="6105397"/>
            <a:ext cx="1487419" cy="501906"/>
          </a:xfrm>
          <a:prstGeom prst="rect">
            <a:avLst/>
          </a:prstGeom>
        </p:spPr>
      </p:pic>
    </p:spTree>
    <p:extLst>
      <p:ext uri="{BB962C8B-B14F-4D97-AF65-F5344CB8AC3E}">
        <p14:creationId xmlns:p14="http://schemas.microsoft.com/office/powerpoint/2010/main" val="19717447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1_Picture with Caption">
    <p:bg>
      <p:bgPr>
        <a:solidFill>
          <a:srgbClr val="6BCABA"/>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5DD033D-2BFD-8244-9040-1C5EA9E4AECF}"/>
              </a:ext>
            </a:extLst>
          </p:cNvPr>
          <p:cNvPicPr>
            <a:picLocks noChangeAspect="1"/>
          </p:cNvPicPr>
          <p:nvPr userDrawn="1"/>
        </p:nvPicPr>
        <p:blipFill>
          <a:blip r:embed="rId2"/>
          <a:stretch>
            <a:fillRect/>
          </a:stretch>
        </p:blipFill>
        <p:spPr>
          <a:xfrm>
            <a:off x="10436440" y="6105398"/>
            <a:ext cx="1483165" cy="500399"/>
          </a:xfrm>
          <a:prstGeom prst="rect">
            <a:avLst/>
          </a:prstGeom>
        </p:spPr>
      </p:pic>
      <p:sp>
        <p:nvSpPr>
          <p:cNvPr id="2" name="Title 1">
            <a:extLst>
              <a:ext uri="{FF2B5EF4-FFF2-40B4-BE49-F238E27FC236}">
                <a16:creationId xmlns:a16="http://schemas.microsoft.com/office/drawing/2014/main" id="{C7053583-3C5D-3D47-84C1-069B9E3FF633}"/>
              </a:ext>
            </a:extLst>
          </p:cNvPr>
          <p:cNvSpPr>
            <a:spLocks noGrp="1"/>
          </p:cNvSpPr>
          <p:nvPr>
            <p:ph type="title"/>
          </p:nvPr>
        </p:nvSpPr>
        <p:spPr>
          <a:xfrm>
            <a:off x="839788" y="457200"/>
            <a:ext cx="3932237" cy="1600200"/>
          </a:xfrm>
        </p:spPr>
        <p:txBody>
          <a:bodyPr anchor="b"/>
          <a:lstStyle>
            <a:lvl1pPr>
              <a:defRPr sz="3200">
                <a:solidFill>
                  <a:schemeClr val="bg1"/>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D90B7D72-7834-0642-BFDB-03648A88E8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89ACF92-4A7E-D742-BECB-0C12BE20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97C58A90-7D25-0347-B5AF-3901C56E2490}"/>
              </a:ext>
            </a:extLst>
          </p:cNvPr>
          <p:cNvSpPr>
            <a:spLocks noGrp="1"/>
          </p:cNvSpPr>
          <p:nvPr>
            <p:ph type="sldNum" sz="quarter" idx="12"/>
          </p:nvPr>
        </p:nvSpPr>
        <p:spPr>
          <a:xfrm>
            <a:off x="838200" y="6356349"/>
            <a:ext cx="2743200" cy="365125"/>
          </a:xfrm>
        </p:spPr>
        <p:txBody>
          <a:bodyPr/>
          <a:lstStyle>
            <a:lvl1pPr>
              <a:defRPr>
                <a:solidFill>
                  <a:srgbClr val="002D72"/>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5560081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2_Picture with Caption">
    <p:bg>
      <p:bgPr>
        <a:solidFill>
          <a:srgbClr val="002D7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C60128F-1A25-8247-80F6-2F2D845E5DDC}"/>
              </a:ext>
            </a:extLst>
          </p:cNvPr>
          <p:cNvPicPr>
            <a:picLocks noChangeAspect="1"/>
          </p:cNvPicPr>
          <p:nvPr userDrawn="1"/>
        </p:nvPicPr>
        <p:blipFill>
          <a:blip r:embed="rId2"/>
          <a:stretch>
            <a:fillRect/>
          </a:stretch>
        </p:blipFill>
        <p:spPr>
          <a:xfrm>
            <a:off x="10436439" y="6105398"/>
            <a:ext cx="1483165" cy="500399"/>
          </a:xfrm>
          <a:prstGeom prst="rect">
            <a:avLst/>
          </a:prstGeom>
        </p:spPr>
      </p:pic>
      <p:sp>
        <p:nvSpPr>
          <p:cNvPr id="2" name="Title 1">
            <a:extLst>
              <a:ext uri="{FF2B5EF4-FFF2-40B4-BE49-F238E27FC236}">
                <a16:creationId xmlns:a16="http://schemas.microsoft.com/office/drawing/2014/main" id="{C7053583-3C5D-3D47-84C1-069B9E3FF633}"/>
              </a:ext>
            </a:extLst>
          </p:cNvPr>
          <p:cNvSpPr>
            <a:spLocks noGrp="1"/>
          </p:cNvSpPr>
          <p:nvPr>
            <p:ph type="title"/>
          </p:nvPr>
        </p:nvSpPr>
        <p:spPr>
          <a:xfrm>
            <a:off x="839788" y="457200"/>
            <a:ext cx="3932237" cy="1600200"/>
          </a:xfrm>
        </p:spPr>
        <p:txBody>
          <a:bodyPr anchor="b"/>
          <a:lstStyle>
            <a:lvl1pPr>
              <a:defRPr sz="3200">
                <a:solidFill>
                  <a:srgbClr val="6BCAB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D90B7D72-7834-0642-BFDB-03648A88E897}"/>
              </a:ext>
            </a:extLst>
          </p:cNvPr>
          <p:cNvSpPr>
            <a:spLocks noGrp="1"/>
          </p:cNvSpPr>
          <p:nvPr>
            <p:ph type="pic" idx="1"/>
          </p:nvPr>
        </p:nvSpPr>
        <p:spPr>
          <a:xfrm>
            <a:off x="5183188" y="987425"/>
            <a:ext cx="6172200" cy="4873625"/>
          </a:xfrm>
        </p:spPr>
        <p:txBody>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89ACF92-4A7E-D742-BECB-0C12BE208A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7" name="Slide Number Placeholder 6">
            <a:extLst>
              <a:ext uri="{FF2B5EF4-FFF2-40B4-BE49-F238E27FC236}">
                <a16:creationId xmlns:a16="http://schemas.microsoft.com/office/drawing/2014/main" id="{97C58A90-7D25-0347-B5AF-3901C56E2490}"/>
              </a:ext>
            </a:extLst>
          </p:cNvPr>
          <p:cNvSpPr>
            <a:spLocks noGrp="1"/>
          </p:cNvSpPr>
          <p:nvPr>
            <p:ph type="sldNum" sz="quarter" idx="12"/>
          </p:nvPr>
        </p:nvSpPr>
        <p:spPr>
          <a:xfrm>
            <a:off x="838200" y="6356349"/>
            <a:ext cx="2743200" cy="365125"/>
          </a:xfrm>
        </p:spPr>
        <p:txBody>
          <a:bodyPr/>
          <a:lstStyle>
            <a:lvl1pPr>
              <a:defRPr>
                <a:solidFill>
                  <a:schemeClr val="bg1"/>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31029746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15DC7-10A2-A72F-9230-BF66132F0F8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t-LT"/>
          </a:p>
        </p:txBody>
      </p:sp>
      <p:sp>
        <p:nvSpPr>
          <p:cNvPr id="3" name="Subtitle 2">
            <a:extLst>
              <a:ext uri="{FF2B5EF4-FFF2-40B4-BE49-F238E27FC236}">
                <a16:creationId xmlns:a16="http://schemas.microsoft.com/office/drawing/2014/main" id="{E619ADEF-E57F-4671-CCA5-1828183FE6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t-LT"/>
          </a:p>
        </p:txBody>
      </p:sp>
      <p:sp>
        <p:nvSpPr>
          <p:cNvPr id="4" name="Date Placeholder 3">
            <a:extLst>
              <a:ext uri="{FF2B5EF4-FFF2-40B4-BE49-F238E27FC236}">
                <a16:creationId xmlns:a16="http://schemas.microsoft.com/office/drawing/2014/main" id="{8038B316-E412-2E6A-7B8D-27CB1CAC8B3B}"/>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5" name="Footer Placeholder 4">
            <a:extLst>
              <a:ext uri="{FF2B5EF4-FFF2-40B4-BE49-F238E27FC236}">
                <a16:creationId xmlns:a16="http://schemas.microsoft.com/office/drawing/2014/main" id="{939CD18F-46E7-E4C9-070C-AA156B537FFD}"/>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6086415A-6ED1-AEFD-CBE4-B42EC47F81D0}"/>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11127493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9FE1D-6968-681B-B27B-013F563E2702}"/>
              </a:ext>
            </a:extLst>
          </p:cNvPr>
          <p:cNvSpPr>
            <a:spLocks noGrp="1"/>
          </p:cNvSpPr>
          <p:nvPr>
            <p:ph type="title"/>
          </p:nvPr>
        </p:nvSpPr>
        <p:spPr/>
        <p:txBody>
          <a:bodyPr/>
          <a:lstStyle/>
          <a:p>
            <a:r>
              <a:rPr lang="en-US"/>
              <a:t>Click to edit Master title style</a:t>
            </a:r>
            <a:endParaRPr lang="lt-LT"/>
          </a:p>
        </p:txBody>
      </p:sp>
      <p:sp>
        <p:nvSpPr>
          <p:cNvPr id="3" name="Content Placeholder 2">
            <a:extLst>
              <a:ext uri="{FF2B5EF4-FFF2-40B4-BE49-F238E27FC236}">
                <a16:creationId xmlns:a16="http://schemas.microsoft.com/office/drawing/2014/main" id="{0759B113-2EC4-16B1-63C8-A4A3041B484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Date Placeholder 3">
            <a:extLst>
              <a:ext uri="{FF2B5EF4-FFF2-40B4-BE49-F238E27FC236}">
                <a16:creationId xmlns:a16="http://schemas.microsoft.com/office/drawing/2014/main" id="{B7843945-71C5-66FE-8082-53915A6FAF0E}"/>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5" name="Footer Placeholder 4">
            <a:extLst>
              <a:ext uri="{FF2B5EF4-FFF2-40B4-BE49-F238E27FC236}">
                <a16:creationId xmlns:a16="http://schemas.microsoft.com/office/drawing/2014/main" id="{47D05569-7FB6-C405-4E06-F9F5E0E2C421}"/>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C89B9D66-C56D-521C-0DE0-81E58478C72F}"/>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24041112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E8C94-CE0E-8AED-D355-30D9A8FC9DE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t-LT"/>
          </a:p>
        </p:txBody>
      </p:sp>
      <p:sp>
        <p:nvSpPr>
          <p:cNvPr id="3" name="Text Placeholder 2">
            <a:extLst>
              <a:ext uri="{FF2B5EF4-FFF2-40B4-BE49-F238E27FC236}">
                <a16:creationId xmlns:a16="http://schemas.microsoft.com/office/drawing/2014/main" id="{EDC9BE8C-19CB-439C-FE6D-16AB29E44D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CDEE68-1947-A85E-D598-536DC193408B}"/>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5" name="Footer Placeholder 4">
            <a:extLst>
              <a:ext uri="{FF2B5EF4-FFF2-40B4-BE49-F238E27FC236}">
                <a16:creationId xmlns:a16="http://schemas.microsoft.com/office/drawing/2014/main" id="{77FF8734-42B8-627C-338A-32BA15CE314C}"/>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964F6B51-D987-AE07-6A0A-B24AF5EAFCBA}"/>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39158431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873C9-4E65-8D8D-7368-156225765AFD}"/>
              </a:ext>
            </a:extLst>
          </p:cNvPr>
          <p:cNvSpPr>
            <a:spLocks noGrp="1"/>
          </p:cNvSpPr>
          <p:nvPr>
            <p:ph type="title"/>
          </p:nvPr>
        </p:nvSpPr>
        <p:spPr/>
        <p:txBody>
          <a:bodyPr/>
          <a:lstStyle/>
          <a:p>
            <a:r>
              <a:rPr lang="en-US"/>
              <a:t>Click to edit Master title style</a:t>
            </a:r>
            <a:endParaRPr lang="lt-LT"/>
          </a:p>
        </p:txBody>
      </p:sp>
      <p:sp>
        <p:nvSpPr>
          <p:cNvPr id="3" name="Content Placeholder 2">
            <a:extLst>
              <a:ext uri="{FF2B5EF4-FFF2-40B4-BE49-F238E27FC236}">
                <a16:creationId xmlns:a16="http://schemas.microsoft.com/office/drawing/2014/main" id="{EA422894-42D3-317C-3830-DEA91F2B88B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Content Placeholder 3">
            <a:extLst>
              <a:ext uri="{FF2B5EF4-FFF2-40B4-BE49-F238E27FC236}">
                <a16:creationId xmlns:a16="http://schemas.microsoft.com/office/drawing/2014/main" id="{EA85DD7E-F9BB-F7B4-336D-F485658A9F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5" name="Date Placeholder 4">
            <a:extLst>
              <a:ext uri="{FF2B5EF4-FFF2-40B4-BE49-F238E27FC236}">
                <a16:creationId xmlns:a16="http://schemas.microsoft.com/office/drawing/2014/main" id="{C6DA5D58-5C22-A84D-996E-BDAB044C38FA}"/>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6" name="Footer Placeholder 5">
            <a:extLst>
              <a:ext uri="{FF2B5EF4-FFF2-40B4-BE49-F238E27FC236}">
                <a16:creationId xmlns:a16="http://schemas.microsoft.com/office/drawing/2014/main" id="{246B8E74-BC9A-441C-FD34-CBA4A75F60F9}"/>
              </a:ext>
            </a:extLst>
          </p:cNvPr>
          <p:cNvSpPr>
            <a:spLocks noGrp="1"/>
          </p:cNvSpPr>
          <p:nvPr>
            <p:ph type="ftr" sz="quarter" idx="11"/>
          </p:nvPr>
        </p:nvSpPr>
        <p:spPr/>
        <p:txBody>
          <a:bodyPr/>
          <a:lstStyle/>
          <a:p>
            <a:endParaRPr lang="lt-LT"/>
          </a:p>
        </p:txBody>
      </p:sp>
      <p:sp>
        <p:nvSpPr>
          <p:cNvPr id="7" name="Slide Number Placeholder 6">
            <a:extLst>
              <a:ext uri="{FF2B5EF4-FFF2-40B4-BE49-F238E27FC236}">
                <a16:creationId xmlns:a16="http://schemas.microsoft.com/office/drawing/2014/main" id="{5C964C88-1EF7-10BE-23CF-65D1F04DFE57}"/>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33625453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A33B9-FE02-4C30-CADF-62D2B969A7B0}"/>
              </a:ext>
            </a:extLst>
          </p:cNvPr>
          <p:cNvSpPr>
            <a:spLocks noGrp="1"/>
          </p:cNvSpPr>
          <p:nvPr>
            <p:ph type="title"/>
          </p:nvPr>
        </p:nvSpPr>
        <p:spPr>
          <a:xfrm>
            <a:off x="839788" y="365125"/>
            <a:ext cx="10515600" cy="1325563"/>
          </a:xfrm>
        </p:spPr>
        <p:txBody>
          <a:bodyPr/>
          <a:lstStyle/>
          <a:p>
            <a:r>
              <a:rPr lang="en-US"/>
              <a:t>Click to edit Master title style</a:t>
            </a:r>
            <a:endParaRPr lang="lt-LT"/>
          </a:p>
        </p:txBody>
      </p:sp>
      <p:sp>
        <p:nvSpPr>
          <p:cNvPr id="3" name="Text Placeholder 2">
            <a:extLst>
              <a:ext uri="{FF2B5EF4-FFF2-40B4-BE49-F238E27FC236}">
                <a16:creationId xmlns:a16="http://schemas.microsoft.com/office/drawing/2014/main" id="{CD0857AA-3069-07B1-B4EA-C0328E0ABE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25381A-0F29-3BA7-FA41-00AFB693780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5" name="Text Placeholder 4">
            <a:extLst>
              <a:ext uri="{FF2B5EF4-FFF2-40B4-BE49-F238E27FC236}">
                <a16:creationId xmlns:a16="http://schemas.microsoft.com/office/drawing/2014/main" id="{BCB26432-1CB2-E815-E052-8340DC860D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702707-773C-E673-08E6-76C22854C9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7" name="Date Placeholder 6">
            <a:extLst>
              <a:ext uri="{FF2B5EF4-FFF2-40B4-BE49-F238E27FC236}">
                <a16:creationId xmlns:a16="http://schemas.microsoft.com/office/drawing/2014/main" id="{87A8F755-920C-7C13-B2D9-E487F76B41FA}"/>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8" name="Footer Placeholder 7">
            <a:extLst>
              <a:ext uri="{FF2B5EF4-FFF2-40B4-BE49-F238E27FC236}">
                <a16:creationId xmlns:a16="http://schemas.microsoft.com/office/drawing/2014/main" id="{BDF55673-F62E-900C-CD83-D02A8C07F8B9}"/>
              </a:ext>
            </a:extLst>
          </p:cNvPr>
          <p:cNvSpPr>
            <a:spLocks noGrp="1"/>
          </p:cNvSpPr>
          <p:nvPr>
            <p:ph type="ftr" sz="quarter" idx="11"/>
          </p:nvPr>
        </p:nvSpPr>
        <p:spPr/>
        <p:txBody>
          <a:bodyPr/>
          <a:lstStyle/>
          <a:p>
            <a:endParaRPr lang="lt-LT"/>
          </a:p>
        </p:txBody>
      </p:sp>
      <p:sp>
        <p:nvSpPr>
          <p:cNvPr id="9" name="Slide Number Placeholder 8">
            <a:extLst>
              <a:ext uri="{FF2B5EF4-FFF2-40B4-BE49-F238E27FC236}">
                <a16:creationId xmlns:a16="http://schemas.microsoft.com/office/drawing/2014/main" id="{61236CB5-8215-0B93-0856-DF11A168888B}"/>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31235817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52493-E0D9-68AC-A76D-F70541DC35AF}"/>
              </a:ext>
            </a:extLst>
          </p:cNvPr>
          <p:cNvSpPr>
            <a:spLocks noGrp="1"/>
          </p:cNvSpPr>
          <p:nvPr>
            <p:ph type="title"/>
          </p:nvPr>
        </p:nvSpPr>
        <p:spPr/>
        <p:txBody>
          <a:bodyPr/>
          <a:lstStyle/>
          <a:p>
            <a:r>
              <a:rPr lang="en-US"/>
              <a:t>Click to edit Master title style</a:t>
            </a:r>
            <a:endParaRPr lang="lt-LT"/>
          </a:p>
        </p:txBody>
      </p:sp>
      <p:sp>
        <p:nvSpPr>
          <p:cNvPr id="3" name="Date Placeholder 2">
            <a:extLst>
              <a:ext uri="{FF2B5EF4-FFF2-40B4-BE49-F238E27FC236}">
                <a16:creationId xmlns:a16="http://schemas.microsoft.com/office/drawing/2014/main" id="{92A58180-E5EA-A55B-DC0E-FAE45D67DDBA}"/>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4" name="Footer Placeholder 3">
            <a:extLst>
              <a:ext uri="{FF2B5EF4-FFF2-40B4-BE49-F238E27FC236}">
                <a16:creationId xmlns:a16="http://schemas.microsoft.com/office/drawing/2014/main" id="{F2DD8EFA-30B0-18CC-198D-408235EE211A}"/>
              </a:ext>
            </a:extLst>
          </p:cNvPr>
          <p:cNvSpPr>
            <a:spLocks noGrp="1"/>
          </p:cNvSpPr>
          <p:nvPr>
            <p:ph type="ftr" sz="quarter" idx="11"/>
          </p:nvPr>
        </p:nvSpPr>
        <p:spPr/>
        <p:txBody>
          <a:bodyPr/>
          <a:lstStyle/>
          <a:p>
            <a:endParaRPr lang="lt-LT"/>
          </a:p>
        </p:txBody>
      </p:sp>
      <p:sp>
        <p:nvSpPr>
          <p:cNvPr id="5" name="Slide Number Placeholder 4">
            <a:extLst>
              <a:ext uri="{FF2B5EF4-FFF2-40B4-BE49-F238E27FC236}">
                <a16:creationId xmlns:a16="http://schemas.microsoft.com/office/drawing/2014/main" id="{4E612B08-8DA4-E5CA-AB45-81107EB23F2D}"/>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9630197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1E3E44-E240-37D9-ABF5-72EA0B69AE7A}"/>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3" name="Footer Placeholder 2">
            <a:extLst>
              <a:ext uri="{FF2B5EF4-FFF2-40B4-BE49-F238E27FC236}">
                <a16:creationId xmlns:a16="http://schemas.microsoft.com/office/drawing/2014/main" id="{1B6C15ED-6662-7161-0498-13EB8B1EDBD4}"/>
              </a:ext>
            </a:extLst>
          </p:cNvPr>
          <p:cNvSpPr>
            <a:spLocks noGrp="1"/>
          </p:cNvSpPr>
          <p:nvPr>
            <p:ph type="ftr" sz="quarter" idx="11"/>
          </p:nvPr>
        </p:nvSpPr>
        <p:spPr/>
        <p:txBody>
          <a:bodyPr/>
          <a:lstStyle/>
          <a:p>
            <a:endParaRPr lang="lt-LT"/>
          </a:p>
        </p:txBody>
      </p:sp>
      <p:sp>
        <p:nvSpPr>
          <p:cNvPr id="4" name="Slide Number Placeholder 3">
            <a:extLst>
              <a:ext uri="{FF2B5EF4-FFF2-40B4-BE49-F238E27FC236}">
                <a16:creationId xmlns:a16="http://schemas.microsoft.com/office/drawing/2014/main" id="{91D06CD8-0800-B46B-56F4-6F479B871ED8}"/>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27785784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02074-51AE-CEB8-C0E7-204317FD85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t-LT"/>
          </a:p>
        </p:txBody>
      </p:sp>
      <p:sp>
        <p:nvSpPr>
          <p:cNvPr id="3" name="Content Placeholder 2">
            <a:extLst>
              <a:ext uri="{FF2B5EF4-FFF2-40B4-BE49-F238E27FC236}">
                <a16:creationId xmlns:a16="http://schemas.microsoft.com/office/drawing/2014/main" id="{E259EEE2-B1D3-20FF-9D44-1DE082DF53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Text Placeholder 3">
            <a:extLst>
              <a:ext uri="{FF2B5EF4-FFF2-40B4-BE49-F238E27FC236}">
                <a16:creationId xmlns:a16="http://schemas.microsoft.com/office/drawing/2014/main" id="{B261EFD4-755D-458B-738D-57A15E445F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F02986-3CAD-F7CD-3BFA-290E699BC941}"/>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6" name="Footer Placeholder 5">
            <a:extLst>
              <a:ext uri="{FF2B5EF4-FFF2-40B4-BE49-F238E27FC236}">
                <a16:creationId xmlns:a16="http://schemas.microsoft.com/office/drawing/2014/main" id="{0FC9A499-2B24-5D79-F0F2-A2DEAA0BF512}"/>
              </a:ext>
            </a:extLst>
          </p:cNvPr>
          <p:cNvSpPr>
            <a:spLocks noGrp="1"/>
          </p:cNvSpPr>
          <p:nvPr>
            <p:ph type="ftr" sz="quarter" idx="11"/>
          </p:nvPr>
        </p:nvSpPr>
        <p:spPr/>
        <p:txBody>
          <a:bodyPr/>
          <a:lstStyle/>
          <a:p>
            <a:endParaRPr lang="lt-LT"/>
          </a:p>
        </p:txBody>
      </p:sp>
      <p:sp>
        <p:nvSpPr>
          <p:cNvPr id="7" name="Slide Number Placeholder 6">
            <a:extLst>
              <a:ext uri="{FF2B5EF4-FFF2-40B4-BE49-F238E27FC236}">
                <a16:creationId xmlns:a16="http://schemas.microsoft.com/office/drawing/2014/main" id="{7B6852D8-65CC-F905-A5E9-19B33A927D52}"/>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13673547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9EE95-CF37-5ABD-E6A3-7C56A467DC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t-LT"/>
          </a:p>
        </p:txBody>
      </p:sp>
      <p:sp>
        <p:nvSpPr>
          <p:cNvPr id="3" name="Picture Placeholder 2">
            <a:extLst>
              <a:ext uri="{FF2B5EF4-FFF2-40B4-BE49-F238E27FC236}">
                <a16:creationId xmlns:a16="http://schemas.microsoft.com/office/drawing/2014/main" id="{43723546-51BF-D52D-56FE-1F74B80B42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xt Placeholder 3">
            <a:extLst>
              <a:ext uri="{FF2B5EF4-FFF2-40B4-BE49-F238E27FC236}">
                <a16:creationId xmlns:a16="http://schemas.microsoft.com/office/drawing/2014/main" id="{19736428-E6D0-27E5-220B-212FE12C26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EF9323-5774-5964-6ED1-826E98099486}"/>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6" name="Footer Placeholder 5">
            <a:extLst>
              <a:ext uri="{FF2B5EF4-FFF2-40B4-BE49-F238E27FC236}">
                <a16:creationId xmlns:a16="http://schemas.microsoft.com/office/drawing/2014/main" id="{7323640B-FA4F-56EF-CFA7-23D98DC6D080}"/>
              </a:ext>
            </a:extLst>
          </p:cNvPr>
          <p:cNvSpPr>
            <a:spLocks noGrp="1"/>
          </p:cNvSpPr>
          <p:nvPr>
            <p:ph type="ftr" sz="quarter" idx="11"/>
          </p:nvPr>
        </p:nvSpPr>
        <p:spPr/>
        <p:txBody>
          <a:bodyPr/>
          <a:lstStyle/>
          <a:p>
            <a:endParaRPr lang="lt-LT"/>
          </a:p>
        </p:txBody>
      </p:sp>
      <p:sp>
        <p:nvSpPr>
          <p:cNvPr id="7" name="Slide Number Placeholder 6">
            <a:extLst>
              <a:ext uri="{FF2B5EF4-FFF2-40B4-BE49-F238E27FC236}">
                <a16:creationId xmlns:a16="http://schemas.microsoft.com/office/drawing/2014/main" id="{76E89F3B-E242-D283-D76C-6B6BB2E9ECDC}"/>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214480668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1824C-B9E4-999F-DECF-F112C70CB537}"/>
              </a:ext>
            </a:extLst>
          </p:cNvPr>
          <p:cNvSpPr>
            <a:spLocks noGrp="1"/>
          </p:cNvSpPr>
          <p:nvPr>
            <p:ph type="title"/>
          </p:nvPr>
        </p:nvSpPr>
        <p:spPr/>
        <p:txBody>
          <a:bodyPr/>
          <a:lstStyle/>
          <a:p>
            <a:r>
              <a:rPr lang="en-US"/>
              <a:t>Click to edit Master title style</a:t>
            </a:r>
            <a:endParaRPr lang="lt-LT"/>
          </a:p>
        </p:txBody>
      </p:sp>
      <p:sp>
        <p:nvSpPr>
          <p:cNvPr id="3" name="Vertical Text Placeholder 2">
            <a:extLst>
              <a:ext uri="{FF2B5EF4-FFF2-40B4-BE49-F238E27FC236}">
                <a16:creationId xmlns:a16="http://schemas.microsoft.com/office/drawing/2014/main" id="{210CDA28-3840-0F6C-86AD-4E15075AC9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Date Placeholder 3">
            <a:extLst>
              <a:ext uri="{FF2B5EF4-FFF2-40B4-BE49-F238E27FC236}">
                <a16:creationId xmlns:a16="http://schemas.microsoft.com/office/drawing/2014/main" id="{92F2B44F-F6BB-518E-7157-CC7FC0EB1EAB}"/>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5" name="Footer Placeholder 4">
            <a:extLst>
              <a:ext uri="{FF2B5EF4-FFF2-40B4-BE49-F238E27FC236}">
                <a16:creationId xmlns:a16="http://schemas.microsoft.com/office/drawing/2014/main" id="{869332A1-9BEE-00B5-B02B-9E395A958C08}"/>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279C29B8-C954-5BFC-AEA9-31150E3E58EF}"/>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224512255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29C55F-2643-567E-BAF2-F2889B236BE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t-LT"/>
          </a:p>
        </p:txBody>
      </p:sp>
      <p:sp>
        <p:nvSpPr>
          <p:cNvPr id="3" name="Vertical Text Placeholder 2">
            <a:extLst>
              <a:ext uri="{FF2B5EF4-FFF2-40B4-BE49-F238E27FC236}">
                <a16:creationId xmlns:a16="http://schemas.microsoft.com/office/drawing/2014/main" id="{E799C9C3-99F6-0894-B454-678B18C4A4E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Date Placeholder 3">
            <a:extLst>
              <a:ext uri="{FF2B5EF4-FFF2-40B4-BE49-F238E27FC236}">
                <a16:creationId xmlns:a16="http://schemas.microsoft.com/office/drawing/2014/main" id="{BA10D009-BF0E-FB75-9FB4-4BF9C2CF8776}"/>
              </a:ext>
            </a:extLst>
          </p:cNvPr>
          <p:cNvSpPr>
            <a:spLocks noGrp="1"/>
          </p:cNvSpPr>
          <p:nvPr>
            <p:ph type="dt" sz="half" idx="10"/>
          </p:nvPr>
        </p:nvSpPr>
        <p:spPr/>
        <p:txBody>
          <a:bodyPr/>
          <a:lstStyle/>
          <a:p>
            <a:fld id="{5517BEAD-52BF-4629-90F2-4334B51EBFB3}" type="datetimeFigureOut">
              <a:rPr lang="lt-LT" smtClean="0"/>
              <a:t>2022-09-28</a:t>
            </a:fld>
            <a:endParaRPr lang="lt-LT"/>
          </a:p>
        </p:txBody>
      </p:sp>
      <p:sp>
        <p:nvSpPr>
          <p:cNvPr id="5" name="Footer Placeholder 4">
            <a:extLst>
              <a:ext uri="{FF2B5EF4-FFF2-40B4-BE49-F238E27FC236}">
                <a16:creationId xmlns:a16="http://schemas.microsoft.com/office/drawing/2014/main" id="{AEFEF404-24C2-ACB8-D279-92944154044C}"/>
              </a:ext>
            </a:extLst>
          </p:cNvPr>
          <p:cNvSpPr>
            <a:spLocks noGrp="1"/>
          </p:cNvSpPr>
          <p:nvPr>
            <p:ph type="ftr" sz="quarter" idx="11"/>
          </p:nvPr>
        </p:nvSpPr>
        <p:spPr/>
        <p:txBody>
          <a:bodyPr/>
          <a:lstStyle/>
          <a:p>
            <a:endParaRPr lang="lt-LT"/>
          </a:p>
        </p:txBody>
      </p:sp>
      <p:sp>
        <p:nvSpPr>
          <p:cNvPr id="6" name="Slide Number Placeholder 5">
            <a:extLst>
              <a:ext uri="{FF2B5EF4-FFF2-40B4-BE49-F238E27FC236}">
                <a16:creationId xmlns:a16="http://schemas.microsoft.com/office/drawing/2014/main" id="{D49094AF-0619-9F7A-3A91-7158FEA37DC9}"/>
              </a:ext>
            </a:extLst>
          </p:cNvPr>
          <p:cNvSpPr>
            <a:spLocks noGrp="1"/>
          </p:cNvSpPr>
          <p:nvPr>
            <p:ph type="sldNum" sz="quarter" idx="12"/>
          </p:nvPr>
        </p:nvSpPr>
        <p:spPr/>
        <p:txBody>
          <a:bodyPr/>
          <a:lstStyle/>
          <a:p>
            <a:fld id="{58D9B00C-FA9E-4675-A1F9-CEF56A177A25}" type="slidenum">
              <a:rPr lang="lt-LT" smtClean="0"/>
              <a:t>‹#›</a:t>
            </a:fld>
            <a:endParaRPr lang="lt-LT"/>
          </a:p>
        </p:txBody>
      </p:sp>
    </p:spTree>
    <p:extLst>
      <p:ext uri="{BB962C8B-B14F-4D97-AF65-F5344CB8AC3E}">
        <p14:creationId xmlns:p14="http://schemas.microsoft.com/office/powerpoint/2010/main" val="1021356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2.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5EEA2C-51D7-BB48-B98A-2609D39F917A}"/>
              </a:ext>
            </a:extLst>
          </p:cNvPr>
          <p:cNvSpPr>
            <a:spLocks noGrp="1"/>
          </p:cNvSpPr>
          <p:nvPr>
            <p:ph type="title"/>
          </p:nvPr>
        </p:nvSpPr>
        <p:spPr>
          <a:xfrm>
            <a:off x="838200" y="365125"/>
            <a:ext cx="10515600" cy="1325563"/>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a:extLst>
              <a:ext uri="{FF2B5EF4-FFF2-40B4-BE49-F238E27FC236}">
                <a16:creationId xmlns:a16="http://schemas.microsoft.com/office/drawing/2014/main" id="{2F8124EF-3722-1B48-A46A-726518EC9A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0F1C3518-1499-9D42-B621-6513127B4A47}"/>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1F6714-AA69-5949-B514-96F110594F96}" type="slidenum">
              <a:rPr lang="en-US" smtClean="0"/>
              <a:pPr/>
              <a:t>‹#›</a:t>
            </a:fld>
            <a:endParaRPr lang="en-US"/>
          </a:p>
        </p:txBody>
      </p:sp>
    </p:spTree>
    <p:extLst>
      <p:ext uri="{BB962C8B-B14F-4D97-AF65-F5344CB8AC3E}">
        <p14:creationId xmlns:p14="http://schemas.microsoft.com/office/powerpoint/2010/main" val="2937877335"/>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0" r:id="rId3"/>
    <p:sldLayoutId id="2147483662" r:id="rId4"/>
    <p:sldLayoutId id="2147483680" r:id="rId5"/>
    <p:sldLayoutId id="2147483664" r:id="rId6"/>
    <p:sldLayoutId id="2147483666" r:id="rId7"/>
    <p:sldLayoutId id="2147483681" r:id="rId8"/>
    <p:sldLayoutId id="2147483667" r:id="rId9"/>
    <p:sldLayoutId id="2147483682" r:id="rId10"/>
    <p:sldLayoutId id="2147483674" r:id="rId11"/>
    <p:sldLayoutId id="2147483675" r:id="rId12"/>
    <p:sldLayoutId id="2147483683" r:id="rId13"/>
    <p:sldLayoutId id="2147483672" r:id="rId14"/>
    <p:sldLayoutId id="2147483673" r:id="rId15"/>
    <p:sldLayoutId id="2147483684" r:id="rId16"/>
    <p:sldLayoutId id="2147483670" r:id="rId17"/>
    <p:sldLayoutId id="2147483671" r:id="rId18"/>
    <p:sldLayoutId id="2147483685" r:id="rId19"/>
    <p:sldLayoutId id="2147483676" r:id="rId20"/>
    <p:sldLayoutId id="2147483677" r:id="rId21"/>
    <p:sldLayoutId id="2147483686" r:id="rId22"/>
    <p:sldLayoutId id="2147483668" r:id="rId23"/>
    <p:sldLayoutId id="2147483669" r:id="rId24"/>
  </p:sldLayoutIdLst>
  <p:txStyles>
    <p:titleStyle>
      <a:lvl1pPr algn="l" defTabSz="914400" rtl="0" eaLnBrk="1" latinLnBrk="0" hangingPunct="1">
        <a:lnSpc>
          <a:spcPct val="90000"/>
        </a:lnSpc>
        <a:spcBef>
          <a:spcPct val="0"/>
        </a:spcBef>
        <a:buNone/>
        <a:defRPr sz="4000" b="1" kern="1200">
          <a:solidFill>
            <a:srgbClr val="002D7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2D7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D7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D7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D7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D7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AF3CE6-1CBC-9702-76D6-EB4DC02405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t-LT"/>
          </a:p>
        </p:txBody>
      </p:sp>
      <p:sp>
        <p:nvSpPr>
          <p:cNvPr id="3" name="Text Placeholder 2">
            <a:extLst>
              <a:ext uri="{FF2B5EF4-FFF2-40B4-BE49-F238E27FC236}">
                <a16:creationId xmlns:a16="http://schemas.microsoft.com/office/drawing/2014/main" id="{98C55C15-2B7D-5352-0329-9BFF5F02D7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4" name="Date Placeholder 3">
            <a:extLst>
              <a:ext uri="{FF2B5EF4-FFF2-40B4-BE49-F238E27FC236}">
                <a16:creationId xmlns:a16="http://schemas.microsoft.com/office/drawing/2014/main" id="{5815961A-380F-C306-3D9C-A098190167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17BEAD-52BF-4629-90F2-4334B51EBFB3}" type="datetimeFigureOut">
              <a:rPr lang="lt-LT" smtClean="0"/>
              <a:t>2022-09-28</a:t>
            </a:fld>
            <a:endParaRPr lang="lt-LT"/>
          </a:p>
        </p:txBody>
      </p:sp>
      <p:sp>
        <p:nvSpPr>
          <p:cNvPr id="5" name="Footer Placeholder 4">
            <a:extLst>
              <a:ext uri="{FF2B5EF4-FFF2-40B4-BE49-F238E27FC236}">
                <a16:creationId xmlns:a16="http://schemas.microsoft.com/office/drawing/2014/main" id="{BC4B6DBD-FCA9-6349-4771-6E2957A300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a:extLst>
              <a:ext uri="{FF2B5EF4-FFF2-40B4-BE49-F238E27FC236}">
                <a16:creationId xmlns:a16="http://schemas.microsoft.com/office/drawing/2014/main" id="{E27CBA4A-CBE1-168B-978B-832DD5A4FC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D9B00C-FA9E-4675-A1F9-CEF56A177A25}" type="slidenum">
              <a:rPr lang="lt-LT" smtClean="0"/>
              <a:t>‹#›</a:t>
            </a:fld>
            <a:endParaRPr lang="lt-LT"/>
          </a:p>
        </p:txBody>
      </p:sp>
    </p:spTree>
    <p:extLst>
      <p:ext uri="{BB962C8B-B14F-4D97-AF65-F5344CB8AC3E}">
        <p14:creationId xmlns:p14="http://schemas.microsoft.com/office/powerpoint/2010/main" val="20707200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5.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image" Target="../media/image24.png"/><Relationship Id="rId1" Type="http://schemas.openxmlformats.org/officeDocument/2006/relationships/slideLayout" Target="../slideLayouts/slideLayout5.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73604-3858-47E1-A73C-DB76ABB3FF7C}"/>
              </a:ext>
            </a:extLst>
          </p:cNvPr>
          <p:cNvSpPr>
            <a:spLocks noGrp="1"/>
          </p:cNvSpPr>
          <p:nvPr>
            <p:ph type="ctrTitle"/>
          </p:nvPr>
        </p:nvSpPr>
        <p:spPr>
          <a:xfrm>
            <a:off x="1524000" y="1122362"/>
            <a:ext cx="9144000" cy="3062011"/>
          </a:xfrm>
        </p:spPr>
        <p:txBody>
          <a:bodyPr/>
          <a:lstStyle/>
          <a:p>
            <a:r>
              <a:rPr lang="lt-LT" sz="2800"/>
              <a:t>TINKLŲ PAJĖGUMŲ PASKIRSTYMAS IR </a:t>
            </a:r>
            <a:r>
              <a:rPr lang="en-US" sz="2800"/>
              <a:t>2 GW </a:t>
            </a:r>
            <a:r>
              <a:rPr lang="lt-LT" sz="2800"/>
              <a:t>KVOTOS KOMERCINĖMS SAULĖS ELEKTRINĖMS ĮGYVENDINIMAS:</a:t>
            </a:r>
            <a:br>
              <a:rPr lang="lt-LT" sz="2800"/>
            </a:br>
            <a:r>
              <a:rPr lang="lt-LT" sz="2800"/>
              <a:t>_____________________________________________</a:t>
            </a:r>
            <a:br>
              <a:rPr lang="lt-LT" sz="2800"/>
            </a:br>
            <a:br>
              <a:rPr lang="lt-LT" sz="2800"/>
            </a:br>
            <a:r>
              <a:rPr lang="lt-LT" sz="2800"/>
              <a:t>VERT VEIKSMAI</a:t>
            </a:r>
            <a:endParaRPr lang="en-GB" sz="2800"/>
          </a:p>
        </p:txBody>
      </p:sp>
      <p:sp>
        <p:nvSpPr>
          <p:cNvPr id="3" name="Subtitle 2">
            <a:extLst>
              <a:ext uri="{FF2B5EF4-FFF2-40B4-BE49-F238E27FC236}">
                <a16:creationId xmlns:a16="http://schemas.microsoft.com/office/drawing/2014/main" id="{FF4D9019-4766-4B9A-BF1B-F5E582864E8D}"/>
              </a:ext>
            </a:extLst>
          </p:cNvPr>
          <p:cNvSpPr>
            <a:spLocks noGrp="1"/>
          </p:cNvSpPr>
          <p:nvPr>
            <p:ph type="subTitle" idx="1"/>
          </p:nvPr>
        </p:nvSpPr>
        <p:spPr/>
        <p:txBody>
          <a:bodyPr>
            <a:normAutofit/>
          </a:bodyPr>
          <a:lstStyle/>
          <a:p>
            <a:pPr>
              <a:lnSpc>
                <a:spcPct val="100000"/>
              </a:lnSpc>
            </a:pPr>
            <a:endParaRPr lang="lt-LT" sz="1400"/>
          </a:p>
          <a:p>
            <a:pPr>
              <a:lnSpc>
                <a:spcPct val="100000"/>
              </a:lnSpc>
            </a:pPr>
            <a:r>
              <a:rPr lang="lt-LT" sz="1400" b="1"/>
              <a:t>Renatas Pocius, VERT pirmininkas</a:t>
            </a:r>
          </a:p>
          <a:p>
            <a:pPr>
              <a:lnSpc>
                <a:spcPct val="100000"/>
              </a:lnSpc>
            </a:pPr>
            <a:r>
              <a:rPr lang="lt-LT" sz="1400" b="1"/>
              <a:t>Jelena Dilienė, VERT narė</a:t>
            </a:r>
            <a:endParaRPr lang="en-GB" sz="1400" b="1"/>
          </a:p>
        </p:txBody>
      </p:sp>
    </p:spTree>
    <p:extLst>
      <p:ext uri="{BB962C8B-B14F-4D97-AF65-F5344CB8AC3E}">
        <p14:creationId xmlns:p14="http://schemas.microsoft.com/office/powerpoint/2010/main" val="12941667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F6E5116-C2C3-5B99-9619-206F09FCEB01}"/>
              </a:ext>
            </a:extLst>
          </p:cNvPr>
          <p:cNvSpPr/>
          <p:nvPr/>
        </p:nvSpPr>
        <p:spPr>
          <a:xfrm>
            <a:off x="0" y="0"/>
            <a:ext cx="12192000" cy="6858000"/>
          </a:xfrm>
          <a:prstGeom prst="rect">
            <a:avLst/>
          </a:prstGeom>
          <a:solidFill>
            <a:schemeClr val="bg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7" name="TextBox 6">
            <a:extLst>
              <a:ext uri="{FF2B5EF4-FFF2-40B4-BE49-F238E27FC236}">
                <a16:creationId xmlns:a16="http://schemas.microsoft.com/office/drawing/2014/main" id="{68C979CA-C19E-FC95-BAB7-2D6CF5BB4FDF}"/>
              </a:ext>
            </a:extLst>
          </p:cNvPr>
          <p:cNvSpPr txBox="1"/>
          <p:nvPr/>
        </p:nvSpPr>
        <p:spPr>
          <a:xfrm>
            <a:off x="0" y="474345"/>
            <a:ext cx="11531600" cy="5078313"/>
          </a:xfrm>
          <a:prstGeom prst="rect">
            <a:avLst/>
          </a:prstGeom>
          <a:solidFill>
            <a:schemeClr val="accent2">
              <a:lumMod val="40000"/>
              <a:lumOff val="60000"/>
            </a:schemeClr>
          </a:solidFill>
        </p:spPr>
        <p:txBody>
          <a:bodyPr wrap="square" rtlCol="0">
            <a:spAutoFit/>
          </a:bodyPr>
          <a:lstStyle/>
          <a:p>
            <a:r>
              <a:rPr lang="lt-LT" sz="2400" b="1" u="sng"/>
              <a:t>ATSINAUJINANČIŲ IŠTEKLIŲ ENERGETIKOS ĮSTATYMO </a:t>
            </a:r>
            <a:r>
              <a:rPr lang="en-US" sz="2400" b="1" u="sng"/>
              <a:t>13 STR. 10 D.:</a:t>
            </a:r>
          </a:p>
          <a:p>
            <a:endParaRPr lang="en-US" sz="2000"/>
          </a:p>
          <a:p>
            <a:pPr algn="just"/>
            <a:r>
              <a:rPr lang="lt-LT" sz="2000"/>
              <a:t>Saulės šviesos energijos elektrinių suminė įrengtoji galia negali viršyti </a:t>
            </a:r>
            <a:r>
              <a:rPr lang="lt-LT" sz="2000" b="1" u="sng"/>
              <a:t>2 GW</a:t>
            </a:r>
            <a:r>
              <a:rPr lang="lt-LT" sz="2000"/>
              <a:t>. </a:t>
            </a:r>
            <a:r>
              <a:rPr lang="lt-LT" sz="2000" b="1" u="sng"/>
              <a:t>Valstybinė energetikos reguliavimo taryba, nustačiusi, kad saulės šviesos energijos elektrinių suminė įrengtoji galia yra lygi 2 GW, nedelsdama apie tai raštu informuoja Energetikos ministeriją ir elektros tinklų operatorius. Nuo atitinkamo pranešimo gavimo dienos elektros tinklų operatoriai neišduoda gamintojams išankstinių prisijungimo sąlygų, prijungimo sąlygų ir nepasirašo ketinimų protokolų.</a:t>
            </a:r>
            <a:r>
              <a:rPr lang="lt-LT" sz="2000"/>
              <a:t> Saulės šviesos energijos elektrinių suminė įrengtoji galia apskaičiuojama kaip šių elektrinių įrengtųjų galių, nurodytų galiojančiuose ketinimų protokoluose, leidimuose plėtoti elektros energijos gamybos pajėgumus, leidimuose gaminti elektros energiją, rangovų deklaracijose, kurios pateikiamos elektros tinklų operatoriui, ir prijungimo sąlygose, išduotose gamintojams, kuriems leidimai nėra reikalingi, suma. Į šią galią </a:t>
            </a:r>
            <a:r>
              <a:rPr lang="lt-LT" sz="2000" b="1" u="sng"/>
              <a:t>nėra įskaičiuojama atsinaujinančių išteklių energijos bendrijoms, piliečių energetikos bendrijoms ir gaminantiems vartotojams priskirta elektrinių įrengtoji galia. </a:t>
            </a:r>
            <a:r>
              <a:rPr lang="lt-LT" sz="2000"/>
              <a:t>Pasiekus 2 GW suminę įrengtąją galią, Vyriausybės įgaliota institucija atlieka technologinį ir ekonominį saulės šviesos energijos elektrinių plėtros vertinimą ir, atsižvelgdama į Nacionaliniame pažangos plane nustatytus energetikos politikos strateginius tikslus ir (arba) pažangos uždavinius, teikia Vyriausybei pasiūlymą dėl tolesnės saulės šviesos energijos elektrinių plėtros.</a:t>
            </a:r>
          </a:p>
        </p:txBody>
      </p:sp>
    </p:spTree>
    <p:extLst>
      <p:ext uri="{BB962C8B-B14F-4D97-AF65-F5344CB8AC3E}">
        <p14:creationId xmlns:p14="http://schemas.microsoft.com/office/powerpoint/2010/main" val="2899753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E6144-8F0D-FD6D-D92C-8C26FC4BC7F1}"/>
              </a:ext>
            </a:extLst>
          </p:cNvPr>
          <p:cNvSpPr>
            <a:spLocks noGrp="1"/>
          </p:cNvSpPr>
          <p:nvPr>
            <p:ph type="title"/>
          </p:nvPr>
        </p:nvSpPr>
        <p:spPr>
          <a:xfrm>
            <a:off x="372035" y="149974"/>
            <a:ext cx="10515600" cy="672520"/>
          </a:xfrm>
        </p:spPr>
        <p:txBody>
          <a:bodyPr>
            <a:normAutofit/>
          </a:bodyPr>
          <a:lstStyle/>
          <a:p>
            <a:r>
              <a:rPr lang="lt-LT" sz="3600" b="1">
                <a:solidFill>
                  <a:srgbClr val="6BCABA"/>
                </a:solidFill>
                <a:latin typeface="Trebuchet MS" panose="020B0603020202020204" pitchFamily="34" charset="0"/>
              </a:rPr>
              <a:t>VERT veiksmai</a:t>
            </a:r>
          </a:p>
        </p:txBody>
      </p:sp>
      <p:pic>
        <p:nvPicPr>
          <p:cNvPr id="25" name="Picture 24" descr="Timeline&#10;&#10;Description automatically generated">
            <a:extLst>
              <a:ext uri="{FF2B5EF4-FFF2-40B4-BE49-F238E27FC236}">
                <a16:creationId xmlns:a16="http://schemas.microsoft.com/office/drawing/2014/main" id="{06B530E7-6453-1371-9132-ECDFA6C85F79}"/>
              </a:ext>
            </a:extLst>
          </p:cNvPr>
          <p:cNvPicPr>
            <a:picLocks noChangeAspect="1"/>
          </p:cNvPicPr>
          <p:nvPr/>
        </p:nvPicPr>
        <p:blipFill rotWithShape="1">
          <a:blip r:embed="rId2">
            <a:extLst>
              <a:ext uri="{28A0092B-C50C-407E-A947-70E740481C1C}">
                <a14:useLocalDpi xmlns:a14="http://schemas.microsoft.com/office/drawing/2010/main" val="0"/>
              </a:ext>
            </a:extLst>
          </a:blip>
          <a:srcRect r="3493" b="33424"/>
          <a:stretch/>
        </p:blipFill>
        <p:spPr>
          <a:xfrm>
            <a:off x="286871" y="2060461"/>
            <a:ext cx="11766176" cy="2538434"/>
          </a:xfrm>
          <a:prstGeom prst="rect">
            <a:avLst/>
          </a:prstGeom>
        </p:spPr>
      </p:pic>
    </p:spTree>
    <p:extLst>
      <p:ext uri="{BB962C8B-B14F-4D97-AF65-F5344CB8AC3E}">
        <p14:creationId xmlns:p14="http://schemas.microsoft.com/office/powerpoint/2010/main" val="2490748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EF130FD7-0B98-3DF0-2ABF-735CD7C561F5}"/>
              </a:ext>
            </a:extLst>
          </p:cNvPr>
          <p:cNvSpPr/>
          <p:nvPr/>
        </p:nvSpPr>
        <p:spPr>
          <a:xfrm>
            <a:off x="0" y="0"/>
            <a:ext cx="12192000" cy="6858000"/>
          </a:xfrm>
          <a:prstGeom prst="rect">
            <a:avLst/>
          </a:prstGeom>
          <a:solidFill>
            <a:schemeClr val="bg2">
              <a:lumMod val="75000"/>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2" name="Title 1">
            <a:extLst>
              <a:ext uri="{FF2B5EF4-FFF2-40B4-BE49-F238E27FC236}">
                <a16:creationId xmlns:a16="http://schemas.microsoft.com/office/drawing/2014/main" id="{94C2B505-6685-46B7-99A2-ED1FFF86C86F}"/>
              </a:ext>
            </a:extLst>
          </p:cNvPr>
          <p:cNvSpPr>
            <a:spLocks noGrp="1"/>
          </p:cNvSpPr>
          <p:nvPr>
            <p:ph type="title"/>
          </p:nvPr>
        </p:nvSpPr>
        <p:spPr>
          <a:xfrm>
            <a:off x="1816289" y="365126"/>
            <a:ext cx="9537511" cy="574442"/>
          </a:xfrm>
        </p:spPr>
        <p:txBody>
          <a:bodyPr/>
          <a:lstStyle/>
          <a:p>
            <a:r>
              <a:rPr lang="lt-LT"/>
              <a:t>PATEIKTŲ PRAŠYMŲ VERTINIMAS</a:t>
            </a:r>
          </a:p>
        </p:txBody>
      </p:sp>
      <p:sp>
        <p:nvSpPr>
          <p:cNvPr id="7" name="Rectangle: Rounded Corners 6">
            <a:extLst>
              <a:ext uri="{FF2B5EF4-FFF2-40B4-BE49-F238E27FC236}">
                <a16:creationId xmlns:a16="http://schemas.microsoft.com/office/drawing/2014/main" id="{7D89B2F4-1EB0-C6B7-665F-6194DCA8ED53}"/>
              </a:ext>
            </a:extLst>
          </p:cNvPr>
          <p:cNvSpPr/>
          <p:nvPr/>
        </p:nvSpPr>
        <p:spPr>
          <a:xfrm>
            <a:off x="430061" y="1319901"/>
            <a:ext cx="4098762" cy="1881032"/>
          </a:xfrm>
          <a:prstGeom prst="roundRect">
            <a:avLst>
              <a:gd name="adj" fmla="val 14673"/>
            </a:avLst>
          </a:prstGeom>
          <a:solidFill>
            <a:schemeClr val="bg1"/>
          </a:solidFill>
          <a:ln w="63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457200" indent="-457200" algn="ctr"/>
            <a:endParaRPr lang="lt-LT" sz="2400" b="1">
              <a:solidFill>
                <a:srgbClr val="002D72"/>
              </a:solidFill>
              <a:effectLst/>
              <a:latin typeface="Calibri" panose="020F0502020204030204" pitchFamily="34" charset="0"/>
              <a:ea typeface="Times New Roman" panose="02020603050405020304" pitchFamily="18" charset="0"/>
            </a:endParaRPr>
          </a:p>
          <a:p>
            <a:pPr marL="457200" indent="-457200" algn="ctr"/>
            <a:r>
              <a:rPr lang="lt-LT" sz="2400" b="1">
                <a:solidFill>
                  <a:srgbClr val="002D72"/>
                </a:solidFill>
                <a:effectLst/>
                <a:latin typeface="Calibri"/>
                <a:ea typeface="Times New Roman" panose="02020603050405020304" pitchFamily="18" charset="0"/>
                <a:cs typeface="Calibri"/>
              </a:rPr>
              <a:t>88</a:t>
            </a:r>
            <a:r>
              <a:rPr lang="lt-LT" sz="2400" b="1">
                <a:solidFill>
                  <a:srgbClr val="002D72"/>
                </a:solidFill>
                <a:latin typeface="Calibri"/>
                <a:ea typeface="Times New Roman" panose="02020603050405020304" pitchFamily="18" charset="0"/>
                <a:cs typeface="Calibri"/>
              </a:rPr>
              <a:t> /4,321 GW</a:t>
            </a:r>
            <a:endParaRPr lang="en-US" sz="2400">
              <a:solidFill>
                <a:srgbClr val="002D72"/>
              </a:solidFill>
              <a:effectLst/>
              <a:latin typeface="Calibri" panose="020F0502020204030204" pitchFamily="34" charset="0"/>
              <a:ea typeface="Times New Roman" panose="02020603050405020304" pitchFamily="18" charset="0"/>
            </a:endParaRPr>
          </a:p>
          <a:p>
            <a:pPr marL="457200" indent="-457200" algn="ctr"/>
            <a:r>
              <a:rPr lang="lt-LT" sz="1800">
                <a:solidFill>
                  <a:srgbClr val="002D72"/>
                </a:solidFill>
                <a:effectLst/>
                <a:latin typeface="Corbel (Body)"/>
                <a:ea typeface="Times New Roman" panose="02020603050405020304" pitchFamily="18" charset="0"/>
              </a:rPr>
              <a:t>prašymai išduoti leidimą plėtoti elektros energijos pajėgumus</a:t>
            </a:r>
          </a:p>
          <a:p>
            <a:pPr marL="457200" indent="-457200" algn="ctr"/>
            <a:r>
              <a:rPr lang="lt-LT" sz="1400">
                <a:solidFill>
                  <a:srgbClr val="002D72"/>
                </a:solidFill>
                <a:latin typeface="Corbel (Body)"/>
                <a:ea typeface="Times New Roman" panose="02020603050405020304" pitchFamily="18" charset="0"/>
              </a:rPr>
              <a:t> </a:t>
            </a:r>
            <a:r>
              <a:rPr lang="lt-LT" sz="1400">
                <a:solidFill>
                  <a:srgbClr val="002D72"/>
                </a:solidFill>
                <a:effectLst/>
                <a:latin typeface="Corbel (Body)"/>
                <a:ea typeface="Times New Roman" panose="02020603050405020304" pitchFamily="18" charset="0"/>
              </a:rPr>
              <a:t>(pagamintos elektros energijos pardavimui)</a:t>
            </a:r>
            <a:endParaRPr lang="en-US" sz="1400">
              <a:solidFill>
                <a:srgbClr val="002D72"/>
              </a:solidFill>
              <a:effectLst/>
              <a:latin typeface="Corbel (Body)"/>
              <a:ea typeface="Times New Roman" panose="02020603050405020304" pitchFamily="18" charset="0"/>
            </a:endParaRPr>
          </a:p>
          <a:p>
            <a:pPr marL="457200" indent="-457200"/>
            <a:endParaRPr lang="en-US" sz="1400">
              <a:solidFill>
                <a:srgbClr val="002D72"/>
              </a:solidFill>
              <a:effectLst/>
              <a:latin typeface="Calibri" panose="020F0502020204030204" pitchFamily="34" charset="0"/>
              <a:ea typeface="Times New Roman" panose="02020603050405020304" pitchFamily="18" charset="0"/>
            </a:endParaRPr>
          </a:p>
          <a:p>
            <a:pPr marL="457200" indent="-457200"/>
            <a:endParaRPr lang="lt-LT" sz="1800">
              <a:solidFill>
                <a:srgbClr val="002D72"/>
              </a:solidFill>
              <a:effectLst/>
              <a:latin typeface="Calibri" panose="020F0502020204030204" pitchFamily="34" charset="0"/>
              <a:ea typeface="Calibri" panose="020F0502020204030204" pitchFamily="34" charset="0"/>
            </a:endParaRPr>
          </a:p>
        </p:txBody>
      </p:sp>
      <p:cxnSp>
        <p:nvCxnSpPr>
          <p:cNvPr id="8" name="Straight Connector 7">
            <a:extLst>
              <a:ext uri="{FF2B5EF4-FFF2-40B4-BE49-F238E27FC236}">
                <a16:creationId xmlns:a16="http://schemas.microsoft.com/office/drawing/2014/main" id="{6D6AEBDA-A77B-B2C2-46A5-961CF37E7DEF}"/>
              </a:ext>
            </a:extLst>
          </p:cNvPr>
          <p:cNvCxnSpPr>
            <a:cxnSpLocks/>
          </p:cNvCxnSpPr>
          <p:nvPr/>
        </p:nvCxnSpPr>
        <p:spPr>
          <a:xfrm>
            <a:off x="444252" y="1699990"/>
            <a:ext cx="0" cy="1054947"/>
          </a:xfrm>
          <a:prstGeom prst="line">
            <a:avLst/>
          </a:prstGeom>
          <a:solidFill>
            <a:schemeClr val="bg1">
              <a:alpha val="0"/>
            </a:schemeClr>
          </a:solidFill>
          <a:ln w="69850" cap="rnd">
            <a:gradFill flip="none" rotWithShape="1">
              <a:gsLst>
                <a:gs pos="0">
                  <a:schemeClr val="accent5"/>
                </a:gs>
                <a:gs pos="100000">
                  <a:schemeClr val="accent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cxnSp>
      <p:sp>
        <p:nvSpPr>
          <p:cNvPr id="9" name="Freeform: Shape 8">
            <a:extLst>
              <a:ext uri="{FF2B5EF4-FFF2-40B4-BE49-F238E27FC236}">
                <a16:creationId xmlns:a16="http://schemas.microsoft.com/office/drawing/2014/main" id="{1C6AF5B5-1FCB-EFB6-C1D6-22796AC776A2}"/>
              </a:ext>
            </a:extLst>
          </p:cNvPr>
          <p:cNvSpPr/>
          <p:nvPr/>
        </p:nvSpPr>
        <p:spPr>
          <a:xfrm>
            <a:off x="4698793" y="1908688"/>
            <a:ext cx="200116" cy="318776"/>
          </a:xfrm>
          <a:custGeom>
            <a:avLst/>
            <a:gdLst>
              <a:gd name="connsiteX0" fmla="*/ 2678430 w 2753182"/>
              <a:gd name="connsiteY0" fmla="*/ 2160308 h 4686338"/>
              <a:gd name="connsiteX1" fmla="*/ 592950 w 2753182"/>
              <a:gd name="connsiteY1" fmla="*/ 74867 h 4686338"/>
              <a:gd name="connsiteX2" fmla="*/ 411671 w 2753182"/>
              <a:gd name="connsiteY2" fmla="*/ 0 h 4686338"/>
              <a:gd name="connsiteX3" fmla="*/ 230391 w 2753182"/>
              <a:gd name="connsiteY3" fmla="*/ 74867 h 4686338"/>
              <a:gd name="connsiteX4" fmla="*/ 76810 w 2753182"/>
              <a:gd name="connsiteY4" fmla="*/ 228410 h 4686338"/>
              <a:gd name="connsiteX5" fmla="*/ 76810 w 2753182"/>
              <a:gd name="connsiteY5" fmla="*/ 590969 h 4686338"/>
              <a:gd name="connsiteX6" fmla="*/ 1828038 w 2753182"/>
              <a:gd name="connsiteY6" fmla="*/ 2342198 h 4686338"/>
              <a:gd name="connsiteX7" fmla="*/ 74867 w 2753182"/>
              <a:gd name="connsiteY7" fmla="*/ 4095369 h 4686338"/>
              <a:gd name="connsiteX8" fmla="*/ 0 w 2753182"/>
              <a:gd name="connsiteY8" fmla="*/ 4276611 h 4686338"/>
              <a:gd name="connsiteX9" fmla="*/ 74867 w 2753182"/>
              <a:gd name="connsiteY9" fmla="*/ 4457967 h 4686338"/>
              <a:gd name="connsiteX10" fmla="*/ 228448 w 2753182"/>
              <a:gd name="connsiteY10" fmla="*/ 4611472 h 4686338"/>
              <a:gd name="connsiteX11" fmla="*/ 409727 w 2753182"/>
              <a:gd name="connsiteY11" fmla="*/ 4686338 h 4686338"/>
              <a:gd name="connsiteX12" fmla="*/ 591007 w 2753182"/>
              <a:gd name="connsiteY12" fmla="*/ 4611472 h 4686338"/>
              <a:gd name="connsiteX13" fmla="*/ 2678430 w 2753182"/>
              <a:gd name="connsiteY13" fmla="*/ 2524125 h 4686338"/>
              <a:gd name="connsiteX14" fmla="*/ 2753182 w 2753182"/>
              <a:gd name="connsiteY14" fmla="*/ 2342312 h 4686338"/>
              <a:gd name="connsiteX15" fmla="*/ 2678430 w 2753182"/>
              <a:gd name="connsiteY15" fmla="*/ 2160308 h 4686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53182" h="4686338">
                <a:moveTo>
                  <a:pt x="2678430" y="2160308"/>
                </a:moveTo>
                <a:lnTo>
                  <a:pt x="592950" y="74867"/>
                </a:lnTo>
                <a:cubicBezTo>
                  <a:pt x="544716" y="26594"/>
                  <a:pt x="480327" y="0"/>
                  <a:pt x="411671" y="0"/>
                </a:cubicBezTo>
                <a:cubicBezTo>
                  <a:pt x="343014" y="0"/>
                  <a:pt x="278625" y="26594"/>
                  <a:pt x="230391" y="74867"/>
                </a:cubicBezTo>
                <a:lnTo>
                  <a:pt x="76810" y="228410"/>
                </a:lnTo>
                <a:cubicBezTo>
                  <a:pt x="-23127" y="328460"/>
                  <a:pt x="-23127" y="491071"/>
                  <a:pt x="76810" y="590969"/>
                </a:cubicBezTo>
                <a:lnTo>
                  <a:pt x="1828038" y="2342198"/>
                </a:lnTo>
                <a:lnTo>
                  <a:pt x="74867" y="4095369"/>
                </a:lnTo>
                <a:cubicBezTo>
                  <a:pt x="26632" y="4143642"/>
                  <a:pt x="0" y="4207993"/>
                  <a:pt x="0" y="4276611"/>
                </a:cubicBezTo>
                <a:cubicBezTo>
                  <a:pt x="0" y="4345305"/>
                  <a:pt x="26632" y="4409656"/>
                  <a:pt x="74867" y="4457967"/>
                </a:cubicBezTo>
                <a:lnTo>
                  <a:pt x="228448" y="4611472"/>
                </a:lnTo>
                <a:cubicBezTo>
                  <a:pt x="276720" y="4659745"/>
                  <a:pt x="341071" y="4686338"/>
                  <a:pt x="409727" y="4686338"/>
                </a:cubicBezTo>
                <a:cubicBezTo>
                  <a:pt x="478384" y="4686338"/>
                  <a:pt x="542773" y="4659745"/>
                  <a:pt x="591007" y="4611472"/>
                </a:cubicBezTo>
                <a:lnTo>
                  <a:pt x="2678430" y="2524125"/>
                </a:lnTo>
                <a:cubicBezTo>
                  <a:pt x="2726779" y="2475700"/>
                  <a:pt x="2753335" y="2411044"/>
                  <a:pt x="2753182" y="2342312"/>
                </a:cubicBezTo>
                <a:cubicBezTo>
                  <a:pt x="2753335" y="2273313"/>
                  <a:pt x="2726779" y="2208695"/>
                  <a:pt x="2678430" y="2160308"/>
                </a:cubicBezTo>
                <a:close/>
              </a:path>
            </a:pathLst>
          </a:custGeom>
          <a:gradFill>
            <a:gsLst>
              <a:gs pos="0">
                <a:schemeClr val="accent5"/>
              </a:gs>
              <a:gs pos="100000">
                <a:schemeClr val="accent6"/>
              </a:gs>
            </a:gsLst>
            <a:lin ang="2700000" scaled="1"/>
          </a:gradFill>
          <a:ln w="9525" cap="flat">
            <a:noFill/>
            <a:prstDash val="solid"/>
            <a:miter/>
          </a:ln>
        </p:spPr>
        <p:txBody>
          <a:bodyPr rtlCol="0" anchor="ctr"/>
          <a:lstStyle/>
          <a:p>
            <a:endParaRPr lang="en-ID"/>
          </a:p>
        </p:txBody>
      </p:sp>
      <p:sp>
        <p:nvSpPr>
          <p:cNvPr id="10" name="Rectangle: Rounded Corners 9">
            <a:extLst>
              <a:ext uri="{FF2B5EF4-FFF2-40B4-BE49-F238E27FC236}">
                <a16:creationId xmlns:a16="http://schemas.microsoft.com/office/drawing/2014/main" id="{FA586118-91D4-04F2-2B5E-AD5F53E61E5E}"/>
              </a:ext>
            </a:extLst>
          </p:cNvPr>
          <p:cNvSpPr/>
          <p:nvPr/>
        </p:nvSpPr>
        <p:spPr>
          <a:xfrm>
            <a:off x="5066950" y="1235067"/>
            <a:ext cx="5524150" cy="2230655"/>
          </a:xfrm>
          <a:prstGeom prst="roundRect">
            <a:avLst>
              <a:gd name="adj" fmla="val 14673"/>
            </a:avLst>
          </a:prstGeom>
          <a:solidFill>
            <a:schemeClr val="bg1"/>
          </a:solidFill>
          <a:ln w="63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algn="ctr"/>
            <a:endParaRPr lang="en-US" sz="1800">
              <a:solidFill>
                <a:srgbClr val="002D72"/>
              </a:solidFill>
              <a:effectLst/>
              <a:latin typeface="Calibri" panose="020F0502020204030204" pitchFamily="34" charset="0"/>
              <a:ea typeface="Times New Roman" panose="02020603050405020304" pitchFamily="18" charset="0"/>
            </a:endParaRPr>
          </a:p>
          <a:p>
            <a:pPr marL="457200" algn="ctr"/>
            <a:endParaRPr lang="en-US">
              <a:solidFill>
                <a:srgbClr val="002D72"/>
              </a:solidFill>
              <a:latin typeface="Calibri" panose="020F0502020204030204" pitchFamily="34" charset="0"/>
              <a:ea typeface="Times New Roman" panose="02020603050405020304" pitchFamily="18" charset="0"/>
            </a:endParaRPr>
          </a:p>
          <a:p>
            <a:pPr marL="457200" indent="-457200" algn="ctr"/>
            <a:endParaRPr lang="en-US" sz="1800">
              <a:solidFill>
                <a:srgbClr val="002D72"/>
              </a:solidFill>
              <a:effectLst/>
              <a:latin typeface="Calibri" panose="020F0502020204030204" pitchFamily="34" charset="0"/>
              <a:ea typeface="Times New Roman" panose="02020603050405020304" pitchFamily="18" charset="0"/>
            </a:endParaRPr>
          </a:p>
          <a:p>
            <a:pPr marL="457200" indent="-457200"/>
            <a:endParaRPr lang="lt-LT" sz="1800">
              <a:solidFill>
                <a:srgbClr val="002D72"/>
              </a:solidFill>
              <a:effectLst/>
              <a:latin typeface="Calibri" panose="020F0502020204030204" pitchFamily="34" charset="0"/>
              <a:ea typeface="Calibri" panose="020F0502020204030204" pitchFamily="34" charset="0"/>
            </a:endParaRPr>
          </a:p>
        </p:txBody>
      </p:sp>
      <p:cxnSp>
        <p:nvCxnSpPr>
          <p:cNvPr id="11" name="Straight Connector 10">
            <a:extLst>
              <a:ext uri="{FF2B5EF4-FFF2-40B4-BE49-F238E27FC236}">
                <a16:creationId xmlns:a16="http://schemas.microsoft.com/office/drawing/2014/main" id="{42E2C53F-DF90-B33D-5A34-50BCBEE7775C}"/>
              </a:ext>
            </a:extLst>
          </p:cNvPr>
          <p:cNvCxnSpPr>
            <a:cxnSpLocks/>
          </p:cNvCxnSpPr>
          <p:nvPr/>
        </p:nvCxnSpPr>
        <p:spPr>
          <a:xfrm>
            <a:off x="10548696" y="1583667"/>
            <a:ext cx="0" cy="1054947"/>
          </a:xfrm>
          <a:prstGeom prst="line">
            <a:avLst/>
          </a:prstGeom>
          <a:solidFill>
            <a:schemeClr val="bg1">
              <a:alpha val="0"/>
            </a:schemeClr>
          </a:solidFill>
          <a:ln w="69850" cap="rnd">
            <a:gradFill flip="none" rotWithShape="1">
              <a:gsLst>
                <a:gs pos="0">
                  <a:schemeClr val="accent5"/>
                </a:gs>
                <a:gs pos="100000">
                  <a:schemeClr val="accent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cxnSp>
      <p:sp>
        <p:nvSpPr>
          <p:cNvPr id="13" name="TextBox 12">
            <a:extLst>
              <a:ext uri="{FF2B5EF4-FFF2-40B4-BE49-F238E27FC236}">
                <a16:creationId xmlns:a16="http://schemas.microsoft.com/office/drawing/2014/main" id="{57BB84E7-1E91-6C2D-9104-AB23C4DB5FE6}"/>
              </a:ext>
            </a:extLst>
          </p:cNvPr>
          <p:cNvSpPr txBox="1"/>
          <p:nvPr/>
        </p:nvSpPr>
        <p:spPr>
          <a:xfrm>
            <a:off x="4977058" y="1149613"/>
            <a:ext cx="5841502" cy="2400657"/>
          </a:xfrm>
          <a:prstGeom prst="rect">
            <a:avLst/>
          </a:prstGeom>
          <a:noFill/>
        </p:spPr>
        <p:txBody>
          <a:bodyPr wrap="square" lIns="91440" tIns="45720" rIns="91440" bIns="45720" anchor="t">
            <a:spAutoFit/>
          </a:bodyPr>
          <a:lstStyle/>
          <a:p>
            <a:pPr marL="457200" indent="-457200" algn="ctr"/>
            <a:r>
              <a:rPr lang="lt-LT" sz="2400" b="1">
                <a:solidFill>
                  <a:srgbClr val="002D72"/>
                </a:solidFill>
                <a:latin typeface="Calibri"/>
                <a:ea typeface="Times New Roman" panose="02020603050405020304" pitchFamily="18" charset="0"/>
                <a:cs typeface="Calibri"/>
              </a:rPr>
              <a:t>49 </a:t>
            </a:r>
            <a:r>
              <a:rPr lang="lt-LT" sz="1600" b="1">
                <a:solidFill>
                  <a:srgbClr val="002D72"/>
                </a:solidFill>
                <a:latin typeface="Calibri"/>
                <a:ea typeface="+mn-lt"/>
                <a:cs typeface="Calibri"/>
              </a:rPr>
              <a:t>(3,837 GW) </a:t>
            </a:r>
            <a:r>
              <a:rPr lang="lt-LT" b="1">
                <a:solidFill>
                  <a:srgbClr val="002D72"/>
                </a:solidFill>
                <a:latin typeface="Calibri"/>
                <a:ea typeface="+mn-lt"/>
                <a:cs typeface="Calibri"/>
              </a:rPr>
              <a:t>–</a:t>
            </a:r>
            <a:r>
              <a:rPr lang="lt-LT" b="1">
                <a:solidFill>
                  <a:srgbClr val="002D72"/>
                </a:solidFill>
                <a:latin typeface="Calibri"/>
                <a:ea typeface="Times New Roman" panose="02020603050405020304" pitchFamily="18" charset="0"/>
                <a:cs typeface="Calibri"/>
              </a:rPr>
              <a:t> prašymai vertinami 2 GW apimtyje;</a:t>
            </a:r>
            <a:endParaRPr lang="lt-LT" b="1">
              <a:solidFill>
                <a:srgbClr val="002D72"/>
              </a:solidFill>
              <a:latin typeface="Times New Roman"/>
              <a:ea typeface="Calibri" panose="020F0502020204030204" pitchFamily="34" charset="0"/>
              <a:cs typeface="Calibri"/>
            </a:endParaRPr>
          </a:p>
          <a:p>
            <a:pPr marL="457200" algn="ctr"/>
            <a:r>
              <a:rPr lang="lt-LT">
                <a:solidFill>
                  <a:srgbClr val="002D72"/>
                </a:solidFill>
                <a:latin typeface="Calibri"/>
                <a:ea typeface="Times New Roman" panose="02020603050405020304" pitchFamily="18" charset="0"/>
                <a:cs typeface="Calibri"/>
              </a:rPr>
              <a:t> </a:t>
            </a:r>
            <a:r>
              <a:rPr lang="lt-LT" sz="2400" b="1">
                <a:solidFill>
                  <a:srgbClr val="002D72"/>
                </a:solidFill>
                <a:latin typeface="Calibri"/>
                <a:ea typeface="Times New Roman" panose="02020603050405020304" pitchFamily="18" charset="0"/>
                <a:cs typeface="Calibri"/>
              </a:rPr>
              <a:t>30</a:t>
            </a:r>
            <a:r>
              <a:rPr lang="lt-LT" sz="1800">
                <a:solidFill>
                  <a:srgbClr val="002D72"/>
                </a:solidFill>
                <a:effectLst/>
                <a:latin typeface="Calibri"/>
                <a:ea typeface="Times New Roman" panose="02020603050405020304" pitchFamily="18" charset="0"/>
                <a:cs typeface="Calibri"/>
              </a:rPr>
              <a:t> </a:t>
            </a:r>
            <a:r>
              <a:rPr lang="lt-LT">
                <a:solidFill>
                  <a:srgbClr val="002D72"/>
                </a:solidFill>
                <a:latin typeface="Calibri"/>
                <a:ea typeface="Times New Roman" panose="02020603050405020304" pitchFamily="18" charset="0"/>
                <a:cs typeface="Calibri"/>
              </a:rPr>
              <a:t>(0,470 GW) –</a:t>
            </a:r>
            <a:r>
              <a:rPr lang="lt-LT" sz="1800">
                <a:solidFill>
                  <a:srgbClr val="002D72"/>
                </a:solidFill>
                <a:effectLst/>
                <a:latin typeface="Calibri"/>
                <a:ea typeface="Times New Roman" panose="02020603050405020304" pitchFamily="18" charset="0"/>
                <a:cs typeface="Calibri"/>
              </a:rPr>
              <a:t> buvo ar bus išduoti leidimai Atsinaujinančių išteklių energetikos įstatymo 20</a:t>
            </a:r>
            <a:r>
              <a:rPr lang="lt-LT" sz="1800" baseline="30000">
                <a:solidFill>
                  <a:srgbClr val="002D72"/>
                </a:solidFill>
                <a:effectLst/>
                <a:latin typeface="Calibri"/>
                <a:ea typeface="Times New Roman" panose="02020603050405020304" pitchFamily="18" charset="0"/>
                <a:cs typeface="Calibri"/>
              </a:rPr>
              <a:t>1</a:t>
            </a:r>
            <a:r>
              <a:rPr lang="lt-LT" sz="1800">
                <a:solidFill>
                  <a:srgbClr val="002D72"/>
                </a:solidFill>
                <a:effectLst/>
                <a:latin typeface="Calibri"/>
                <a:ea typeface="Times New Roman" panose="02020603050405020304" pitchFamily="18" charset="0"/>
                <a:cs typeface="Calibri"/>
              </a:rPr>
              <a:t> straipsnio 8 dalyje</a:t>
            </a:r>
            <a:r>
              <a:rPr lang="lt-LT">
                <a:solidFill>
                  <a:srgbClr val="002D72"/>
                </a:solidFill>
                <a:latin typeface="Calibri"/>
                <a:ea typeface="Times New Roman" panose="02020603050405020304" pitchFamily="18" charset="0"/>
                <a:cs typeface="Calibri"/>
              </a:rPr>
              <a:t> </a:t>
            </a:r>
            <a:r>
              <a:rPr lang="lt-LT" sz="1800">
                <a:solidFill>
                  <a:srgbClr val="002D72"/>
                </a:solidFill>
                <a:effectLst/>
                <a:latin typeface="Calibri"/>
                <a:ea typeface="Times New Roman" panose="02020603050405020304" pitchFamily="18" charset="0"/>
                <a:cs typeface="Calibri"/>
              </a:rPr>
              <a:t>nurodytomis sąlygomis</a:t>
            </a:r>
            <a:r>
              <a:rPr lang="lt-LT">
                <a:solidFill>
                  <a:srgbClr val="002D72"/>
                </a:solidFill>
                <a:latin typeface="Calibri"/>
                <a:ea typeface="Times New Roman" panose="02020603050405020304" pitchFamily="18" charset="0"/>
                <a:cs typeface="Calibri"/>
              </a:rPr>
              <a:t>;</a:t>
            </a:r>
            <a:endParaRPr lang="en-US" sz="1800">
              <a:solidFill>
                <a:srgbClr val="002D72"/>
              </a:solidFill>
              <a:effectLst/>
              <a:latin typeface="Calibri"/>
              <a:ea typeface="Times New Roman" panose="02020603050405020304" pitchFamily="18" charset="0"/>
              <a:cs typeface="Calibri"/>
            </a:endParaRPr>
          </a:p>
          <a:p>
            <a:pPr marL="457200" algn="ctr"/>
            <a:r>
              <a:rPr lang="lt-LT" sz="2400" b="1">
                <a:solidFill>
                  <a:srgbClr val="002D72"/>
                </a:solidFill>
                <a:effectLst/>
                <a:latin typeface="Calibri"/>
                <a:ea typeface="Times New Roman" panose="02020603050405020304" pitchFamily="18" charset="0"/>
                <a:cs typeface="Calibri"/>
              </a:rPr>
              <a:t>4</a:t>
            </a:r>
            <a:r>
              <a:rPr lang="lt-LT" sz="1800">
                <a:solidFill>
                  <a:srgbClr val="002D72"/>
                </a:solidFill>
                <a:effectLst/>
                <a:latin typeface="Calibri"/>
                <a:ea typeface="Times New Roman" panose="02020603050405020304" pitchFamily="18" charset="0"/>
                <a:cs typeface="Calibri"/>
              </a:rPr>
              <a:t> </a:t>
            </a:r>
            <a:r>
              <a:rPr lang="lt-LT">
                <a:solidFill>
                  <a:srgbClr val="002D72"/>
                </a:solidFill>
                <a:latin typeface="Calibri"/>
                <a:ea typeface="Times New Roman" panose="02020603050405020304" pitchFamily="18" charset="0"/>
                <a:cs typeface="Calibri"/>
              </a:rPr>
              <a:t>(0,009 GW)–</a:t>
            </a:r>
            <a:r>
              <a:rPr lang="lt-LT" sz="1800">
                <a:solidFill>
                  <a:srgbClr val="002D72"/>
                </a:solidFill>
                <a:effectLst/>
                <a:latin typeface="Calibri"/>
                <a:ea typeface="Times New Roman" panose="02020603050405020304" pitchFamily="18" charset="0"/>
                <a:cs typeface="Calibri"/>
              </a:rPr>
              <a:t> atsiėmė prašymus;</a:t>
            </a:r>
            <a:r>
              <a:rPr lang="lt-LT">
                <a:solidFill>
                  <a:srgbClr val="002D72"/>
                </a:solidFill>
                <a:latin typeface="Calibri"/>
                <a:ea typeface="Times New Roman" panose="02020603050405020304" pitchFamily="18" charset="0"/>
                <a:cs typeface="Calibri"/>
              </a:rPr>
              <a:t> </a:t>
            </a:r>
            <a:r>
              <a:rPr lang="lt-LT" sz="1800">
                <a:solidFill>
                  <a:srgbClr val="002D72"/>
                </a:solidFill>
                <a:effectLst/>
                <a:latin typeface="Calibri"/>
                <a:ea typeface="Times New Roman" panose="02020603050405020304" pitchFamily="18" charset="0"/>
                <a:cs typeface="Calibri"/>
              </a:rPr>
              <a:t> </a:t>
            </a:r>
            <a:r>
              <a:rPr lang="lt-LT" sz="2400" b="1">
                <a:solidFill>
                  <a:srgbClr val="002D72"/>
                </a:solidFill>
                <a:effectLst/>
                <a:latin typeface="Calibri"/>
                <a:ea typeface="Times New Roman" panose="02020603050405020304" pitchFamily="18" charset="0"/>
                <a:cs typeface="Calibri"/>
              </a:rPr>
              <a:t>3</a:t>
            </a:r>
            <a:r>
              <a:rPr lang="lt-LT" sz="1800">
                <a:solidFill>
                  <a:srgbClr val="002D72"/>
                </a:solidFill>
                <a:effectLst/>
                <a:latin typeface="Calibri"/>
                <a:ea typeface="Times New Roman" panose="02020603050405020304" pitchFamily="18" charset="0"/>
                <a:cs typeface="Calibri"/>
              </a:rPr>
              <a:t> </a:t>
            </a:r>
            <a:r>
              <a:rPr lang="lt-LT">
                <a:solidFill>
                  <a:srgbClr val="002D72"/>
                </a:solidFill>
                <a:latin typeface="Calibri"/>
                <a:ea typeface="Times New Roman" panose="02020603050405020304" pitchFamily="18" charset="0"/>
                <a:cs typeface="Calibri"/>
              </a:rPr>
              <a:t>(0,004 GW)– </a:t>
            </a:r>
            <a:r>
              <a:rPr lang="lt-LT" sz="1800">
                <a:solidFill>
                  <a:srgbClr val="002D72"/>
                </a:solidFill>
                <a:effectLst/>
                <a:latin typeface="Calibri"/>
                <a:ea typeface="Times New Roman" panose="02020603050405020304" pitchFamily="18" charset="0"/>
                <a:cs typeface="Calibri"/>
              </a:rPr>
              <a:t>gaminantys vartotojai;</a:t>
            </a:r>
            <a:r>
              <a:rPr lang="lt-LT">
                <a:solidFill>
                  <a:srgbClr val="002D72"/>
                </a:solidFill>
                <a:latin typeface="Calibri"/>
                <a:ea typeface="Times New Roman" panose="02020603050405020304" pitchFamily="18" charset="0"/>
                <a:cs typeface="Calibri"/>
              </a:rPr>
              <a:t> </a:t>
            </a:r>
            <a:endParaRPr lang="en-US" sz="1800">
              <a:solidFill>
                <a:srgbClr val="002D72"/>
              </a:solidFill>
              <a:effectLst/>
              <a:latin typeface="Calibri" panose="020F0502020204030204" pitchFamily="34" charset="0"/>
              <a:ea typeface="Times New Roman" panose="02020603050405020304" pitchFamily="18" charset="0"/>
            </a:endParaRPr>
          </a:p>
          <a:p>
            <a:pPr marL="457200" algn="ctr"/>
            <a:r>
              <a:rPr lang="lt-LT" sz="2400" b="1">
                <a:solidFill>
                  <a:srgbClr val="002D72"/>
                </a:solidFill>
                <a:effectLst/>
                <a:latin typeface="Calibri"/>
                <a:ea typeface="Times New Roman" panose="02020603050405020304" pitchFamily="18" charset="0"/>
                <a:cs typeface="Calibri"/>
              </a:rPr>
              <a:t>2</a:t>
            </a:r>
            <a:r>
              <a:rPr lang="lt-LT" sz="1800">
                <a:solidFill>
                  <a:srgbClr val="002D72"/>
                </a:solidFill>
                <a:effectLst/>
                <a:latin typeface="Calibri"/>
                <a:ea typeface="Times New Roman" panose="02020603050405020304" pitchFamily="18" charset="0"/>
                <a:cs typeface="Calibri"/>
              </a:rPr>
              <a:t> </a:t>
            </a:r>
            <a:r>
              <a:rPr lang="lt-LT">
                <a:solidFill>
                  <a:srgbClr val="002D72"/>
                </a:solidFill>
                <a:latin typeface="Calibri"/>
                <a:ea typeface="Times New Roman" panose="02020603050405020304" pitchFamily="18" charset="0"/>
                <a:cs typeface="Calibri"/>
              </a:rPr>
              <a:t>(0,001 GW)–</a:t>
            </a:r>
            <a:r>
              <a:rPr lang="lt-LT" sz="1800">
                <a:solidFill>
                  <a:srgbClr val="002D72"/>
                </a:solidFill>
                <a:effectLst/>
                <a:latin typeface="Calibri"/>
                <a:ea typeface="Times New Roman" panose="02020603050405020304" pitchFamily="18" charset="0"/>
                <a:cs typeface="Calibri"/>
              </a:rPr>
              <a:t> atsisakyta išduoti.</a:t>
            </a:r>
            <a:endParaRPr lang="lt-LT" sz="1800">
              <a:solidFill>
                <a:srgbClr val="002D72"/>
              </a:solidFill>
              <a:effectLst/>
              <a:latin typeface="Times New Roman"/>
              <a:ea typeface="Calibri" panose="020F0502020204030204" pitchFamily="34" charset="0"/>
              <a:cs typeface="Calibri"/>
            </a:endParaRPr>
          </a:p>
        </p:txBody>
      </p:sp>
      <p:sp>
        <p:nvSpPr>
          <p:cNvPr id="16" name="Rectangle: Rounded Corners 15">
            <a:extLst>
              <a:ext uri="{FF2B5EF4-FFF2-40B4-BE49-F238E27FC236}">
                <a16:creationId xmlns:a16="http://schemas.microsoft.com/office/drawing/2014/main" id="{F778A24E-3891-C06E-7BB6-78B152C01989}"/>
              </a:ext>
            </a:extLst>
          </p:cNvPr>
          <p:cNvSpPr/>
          <p:nvPr/>
        </p:nvSpPr>
        <p:spPr>
          <a:xfrm>
            <a:off x="579801" y="3815483"/>
            <a:ext cx="4098762" cy="1881032"/>
          </a:xfrm>
          <a:prstGeom prst="roundRect">
            <a:avLst>
              <a:gd name="adj" fmla="val 14673"/>
            </a:avLst>
          </a:prstGeom>
          <a:solidFill>
            <a:schemeClr val="bg1"/>
          </a:solidFill>
          <a:ln w="63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endParaRPr lang="en-US" sz="1800">
              <a:solidFill>
                <a:srgbClr val="002D72"/>
              </a:solidFill>
              <a:effectLst/>
              <a:latin typeface="Calibri" panose="020F0502020204030204" pitchFamily="34" charset="0"/>
              <a:ea typeface="Times New Roman" panose="02020603050405020304" pitchFamily="18" charset="0"/>
            </a:endParaRPr>
          </a:p>
          <a:p>
            <a:pPr algn="ctr"/>
            <a:endParaRPr lang="en-US">
              <a:solidFill>
                <a:srgbClr val="002D72"/>
              </a:solidFill>
            </a:endParaRPr>
          </a:p>
          <a:p>
            <a:pPr algn="ctr"/>
            <a:r>
              <a:rPr lang="lt-LT">
                <a:solidFill>
                  <a:srgbClr val="002D72"/>
                </a:solidFill>
              </a:rPr>
              <a:t>Savivaldybėms buvo išsiųsta </a:t>
            </a:r>
            <a:endParaRPr lang="en-US">
              <a:solidFill>
                <a:srgbClr val="002D72"/>
              </a:solidFill>
            </a:endParaRPr>
          </a:p>
          <a:p>
            <a:pPr algn="ctr"/>
            <a:r>
              <a:rPr lang="lt-LT" sz="2400" b="1">
                <a:solidFill>
                  <a:srgbClr val="002D72"/>
                </a:solidFill>
              </a:rPr>
              <a:t>47</a:t>
            </a:r>
            <a:r>
              <a:rPr lang="lt-LT">
                <a:solidFill>
                  <a:srgbClr val="002D72"/>
                </a:solidFill>
              </a:rPr>
              <a:t> raštai </a:t>
            </a:r>
            <a:endParaRPr lang="en-US">
              <a:solidFill>
                <a:srgbClr val="002D72"/>
              </a:solidFill>
            </a:endParaRPr>
          </a:p>
          <a:p>
            <a:pPr algn="ctr"/>
            <a:r>
              <a:rPr lang="lt-LT">
                <a:solidFill>
                  <a:srgbClr val="002D72"/>
                </a:solidFill>
              </a:rPr>
              <a:t>su prašymu informuoti, ar </a:t>
            </a:r>
            <a:endParaRPr lang="en-US">
              <a:solidFill>
                <a:srgbClr val="002D72"/>
              </a:solidFill>
            </a:endParaRPr>
          </a:p>
          <a:p>
            <a:pPr algn="ctr"/>
            <a:r>
              <a:rPr lang="lt-LT">
                <a:solidFill>
                  <a:srgbClr val="002D72"/>
                </a:solidFill>
              </a:rPr>
              <a:t>pareiškėjų nurodytuose sklypuose</a:t>
            </a:r>
            <a:endParaRPr lang="en-US">
              <a:solidFill>
                <a:srgbClr val="002D72"/>
              </a:solidFill>
            </a:endParaRPr>
          </a:p>
          <a:p>
            <a:pPr algn="ctr"/>
            <a:r>
              <a:rPr lang="lt-LT">
                <a:solidFill>
                  <a:srgbClr val="002D72"/>
                </a:solidFill>
              </a:rPr>
              <a:t> yra galima saulės šviesos energijos elektrinių statyba</a:t>
            </a:r>
          </a:p>
          <a:p>
            <a:pPr marL="457200" indent="-457200" algn="ctr"/>
            <a:endParaRPr lang="en-US" sz="1800">
              <a:solidFill>
                <a:srgbClr val="002D72"/>
              </a:solidFill>
              <a:effectLst/>
              <a:latin typeface="Calibri" panose="020F0502020204030204" pitchFamily="34" charset="0"/>
              <a:ea typeface="Times New Roman" panose="02020603050405020304" pitchFamily="18" charset="0"/>
            </a:endParaRPr>
          </a:p>
          <a:p>
            <a:pPr marL="457200" indent="-457200"/>
            <a:endParaRPr lang="lt-LT" sz="1800">
              <a:solidFill>
                <a:srgbClr val="002D72"/>
              </a:solidFill>
              <a:effectLst/>
              <a:latin typeface="Calibri" panose="020F0502020204030204" pitchFamily="34" charset="0"/>
              <a:ea typeface="Calibri" panose="020F0502020204030204" pitchFamily="34" charset="0"/>
            </a:endParaRPr>
          </a:p>
        </p:txBody>
      </p:sp>
      <p:cxnSp>
        <p:nvCxnSpPr>
          <p:cNvPr id="17" name="Straight Connector 16">
            <a:extLst>
              <a:ext uri="{FF2B5EF4-FFF2-40B4-BE49-F238E27FC236}">
                <a16:creationId xmlns:a16="http://schemas.microsoft.com/office/drawing/2014/main" id="{B6A5E63A-8E62-B346-3E31-058AABDBD645}"/>
              </a:ext>
            </a:extLst>
          </p:cNvPr>
          <p:cNvCxnSpPr>
            <a:cxnSpLocks/>
          </p:cNvCxnSpPr>
          <p:nvPr/>
        </p:nvCxnSpPr>
        <p:spPr>
          <a:xfrm>
            <a:off x="610539" y="4231606"/>
            <a:ext cx="0" cy="1054947"/>
          </a:xfrm>
          <a:prstGeom prst="line">
            <a:avLst/>
          </a:prstGeom>
          <a:solidFill>
            <a:schemeClr val="bg1">
              <a:alpha val="0"/>
            </a:schemeClr>
          </a:solidFill>
          <a:ln w="69850" cap="rnd">
            <a:gradFill flip="none" rotWithShape="1">
              <a:gsLst>
                <a:gs pos="0">
                  <a:schemeClr val="accent5"/>
                </a:gs>
                <a:gs pos="100000">
                  <a:schemeClr val="accent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cxnSp>
      <p:sp>
        <p:nvSpPr>
          <p:cNvPr id="18" name="Freeform: Shape 17">
            <a:extLst>
              <a:ext uri="{FF2B5EF4-FFF2-40B4-BE49-F238E27FC236}">
                <a16:creationId xmlns:a16="http://schemas.microsoft.com/office/drawing/2014/main" id="{1B48E469-817F-07A3-1B8C-0E29438DC899}"/>
              </a:ext>
            </a:extLst>
          </p:cNvPr>
          <p:cNvSpPr/>
          <p:nvPr/>
        </p:nvSpPr>
        <p:spPr>
          <a:xfrm>
            <a:off x="4772698" y="4596611"/>
            <a:ext cx="200116" cy="318776"/>
          </a:xfrm>
          <a:custGeom>
            <a:avLst/>
            <a:gdLst>
              <a:gd name="connsiteX0" fmla="*/ 2678430 w 2753182"/>
              <a:gd name="connsiteY0" fmla="*/ 2160308 h 4686338"/>
              <a:gd name="connsiteX1" fmla="*/ 592950 w 2753182"/>
              <a:gd name="connsiteY1" fmla="*/ 74867 h 4686338"/>
              <a:gd name="connsiteX2" fmla="*/ 411671 w 2753182"/>
              <a:gd name="connsiteY2" fmla="*/ 0 h 4686338"/>
              <a:gd name="connsiteX3" fmla="*/ 230391 w 2753182"/>
              <a:gd name="connsiteY3" fmla="*/ 74867 h 4686338"/>
              <a:gd name="connsiteX4" fmla="*/ 76810 w 2753182"/>
              <a:gd name="connsiteY4" fmla="*/ 228410 h 4686338"/>
              <a:gd name="connsiteX5" fmla="*/ 76810 w 2753182"/>
              <a:gd name="connsiteY5" fmla="*/ 590969 h 4686338"/>
              <a:gd name="connsiteX6" fmla="*/ 1828038 w 2753182"/>
              <a:gd name="connsiteY6" fmla="*/ 2342198 h 4686338"/>
              <a:gd name="connsiteX7" fmla="*/ 74867 w 2753182"/>
              <a:gd name="connsiteY7" fmla="*/ 4095369 h 4686338"/>
              <a:gd name="connsiteX8" fmla="*/ 0 w 2753182"/>
              <a:gd name="connsiteY8" fmla="*/ 4276611 h 4686338"/>
              <a:gd name="connsiteX9" fmla="*/ 74867 w 2753182"/>
              <a:gd name="connsiteY9" fmla="*/ 4457967 h 4686338"/>
              <a:gd name="connsiteX10" fmla="*/ 228448 w 2753182"/>
              <a:gd name="connsiteY10" fmla="*/ 4611472 h 4686338"/>
              <a:gd name="connsiteX11" fmla="*/ 409727 w 2753182"/>
              <a:gd name="connsiteY11" fmla="*/ 4686338 h 4686338"/>
              <a:gd name="connsiteX12" fmla="*/ 591007 w 2753182"/>
              <a:gd name="connsiteY12" fmla="*/ 4611472 h 4686338"/>
              <a:gd name="connsiteX13" fmla="*/ 2678430 w 2753182"/>
              <a:gd name="connsiteY13" fmla="*/ 2524125 h 4686338"/>
              <a:gd name="connsiteX14" fmla="*/ 2753182 w 2753182"/>
              <a:gd name="connsiteY14" fmla="*/ 2342312 h 4686338"/>
              <a:gd name="connsiteX15" fmla="*/ 2678430 w 2753182"/>
              <a:gd name="connsiteY15" fmla="*/ 2160308 h 4686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53182" h="4686338">
                <a:moveTo>
                  <a:pt x="2678430" y="2160308"/>
                </a:moveTo>
                <a:lnTo>
                  <a:pt x="592950" y="74867"/>
                </a:lnTo>
                <a:cubicBezTo>
                  <a:pt x="544716" y="26594"/>
                  <a:pt x="480327" y="0"/>
                  <a:pt x="411671" y="0"/>
                </a:cubicBezTo>
                <a:cubicBezTo>
                  <a:pt x="343014" y="0"/>
                  <a:pt x="278625" y="26594"/>
                  <a:pt x="230391" y="74867"/>
                </a:cubicBezTo>
                <a:lnTo>
                  <a:pt x="76810" y="228410"/>
                </a:lnTo>
                <a:cubicBezTo>
                  <a:pt x="-23127" y="328460"/>
                  <a:pt x="-23127" y="491071"/>
                  <a:pt x="76810" y="590969"/>
                </a:cubicBezTo>
                <a:lnTo>
                  <a:pt x="1828038" y="2342198"/>
                </a:lnTo>
                <a:lnTo>
                  <a:pt x="74867" y="4095369"/>
                </a:lnTo>
                <a:cubicBezTo>
                  <a:pt x="26632" y="4143642"/>
                  <a:pt x="0" y="4207993"/>
                  <a:pt x="0" y="4276611"/>
                </a:cubicBezTo>
                <a:cubicBezTo>
                  <a:pt x="0" y="4345305"/>
                  <a:pt x="26632" y="4409656"/>
                  <a:pt x="74867" y="4457967"/>
                </a:cubicBezTo>
                <a:lnTo>
                  <a:pt x="228448" y="4611472"/>
                </a:lnTo>
                <a:cubicBezTo>
                  <a:pt x="276720" y="4659745"/>
                  <a:pt x="341071" y="4686338"/>
                  <a:pt x="409727" y="4686338"/>
                </a:cubicBezTo>
                <a:cubicBezTo>
                  <a:pt x="478384" y="4686338"/>
                  <a:pt x="542773" y="4659745"/>
                  <a:pt x="591007" y="4611472"/>
                </a:cubicBezTo>
                <a:lnTo>
                  <a:pt x="2678430" y="2524125"/>
                </a:lnTo>
                <a:cubicBezTo>
                  <a:pt x="2726779" y="2475700"/>
                  <a:pt x="2753335" y="2411044"/>
                  <a:pt x="2753182" y="2342312"/>
                </a:cubicBezTo>
                <a:cubicBezTo>
                  <a:pt x="2753335" y="2273313"/>
                  <a:pt x="2726779" y="2208695"/>
                  <a:pt x="2678430" y="2160308"/>
                </a:cubicBezTo>
                <a:close/>
              </a:path>
            </a:pathLst>
          </a:custGeom>
          <a:gradFill>
            <a:gsLst>
              <a:gs pos="0">
                <a:schemeClr val="accent5"/>
              </a:gs>
              <a:gs pos="100000">
                <a:schemeClr val="accent6"/>
              </a:gs>
            </a:gsLst>
            <a:lin ang="2700000" scaled="1"/>
          </a:gradFill>
          <a:ln w="9525" cap="flat">
            <a:noFill/>
            <a:prstDash val="solid"/>
            <a:miter/>
          </a:ln>
        </p:spPr>
        <p:txBody>
          <a:bodyPr rtlCol="0" anchor="ctr"/>
          <a:lstStyle/>
          <a:p>
            <a:endParaRPr lang="en-ID"/>
          </a:p>
        </p:txBody>
      </p:sp>
      <p:sp>
        <p:nvSpPr>
          <p:cNvPr id="19" name="Rectangle: Rounded Corners 18">
            <a:extLst>
              <a:ext uri="{FF2B5EF4-FFF2-40B4-BE49-F238E27FC236}">
                <a16:creationId xmlns:a16="http://schemas.microsoft.com/office/drawing/2014/main" id="{2B87921B-4CDF-3B80-95D7-25DB0FAAA249}"/>
              </a:ext>
            </a:extLst>
          </p:cNvPr>
          <p:cNvSpPr/>
          <p:nvPr/>
        </p:nvSpPr>
        <p:spPr>
          <a:xfrm>
            <a:off x="5066950" y="3815483"/>
            <a:ext cx="5555006" cy="1881032"/>
          </a:xfrm>
          <a:prstGeom prst="roundRect">
            <a:avLst>
              <a:gd name="adj" fmla="val 14673"/>
            </a:avLst>
          </a:prstGeom>
          <a:solidFill>
            <a:schemeClr val="bg1"/>
          </a:solidFill>
          <a:ln w="6350">
            <a:solidFill>
              <a:schemeClr val="bg1">
                <a:lumMod val="6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457200" indent="-457200" algn="ctr"/>
            <a:endParaRPr lang="en-US">
              <a:solidFill>
                <a:srgbClr val="002D72"/>
              </a:solidFill>
            </a:endParaRPr>
          </a:p>
          <a:p>
            <a:pPr marL="457200" indent="-457200" algn="ctr"/>
            <a:endParaRPr lang="en-US">
              <a:solidFill>
                <a:srgbClr val="002D72"/>
              </a:solidFill>
            </a:endParaRPr>
          </a:p>
          <a:p>
            <a:pPr marL="457200" indent="-457200" algn="ctr"/>
            <a:endParaRPr lang="en-US">
              <a:solidFill>
                <a:srgbClr val="002D72"/>
              </a:solidFill>
            </a:endParaRPr>
          </a:p>
          <a:p>
            <a:pPr marL="457200" indent="-457200" algn="ctr"/>
            <a:r>
              <a:rPr lang="lt-LT">
                <a:solidFill>
                  <a:srgbClr val="002D72"/>
                </a:solidFill>
              </a:rPr>
              <a:t>Gauta </a:t>
            </a:r>
            <a:r>
              <a:rPr lang="lt-LT" sz="2400" b="1">
                <a:solidFill>
                  <a:srgbClr val="002D72"/>
                </a:solidFill>
              </a:rPr>
              <a:t>30</a:t>
            </a:r>
            <a:r>
              <a:rPr lang="lt-LT">
                <a:solidFill>
                  <a:srgbClr val="002D72"/>
                </a:solidFill>
              </a:rPr>
              <a:t> atsakymų, iš jų: </a:t>
            </a:r>
            <a:r>
              <a:rPr lang="lt-LT" sz="2400" b="1">
                <a:solidFill>
                  <a:srgbClr val="002D72"/>
                </a:solidFill>
              </a:rPr>
              <a:t>22</a:t>
            </a:r>
            <a:r>
              <a:rPr lang="lt-LT">
                <a:solidFill>
                  <a:srgbClr val="002D72"/>
                </a:solidFill>
              </a:rPr>
              <a:t>– statyba galima, </a:t>
            </a:r>
            <a:endParaRPr lang="en-US">
              <a:solidFill>
                <a:srgbClr val="002D72"/>
              </a:solidFill>
            </a:endParaRPr>
          </a:p>
          <a:p>
            <a:pPr marL="457200" indent="-457200" algn="ctr"/>
            <a:r>
              <a:rPr lang="lt-LT" sz="2400" b="1">
                <a:solidFill>
                  <a:srgbClr val="002D72"/>
                </a:solidFill>
              </a:rPr>
              <a:t>6</a:t>
            </a:r>
            <a:r>
              <a:rPr lang="lt-LT">
                <a:solidFill>
                  <a:srgbClr val="002D72"/>
                </a:solidFill>
              </a:rPr>
              <a:t> – statyba galima su sąlygomis ir apribojimais, </a:t>
            </a:r>
            <a:endParaRPr lang="en-US">
              <a:solidFill>
                <a:srgbClr val="002D72"/>
              </a:solidFill>
            </a:endParaRPr>
          </a:p>
          <a:p>
            <a:pPr marL="457200" indent="-457200" algn="ctr"/>
            <a:r>
              <a:rPr lang="lt-LT" sz="2800" b="1">
                <a:solidFill>
                  <a:srgbClr val="002D72"/>
                </a:solidFill>
              </a:rPr>
              <a:t>2</a:t>
            </a:r>
            <a:r>
              <a:rPr lang="lt-LT">
                <a:solidFill>
                  <a:srgbClr val="002D72"/>
                </a:solidFill>
              </a:rPr>
              <a:t> – statyba negalima (0,5 GW)</a:t>
            </a:r>
            <a:endParaRPr lang="en-US">
              <a:solidFill>
                <a:srgbClr val="002D72"/>
              </a:solidFill>
            </a:endParaRPr>
          </a:p>
          <a:p>
            <a:pPr marL="457200" indent="-457200" algn="ctr"/>
            <a:endParaRPr lang="en-US" sz="1800">
              <a:solidFill>
                <a:srgbClr val="002D72"/>
              </a:solidFill>
              <a:effectLst/>
              <a:latin typeface="Calibri" panose="020F0502020204030204" pitchFamily="34" charset="0"/>
              <a:ea typeface="Times New Roman" panose="02020603050405020304" pitchFamily="18" charset="0"/>
            </a:endParaRPr>
          </a:p>
          <a:p>
            <a:pPr marL="457200" indent="-457200"/>
            <a:endParaRPr lang="lt-LT" sz="1800">
              <a:solidFill>
                <a:srgbClr val="002D72"/>
              </a:solidFill>
              <a:effectLst/>
              <a:latin typeface="Calibri" panose="020F0502020204030204" pitchFamily="34" charset="0"/>
              <a:ea typeface="Calibri" panose="020F0502020204030204" pitchFamily="34" charset="0"/>
            </a:endParaRPr>
          </a:p>
        </p:txBody>
      </p:sp>
      <p:cxnSp>
        <p:nvCxnSpPr>
          <p:cNvPr id="20" name="Straight Connector 19">
            <a:extLst>
              <a:ext uri="{FF2B5EF4-FFF2-40B4-BE49-F238E27FC236}">
                <a16:creationId xmlns:a16="http://schemas.microsoft.com/office/drawing/2014/main" id="{F9A41FAF-99A7-9711-0BC6-16E00A2D49A4}"/>
              </a:ext>
            </a:extLst>
          </p:cNvPr>
          <p:cNvCxnSpPr>
            <a:cxnSpLocks/>
          </p:cNvCxnSpPr>
          <p:nvPr/>
        </p:nvCxnSpPr>
        <p:spPr>
          <a:xfrm>
            <a:off x="10591100" y="4241554"/>
            <a:ext cx="0" cy="1054947"/>
          </a:xfrm>
          <a:prstGeom prst="line">
            <a:avLst/>
          </a:prstGeom>
          <a:solidFill>
            <a:schemeClr val="bg1">
              <a:alpha val="0"/>
            </a:schemeClr>
          </a:solidFill>
          <a:ln w="69850" cap="rnd">
            <a:gradFill flip="none" rotWithShape="1">
              <a:gsLst>
                <a:gs pos="0">
                  <a:schemeClr val="accent5"/>
                </a:gs>
                <a:gs pos="100000">
                  <a:schemeClr val="accent6"/>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2175728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C687F-9327-1F48-1FF0-6C1A106B0CA7}"/>
              </a:ext>
            </a:extLst>
          </p:cNvPr>
          <p:cNvSpPr>
            <a:spLocks noGrp="1"/>
          </p:cNvSpPr>
          <p:nvPr>
            <p:ph type="title"/>
          </p:nvPr>
        </p:nvSpPr>
        <p:spPr>
          <a:xfrm>
            <a:off x="609600" y="365125"/>
            <a:ext cx="10744200" cy="785985"/>
          </a:xfrm>
        </p:spPr>
        <p:txBody>
          <a:bodyPr/>
          <a:lstStyle/>
          <a:p>
            <a:pPr algn="ctr"/>
            <a:r>
              <a:rPr lang="lt" sz="2400" cap="all">
                <a:ea typeface="+mj-lt"/>
                <a:cs typeface="+mj-lt"/>
              </a:rPr>
              <a:t>Dėl pateiktų prašymų išduoti leidimus plėtoti elektros energijos gamybos pajėgumus įrengiant saulės šviesos energijos elektrines vertinimo </a:t>
            </a:r>
            <a:endParaRPr lang="en-US" sz="2400"/>
          </a:p>
        </p:txBody>
      </p:sp>
      <p:sp>
        <p:nvSpPr>
          <p:cNvPr id="3" name="Content Placeholder 2">
            <a:extLst>
              <a:ext uri="{FF2B5EF4-FFF2-40B4-BE49-F238E27FC236}">
                <a16:creationId xmlns:a16="http://schemas.microsoft.com/office/drawing/2014/main" id="{FC00F862-26A3-C508-BB70-AEA50F97196F}"/>
              </a:ext>
            </a:extLst>
          </p:cNvPr>
          <p:cNvSpPr>
            <a:spLocks noGrp="1"/>
          </p:cNvSpPr>
          <p:nvPr>
            <p:ph idx="1"/>
          </p:nvPr>
        </p:nvSpPr>
        <p:spPr>
          <a:xfrm>
            <a:off x="609600" y="1558170"/>
            <a:ext cx="11218068" cy="5055673"/>
          </a:xfrm>
        </p:spPr>
        <p:txBody>
          <a:bodyPr vert="horz" lIns="91440" tIns="45720" rIns="91440" bIns="45720" rtlCol="0" anchor="t">
            <a:normAutofit lnSpcReduction="10000"/>
          </a:bodyPr>
          <a:lstStyle/>
          <a:p>
            <a:pPr algn="just"/>
            <a:r>
              <a:rPr lang="lt-LT" sz="2000"/>
              <a:t>2022 m. rugsėjo 22 d. Taryba paskelbė viešąją konsultaciją dėl Asmenų pateiktų prašymų išduoti leidimus plėtoti elektros energijos gamybos pajėgumus įrengiant saulės šviesos energijos elektrines vertinimo tvarkos aprašo patvirtinimo (toliau - Aprašas).</a:t>
            </a:r>
          </a:p>
          <a:p>
            <a:pPr algn="just"/>
            <a:r>
              <a:rPr lang="lt-LT" sz="2000" b="1"/>
              <a:t>Aprašo tikslai:</a:t>
            </a:r>
          </a:p>
          <a:p>
            <a:pPr marL="0" indent="0" algn="just">
              <a:buNone/>
            </a:pPr>
            <a:r>
              <a:rPr lang="lt-LT" sz="2000"/>
              <a:t>1) patvirtinti</a:t>
            </a:r>
            <a:r>
              <a:rPr lang="lt-LT" sz="2000">
                <a:ea typeface="+mn-lt"/>
                <a:cs typeface="+mn-lt"/>
              </a:rPr>
              <a:t> </a:t>
            </a:r>
            <a:r>
              <a:rPr lang="lt-LT" sz="2000" b="1">
                <a:ea typeface="+mn-lt"/>
                <a:cs typeface="+mn-lt"/>
              </a:rPr>
              <a:t>reikalavimus, kurių pagrindu būtų vertinami asmenų pateikti prašymai išduoti leidimus plėtoti elektros energijos gamybos pajėgumus;</a:t>
            </a:r>
            <a:endParaRPr lang="lt-LT" sz="2000" b="1"/>
          </a:p>
          <a:p>
            <a:pPr marL="0" indent="0" algn="just">
              <a:buNone/>
            </a:pPr>
            <a:r>
              <a:rPr lang="lt-LT" sz="2000">
                <a:ea typeface="+mn-lt"/>
                <a:cs typeface="+mn-lt"/>
              </a:rPr>
              <a:t>2) </a:t>
            </a:r>
            <a:r>
              <a:rPr lang="lt-LT" sz="2000" b="1">
                <a:ea typeface="+mn-lt"/>
                <a:cs typeface="+mn-lt"/>
              </a:rPr>
              <a:t>sudaryti</a:t>
            </a:r>
            <a:r>
              <a:rPr lang="lt-LT" sz="2000">
                <a:ea typeface="+mn-lt"/>
                <a:cs typeface="+mn-lt"/>
              </a:rPr>
              <a:t> </a:t>
            </a:r>
            <a:r>
              <a:rPr lang="lt-LT" sz="2000" b="1">
                <a:ea typeface="+mn-lt"/>
                <a:cs typeface="+mn-lt"/>
              </a:rPr>
              <a:t>asmenų, atitikusių Apraše nustatytus reikalavimus, sąrašą</a:t>
            </a:r>
            <a:r>
              <a:rPr lang="lt-LT" sz="2000">
                <a:ea typeface="+mn-lt"/>
                <a:cs typeface="+mn-lt"/>
              </a:rPr>
              <a:t>. Asmenims, atitikusiems Apraše, Elektros energetikos įstatyme, Atsinaujinančių išteklių energetikos įstatyme, Leidimų išdavimo taisyklėse ir kituose teisės aktuose nustatytus reikalavimus leidimui plėtoti elektros energijos gamybos pajėgumus gauti, Tarybos posėdžiui būtų teikiami svarstyti klausimai, susiję su leidimų plėtoti elektros energijos gamybos pajėgumus išdavimu.</a:t>
            </a:r>
            <a:endParaRPr lang="lt-LT" sz="2000"/>
          </a:p>
          <a:p>
            <a:pPr algn="just"/>
            <a:r>
              <a:rPr lang="lt-LT" sz="2000"/>
              <a:t>Viešoji konsultacija vyks ir suinteresuotų asmenų pastabų Taryba lauks </a:t>
            </a:r>
            <a:r>
              <a:rPr lang="lt-LT" sz="2000" b="1"/>
              <a:t>iki 2022 m. spalio 3 d.</a:t>
            </a:r>
          </a:p>
          <a:p>
            <a:pPr algn="just"/>
            <a:r>
              <a:rPr lang="lt-LT" sz="2000" b="1"/>
              <a:t>2022 m. rugsėjo 29 d. 13 val. </a:t>
            </a:r>
            <a:r>
              <a:rPr lang="lt-LT" sz="2000"/>
              <a:t>planuojamas viešas Aprašo projekto pristatymas bei diskusija su rinkos dalyviais. </a:t>
            </a:r>
          </a:p>
          <a:p>
            <a:pPr algn="just"/>
            <a:r>
              <a:rPr lang="lt-LT" sz="2000" b="1"/>
              <a:t>Numatomas aprašo patvirtinimas – spalio viduryje. Ūkio subjektai turės galimybę pateikti informaciją per 10 k. d. nuo įsigaliojimo. Eilės sudarymas - lapkričio vidurys.</a:t>
            </a:r>
          </a:p>
        </p:txBody>
      </p:sp>
    </p:spTree>
    <p:extLst>
      <p:ext uri="{BB962C8B-B14F-4D97-AF65-F5344CB8AC3E}">
        <p14:creationId xmlns:p14="http://schemas.microsoft.com/office/powerpoint/2010/main" val="666362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79344-4002-D4A9-DCED-1F93DFF5C03F}"/>
              </a:ext>
            </a:extLst>
          </p:cNvPr>
          <p:cNvSpPr>
            <a:spLocks noGrp="1"/>
          </p:cNvSpPr>
          <p:nvPr>
            <p:ph type="title"/>
          </p:nvPr>
        </p:nvSpPr>
        <p:spPr>
          <a:xfrm>
            <a:off x="838200" y="365126"/>
            <a:ext cx="10515600" cy="871638"/>
          </a:xfrm>
        </p:spPr>
        <p:txBody>
          <a:bodyPr/>
          <a:lstStyle/>
          <a:p>
            <a:pPr algn="ctr"/>
            <a:br>
              <a:rPr lang="lt-LT" sz="3000"/>
            </a:br>
            <a:r>
              <a:rPr lang="lt-LT" sz="3000"/>
              <a:t>APRAŠU SIŪLOMI REIKALAVIMAI (1)</a:t>
            </a:r>
            <a:endParaRPr lang="lt-LT"/>
          </a:p>
        </p:txBody>
      </p:sp>
      <p:pic>
        <p:nvPicPr>
          <p:cNvPr id="4" name="Picture 4" descr="Graphical user interface, text, application&#10;&#10;Description automatically generated">
            <a:extLst>
              <a:ext uri="{FF2B5EF4-FFF2-40B4-BE49-F238E27FC236}">
                <a16:creationId xmlns:a16="http://schemas.microsoft.com/office/drawing/2014/main" id="{89725D29-D709-272D-E0AE-48F70335BF37}"/>
              </a:ext>
            </a:extLst>
          </p:cNvPr>
          <p:cNvPicPr>
            <a:picLocks noGrp="1" noChangeAspect="1"/>
          </p:cNvPicPr>
          <p:nvPr>
            <p:ph idx="1"/>
          </p:nvPr>
        </p:nvPicPr>
        <p:blipFill>
          <a:blip r:embed="rId2"/>
          <a:stretch>
            <a:fillRect/>
          </a:stretch>
        </p:blipFill>
        <p:spPr>
          <a:xfrm>
            <a:off x="726418" y="3119027"/>
            <a:ext cx="3346889" cy="801086"/>
          </a:xfrm>
        </p:spPr>
      </p:pic>
      <p:pic>
        <p:nvPicPr>
          <p:cNvPr id="5" name="Picture 5" descr="A picture containing shape&#10;&#10;Description automatically generated">
            <a:extLst>
              <a:ext uri="{FF2B5EF4-FFF2-40B4-BE49-F238E27FC236}">
                <a16:creationId xmlns:a16="http://schemas.microsoft.com/office/drawing/2014/main" id="{367D2027-6CD7-DC6F-9417-E8DCD62D6B15}"/>
              </a:ext>
            </a:extLst>
          </p:cNvPr>
          <p:cNvPicPr>
            <a:picLocks noChangeAspect="1"/>
          </p:cNvPicPr>
          <p:nvPr/>
        </p:nvPicPr>
        <p:blipFill>
          <a:blip r:embed="rId3"/>
          <a:stretch>
            <a:fillRect/>
          </a:stretch>
        </p:blipFill>
        <p:spPr>
          <a:xfrm>
            <a:off x="4069036" y="2379005"/>
            <a:ext cx="747548" cy="738024"/>
          </a:xfrm>
          <a:prstGeom prst="rect">
            <a:avLst/>
          </a:prstGeom>
        </p:spPr>
      </p:pic>
      <p:pic>
        <p:nvPicPr>
          <p:cNvPr id="6" name="Picture 6">
            <a:extLst>
              <a:ext uri="{FF2B5EF4-FFF2-40B4-BE49-F238E27FC236}">
                <a16:creationId xmlns:a16="http://schemas.microsoft.com/office/drawing/2014/main" id="{5D33CC8C-7D79-0E78-5B0F-DE77D7A16565}"/>
              </a:ext>
            </a:extLst>
          </p:cNvPr>
          <p:cNvPicPr>
            <a:picLocks noChangeAspect="1"/>
          </p:cNvPicPr>
          <p:nvPr/>
        </p:nvPicPr>
        <p:blipFill>
          <a:blip r:embed="rId4"/>
          <a:stretch>
            <a:fillRect/>
          </a:stretch>
        </p:blipFill>
        <p:spPr>
          <a:xfrm>
            <a:off x="4040845" y="3379623"/>
            <a:ext cx="808312" cy="164444"/>
          </a:xfrm>
          <a:prstGeom prst="rect">
            <a:avLst/>
          </a:prstGeom>
        </p:spPr>
      </p:pic>
      <p:pic>
        <p:nvPicPr>
          <p:cNvPr id="7" name="Picture 7">
            <a:extLst>
              <a:ext uri="{FF2B5EF4-FFF2-40B4-BE49-F238E27FC236}">
                <a16:creationId xmlns:a16="http://schemas.microsoft.com/office/drawing/2014/main" id="{CA8FF0C1-24B8-78C3-443D-2C0542307061}"/>
              </a:ext>
            </a:extLst>
          </p:cNvPr>
          <p:cNvPicPr>
            <a:picLocks noChangeAspect="1"/>
          </p:cNvPicPr>
          <p:nvPr/>
        </p:nvPicPr>
        <p:blipFill>
          <a:blip r:embed="rId5"/>
          <a:stretch>
            <a:fillRect/>
          </a:stretch>
        </p:blipFill>
        <p:spPr>
          <a:xfrm>
            <a:off x="4070350" y="3899229"/>
            <a:ext cx="779956" cy="649233"/>
          </a:xfrm>
          <a:prstGeom prst="rect">
            <a:avLst/>
          </a:prstGeom>
        </p:spPr>
      </p:pic>
      <p:pic>
        <p:nvPicPr>
          <p:cNvPr id="8" name="Picture 8" descr="Text&#10;&#10;Description automatically generated">
            <a:extLst>
              <a:ext uri="{FF2B5EF4-FFF2-40B4-BE49-F238E27FC236}">
                <a16:creationId xmlns:a16="http://schemas.microsoft.com/office/drawing/2014/main" id="{FE29BF8B-542C-6EE8-F18D-891AC5C85EB0}"/>
              </a:ext>
            </a:extLst>
          </p:cNvPr>
          <p:cNvPicPr>
            <a:picLocks noChangeAspect="1"/>
          </p:cNvPicPr>
          <p:nvPr/>
        </p:nvPicPr>
        <p:blipFill>
          <a:blip r:embed="rId6"/>
          <a:stretch>
            <a:fillRect/>
          </a:stretch>
        </p:blipFill>
        <p:spPr>
          <a:xfrm>
            <a:off x="1097621" y="5095003"/>
            <a:ext cx="9191830" cy="1589117"/>
          </a:xfrm>
          <a:prstGeom prst="rect">
            <a:avLst/>
          </a:prstGeom>
          <a:solidFill>
            <a:srgbClr val="6BCABA"/>
          </a:solidFill>
        </p:spPr>
      </p:pic>
      <p:pic>
        <p:nvPicPr>
          <p:cNvPr id="9" name="Picture 9">
            <a:extLst>
              <a:ext uri="{FF2B5EF4-FFF2-40B4-BE49-F238E27FC236}">
                <a16:creationId xmlns:a16="http://schemas.microsoft.com/office/drawing/2014/main" id="{BEC8D5EC-9B68-ADAF-E292-059B5996D05B}"/>
              </a:ext>
            </a:extLst>
          </p:cNvPr>
          <p:cNvPicPr>
            <a:picLocks noChangeAspect="1"/>
          </p:cNvPicPr>
          <p:nvPr/>
        </p:nvPicPr>
        <p:blipFill>
          <a:blip r:embed="rId7"/>
          <a:stretch>
            <a:fillRect/>
          </a:stretch>
        </p:blipFill>
        <p:spPr>
          <a:xfrm>
            <a:off x="4781331" y="2123508"/>
            <a:ext cx="3311609" cy="729633"/>
          </a:xfrm>
          <a:prstGeom prst="rect">
            <a:avLst/>
          </a:prstGeom>
        </p:spPr>
      </p:pic>
      <p:pic>
        <p:nvPicPr>
          <p:cNvPr id="10" name="Picture 10" descr="Text&#10;&#10;Description automatically generated">
            <a:extLst>
              <a:ext uri="{FF2B5EF4-FFF2-40B4-BE49-F238E27FC236}">
                <a16:creationId xmlns:a16="http://schemas.microsoft.com/office/drawing/2014/main" id="{99480CE7-4DCC-9E92-B2B1-DE758D07AEA4}"/>
              </a:ext>
            </a:extLst>
          </p:cNvPr>
          <p:cNvPicPr>
            <a:picLocks noChangeAspect="1"/>
          </p:cNvPicPr>
          <p:nvPr/>
        </p:nvPicPr>
        <p:blipFill>
          <a:blip r:embed="rId8"/>
          <a:stretch>
            <a:fillRect/>
          </a:stretch>
        </p:blipFill>
        <p:spPr>
          <a:xfrm>
            <a:off x="4781331" y="3166058"/>
            <a:ext cx="3270421" cy="525409"/>
          </a:xfrm>
          <a:prstGeom prst="rect">
            <a:avLst/>
          </a:prstGeom>
        </p:spPr>
      </p:pic>
      <p:pic>
        <p:nvPicPr>
          <p:cNvPr id="11" name="Picture 11">
            <a:extLst>
              <a:ext uri="{FF2B5EF4-FFF2-40B4-BE49-F238E27FC236}">
                <a16:creationId xmlns:a16="http://schemas.microsoft.com/office/drawing/2014/main" id="{3BC4A4A6-968A-69C1-A679-8FECD06BE6FE}"/>
              </a:ext>
            </a:extLst>
          </p:cNvPr>
          <p:cNvPicPr>
            <a:picLocks noChangeAspect="1"/>
          </p:cNvPicPr>
          <p:nvPr/>
        </p:nvPicPr>
        <p:blipFill>
          <a:blip r:embed="rId9"/>
          <a:stretch>
            <a:fillRect/>
          </a:stretch>
        </p:blipFill>
        <p:spPr>
          <a:xfrm>
            <a:off x="4781331" y="4042456"/>
            <a:ext cx="3312177" cy="829900"/>
          </a:xfrm>
          <a:prstGeom prst="rect">
            <a:avLst/>
          </a:prstGeom>
        </p:spPr>
      </p:pic>
      <p:pic>
        <p:nvPicPr>
          <p:cNvPr id="12" name="Picture 12">
            <a:extLst>
              <a:ext uri="{FF2B5EF4-FFF2-40B4-BE49-F238E27FC236}">
                <a16:creationId xmlns:a16="http://schemas.microsoft.com/office/drawing/2014/main" id="{77FC19E7-8766-CA39-6B93-71291EBACDA9}"/>
              </a:ext>
            </a:extLst>
          </p:cNvPr>
          <p:cNvPicPr>
            <a:picLocks noChangeAspect="1"/>
          </p:cNvPicPr>
          <p:nvPr/>
        </p:nvPicPr>
        <p:blipFill>
          <a:blip r:embed="rId10"/>
          <a:stretch>
            <a:fillRect/>
          </a:stretch>
        </p:blipFill>
        <p:spPr>
          <a:xfrm rot="360000">
            <a:off x="8115331" y="1987629"/>
            <a:ext cx="1146861" cy="1246490"/>
          </a:xfrm>
          <a:prstGeom prst="rect">
            <a:avLst/>
          </a:prstGeom>
        </p:spPr>
      </p:pic>
      <p:pic>
        <p:nvPicPr>
          <p:cNvPr id="13" name="Picture 13" descr="A picture containing dark&#10;&#10;Description automatically generated">
            <a:extLst>
              <a:ext uri="{FF2B5EF4-FFF2-40B4-BE49-F238E27FC236}">
                <a16:creationId xmlns:a16="http://schemas.microsoft.com/office/drawing/2014/main" id="{CAC45B55-EEAD-7C55-39C6-F1192B155A03}"/>
              </a:ext>
            </a:extLst>
          </p:cNvPr>
          <p:cNvPicPr>
            <a:picLocks noChangeAspect="1"/>
          </p:cNvPicPr>
          <p:nvPr/>
        </p:nvPicPr>
        <p:blipFill>
          <a:blip r:embed="rId11"/>
          <a:stretch>
            <a:fillRect/>
          </a:stretch>
        </p:blipFill>
        <p:spPr>
          <a:xfrm rot="21180000">
            <a:off x="8113074" y="3608604"/>
            <a:ext cx="1146603" cy="1070146"/>
          </a:xfrm>
          <a:prstGeom prst="rect">
            <a:avLst/>
          </a:prstGeom>
        </p:spPr>
      </p:pic>
      <p:pic>
        <p:nvPicPr>
          <p:cNvPr id="14" name="Picture 14" descr="Text&#10;&#10;Description automatically generated">
            <a:extLst>
              <a:ext uri="{FF2B5EF4-FFF2-40B4-BE49-F238E27FC236}">
                <a16:creationId xmlns:a16="http://schemas.microsoft.com/office/drawing/2014/main" id="{C4048F91-BF34-57EA-906E-421F5CBA39AC}"/>
              </a:ext>
            </a:extLst>
          </p:cNvPr>
          <p:cNvPicPr>
            <a:picLocks noChangeAspect="1"/>
          </p:cNvPicPr>
          <p:nvPr/>
        </p:nvPicPr>
        <p:blipFill>
          <a:blip r:embed="rId12"/>
          <a:stretch>
            <a:fillRect/>
          </a:stretch>
        </p:blipFill>
        <p:spPr>
          <a:xfrm>
            <a:off x="9128803" y="1926346"/>
            <a:ext cx="1740338" cy="425959"/>
          </a:xfrm>
          <a:prstGeom prst="rect">
            <a:avLst/>
          </a:prstGeom>
        </p:spPr>
      </p:pic>
      <p:pic>
        <p:nvPicPr>
          <p:cNvPr id="15" name="Picture 15" descr="A picture containing text&#10;&#10;Description automatically generated">
            <a:extLst>
              <a:ext uri="{FF2B5EF4-FFF2-40B4-BE49-F238E27FC236}">
                <a16:creationId xmlns:a16="http://schemas.microsoft.com/office/drawing/2014/main" id="{1F35C1EC-87F0-CBC2-22B2-21007BE894D1}"/>
              </a:ext>
            </a:extLst>
          </p:cNvPr>
          <p:cNvPicPr>
            <a:picLocks noChangeAspect="1"/>
          </p:cNvPicPr>
          <p:nvPr/>
        </p:nvPicPr>
        <p:blipFill>
          <a:blip r:embed="rId13"/>
          <a:stretch>
            <a:fillRect/>
          </a:stretch>
        </p:blipFill>
        <p:spPr>
          <a:xfrm>
            <a:off x="9128803" y="2851793"/>
            <a:ext cx="1740338" cy="430338"/>
          </a:xfrm>
          <a:prstGeom prst="rect">
            <a:avLst/>
          </a:prstGeom>
        </p:spPr>
      </p:pic>
      <p:pic>
        <p:nvPicPr>
          <p:cNvPr id="16" name="Picture 16">
            <a:extLst>
              <a:ext uri="{FF2B5EF4-FFF2-40B4-BE49-F238E27FC236}">
                <a16:creationId xmlns:a16="http://schemas.microsoft.com/office/drawing/2014/main" id="{06A3F593-9269-B3AA-B0FF-AC5FB89A59BE}"/>
              </a:ext>
            </a:extLst>
          </p:cNvPr>
          <p:cNvPicPr>
            <a:picLocks noChangeAspect="1"/>
          </p:cNvPicPr>
          <p:nvPr/>
        </p:nvPicPr>
        <p:blipFill>
          <a:blip r:embed="rId14"/>
          <a:stretch>
            <a:fillRect/>
          </a:stretch>
        </p:blipFill>
        <p:spPr>
          <a:xfrm>
            <a:off x="9128803" y="3741158"/>
            <a:ext cx="1766463" cy="1002856"/>
          </a:xfrm>
          <a:prstGeom prst="rect">
            <a:avLst/>
          </a:prstGeom>
        </p:spPr>
      </p:pic>
    </p:spTree>
    <p:extLst>
      <p:ext uri="{BB962C8B-B14F-4D97-AF65-F5344CB8AC3E}">
        <p14:creationId xmlns:p14="http://schemas.microsoft.com/office/powerpoint/2010/main" val="3019661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A5333-8863-1278-8479-86781F5507C9}"/>
              </a:ext>
            </a:extLst>
          </p:cNvPr>
          <p:cNvSpPr>
            <a:spLocks noGrp="1"/>
          </p:cNvSpPr>
          <p:nvPr>
            <p:ph type="title"/>
          </p:nvPr>
        </p:nvSpPr>
        <p:spPr/>
        <p:txBody>
          <a:bodyPr/>
          <a:lstStyle/>
          <a:p>
            <a:pPr algn="ctr"/>
            <a:br>
              <a:rPr lang="en-US" sz="3000">
                <a:ea typeface="+mj-lt"/>
                <a:cs typeface="+mj-lt"/>
              </a:rPr>
            </a:br>
            <a:r>
              <a:rPr lang="lt-LT" sz="3000">
                <a:ea typeface="+mj-lt"/>
                <a:cs typeface="+mj-lt"/>
              </a:rPr>
              <a:t>APRAŠU SIŪLOMI REIKALAVIMAI (2)</a:t>
            </a:r>
            <a:endParaRPr lang="lt-LT" sz="3000"/>
          </a:p>
        </p:txBody>
      </p:sp>
      <p:pic>
        <p:nvPicPr>
          <p:cNvPr id="4" name="Picture 4" descr="Graphical user interface, text&#10;&#10;Description automatically generated">
            <a:extLst>
              <a:ext uri="{FF2B5EF4-FFF2-40B4-BE49-F238E27FC236}">
                <a16:creationId xmlns:a16="http://schemas.microsoft.com/office/drawing/2014/main" id="{A9791ACD-EA9C-21CE-161A-58508509E6FB}"/>
              </a:ext>
            </a:extLst>
          </p:cNvPr>
          <p:cNvPicPr>
            <a:picLocks noGrp="1" noChangeAspect="1"/>
          </p:cNvPicPr>
          <p:nvPr>
            <p:ph idx="1"/>
          </p:nvPr>
        </p:nvPicPr>
        <p:blipFill>
          <a:blip r:embed="rId2"/>
          <a:stretch>
            <a:fillRect/>
          </a:stretch>
        </p:blipFill>
        <p:spPr>
          <a:xfrm>
            <a:off x="963114" y="3401491"/>
            <a:ext cx="3899808" cy="755469"/>
          </a:xfrm>
        </p:spPr>
      </p:pic>
      <p:pic>
        <p:nvPicPr>
          <p:cNvPr id="5" name="Picture 5" descr="A picture containing lamp, light&#10;&#10;Description automatically generated">
            <a:extLst>
              <a:ext uri="{FF2B5EF4-FFF2-40B4-BE49-F238E27FC236}">
                <a16:creationId xmlns:a16="http://schemas.microsoft.com/office/drawing/2014/main" id="{A5D75CC0-5273-A8B2-6C87-936D8D537A8C}"/>
              </a:ext>
            </a:extLst>
          </p:cNvPr>
          <p:cNvPicPr>
            <a:picLocks noChangeAspect="1"/>
          </p:cNvPicPr>
          <p:nvPr/>
        </p:nvPicPr>
        <p:blipFill>
          <a:blip r:embed="rId3"/>
          <a:stretch>
            <a:fillRect/>
          </a:stretch>
        </p:blipFill>
        <p:spPr>
          <a:xfrm rot="1680000">
            <a:off x="5232121" y="1929823"/>
            <a:ext cx="627833" cy="1743347"/>
          </a:xfrm>
          <a:prstGeom prst="rect">
            <a:avLst/>
          </a:prstGeom>
        </p:spPr>
      </p:pic>
      <p:pic>
        <p:nvPicPr>
          <p:cNvPr id="6" name="Picture 6" descr="A picture containing lamp&#10;&#10;Description automatically generated">
            <a:extLst>
              <a:ext uri="{FF2B5EF4-FFF2-40B4-BE49-F238E27FC236}">
                <a16:creationId xmlns:a16="http://schemas.microsoft.com/office/drawing/2014/main" id="{2099D024-E99C-8AE4-7132-82AAA10B375C}"/>
              </a:ext>
            </a:extLst>
          </p:cNvPr>
          <p:cNvPicPr>
            <a:picLocks noChangeAspect="1"/>
          </p:cNvPicPr>
          <p:nvPr/>
        </p:nvPicPr>
        <p:blipFill>
          <a:blip r:embed="rId4"/>
          <a:stretch>
            <a:fillRect/>
          </a:stretch>
        </p:blipFill>
        <p:spPr>
          <a:xfrm rot="2700000">
            <a:off x="5251755" y="2573877"/>
            <a:ext cx="610417" cy="1340304"/>
          </a:xfrm>
          <a:prstGeom prst="rect">
            <a:avLst/>
          </a:prstGeom>
        </p:spPr>
      </p:pic>
      <p:pic>
        <p:nvPicPr>
          <p:cNvPr id="7" name="Picture 7">
            <a:extLst>
              <a:ext uri="{FF2B5EF4-FFF2-40B4-BE49-F238E27FC236}">
                <a16:creationId xmlns:a16="http://schemas.microsoft.com/office/drawing/2014/main" id="{9FE0EAA8-C8C4-2D79-3C63-121EEB50C353}"/>
              </a:ext>
            </a:extLst>
          </p:cNvPr>
          <p:cNvPicPr>
            <a:picLocks noChangeAspect="1"/>
          </p:cNvPicPr>
          <p:nvPr/>
        </p:nvPicPr>
        <p:blipFill>
          <a:blip r:embed="rId5"/>
          <a:stretch>
            <a:fillRect/>
          </a:stretch>
        </p:blipFill>
        <p:spPr>
          <a:xfrm>
            <a:off x="4819787" y="3717199"/>
            <a:ext cx="1594484" cy="285750"/>
          </a:xfrm>
          <a:prstGeom prst="rect">
            <a:avLst/>
          </a:prstGeom>
        </p:spPr>
      </p:pic>
      <p:pic>
        <p:nvPicPr>
          <p:cNvPr id="8" name="Picture 8">
            <a:extLst>
              <a:ext uri="{FF2B5EF4-FFF2-40B4-BE49-F238E27FC236}">
                <a16:creationId xmlns:a16="http://schemas.microsoft.com/office/drawing/2014/main" id="{327DFB8E-B443-E841-3AC8-442F92A4EA24}"/>
              </a:ext>
            </a:extLst>
          </p:cNvPr>
          <p:cNvPicPr>
            <a:picLocks noChangeAspect="1"/>
          </p:cNvPicPr>
          <p:nvPr/>
        </p:nvPicPr>
        <p:blipFill>
          <a:blip r:embed="rId6"/>
          <a:stretch>
            <a:fillRect/>
          </a:stretch>
        </p:blipFill>
        <p:spPr>
          <a:xfrm rot="19260000">
            <a:off x="5225535" y="3633261"/>
            <a:ext cx="707299" cy="1404257"/>
          </a:xfrm>
          <a:prstGeom prst="rect">
            <a:avLst/>
          </a:prstGeom>
        </p:spPr>
      </p:pic>
      <p:pic>
        <p:nvPicPr>
          <p:cNvPr id="9" name="Picture 9">
            <a:extLst>
              <a:ext uri="{FF2B5EF4-FFF2-40B4-BE49-F238E27FC236}">
                <a16:creationId xmlns:a16="http://schemas.microsoft.com/office/drawing/2014/main" id="{5AC354E4-42B3-B5D7-BBF0-9DEDB31B9FAD}"/>
              </a:ext>
            </a:extLst>
          </p:cNvPr>
          <p:cNvPicPr>
            <a:picLocks noChangeAspect="1"/>
          </p:cNvPicPr>
          <p:nvPr/>
        </p:nvPicPr>
        <p:blipFill>
          <a:blip r:embed="rId7"/>
          <a:stretch>
            <a:fillRect/>
          </a:stretch>
        </p:blipFill>
        <p:spPr>
          <a:xfrm rot="20040000">
            <a:off x="5188097" y="3922479"/>
            <a:ext cx="685529" cy="1652724"/>
          </a:xfrm>
          <a:prstGeom prst="rect">
            <a:avLst/>
          </a:prstGeom>
        </p:spPr>
      </p:pic>
      <p:pic>
        <p:nvPicPr>
          <p:cNvPr id="10" name="Picture 10">
            <a:extLst>
              <a:ext uri="{FF2B5EF4-FFF2-40B4-BE49-F238E27FC236}">
                <a16:creationId xmlns:a16="http://schemas.microsoft.com/office/drawing/2014/main" id="{AAB24A68-9A50-AE18-A8C6-C11EB1D907A5}"/>
              </a:ext>
            </a:extLst>
          </p:cNvPr>
          <p:cNvPicPr>
            <a:picLocks noChangeAspect="1"/>
          </p:cNvPicPr>
          <p:nvPr/>
        </p:nvPicPr>
        <p:blipFill>
          <a:blip r:embed="rId8"/>
          <a:stretch>
            <a:fillRect/>
          </a:stretch>
        </p:blipFill>
        <p:spPr>
          <a:xfrm>
            <a:off x="6096000" y="1849868"/>
            <a:ext cx="5259976" cy="528275"/>
          </a:xfrm>
          <a:prstGeom prst="rect">
            <a:avLst/>
          </a:prstGeom>
        </p:spPr>
      </p:pic>
      <p:pic>
        <p:nvPicPr>
          <p:cNvPr id="11" name="Picture 11">
            <a:extLst>
              <a:ext uri="{FF2B5EF4-FFF2-40B4-BE49-F238E27FC236}">
                <a16:creationId xmlns:a16="http://schemas.microsoft.com/office/drawing/2014/main" id="{7C45E4EC-5B15-477E-D603-2F2A39B84EAE}"/>
              </a:ext>
            </a:extLst>
          </p:cNvPr>
          <p:cNvPicPr>
            <a:picLocks noChangeAspect="1"/>
          </p:cNvPicPr>
          <p:nvPr/>
        </p:nvPicPr>
        <p:blipFill>
          <a:blip r:embed="rId9"/>
          <a:stretch>
            <a:fillRect/>
          </a:stretch>
        </p:blipFill>
        <p:spPr>
          <a:xfrm>
            <a:off x="6096237" y="2484054"/>
            <a:ext cx="5259976" cy="870990"/>
          </a:xfrm>
          <a:prstGeom prst="rect">
            <a:avLst/>
          </a:prstGeom>
        </p:spPr>
      </p:pic>
      <p:pic>
        <p:nvPicPr>
          <p:cNvPr id="12" name="Picture 12">
            <a:extLst>
              <a:ext uri="{FF2B5EF4-FFF2-40B4-BE49-F238E27FC236}">
                <a16:creationId xmlns:a16="http://schemas.microsoft.com/office/drawing/2014/main" id="{09F2A394-CA07-8D0C-D40E-8944DDEE911C}"/>
              </a:ext>
            </a:extLst>
          </p:cNvPr>
          <p:cNvPicPr>
            <a:picLocks noChangeAspect="1"/>
          </p:cNvPicPr>
          <p:nvPr/>
        </p:nvPicPr>
        <p:blipFill>
          <a:blip r:embed="rId10"/>
          <a:stretch>
            <a:fillRect/>
          </a:stretch>
        </p:blipFill>
        <p:spPr>
          <a:xfrm>
            <a:off x="6096236" y="3462645"/>
            <a:ext cx="5255623" cy="938549"/>
          </a:xfrm>
          <a:prstGeom prst="rect">
            <a:avLst/>
          </a:prstGeom>
        </p:spPr>
      </p:pic>
      <p:pic>
        <p:nvPicPr>
          <p:cNvPr id="13" name="Picture 13" descr="Text&#10;&#10;Description automatically generated">
            <a:extLst>
              <a:ext uri="{FF2B5EF4-FFF2-40B4-BE49-F238E27FC236}">
                <a16:creationId xmlns:a16="http://schemas.microsoft.com/office/drawing/2014/main" id="{DFC33C2E-1254-EE07-F188-C56F3C0E8FEE}"/>
              </a:ext>
            </a:extLst>
          </p:cNvPr>
          <p:cNvPicPr>
            <a:picLocks noChangeAspect="1"/>
          </p:cNvPicPr>
          <p:nvPr/>
        </p:nvPicPr>
        <p:blipFill>
          <a:blip r:embed="rId11"/>
          <a:stretch>
            <a:fillRect/>
          </a:stretch>
        </p:blipFill>
        <p:spPr>
          <a:xfrm>
            <a:off x="6096000" y="4498541"/>
            <a:ext cx="5255623" cy="525741"/>
          </a:xfrm>
          <a:prstGeom prst="rect">
            <a:avLst/>
          </a:prstGeom>
        </p:spPr>
      </p:pic>
      <p:pic>
        <p:nvPicPr>
          <p:cNvPr id="14" name="Picture 14">
            <a:extLst>
              <a:ext uri="{FF2B5EF4-FFF2-40B4-BE49-F238E27FC236}">
                <a16:creationId xmlns:a16="http://schemas.microsoft.com/office/drawing/2014/main" id="{E963DF90-F75B-39B9-3AE9-64BE5EF205EC}"/>
              </a:ext>
            </a:extLst>
          </p:cNvPr>
          <p:cNvPicPr>
            <a:picLocks noChangeAspect="1"/>
          </p:cNvPicPr>
          <p:nvPr/>
        </p:nvPicPr>
        <p:blipFill>
          <a:blip r:embed="rId12"/>
          <a:stretch>
            <a:fillRect/>
          </a:stretch>
        </p:blipFill>
        <p:spPr>
          <a:xfrm>
            <a:off x="6096236" y="5105014"/>
            <a:ext cx="5301165" cy="532230"/>
          </a:xfrm>
          <a:prstGeom prst="rect">
            <a:avLst/>
          </a:prstGeom>
        </p:spPr>
      </p:pic>
    </p:spTree>
    <p:extLst>
      <p:ext uri="{BB962C8B-B14F-4D97-AF65-F5344CB8AC3E}">
        <p14:creationId xmlns:p14="http://schemas.microsoft.com/office/powerpoint/2010/main" val="1930782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B2800-DE85-128A-559D-3F866C938BE4}"/>
              </a:ext>
            </a:extLst>
          </p:cNvPr>
          <p:cNvSpPr>
            <a:spLocks noGrp="1"/>
          </p:cNvSpPr>
          <p:nvPr>
            <p:ph type="title"/>
          </p:nvPr>
        </p:nvSpPr>
        <p:spPr/>
        <p:txBody>
          <a:bodyPr/>
          <a:lstStyle/>
          <a:p>
            <a:pPr algn="ctr"/>
            <a:br>
              <a:rPr lang="en-US" sz="3000"/>
            </a:br>
            <a:r>
              <a:rPr lang="lt-LT" sz="3000"/>
              <a:t>PROCESO EIGA</a:t>
            </a:r>
          </a:p>
        </p:txBody>
      </p:sp>
      <p:pic>
        <p:nvPicPr>
          <p:cNvPr id="7" name="Picture 7" descr="Graphical user interface, application&#10;&#10;Description automatically generated">
            <a:extLst>
              <a:ext uri="{FF2B5EF4-FFF2-40B4-BE49-F238E27FC236}">
                <a16:creationId xmlns:a16="http://schemas.microsoft.com/office/drawing/2014/main" id="{7987C5D2-F0C4-2DAE-F59A-6629AC319CC7}"/>
              </a:ext>
            </a:extLst>
          </p:cNvPr>
          <p:cNvPicPr>
            <a:picLocks noGrp="1" noChangeAspect="1"/>
          </p:cNvPicPr>
          <p:nvPr>
            <p:ph idx="1"/>
          </p:nvPr>
        </p:nvPicPr>
        <p:blipFill>
          <a:blip r:embed="rId2"/>
          <a:stretch>
            <a:fillRect/>
          </a:stretch>
        </p:blipFill>
        <p:spPr>
          <a:xfrm>
            <a:off x="1069374" y="1532130"/>
            <a:ext cx="2816311" cy="1033592"/>
          </a:xfrm>
        </p:spPr>
      </p:pic>
      <p:pic>
        <p:nvPicPr>
          <p:cNvPr id="8" name="Picture 8" descr="Graphical user interface, text, application&#10;&#10;Description automatically generated">
            <a:extLst>
              <a:ext uri="{FF2B5EF4-FFF2-40B4-BE49-F238E27FC236}">
                <a16:creationId xmlns:a16="http://schemas.microsoft.com/office/drawing/2014/main" id="{702F57E8-BF3E-FADF-A050-2F61520658F5}"/>
              </a:ext>
            </a:extLst>
          </p:cNvPr>
          <p:cNvPicPr>
            <a:picLocks noChangeAspect="1"/>
          </p:cNvPicPr>
          <p:nvPr/>
        </p:nvPicPr>
        <p:blipFill>
          <a:blip r:embed="rId3"/>
          <a:stretch>
            <a:fillRect/>
          </a:stretch>
        </p:blipFill>
        <p:spPr>
          <a:xfrm>
            <a:off x="4386649" y="1532175"/>
            <a:ext cx="3921210" cy="1033972"/>
          </a:xfrm>
          <a:prstGeom prst="rect">
            <a:avLst/>
          </a:prstGeom>
        </p:spPr>
      </p:pic>
      <p:pic>
        <p:nvPicPr>
          <p:cNvPr id="10" name="Picture 10" descr="Text&#10;&#10;Description automatically generated">
            <a:extLst>
              <a:ext uri="{FF2B5EF4-FFF2-40B4-BE49-F238E27FC236}">
                <a16:creationId xmlns:a16="http://schemas.microsoft.com/office/drawing/2014/main" id="{271BD2B0-CE30-D490-B39C-9E3EA4959CCC}"/>
              </a:ext>
            </a:extLst>
          </p:cNvPr>
          <p:cNvPicPr>
            <a:picLocks noChangeAspect="1"/>
          </p:cNvPicPr>
          <p:nvPr/>
        </p:nvPicPr>
        <p:blipFill>
          <a:blip r:embed="rId4"/>
          <a:stretch>
            <a:fillRect/>
          </a:stretch>
        </p:blipFill>
        <p:spPr>
          <a:xfrm>
            <a:off x="1070919" y="2936789"/>
            <a:ext cx="2743200" cy="1099751"/>
          </a:xfrm>
          <a:prstGeom prst="rect">
            <a:avLst/>
          </a:prstGeom>
        </p:spPr>
      </p:pic>
      <p:pic>
        <p:nvPicPr>
          <p:cNvPr id="11" name="Picture 11" descr="Text&#10;&#10;Description automatically generated">
            <a:extLst>
              <a:ext uri="{FF2B5EF4-FFF2-40B4-BE49-F238E27FC236}">
                <a16:creationId xmlns:a16="http://schemas.microsoft.com/office/drawing/2014/main" id="{4AFE11F8-8904-2004-1926-BBC530B27961}"/>
              </a:ext>
            </a:extLst>
          </p:cNvPr>
          <p:cNvPicPr>
            <a:picLocks noChangeAspect="1"/>
          </p:cNvPicPr>
          <p:nvPr/>
        </p:nvPicPr>
        <p:blipFill>
          <a:blip r:embed="rId5"/>
          <a:stretch>
            <a:fillRect/>
          </a:stretch>
        </p:blipFill>
        <p:spPr>
          <a:xfrm>
            <a:off x="4386649" y="3046847"/>
            <a:ext cx="3921210" cy="990847"/>
          </a:xfrm>
          <a:prstGeom prst="rect">
            <a:avLst/>
          </a:prstGeom>
        </p:spPr>
      </p:pic>
      <p:pic>
        <p:nvPicPr>
          <p:cNvPr id="12" name="Picture 12" descr="Graphical user interface, text, application&#10;&#10;Description automatically generated">
            <a:extLst>
              <a:ext uri="{FF2B5EF4-FFF2-40B4-BE49-F238E27FC236}">
                <a16:creationId xmlns:a16="http://schemas.microsoft.com/office/drawing/2014/main" id="{3DE0A03C-94AB-232E-DBE7-17D2E9BB1A51}"/>
              </a:ext>
            </a:extLst>
          </p:cNvPr>
          <p:cNvPicPr>
            <a:picLocks noChangeAspect="1"/>
          </p:cNvPicPr>
          <p:nvPr/>
        </p:nvPicPr>
        <p:blipFill>
          <a:blip r:embed="rId6"/>
          <a:stretch>
            <a:fillRect/>
          </a:stretch>
        </p:blipFill>
        <p:spPr>
          <a:xfrm>
            <a:off x="8769178" y="3048300"/>
            <a:ext cx="2809101" cy="987940"/>
          </a:xfrm>
          <a:prstGeom prst="rect">
            <a:avLst/>
          </a:prstGeom>
        </p:spPr>
      </p:pic>
      <p:pic>
        <p:nvPicPr>
          <p:cNvPr id="13" name="Picture 13">
            <a:extLst>
              <a:ext uri="{FF2B5EF4-FFF2-40B4-BE49-F238E27FC236}">
                <a16:creationId xmlns:a16="http://schemas.microsoft.com/office/drawing/2014/main" id="{7C46951C-D64E-20E0-C0E5-78EFCA920794}"/>
              </a:ext>
            </a:extLst>
          </p:cNvPr>
          <p:cNvPicPr>
            <a:picLocks noChangeAspect="1"/>
          </p:cNvPicPr>
          <p:nvPr/>
        </p:nvPicPr>
        <p:blipFill>
          <a:blip r:embed="rId7"/>
          <a:stretch>
            <a:fillRect/>
          </a:stretch>
        </p:blipFill>
        <p:spPr>
          <a:xfrm>
            <a:off x="1526189" y="4096394"/>
            <a:ext cx="428111" cy="1144803"/>
          </a:xfrm>
          <a:prstGeom prst="rect">
            <a:avLst/>
          </a:prstGeom>
        </p:spPr>
      </p:pic>
      <p:pic>
        <p:nvPicPr>
          <p:cNvPr id="14" name="Picture 14" descr="A picture containing text, monitor, screen&#10;&#10;Description automatically generated">
            <a:extLst>
              <a:ext uri="{FF2B5EF4-FFF2-40B4-BE49-F238E27FC236}">
                <a16:creationId xmlns:a16="http://schemas.microsoft.com/office/drawing/2014/main" id="{F8285947-D323-ACD4-C46D-0E6FE447FE45}"/>
              </a:ext>
            </a:extLst>
          </p:cNvPr>
          <p:cNvPicPr>
            <a:picLocks noChangeAspect="1"/>
          </p:cNvPicPr>
          <p:nvPr/>
        </p:nvPicPr>
        <p:blipFill>
          <a:blip r:embed="rId8"/>
          <a:stretch>
            <a:fillRect/>
          </a:stretch>
        </p:blipFill>
        <p:spPr>
          <a:xfrm>
            <a:off x="2971157" y="4096780"/>
            <a:ext cx="1088682" cy="666236"/>
          </a:xfrm>
          <a:prstGeom prst="rect">
            <a:avLst/>
          </a:prstGeom>
        </p:spPr>
      </p:pic>
      <p:pic>
        <p:nvPicPr>
          <p:cNvPr id="15" name="Picture 15" descr="Text&#10;&#10;Description automatically generated">
            <a:extLst>
              <a:ext uri="{FF2B5EF4-FFF2-40B4-BE49-F238E27FC236}">
                <a16:creationId xmlns:a16="http://schemas.microsoft.com/office/drawing/2014/main" id="{C993B71D-D2CB-A210-9506-44EEE35CA73F}"/>
              </a:ext>
            </a:extLst>
          </p:cNvPr>
          <p:cNvPicPr>
            <a:picLocks noChangeAspect="1"/>
          </p:cNvPicPr>
          <p:nvPr/>
        </p:nvPicPr>
        <p:blipFill>
          <a:blip r:embed="rId9"/>
          <a:stretch>
            <a:fillRect/>
          </a:stretch>
        </p:blipFill>
        <p:spPr>
          <a:xfrm>
            <a:off x="860854" y="5385584"/>
            <a:ext cx="3233351" cy="951277"/>
          </a:xfrm>
          <a:prstGeom prst="rect">
            <a:avLst/>
          </a:prstGeom>
        </p:spPr>
      </p:pic>
      <p:pic>
        <p:nvPicPr>
          <p:cNvPr id="16" name="Picture 16" descr="Text&#10;&#10;Description automatically generated">
            <a:extLst>
              <a:ext uri="{FF2B5EF4-FFF2-40B4-BE49-F238E27FC236}">
                <a16:creationId xmlns:a16="http://schemas.microsoft.com/office/drawing/2014/main" id="{B1C148D7-8161-8747-4BBB-E6AEA1AB7EBF}"/>
              </a:ext>
            </a:extLst>
          </p:cNvPr>
          <p:cNvPicPr>
            <a:picLocks noChangeAspect="1"/>
          </p:cNvPicPr>
          <p:nvPr/>
        </p:nvPicPr>
        <p:blipFill>
          <a:blip r:embed="rId10"/>
          <a:stretch>
            <a:fillRect/>
          </a:stretch>
        </p:blipFill>
        <p:spPr>
          <a:xfrm>
            <a:off x="4316628" y="4186978"/>
            <a:ext cx="3719383" cy="1099558"/>
          </a:xfrm>
          <a:prstGeom prst="rect">
            <a:avLst/>
          </a:prstGeom>
        </p:spPr>
      </p:pic>
      <p:sp>
        <p:nvSpPr>
          <p:cNvPr id="4" name="Flowchart: Off-page Connector 3">
            <a:extLst>
              <a:ext uri="{FF2B5EF4-FFF2-40B4-BE49-F238E27FC236}">
                <a16:creationId xmlns:a16="http://schemas.microsoft.com/office/drawing/2014/main" id="{78805C6D-BDB1-0D5F-43EE-12F2F03A838F}"/>
              </a:ext>
            </a:extLst>
          </p:cNvPr>
          <p:cNvSpPr/>
          <p:nvPr/>
        </p:nvSpPr>
        <p:spPr>
          <a:xfrm rot="16200000">
            <a:off x="9620165" y="668776"/>
            <a:ext cx="1034017" cy="2735992"/>
          </a:xfrm>
          <a:prstGeom prst="flowChartOffpageConnector">
            <a:avLst/>
          </a:prstGeom>
          <a:solidFill>
            <a:schemeClr val="accent4">
              <a:alpha val="9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033FB89-98FC-1DB7-25EF-1DB5B9131272}"/>
              </a:ext>
            </a:extLst>
          </p:cNvPr>
          <p:cNvSpPr txBox="1"/>
          <p:nvPr/>
        </p:nvSpPr>
        <p:spPr>
          <a:xfrm>
            <a:off x="8981440" y="1690688"/>
            <a:ext cx="2141186" cy="646331"/>
          </a:xfrm>
          <a:prstGeom prst="rect">
            <a:avLst/>
          </a:prstGeom>
          <a:noFill/>
        </p:spPr>
        <p:txBody>
          <a:bodyPr wrap="square" rtlCol="0">
            <a:spAutoFit/>
          </a:bodyPr>
          <a:lstStyle/>
          <a:p>
            <a:r>
              <a:rPr lang="en-US" sz="1200">
                <a:solidFill>
                  <a:schemeClr val="bg1"/>
                </a:solidFill>
              </a:rPr>
              <a:t>3. </a:t>
            </a:r>
            <a:r>
              <a:rPr lang="lt-LT" sz="1200">
                <a:solidFill>
                  <a:schemeClr val="bg1"/>
                </a:solidFill>
              </a:rPr>
              <a:t>Sudaromas sąrašas ir teikiamas tvirtinti VERT posėdžiui</a:t>
            </a:r>
            <a:endParaRPr lang="en-US" sz="1200">
              <a:solidFill>
                <a:schemeClr val="bg1"/>
              </a:solidFill>
            </a:endParaRPr>
          </a:p>
        </p:txBody>
      </p:sp>
    </p:spTree>
    <p:extLst>
      <p:ext uri="{BB962C8B-B14F-4D97-AF65-F5344CB8AC3E}">
        <p14:creationId xmlns:p14="http://schemas.microsoft.com/office/powerpoint/2010/main" val="2878373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0FC28-4740-80B5-2E51-402DCFC92590}"/>
              </a:ext>
            </a:extLst>
          </p:cNvPr>
          <p:cNvSpPr>
            <a:spLocks noGrp="1"/>
          </p:cNvSpPr>
          <p:nvPr>
            <p:ph type="title"/>
          </p:nvPr>
        </p:nvSpPr>
        <p:spPr/>
        <p:txBody>
          <a:bodyPr/>
          <a:lstStyle/>
          <a:p>
            <a:r>
              <a:rPr lang="en-US" sz="3200"/>
              <a:t>PASINAUDOJIMO EL. ENERGIJOS TINKLAIS TVARKOS APRAŠAI </a:t>
            </a:r>
          </a:p>
        </p:txBody>
      </p:sp>
      <p:sp>
        <p:nvSpPr>
          <p:cNvPr id="3" name="Content Placeholder 2">
            <a:extLst>
              <a:ext uri="{FF2B5EF4-FFF2-40B4-BE49-F238E27FC236}">
                <a16:creationId xmlns:a16="http://schemas.microsoft.com/office/drawing/2014/main" id="{D9BE6B56-F2EC-1C39-8DC8-5250441510C1}"/>
              </a:ext>
            </a:extLst>
          </p:cNvPr>
          <p:cNvSpPr>
            <a:spLocks noGrp="1"/>
          </p:cNvSpPr>
          <p:nvPr>
            <p:ph idx="1"/>
          </p:nvPr>
        </p:nvSpPr>
        <p:spPr>
          <a:xfrm>
            <a:off x="838200" y="1512523"/>
            <a:ext cx="10515600" cy="5220494"/>
          </a:xfrm>
        </p:spPr>
        <p:txBody>
          <a:bodyPr vert="horz" lIns="91440" tIns="45720" rIns="91440" bIns="45720" rtlCol="0" anchor="t">
            <a:normAutofit/>
          </a:bodyPr>
          <a:lstStyle/>
          <a:p>
            <a:r>
              <a:rPr lang="lt-LT" dirty="0"/>
              <a:t>Nustato prijungimo prie el. energijos tinklų principus ir tvarką;</a:t>
            </a:r>
          </a:p>
          <a:p>
            <a:r>
              <a:rPr lang="lt-LT" dirty="0"/>
              <a:t>VERT vertina iš operatorių rugsėjo mėn. gautus projektus;</a:t>
            </a:r>
          </a:p>
          <a:p>
            <a:r>
              <a:rPr lang="lt-LT" dirty="0"/>
              <a:t>Tikslas - operatorių PET aprašus suderinti tarpusavyje ir pagrįsti iš esmės analogiškais principais;</a:t>
            </a:r>
          </a:p>
          <a:p>
            <a:r>
              <a:rPr lang="lt-LT" dirty="0"/>
              <a:t>Terminas – planuojama pateikti PET aprašus viešajai konsultacijai pirmoje spalio pusėje.</a:t>
            </a:r>
          </a:p>
          <a:p>
            <a:endParaRPr lang="en-US"/>
          </a:p>
        </p:txBody>
      </p:sp>
    </p:spTree>
    <p:extLst>
      <p:ext uri="{BB962C8B-B14F-4D97-AF65-F5344CB8AC3E}">
        <p14:creationId xmlns:p14="http://schemas.microsoft.com/office/powerpoint/2010/main" val="533177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C687F-9327-1F48-1FF0-6C1A106B0CA7}"/>
              </a:ext>
            </a:extLst>
          </p:cNvPr>
          <p:cNvSpPr>
            <a:spLocks noGrp="1"/>
          </p:cNvSpPr>
          <p:nvPr>
            <p:ph type="title"/>
          </p:nvPr>
        </p:nvSpPr>
        <p:spPr>
          <a:xfrm>
            <a:off x="695325" y="223520"/>
            <a:ext cx="10801350" cy="1099615"/>
          </a:xfrm>
        </p:spPr>
        <p:txBody>
          <a:bodyPr/>
          <a:lstStyle/>
          <a:p>
            <a:r>
              <a:rPr lang="lt-LT" sz="3200">
                <a:solidFill>
                  <a:schemeClr val="accent2"/>
                </a:solidFill>
              </a:rPr>
              <a:t>AB "LITGRID" ir AB "ENERGIJOS SKIRSTYMO OPERATORIUS" PATIKRINIMAI</a:t>
            </a:r>
            <a:endParaRPr lang="en-US"/>
          </a:p>
        </p:txBody>
      </p:sp>
      <p:sp>
        <p:nvSpPr>
          <p:cNvPr id="3" name="Content Placeholder 2">
            <a:extLst>
              <a:ext uri="{FF2B5EF4-FFF2-40B4-BE49-F238E27FC236}">
                <a16:creationId xmlns:a16="http://schemas.microsoft.com/office/drawing/2014/main" id="{FC00F862-26A3-C508-BB70-AEA50F97196F}"/>
              </a:ext>
            </a:extLst>
          </p:cNvPr>
          <p:cNvSpPr>
            <a:spLocks noGrp="1"/>
          </p:cNvSpPr>
          <p:nvPr>
            <p:ph idx="1"/>
          </p:nvPr>
        </p:nvSpPr>
        <p:spPr>
          <a:xfrm>
            <a:off x="695326" y="1200565"/>
            <a:ext cx="10960100" cy="5000854"/>
          </a:xfrm>
        </p:spPr>
        <p:txBody>
          <a:bodyPr vert="horz" lIns="91440" tIns="45720" rIns="91440" bIns="45720" rtlCol="0" anchor="t">
            <a:normAutofit/>
          </a:bodyPr>
          <a:lstStyle/>
          <a:p>
            <a:pPr marL="0" indent="0" algn="just">
              <a:buNone/>
            </a:pPr>
            <a:r>
              <a:rPr lang="lt-LT" sz="2400" b="1">
                <a:solidFill>
                  <a:schemeClr val="accent2"/>
                </a:solidFill>
                <a:ea typeface="+mn-lt"/>
                <a:cs typeface="+mn-lt"/>
              </a:rPr>
              <a:t>PATIKRINIMŲ TIKSLAS: </a:t>
            </a:r>
          </a:p>
          <a:p>
            <a:pPr marL="0" indent="0" algn="just">
              <a:buNone/>
            </a:pPr>
            <a:r>
              <a:rPr lang="lt-LT" sz="2400">
                <a:ea typeface="+mn-lt"/>
                <a:cs typeface="+mn-lt"/>
              </a:rPr>
              <a:t>Įvertinti, ar Bendrovės 2022 m. kovo 1 d. – 2022 m. liepos 13 d. laikotarpiu laikėsi teisės aktų reikalavimų dėl prieigos pasinaudoti elektros tinklais saulės šviesos elektrines planuojantiems įsirengti asmenims suteikimo, įskaitant tinklų pajėgumų paskirstymo ir rezervavimo principus ir klausimus, prieigą prie elektros tinklų suteikiančių dokumentų išdavimo klausimus</a:t>
            </a:r>
          </a:p>
          <a:p>
            <a:pPr marL="0" indent="0" algn="just">
              <a:buNone/>
            </a:pPr>
            <a:endParaRPr lang="lt-LT" sz="2400">
              <a:ea typeface="+mn-lt"/>
              <a:cs typeface="+mn-lt"/>
            </a:endParaRPr>
          </a:p>
          <a:p>
            <a:pPr marL="0" indent="0" algn="just">
              <a:buNone/>
            </a:pPr>
            <a:r>
              <a:rPr lang="lt-LT" sz="2400" b="1">
                <a:solidFill>
                  <a:schemeClr val="accent2"/>
                </a:solidFill>
              </a:rPr>
              <a:t>PATIKRINIMO EIGA:</a:t>
            </a:r>
          </a:p>
          <a:p>
            <a:pPr marL="0" indent="0" algn="just">
              <a:lnSpc>
                <a:spcPct val="110000"/>
              </a:lnSpc>
              <a:spcBef>
                <a:spcPts val="0"/>
              </a:spcBef>
              <a:buNone/>
            </a:pPr>
            <a:r>
              <a:rPr lang="lt-LT" sz="2400">
                <a:ea typeface="+mn-lt"/>
                <a:cs typeface="+mn-lt"/>
              </a:rPr>
              <a:t>2022-07-29 pasirašyti įsakymai dėl Bendrovių patikrinimo, sudarytos darbo grupės;</a:t>
            </a:r>
          </a:p>
          <a:p>
            <a:pPr marL="0" indent="0" algn="just">
              <a:lnSpc>
                <a:spcPct val="110000"/>
              </a:lnSpc>
              <a:spcBef>
                <a:spcPts val="0"/>
              </a:spcBef>
              <a:buNone/>
            </a:pPr>
            <a:r>
              <a:rPr lang="lt-LT" sz="2400"/>
              <a:t>2022-08-30 išsiųsti raštai Bendrovėms su prašymu pateikti informaciją bei atsakyti į pateiktus klausimus;</a:t>
            </a:r>
          </a:p>
          <a:p>
            <a:pPr marL="0" indent="0" algn="just">
              <a:lnSpc>
                <a:spcPct val="110000"/>
              </a:lnSpc>
              <a:spcBef>
                <a:spcPts val="0"/>
              </a:spcBef>
              <a:buNone/>
            </a:pPr>
            <a:r>
              <a:rPr lang="lt-LT" sz="2400"/>
              <a:t>2022-09-16 gauti atsakymai iš Bendrovių, analizuojama ir vertinama informacija</a:t>
            </a:r>
          </a:p>
          <a:p>
            <a:pPr marL="0" indent="0">
              <a:buNone/>
            </a:pPr>
            <a:endParaRPr lang="lt-LT"/>
          </a:p>
          <a:p>
            <a:pPr marL="0" indent="0">
              <a:buNone/>
            </a:pPr>
            <a:endParaRPr lang="lt-LT"/>
          </a:p>
        </p:txBody>
      </p:sp>
    </p:spTree>
    <p:extLst>
      <p:ext uri="{BB962C8B-B14F-4D97-AF65-F5344CB8AC3E}">
        <p14:creationId xmlns:p14="http://schemas.microsoft.com/office/powerpoint/2010/main" val="2011228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778DCACA-AB6B-4FFF-B7E9-09264ACD58EC}"/>
              </a:ext>
            </a:extLst>
          </p:cNvPr>
          <p:cNvSpPr>
            <a:spLocks noGrp="1"/>
          </p:cNvSpPr>
          <p:nvPr/>
        </p:nvSpPr>
        <p:spPr>
          <a:xfrm>
            <a:off x="838200" y="125333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2D7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D7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D7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D7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D7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lt-LT"/>
          </a:p>
          <a:p>
            <a:pPr marL="0" indent="0" algn="ctr">
              <a:buNone/>
            </a:pPr>
            <a:endParaRPr lang="lt-LT"/>
          </a:p>
          <a:p>
            <a:pPr marL="0" indent="0" algn="ctr">
              <a:buNone/>
            </a:pPr>
            <a:r>
              <a:rPr lang="lt-LT" sz="4400"/>
              <a:t>Dėkojame už dėmesį</a:t>
            </a:r>
            <a:r>
              <a:rPr lang="en-US" sz="4400"/>
              <a:t>!</a:t>
            </a:r>
            <a:endParaRPr lang="lt-LT" sz="4400"/>
          </a:p>
        </p:txBody>
      </p:sp>
    </p:spTree>
    <p:extLst>
      <p:ext uri="{BB962C8B-B14F-4D97-AF65-F5344CB8AC3E}">
        <p14:creationId xmlns:p14="http://schemas.microsoft.com/office/powerpoint/2010/main" val="4293591480"/>
      </p:ext>
    </p:extLst>
  </p:cSld>
  <p:clrMapOvr>
    <a:masterClrMapping/>
  </p:clrMapOvr>
</p:sld>
</file>

<file path=ppt/theme/theme1.xml><?xml version="1.0" encoding="utf-8"?>
<a:theme xmlns:a="http://schemas.openxmlformats.org/drawingml/2006/main" name="Office Theme">
  <a:themeElements>
    <a:clrScheme name="Custom 6">
      <a:dk1>
        <a:sysClr val="windowText" lastClr="000000"/>
      </a:dk1>
      <a:lt1>
        <a:sysClr val="window" lastClr="FFFFFF"/>
      </a:lt1>
      <a:dk2>
        <a:srgbClr val="44546A"/>
      </a:dk2>
      <a:lt2>
        <a:srgbClr val="E7E6E6"/>
      </a:lt2>
      <a:accent1>
        <a:srgbClr val="666666"/>
      </a:accent1>
      <a:accent2>
        <a:srgbClr val="6BCABA"/>
      </a:accent2>
      <a:accent3>
        <a:srgbClr val="C16784"/>
      </a:accent3>
      <a:accent4>
        <a:srgbClr val="002D72"/>
      </a:accent4>
      <a:accent5>
        <a:srgbClr val="E8C7D2"/>
      </a:accent5>
      <a:accent6>
        <a:srgbClr val="C3E9E3"/>
      </a:accent6>
      <a:hlink>
        <a:srgbClr val="F7D284"/>
      </a:hlink>
      <a:folHlink>
        <a:srgbClr val="B7B8C3"/>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0B7028C022D7F345A60887BB29820B25" ma:contentTypeVersion="2" ma:contentTypeDescription="" ma:contentTypeScope="" ma:versionID="ea5de3f56ab1e6ee9358ef28bc222931">
  <xsd:schema xmlns:xsd="http://www.w3.org/2001/XMLSchema" xmlns:xs="http://www.w3.org/2001/XMLSchema" xmlns:p="http://schemas.microsoft.com/office/2006/metadata/properties" xmlns:ns1="http://schemas.microsoft.com/sharepoint/v3" xmlns:ns2="e46cb747-5011-47ae-b7c1-c85f05896fcf" targetNamespace="http://schemas.microsoft.com/office/2006/metadata/properties" ma:root="true" ma:fieldsID="5094b8d2013bb9f9e43fe69bd1c9cf3d" ns1:_="" ns2:_="">
    <xsd:import namespace="http://schemas.microsoft.com/sharepoint/v3"/>
    <xsd:import namespace="e46cb747-5011-47ae-b7c1-c85f05896fcf"/>
    <xsd:element name="properties">
      <xsd:complexType>
        <xsd:sequence>
          <xsd:element name="documentManagement">
            <xsd:complexType>
              <xsd:all>
                <xsd:element ref="ns2:Viesas" minOccurs="0"/>
                <xsd:element ref="ns2:Pagrindinis" minOccurs="0"/>
                <xsd:element ref="ns2:Antrinis"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6" nillable="true" ma:displayName="HTML failo saitas" ma:hidden="true" ma:internalName="xd_ProgID">
      <xsd:simpleType>
        <xsd:restriction base="dms:Text"/>
      </xsd:simpleType>
    </xsd:element>
    <xsd:element name="TemplateUrl" ma:index="7" nillable="true" ma:displayName="Šablono saitas" ma:hidden="true" ma:internalName="TemplateUrl">
      <xsd:simpleType>
        <xsd:restriction base="dms:Text"/>
      </xsd:simpleType>
    </xsd:element>
    <xsd:element name="xd_Signature" ma:index="8"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e46cb747-5011-47ae-b7c1-c85f05896fcf"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9" nillable="true" ma:displayName="Rūšiavimas" ma:internalName="rusiavimas"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Viesas xmlns="e46cb747-5011-47ae-b7c1-c85f05896fcf">true</Viesas>
    <TemplateUrl xmlns="http://schemas.microsoft.com/sharepoint/v3" xsi:nil="true"/>
    <rusiavimas xmlns="e46cb747-5011-47ae-b7c1-c85f05896fcf" xsi:nil="true"/>
    <Pagrindinis xmlns="e46cb747-5011-47ae-b7c1-c85f05896fcf">false</Pagrindinis>
    <Antrinis xmlns="e46cb747-5011-47ae-b7c1-c85f05896fcf">true</Antrinis>
    <xd_ProgID xmlns="http://schemas.microsoft.com/sharepoint/v3" xsi:nil="true"/>
  </documentManagement>
</p:properties>
</file>

<file path=customXml/itemProps1.xml><?xml version="1.0" encoding="utf-8"?>
<ds:datastoreItem xmlns:ds="http://schemas.openxmlformats.org/officeDocument/2006/customXml" ds:itemID="{D10932BF-F638-4CAD-B384-7BA59C37FAD1}"/>
</file>

<file path=customXml/itemProps2.xml><?xml version="1.0" encoding="utf-8"?>
<ds:datastoreItem xmlns:ds="http://schemas.openxmlformats.org/officeDocument/2006/customXml" ds:itemID="{B8D78603-8F10-4DB8-9B5D-3C31E67A5C9F}"/>
</file>

<file path=docProps/app.xml><?xml version="1.0" encoding="utf-8"?>
<Properties xmlns="http://schemas.openxmlformats.org/officeDocument/2006/extended-properties" xmlns:vt="http://schemas.openxmlformats.org/officeDocument/2006/docPropsVTypes">
  <TotalTime>0</TotalTime>
  <Words>754</Words>
  <Application>Microsoft Office PowerPoint</Application>
  <PresentationFormat>Widescreen</PresentationFormat>
  <Paragraphs>61</Paragraphs>
  <Slides>11</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11</vt:i4>
      </vt:variant>
    </vt:vector>
  </HeadingPairs>
  <TitlesOfParts>
    <vt:vector size="20" baseType="lpstr">
      <vt:lpstr>Arial</vt:lpstr>
      <vt:lpstr>Calibri</vt:lpstr>
      <vt:lpstr>Calibri Light</vt:lpstr>
      <vt:lpstr>Corbel</vt:lpstr>
      <vt:lpstr>Corbel (Body)</vt:lpstr>
      <vt:lpstr>Times New Roman</vt:lpstr>
      <vt:lpstr>Trebuchet MS</vt:lpstr>
      <vt:lpstr>Office Theme</vt:lpstr>
      <vt:lpstr>Office Theme</vt:lpstr>
      <vt:lpstr>TINKLŲ PAJĖGUMŲ PASKIRSTYMAS IR 2 GW KVOTOS KOMERCINĖMS SAULĖS ELEKTRINĖMS ĮGYVENDINIMAS: _____________________________________________  VERT VEIKSMAI</vt:lpstr>
      <vt:lpstr>PowerPoint Presentation</vt:lpstr>
      <vt:lpstr>VERT veiksmai</vt:lpstr>
      <vt:lpstr>PATEIKTŲ PRAŠYMŲ VERTINIMAS</vt:lpstr>
      <vt:lpstr>Dėl pateiktų prašymų išduoti leidimus plėtoti elektros energijos gamybos pajėgumus įrengiant saulės šviesos energijos elektrines vertinimo </vt:lpstr>
      <vt:lpstr> APRAŠU SIŪLOMI REIKALAVIMAI (1)</vt:lpstr>
      <vt:lpstr> APRAŠU SIŪLOMI REIKALAVIMAI (2)</vt:lpstr>
      <vt:lpstr> PROCESO EIGA</vt:lpstr>
      <vt:lpstr>PASINAUDOJIMO EL. ENERGIJOS TINKLAIS TVARKOS APRAŠAI </vt:lpstr>
      <vt:lpstr>AB "LITGRID" ir AB "ENERGIJOS SKIRSTYMO OPERATORIUS" PATIKRINIMAI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VERT prezentacija</dc:title>
  <dc:creator>Laima Kasparavičiūtė</dc:creator>
  <cp:lastModifiedBy>Jelena Dilienė</cp:lastModifiedBy>
  <cp:revision>16</cp:revision>
  <dcterms:created xsi:type="dcterms:W3CDTF">2021-01-19T15:27:57Z</dcterms:created>
  <dcterms:modified xsi:type="dcterms:W3CDTF">2022-09-28T06:15:49Z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0x01010030D9DBA0AD9F4678BDDB4D5C3B1BB0E2000B7028C022D7F345A60887BB29820B25</vt:lpwstr>
  </property>
</Properties>
</file>