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authors.xml" ContentType="application/vnd.ms-powerpoint.author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73" r:id="rId4"/>
    <p:sldMasterId id="2147483690" r:id="rId5"/>
  </p:sldMasterIdLst>
  <p:notesMasterIdLst>
    <p:notesMasterId r:id="rId13"/>
  </p:notesMasterIdLst>
  <p:handoutMasterIdLst>
    <p:handoutMasterId r:id="rId14"/>
  </p:handoutMasterIdLst>
  <p:sldIdLst>
    <p:sldId id="619" r:id="rId6"/>
    <p:sldId id="1133" r:id="rId7"/>
    <p:sldId id="1131" r:id="rId8"/>
    <p:sldId id="1135" r:id="rId9"/>
    <p:sldId id="1128" r:id="rId10"/>
    <p:sldId id="662" r:id="rId11"/>
    <p:sldId id="1134" r:id="rId12"/>
  </p:sldIdLst>
  <p:sldSz cx="9144000" cy="5143500" type="screen16x9"/>
  <p:notesSz cx="6808788" cy="9940925"/>
  <p:defaultTextStyle>
    <a:defPPr>
      <a:defRPr lang="en-US"/>
    </a:defPPr>
    <a:lvl1pPr marL="0" algn="l" defTabSz="3429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3429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3429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3429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3429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3429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3429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3429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3429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731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B3B8B34A-2929-A1CE-91D4-66CE5DC64623}" name="Karolis Švaikauskas" initials="KŠ" userId="S::k.svaikauskas@enmin.lt::a7c75715-9843-4574-87c4-05756a3f2ded" providerId="AD"/>
  <p188:author id="{A8A0279B-A2CA-8E9F-8FA6-64CEE35F2B67}" name="Aurimas Salapėta" initials="AS" userId="S::a.salapeta@enmin.lt::ec186771-4821-489a-8508-6bca164c7637" providerId="AD"/>
  <p188:author id="{CAA1D6A0-3AFE-5DDB-6571-F58C92908DD2}" name="Lina Sveklaite" initials="LS" userId="S::l.sveklaite@enmin.lt::967d68b2-7bee-4e80-9f62-b69474e05e1d" providerId="AD"/>
  <p188:author id="{CE35C6A4-4F87-E98E-AAD6-A87D7A239E9E}" name="Brigita Banuškevičė" initials="" userId="S::b.balciunaite@enmin.lt::0ee8cfeb-884c-4261-a797-3824801e2e2b" providerId="AD"/>
  <p188:author id="{409272E8-B1AD-629C-1B17-1AEA71A86DCE}" name="Dovilė Kapačinskaitė" initials="DK" userId="S::d.kapacinskaite@enmin.lt::0cf2d441-4c25-4c8b-ae5a-caedc3d1d675" providerId="AD"/>
  <p188:author id="{5C820BFA-7F57-720A-AC4E-DC5994066240}" name="Jevgenija Jankevič" initials="JJ" userId="S::j.jankevic@enmin.lt::114a16f6-c4ec-4993-a727-b41611688fb8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Tomas Lukosevicius" initials="TL" lastIdx="11" clrIdx="0">
    <p:extLst>
      <p:ext uri="{19B8F6BF-5375-455C-9EA6-DF929625EA0E}">
        <p15:presenceInfo xmlns:p15="http://schemas.microsoft.com/office/powerpoint/2012/main" userId="S-1-5-21-1639343680-2082710128-3070128069-1199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FC3EA"/>
    <a:srgbClr val="663300"/>
    <a:srgbClr val="ED7D31"/>
    <a:srgbClr val="A9D18E"/>
    <a:srgbClr val="7F7F7F"/>
    <a:srgbClr val="172E62"/>
    <a:srgbClr val="FF2929"/>
    <a:srgbClr val="FFFFFF"/>
    <a:srgbClr val="183066"/>
    <a:srgbClr val="BCD63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8BEDF52-7F57-7226-547E-26B75B6253C9}" v="10" dt="2024-03-26T08:35:33.540"/>
    <p1510:client id="{ADDC8B5C-CD9E-37D3-8FB0-1CC7DC5D170D}" v="328" vWet="329" dt="2024-03-25T15:08:14.351"/>
    <p1510:client id="{BA7DDBA4-F8C3-41AB-835D-9FBF9B148C9A}" v="1745" dt="2024-03-26T11:26:39.657"/>
    <p1510:client id="{C28E4E67-9498-3765-6D5F-8F857AAB3425}" v="6" dt="2024-03-26T08:18:04.549"/>
    <p1510:client id="{EE49F209-D05A-4DCE-AB33-9058BD774C25}" v="324" dt="2024-03-26T08:39:22.710"/>
    <p1510:client id="{F1EB1BD5-897C-83C3-716E-68B3DFEFEE06}" v="113" dt="2024-03-26T07:32:43.95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5A111915-BE36-4E01-A7E5-04B1672EAD32}" styleName="Light Style 2 - Accent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E3FDE45-AF77-4B5C-9715-49D594BDF05E}" styleName="Light Style 1 - Acc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6" d="100"/>
          <a:sy n="86" d="100"/>
        </p:scale>
        <p:origin x="720" y="52"/>
      </p:cViewPr>
      <p:guideLst>
        <p:guide orient="horz" pos="2731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notesMaster" Target="notesMasters/notesMaster1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microsoft.com/office/2018/10/relationships/authors" Target="author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20" Type="http://schemas.microsoft.com/office/2015/10/relationships/revisionInfo" Target="revisionInfo.xml"/><Relationship Id="rId11" Type="http://schemas.openxmlformats.org/officeDocument/2006/relationships/slide" Target="slides/slide6.xml"/><Relationship Id="rId6" Type="http://schemas.openxmlformats.org/officeDocument/2006/relationships/slide" Target="slides/slide1.xml"/><Relationship Id="rId5" Type="http://schemas.openxmlformats.org/officeDocument/2006/relationships/slideMaster" Target="slideMasters/slideMaster2.xml"/><Relationship Id="rId15" Type="http://schemas.openxmlformats.org/officeDocument/2006/relationships/commentAuthors" Target="commentAuthors.xml"/><Relationship Id="rId10" Type="http://schemas.openxmlformats.org/officeDocument/2006/relationships/slide" Target="slides/slide5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5" y="2"/>
            <a:ext cx="2951217" cy="498644"/>
          </a:xfrm>
          <a:prstGeom prst="rect">
            <a:avLst/>
          </a:prstGeom>
        </p:spPr>
        <p:txBody>
          <a:bodyPr vert="horz" lIns="91715" tIns="45858" rIns="91715" bIns="45858" rtlCol="0"/>
          <a:lstStyle>
            <a:lvl1pPr algn="l">
              <a:defRPr sz="1200"/>
            </a:lvl1pPr>
          </a:lstStyle>
          <a:p>
            <a:endParaRPr lang="lt-LT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5985" y="2"/>
            <a:ext cx="2951217" cy="498644"/>
          </a:xfrm>
          <a:prstGeom prst="rect">
            <a:avLst/>
          </a:prstGeom>
        </p:spPr>
        <p:txBody>
          <a:bodyPr vert="horz" lIns="91715" tIns="45858" rIns="91715" bIns="45858" rtlCol="0"/>
          <a:lstStyle>
            <a:lvl1pPr algn="r">
              <a:defRPr sz="1200"/>
            </a:lvl1pPr>
          </a:lstStyle>
          <a:p>
            <a:fld id="{50297C8C-C60D-480E-B939-06A82F5F2DFB}" type="datetimeFigureOut">
              <a:rPr lang="lt-LT" smtClean="0"/>
              <a:t>2024-03-27</a:t>
            </a:fld>
            <a:endParaRPr lang="lt-L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5" y="9442282"/>
            <a:ext cx="2951217" cy="498644"/>
          </a:xfrm>
          <a:prstGeom prst="rect">
            <a:avLst/>
          </a:prstGeom>
        </p:spPr>
        <p:txBody>
          <a:bodyPr vert="horz" lIns="91715" tIns="45858" rIns="91715" bIns="45858" rtlCol="0" anchor="b"/>
          <a:lstStyle>
            <a:lvl1pPr algn="l">
              <a:defRPr sz="1200"/>
            </a:lvl1pPr>
          </a:lstStyle>
          <a:p>
            <a:endParaRPr lang="lt-L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5985" y="9442282"/>
            <a:ext cx="2951217" cy="498644"/>
          </a:xfrm>
          <a:prstGeom prst="rect">
            <a:avLst/>
          </a:prstGeom>
        </p:spPr>
        <p:txBody>
          <a:bodyPr vert="horz" lIns="91715" tIns="45858" rIns="91715" bIns="45858" rtlCol="0" anchor="b"/>
          <a:lstStyle>
            <a:lvl1pPr algn="r">
              <a:defRPr sz="1200"/>
            </a:lvl1pPr>
          </a:lstStyle>
          <a:p>
            <a:fld id="{3171CD87-4A45-4157-8ADA-8C7C0E3B566F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143451315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4"/>
            <a:ext cx="2950475" cy="498772"/>
          </a:xfrm>
          <a:prstGeom prst="rect">
            <a:avLst/>
          </a:prstGeom>
        </p:spPr>
        <p:txBody>
          <a:bodyPr vert="horz" lIns="91715" tIns="45858" rIns="91715" bIns="45858" rtlCol="0"/>
          <a:lstStyle>
            <a:lvl1pPr algn="l">
              <a:defRPr sz="1200"/>
            </a:lvl1pPr>
          </a:lstStyle>
          <a:p>
            <a:endParaRPr lang="lt-LT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6741" y="4"/>
            <a:ext cx="2950475" cy="498772"/>
          </a:xfrm>
          <a:prstGeom prst="rect">
            <a:avLst/>
          </a:prstGeom>
        </p:spPr>
        <p:txBody>
          <a:bodyPr vert="horz" lIns="91715" tIns="45858" rIns="91715" bIns="45858" rtlCol="0"/>
          <a:lstStyle>
            <a:lvl1pPr algn="r">
              <a:defRPr sz="1200"/>
            </a:lvl1pPr>
          </a:lstStyle>
          <a:p>
            <a:fld id="{6FF21E74-4261-4AFD-BCE3-C5659583ED6D}" type="datetimeFigureOut">
              <a:rPr lang="lt-LT" smtClean="0"/>
              <a:t>2024-03-27</a:t>
            </a:fld>
            <a:endParaRPr lang="lt-LT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3013"/>
            <a:ext cx="5964238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715" tIns="45858" rIns="91715" bIns="45858" rtlCol="0" anchor="ctr"/>
          <a:lstStyle/>
          <a:p>
            <a:endParaRPr lang="lt-LT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880" y="4784070"/>
            <a:ext cx="5447030" cy="3914241"/>
          </a:xfrm>
          <a:prstGeom prst="rect">
            <a:avLst/>
          </a:prstGeom>
        </p:spPr>
        <p:txBody>
          <a:bodyPr vert="horz" lIns="91715" tIns="45858" rIns="91715" bIns="45858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t-L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42157"/>
            <a:ext cx="2950475" cy="498771"/>
          </a:xfrm>
          <a:prstGeom prst="rect">
            <a:avLst/>
          </a:prstGeom>
        </p:spPr>
        <p:txBody>
          <a:bodyPr vert="horz" lIns="91715" tIns="45858" rIns="91715" bIns="45858" rtlCol="0" anchor="b"/>
          <a:lstStyle>
            <a:lvl1pPr algn="l">
              <a:defRPr sz="1200"/>
            </a:lvl1pPr>
          </a:lstStyle>
          <a:p>
            <a:endParaRPr lang="lt-L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6741" y="9442157"/>
            <a:ext cx="2950475" cy="498771"/>
          </a:xfrm>
          <a:prstGeom prst="rect">
            <a:avLst/>
          </a:prstGeom>
        </p:spPr>
        <p:txBody>
          <a:bodyPr vert="horz" lIns="91715" tIns="45858" rIns="91715" bIns="45858" rtlCol="0" anchor="b"/>
          <a:lstStyle>
            <a:lvl1pPr algn="r">
              <a:defRPr sz="1200"/>
            </a:lvl1pPr>
          </a:lstStyle>
          <a:p>
            <a:fld id="{3C73CDF6-717D-44DF-89E3-86F4F60C3709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307082047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73CDF6-717D-44DF-89E3-86F4F60C3709}" type="slidenum">
              <a:rPr lang="lt-LT" smtClean="0"/>
              <a:t>1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259243784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C73CDF6-717D-44DF-89E3-86F4F60C3709}" type="slidenum">
              <a:rPr lang="lt-LT" smtClean="0"/>
              <a:t>5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6916642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5.emf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 Single Corner Rectangle 8"/>
          <p:cNvSpPr/>
          <p:nvPr userDrawn="1"/>
        </p:nvSpPr>
        <p:spPr>
          <a:xfrm flipV="1">
            <a:off x="0" y="-1"/>
            <a:ext cx="8419641" cy="3940163"/>
          </a:xfrm>
          <a:prstGeom prst="round1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4612742" y="1970056"/>
            <a:ext cx="3124489" cy="899527"/>
          </a:xfrm>
        </p:spPr>
        <p:txBody>
          <a:bodyPr anchor="b">
            <a:normAutofit/>
          </a:bodyPr>
          <a:lstStyle>
            <a:lvl1pPr algn="l">
              <a:defRPr sz="1800" b="1">
                <a:solidFill>
                  <a:srgbClr val="BCD631"/>
                </a:solidFill>
                <a:latin typeface="Foco" panose="020B0504050202020203" pitchFamily="34" charset="-7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12742" y="3010570"/>
            <a:ext cx="3124489" cy="929594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chemeClr val="bg1"/>
                </a:solidFill>
                <a:latin typeface="Foco" panose="020B0504050202020203" pitchFamily="34" charset="-70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8" name="Slide Number Placeholder 5"/>
          <p:cNvSpPr txBox="1">
            <a:spLocks/>
          </p:cNvSpPr>
          <p:nvPr userDrawn="1"/>
        </p:nvSpPr>
        <p:spPr>
          <a:xfrm>
            <a:off x="6263010" y="3461779"/>
            <a:ext cx="526597" cy="205978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400" kern="1200">
                <a:solidFill>
                  <a:srgbClr val="08B297"/>
                </a:solidFill>
                <a:latin typeface="Foco" panose="020B0504050202020203" pitchFamily="34" charset="-70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lt-LT" sz="1050"/>
          </a:p>
        </p:txBody>
      </p:sp>
      <p:sp>
        <p:nvSpPr>
          <p:cNvPr id="11" name="Date Placeholder 6"/>
          <p:cNvSpPr>
            <a:spLocks noGrp="1"/>
          </p:cNvSpPr>
          <p:nvPr>
            <p:ph type="dt" sz="half" idx="10"/>
          </p:nvPr>
        </p:nvSpPr>
        <p:spPr>
          <a:xfrm>
            <a:off x="4612742" y="4628709"/>
            <a:ext cx="2057400" cy="273844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BCD631"/>
                </a:solidFill>
              </a:defRPr>
            </a:lvl1pPr>
          </a:lstStyle>
          <a:p>
            <a:endParaRPr lang="lt-LT"/>
          </a:p>
        </p:txBody>
      </p:sp>
      <p:sp>
        <p:nvSpPr>
          <p:cNvPr id="13" name="Slide Number Placeholder 5"/>
          <p:cNvSpPr txBox="1">
            <a:spLocks/>
          </p:cNvSpPr>
          <p:nvPr userDrawn="1"/>
        </p:nvSpPr>
        <p:spPr>
          <a:xfrm>
            <a:off x="8350679" y="4615705"/>
            <a:ext cx="702129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342900" rtl="0" eaLnBrk="1" latinLnBrk="0" hangingPunct="1">
              <a:defRPr sz="1400" kern="1200">
                <a:solidFill>
                  <a:srgbClr val="08B297"/>
                </a:solidFill>
                <a:latin typeface="Foco" panose="020B0504050202020203" pitchFamily="34" charset="-70"/>
                <a:ea typeface="+mn-ea"/>
                <a:cs typeface="+mn-cs"/>
              </a:defRPr>
            </a:lvl1pPr>
            <a:lvl2pPr marL="3429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B303639-94B4-4FD1-BE97-274C781AB08B}" type="slidenum">
              <a:rPr lang="lt-LT" smtClean="0">
                <a:solidFill>
                  <a:srgbClr val="C0C0C0"/>
                </a:solidFill>
              </a:rPr>
              <a:pPr/>
              <a:t>‹#›</a:t>
            </a:fld>
            <a:endParaRPr lang="lt-LT">
              <a:solidFill>
                <a:srgbClr val="C0C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44253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 Single Corner Rectangle 8"/>
          <p:cNvSpPr/>
          <p:nvPr userDrawn="1"/>
        </p:nvSpPr>
        <p:spPr>
          <a:xfrm flipV="1">
            <a:off x="0" y="-3"/>
            <a:ext cx="9144000" cy="3419197"/>
          </a:xfrm>
          <a:prstGeom prst="round1Rect">
            <a:avLst>
              <a:gd name="adj" fmla="val 0"/>
            </a:avLst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sp>
        <p:nvSpPr>
          <p:cNvPr id="10" name="Round Single Corner Rectangle 9"/>
          <p:cNvSpPr/>
          <p:nvPr userDrawn="1"/>
        </p:nvSpPr>
        <p:spPr>
          <a:xfrm rot="5400000" flipV="1">
            <a:off x="7961743" y="2757908"/>
            <a:ext cx="520970" cy="1843547"/>
          </a:xfrm>
          <a:prstGeom prst="round1Rect">
            <a:avLst>
              <a:gd name="adj" fmla="val 50000"/>
            </a:avLst>
          </a:prstGeom>
          <a:solidFill>
            <a:srgbClr val="8FC3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669533" y="2373178"/>
            <a:ext cx="3022006" cy="899527"/>
          </a:xfrm>
        </p:spPr>
        <p:txBody>
          <a:bodyPr anchor="b">
            <a:noAutofit/>
          </a:bodyPr>
          <a:lstStyle>
            <a:lvl1pPr algn="l">
              <a:defRPr sz="2400" b="1">
                <a:solidFill>
                  <a:schemeClr val="bg1"/>
                </a:solidFill>
                <a:latin typeface="Foco" panose="020B0504050202020203" pitchFamily="34" charset="-7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69533" y="3501192"/>
            <a:ext cx="3124489" cy="356978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chemeClr val="tx1">
                    <a:lumMod val="60000"/>
                    <a:lumOff val="40000"/>
                  </a:schemeClr>
                </a:solidFill>
                <a:latin typeface="Foco" panose="020B0504050202020203" pitchFamily="34" charset="-70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8" name="Slide Number Placeholder 5"/>
          <p:cNvSpPr txBox="1">
            <a:spLocks/>
          </p:cNvSpPr>
          <p:nvPr userDrawn="1"/>
        </p:nvSpPr>
        <p:spPr>
          <a:xfrm>
            <a:off x="6263010" y="3461779"/>
            <a:ext cx="526597" cy="205978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400" kern="1200">
                <a:solidFill>
                  <a:srgbClr val="08B297"/>
                </a:solidFill>
                <a:latin typeface="Foco" panose="020B0504050202020203" pitchFamily="34" charset="-70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lt-LT" sz="1050"/>
          </a:p>
        </p:txBody>
      </p:sp>
      <p:sp>
        <p:nvSpPr>
          <p:cNvPr id="11" name="Date Placeholder 6"/>
          <p:cNvSpPr>
            <a:spLocks noGrp="1"/>
          </p:cNvSpPr>
          <p:nvPr>
            <p:ph type="dt" sz="half" idx="10"/>
          </p:nvPr>
        </p:nvSpPr>
        <p:spPr>
          <a:xfrm>
            <a:off x="7554125" y="3519801"/>
            <a:ext cx="2057400" cy="273844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lt-LT"/>
          </a:p>
        </p:txBody>
      </p:sp>
      <p:sp>
        <p:nvSpPr>
          <p:cNvPr id="13" name="Slide Number Placeholder 5"/>
          <p:cNvSpPr txBox="1">
            <a:spLocks/>
          </p:cNvSpPr>
          <p:nvPr userDrawn="1"/>
        </p:nvSpPr>
        <p:spPr>
          <a:xfrm>
            <a:off x="8350679" y="4615705"/>
            <a:ext cx="702129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342900" rtl="0" eaLnBrk="1" latinLnBrk="0" hangingPunct="1">
              <a:defRPr sz="1400" kern="1200">
                <a:solidFill>
                  <a:srgbClr val="08B297"/>
                </a:solidFill>
                <a:latin typeface="Foco" panose="020B0504050202020203" pitchFamily="34" charset="-70"/>
                <a:ea typeface="+mn-ea"/>
                <a:cs typeface="+mn-cs"/>
              </a:defRPr>
            </a:lvl1pPr>
            <a:lvl2pPr marL="3429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B303639-94B4-4FD1-BE97-274C781AB08B}" type="slidenum">
              <a:rPr lang="lt-LT" smtClean="0">
                <a:solidFill>
                  <a:srgbClr val="C0C0C0"/>
                </a:solidFill>
              </a:rPr>
              <a:pPr/>
              <a:t>‹#›</a:t>
            </a:fld>
            <a:endParaRPr lang="lt-LT">
              <a:solidFill>
                <a:srgbClr val="C0C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29131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 Single Corner Rectangle 1"/>
          <p:cNvSpPr/>
          <p:nvPr userDrawn="1"/>
        </p:nvSpPr>
        <p:spPr>
          <a:xfrm rot="10800000">
            <a:off x="0" y="-6"/>
            <a:ext cx="9144000" cy="564782"/>
          </a:xfrm>
          <a:prstGeom prst="round1Rect">
            <a:avLst>
              <a:gd name="adj" fmla="val 0"/>
            </a:avLst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defRPr/>
            </a:pPr>
            <a:endParaRPr lang="en-US" sz="1400">
              <a:solidFill>
                <a:schemeClr val="tx2"/>
              </a:solidFill>
              <a:latin typeface="Foco" panose="020B0504050202020203" pitchFamily="34" charset="-7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648000" y="970670"/>
            <a:ext cx="2860986" cy="3077661"/>
          </a:xfrm>
        </p:spPr>
        <p:txBody>
          <a:bodyPr anchor="ctr">
            <a:noAutofit/>
          </a:bodyPr>
          <a:lstStyle>
            <a:lvl2pPr>
              <a:buClr>
                <a:srgbClr val="BCD631"/>
              </a:buClr>
              <a:defRPr sz="1800" b="1">
                <a:solidFill>
                  <a:srgbClr val="BCD631"/>
                </a:solidFill>
                <a:latin typeface="Foco" panose="020B0504050202020203" pitchFamily="34" charset="-70"/>
              </a:defRPr>
            </a:lvl2pPr>
            <a:lvl3pPr>
              <a:buClr>
                <a:srgbClr val="BCD631"/>
              </a:buClr>
              <a:defRPr>
                <a:latin typeface="Foco Light" panose="020B0304050202020203" pitchFamily="34" charset="-70"/>
              </a:defRPr>
            </a:lvl3pPr>
            <a:lvl4pPr>
              <a:buClr>
                <a:srgbClr val="BCD631"/>
              </a:buClr>
              <a:defRPr>
                <a:latin typeface="Foco Light" panose="020B0304050202020203" pitchFamily="34" charset="-70"/>
              </a:defRPr>
            </a:lvl4pPr>
            <a:lvl5pPr>
              <a:buClr>
                <a:srgbClr val="BCD631"/>
              </a:buClr>
              <a:defRPr>
                <a:latin typeface="Foco Light" panose="020B0304050202020203" pitchFamily="34" charset="-70"/>
              </a:defRPr>
            </a:lvl5pPr>
          </a:lstStyle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Slide Number Placeholder 5"/>
          <p:cNvSpPr txBox="1">
            <a:spLocks/>
          </p:cNvSpPr>
          <p:nvPr userDrawn="1"/>
        </p:nvSpPr>
        <p:spPr>
          <a:xfrm>
            <a:off x="8350679" y="4615705"/>
            <a:ext cx="702129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342900" rtl="0" eaLnBrk="1" latinLnBrk="0" hangingPunct="1">
              <a:defRPr sz="1400" kern="1200">
                <a:solidFill>
                  <a:srgbClr val="08B297"/>
                </a:solidFill>
                <a:latin typeface="Foco" panose="020B0504050202020203" pitchFamily="34" charset="-70"/>
                <a:ea typeface="+mn-ea"/>
                <a:cs typeface="+mn-cs"/>
              </a:defRPr>
            </a:lvl1pPr>
            <a:lvl2pPr marL="3429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B303639-94B4-4FD1-BE97-274C781AB08B}" type="slidenum">
              <a:rPr lang="lt-LT" smtClean="0">
                <a:solidFill>
                  <a:srgbClr val="C0C0C0"/>
                </a:solidFill>
              </a:rPr>
              <a:pPr/>
              <a:t>‹#›</a:t>
            </a:fld>
            <a:endParaRPr lang="lt-LT">
              <a:solidFill>
                <a:srgbClr val="C0C0C0"/>
              </a:solidFill>
            </a:endParaRPr>
          </a:p>
        </p:txBody>
      </p:sp>
      <p:sp>
        <p:nvSpPr>
          <p:cNvPr id="5" name="Round Single Corner Rectangle 4"/>
          <p:cNvSpPr/>
          <p:nvPr userDrawn="1"/>
        </p:nvSpPr>
        <p:spPr>
          <a:xfrm rot="10800000" flipH="1">
            <a:off x="1" y="-7"/>
            <a:ext cx="309716" cy="1327362"/>
          </a:xfrm>
          <a:prstGeom prst="round1Rect">
            <a:avLst>
              <a:gd name="adj" fmla="val 50000"/>
            </a:avLst>
          </a:prstGeom>
          <a:solidFill>
            <a:srgbClr val="8FC3EA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41447969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 Single Corner Rectangle 1"/>
          <p:cNvSpPr/>
          <p:nvPr userDrawn="1"/>
        </p:nvSpPr>
        <p:spPr>
          <a:xfrm rot="10800000">
            <a:off x="0" y="-6"/>
            <a:ext cx="9144000" cy="706883"/>
          </a:xfrm>
          <a:prstGeom prst="round1Rect">
            <a:avLst>
              <a:gd name="adj" fmla="val 0"/>
            </a:avLst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defRPr/>
            </a:pPr>
            <a:endParaRPr lang="en-US" sz="1400">
              <a:solidFill>
                <a:schemeClr val="tx2"/>
              </a:solidFill>
              <a:latin typeface="Foco" panose="020B0504050202020203" pitchFamily="34" charset="-7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648000" y="970670"/>
            <a:ext cx="2860986" cy="3077661"/>
          </a:xfrm>
        </p:spPr>
        <p:txBody>
          <a:bodyPr anchor="ctr">
            <a:noAutofit/>
          </a:bodyPr>
          <a:lstStyle>
            <a:lvl2pPr>
              <a:buClr>
                <a:srgbClr val="BCD631"/>
              </a:buClr>
              <a:defRPr sz="1800" b="1">
                <a:solidFill>
                  <a:srgbClr val="BCD631"/>
                </a:solidFill>
                <a:latin typeface="Foco" panose="020B0504050202020203" pitchFamily="34" charset="-70"/>
              </a:defRPr>
            </a:lvl2pPr>
            <a:lvl3pPr>
              <a:buClr>
                <a:srgbClr val="BCD631"/>
              </a:buClr>
              <a:defRPr>
                <a:latin typeface="Foco Light" panose="020B0304050202020203" pitchFamily="34" charset="-70"/>
              </a:defRPr>
            </a:lvl3pPr>
            <a:lvl4pPr>
              <a:buClr>
                <a:srgbClr val="BCD631"/>
              </a:buClr>
              <a:defRPr>
                <a:latin typeface="Foco Light" panose="020B0304050202020203" pitchFamily="34" charset="-70"/>
              </a:defRPr>
            </a:lvl4pPr>
            <a:lvl5pPr>
              <a:buClr>
                <a:srgbClr val="BCD631"/>
              </a:buClr>
              <a:defRPr>
                <a:latin typeface="Foco Light" panose="020B0304050202020203" pitchFamily="34" charset="-70"/>
              </a:defRPr>
            </a:lvl5pPr>
          </a:lstStyle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Slide Number Placeholder 5"/>
          <p:cNvSpPr txBox="1">
            <a:spLocks/>
          </p:cNvSpPr>
          <p:nvPr userDrawn="1"/>
        </p:nvSpPr>
        <p:spPr>
          <a:xfrm>
            <a:off x="8350679" y="4615705"/>
            <a:ext cx="702129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342900" rtl="0" eaLnBrk="1" latinLnBrk="0" hangingPunct="1">
              <a:defRPr sz="1400" kern="1200">
                <a:solidFill>
                  <a:srgbClr val="08B297"/>
                </a:solidFill>
                <a:latin typeface="Foco" panose="020B0504050202020203" pitchFamily="34" charset="-70"/>
                <a:ea typeface="+mn-ea"/>
                <a:cs typeface="+mn-cs"/>
              </a:defRPr>
            </a:lvl1pPr>
            <a:lvl2pPr marL="3429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B303639-94B4-4FD1-BE97-274C781AB08B}" type="slidenum">
              <a:rPr lang="lt-LT" smtClean="0">
                <a:solidFill>
                  <a:srgbClr val="C0C0C0"/>
                </a:solidFill>
              </a:rPr>
              <a:pPr/>
              <a:t>‹#›</a:t>
            </a:fld>
            <a:endParaRPr lang="lt-LT">
              <a:solidFill>
                <a:srgbClr val="C0C0C0"/>
              </a:solidFill>
            </a:endParaRPr>
          </a:p>
        </p:txBody>
      </p:sp>
      <p:sp>
        <p:nvSpPr>
          <p:cNvPr id="5" name="Round Single Corner Rectangle 4"/>
          <p:cNvSpPr/>
          <p:nvPr userDrawn="1"/>
        </p:nvSpPr>
        <p:spPr>
          <a:xfrm rot="10800000" flipH="1">
            <a:off x="1" y="-7"/>
            <a:ext cx="309716" cy="1327362"/>
          </a:xfrm>
          <a:prstGeom prst="round1Rect">
            <a:avLst>
              <a:gd name="adj" fmla="val 50000"/>
            </a:avLst>
          </a:prstGeom>
          <a:solidFill>
            <a:srgbClr val="8FC3EA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15597758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3701"/>
          <a:stretch/>
        </p:blipFill>
        <p:spPr>
          <a:xfrm>
            <a:off x="4975860" y="8105"/>
            <a:ext cx="4175760" cy="2233765"/>
          </a:xfrm>
          <a:prstGeom prst="rect">
            <a:avLst/>
          </a:prstGeom>
        </p:spPr>
      </p:pic>
      <p:sp>
        <p:nvSpPr>
          <p:cNvPr id="4" name="Round Same Side Corner Rectangle 3"/>
          <p:cNvSpPr/>
          <p:nvPr userDrawn="1"/>
        </p:nvSpPr>
        <p:spPr>
          <a:xfrm rot="10800000">
            <a:off x="0" y="-4"/>
            <a:ext cx="5196840" cy="2241873"/>
          </a:xfrm>
          <a:prstGeom prst="round2SameRect">
            <a:avLst>
              <a:gd name="adj1" fmla="val 0"/>
              <a:gd name="adj2" fmla="val 0"/>
            </a:avLst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324276" y="0"/>
            <a:ext cx="3399472" cy="2159794"/>
          </a:xfrm>
        </p:spPr>
        <p:txBody>
          <a:bodyPr anchor="b">
            <a:normAutofit/>
          </a:bodyPr>
          <a:lstStyle>
            <a:lvl1pPr>
              <a:defRPr sz="2000" b="1">
                <a:solidFill>
                  <a:schemeClr val="tx2"/>
                </a:solidFill>
                <a:latin typeface="Foco" panose="020B0504050202020203" pitchFamily="34" charset="-7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24276" y="2457361"/>
            <a:ext cx="4345004" cy="736005"/>
          </a:xfrm>
        </p:spPr>
        <p:txBody>
          <a:bodyPr/>
          <a:lstStyle>
            <a:lvl1pPr marL="0" indent="0">
              <a:buNone/>
              <a:defRPr sz="180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Slide Number Placeholder 5"/>
          <p:cNvSpPr txBox="1">
            <a:spLocks/>
          </p:cNvSpPr>
          <p:nvPr userDrawn="1"/>
        </p:nvSpPr>
        <p:spPr>
          <a:xfrm>
            <a:off x="8350679" y="4615705"/>
            <a:ext cx="702129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342900" rtl="0" eaLnBrk="1" latinLnBrk="0" hangingPunct="1">
              <a:defRPr sz="1400" kern="1200">
                <a:solidFill>
                  <a:srgbClr val="08B297"/>
                </a:solidFill>
                <a:latin typeface="Foco" panose="020B0504050202020203" pitchFamily="34" charset="-70"/>
                <a:ea typeface="+mn-ea"/>
                <a:cs typeface="+mn-cs"/>
              </a:defRPr>
            </a:lvl1pPr>
            <a:lvl2pPr marL="3429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B303639-94B4-4FD1-BE97-274C781AB08B}" type="slidenum">
              <a:rPr lang="lt-LT" smtClean="0">
                <a:solidFill>
                  <a:srgbClr val="C0C0C0"/>
                </a:solidFill>
              </a:rPr>
              <a:pPr/>
              <a:t>‹#›</a:t>
            </a:fld>
            <a:endParaRPr lang="lt-LT">
              <a:solidFill>
                <a:srgbClr val="C0C0C0"/>
              </a:solidFill>
            </a:endParaRPr>
          </a:p>
        </p:txBody>
      </p:sp>
      <p:sp>
        <p:nvSpPr>
          <p:cNvPr id="6" name="Round Single Corner Rectangle 5"/>
          <p:cNvSpPr/>
          <p:nvPr userDrawn="1"/>
        </p:nvSpPr>
        <p:spPr>
          <a:xfrm flipV="1">
            <a:off x="0" y="-4"/>
            <a:ext cx="571500" cy="2742179"/>
          </a:xfrm>
          <a:prstGeom prst="round1Rect">
            <a:avLst>
              <a:gd name="adj" fmla="val 50000"/>
            </a:avLst>
          </a:prstGeom>
          <a:solidFill>
            <a:srgbClr val="8FC3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32505127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2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 Same Side Corner Rectangle 3"/>
          <p:cNvSpPr/>
          <p:nvPr userDrawn="1"/>
        </p:nvSpPr>
        <p:spPr>
          <a:xfrm rot="10800000">
            <a:off x="0" y="-4"/>
            <a:ext cx="9144000" cy="2241873"/>
          </a:xfrm>
          <a:prstGeom prst="round2SameRect">
            <a:avLst>
              <a:gd name="adj1" fmla="val 0"/>
              <a:gd name="adj2" fmla="val 0"/>
            </a:avLst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324276" y="0"/>
            <a:ext cx="3399472" cy="2159794"/>
          </a:xfrm>
        </p:spPr>
        <p:txBody>
          <a:bodyPr anchor="b">
            <a:normAutofit/>
          </a:bodyPr>
          <a:lstStyle>
            <a:lvl1pPr>
              <a:defRPr sz="2000" b="1">
                <a:solidFill>
                  <a:schemeClr val="tx2"/>
                </a:solidFill>
                <a:latin typeface="Foco" panose="020B0504050202020203" pitchFamily="34" charset="-7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24276" y="2457361"/>
            <a:ext cx="4345004" cy="736005"/>
          </a:xfrm>
        </p:spPr>
        <p:txBody>
          <a:bodyPr/>
          <a:lstStyle>
            <a:lvl1pPr marL="0" indent="0">
              <a:buNone/>
              <a:defRPr sz="1800">
                <a:solidFill>
                  <a:srgbClr val="0099CC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Slide Number Placeholder 5"/>
          <p:cNvSpPr txBox="1">
            <a:spLocks/>
          </p:cNvSpPr>
          <p:nvPr userDrawn="1"/>
        </p:nvSpPr>
        <p:spPr>
          <a:xfrm>
            <a:off x="8350679" y="4615705"/>
            <a:ext cx="702129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342900" rtl="0" eaLnBrk="1" latinLnBrk="0" hangingPunct="1">
              <a:defRPr sz="1400" kern="1200">
                <a:solidFill>
                  <a:srgbClr val="08B297"/>
                </a:solidFill>
                <a:latin typeface="Foco" panose="020B0504050202020203" pitchFamily="34" charset="-70"/>
                <a:ea typeface="+mn-ea"/>
                <a:cs typeface="+mn-cs"/>
              </a:defRPr>
            </a:lvl1pPr>
            <a:lvl2pPr marL="3429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B303639-94B4-4FD1-BE97-274C781AB08B}" type="slidenum">
              <a:rPr lang="lt-LT" smtClean="0">
                <a:solidFill>
                  <a:srgbClr val="C0C0C0"/>
                </a:solidFill>
              </a:rPr>
              <a:pPr/>
              <a:t>‹#›</a:t>
            </a:fld>
            <a:endParaRPr lang="lt-LT">
              <a:solidFill>
                <a:srgbClr val="C0C0C0"/>
              </a:solidFill>
            </a:endParaRPr>
          </a:p>
        </p:txBody>
      </p:sp>
      <p:sp>
        <p:nvSpPr>
          <p:cNvPr id="6" name="Round Single Corner Rectangle 5"/>
          <p:cNvSpPr/>
          <p:nvPr userDrawn="1"/>
        </p:nvSpPr>
        <p:spPr>
          <a:xfrm flipV="1">
            <a:off x="0" y="-4"/>
            <a:ext cx="571500" cy="2742179"/>
          </a:xfrm>
          <a:prstGeom prst="round1Rect">
            <a:avLst>
              <a:gd name="adj" fmla="val 50000"/>
            </a:avLst>
          </a:prstGeom>
          <a:solidFill>
            <a:srgbClr val="8FC3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41227653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5"/>
          <p:cNvSpPr txBox="1">
            <a:spLocks/>
          </p:cNvSpPr>
          <p:nvPr userDrawn="1"/>
        </p:nvSpPr>
        <p:spPr>
          <a:xfrm>
            <a:off x="8350679" y="4615705"/>
            <a:ext cx="702129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342900" rtl="0" eaLnBrk="1" latinLnBrk="0" hangingPunct="1">
              <a:defRPr sz="1400" kern="1200">
                <a:solidFill>
                  <a:srgbClr val="08B297"/>
                </a:solidFill>
                <a:latin typeface="Foco" panose="020B0504050202020203" pitchFamily="34" charset="-70"/>
                <a:ea typeface="+mn-ea"/>
                <a:cs typeface="+mn-cs"/>
              </a:defRPr>
            </a:lvl1pPr>
            <a:lvl2pPr marL="3429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B303639-94B4-4FD1-BE97-274C781AB08B}" type="slidenum">
              <a:rPr lang="lt-LT" smtClean="0">
                <a:solidFill>
                  <a:srgbClr val="C0C0C0"/>
                </a:solidFill>
              </a:rPr>
              <a:pPr/>
              <a:t>‹#›</a:t>
            </a:fld>
            <a:endParaRPr lang="lt-LT">
              <a:solidFill>
                <a:srgbClr val="C0C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21221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>
            <a:lvl1pPr>
              <a:defRPr>
                <a:solidFill>
                  <a:schemeClr val="tx1"/>
                </a:solidFill>
                <a:latin typeface="Foco Light" panose="020B0304050202020203" pitchFamily="34" charset="-70"/>
              </a:defRPr>
            </a:lvl1pPr>
            <a:lvl2pPr>
              <a:defRPr>
                <a:solidFill>
                  <a:schemeClr val="tx1"/>
                </a:solidFill>
                <a:latin typeface="Foco Light" panose="020B0304050202020203" pitchFamily="34" charset="-70"/>
              </a:defRPr>
            </a:lvl2pPr>
            <a:lvl3pPr>
              <a:defRPr>
                <a:solidFill>
                  <a:schemeClr val="tx1"/>
                </a:solidFill>
                <a:latin typeface="Foco Light" panose="020B0304050202020203" pitchFamily="34" charset="-70"/>
              </a:defRPr>
            </a:lvl3pPr>
            <a:lvl4pPr>
              <a:defRPr>
                <a:solidFill>
                  <a:schemeClr val="tx1"/>
                </a:solidFill>
                <a:latin typeface="Foco Light" panose="020B0304050202020203" pitchFamily="34" charset="-70"/>
              </a:defRPr>
            </a:lvl4pPr>
            <a:lvl5pPr>
              <a:defRPr>
                <a:solidFill>
                  <a:schemeClr val="tx1"/>
                </a:solidFill>
                <a:latin typeface="Foco Light" panose="020B0304050202020203" pitchFamily="34" charset="-7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>
            <a:lvl1pPr>
              <a:defRPr>
                <a:solidFill>
                  <a:schemeClr val="tx1"/>
                </a:solidFill>
                <a:latin typeface="Foco Light" panose="020B0304050202020203" pitchFamily="34" charset="-70"/>
              </a:defRPr>
            </a:lvl1pPr>
            <a:lvl2pPr>
              <a:defRPr>
                <a:solidFill>
                  <a:schemeClr val="tx1"/>
                </a:solidFill>
                <a:latin typeface="Foco Light" panose="020B0304050202020203" pitchFamily="34" charset="-70"/>
              </a:defRPr>
            </a:lvl2pPr>
            <a:lvl3pPr>
              <a:defRPr>
                <a:solidFill>
                  <a:schemeClr val="tx1"/>
                </a:solidFill>
                <a:latin typeface="Foco Light" panose="020B0304050202020203" pitchFamily="34" charset="-70"/>
              </a:defRPr>
            </a:lvl3pPr>
            <a:lvl4pPr>
              <a:defRPr>
                <a:solidFill>
                  <a:schemeClr val="tx1"/>
                </a:solidFill>
                <a:latin typeface="Foco Light" panose="020B0304050202020203" pitchFamily="34" charset="-70"/>
              </a:defRPr>
            </a:lvl4pPr>
            <a:lvl5pPr>
              <a:defRPr>
                <a:solidFill>
                  <a:schemeClr val="tx1"/>
                </a:solidFill>
                <a:latin typeface="Foco Light" panose="020B0304050202020203" pitchFamily="34" charset="-7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50679" y="4615705"/>
            <a:ext cx="702129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rgbClr val="08B297"/>
                </a:solidFill>
                <a:latin typeface="Foco" panose="020B0504050202020203" pitchFamily="34" charset="-70"/>
              </a:defRPr>
            </a:lvl1pPr>
          </a:lstStyle>
          <a:p>
            <a:fld id="{9B303639-94B4-4FD1-BE97-274C781AB08B}" type="slidenum">
              <a:rPr lang="lt-LT" smtClean="0"/>
              <a:pPr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24599300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6"/>
            <a:ext cx="7886700" cy="99417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1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1" y="1878806"/>
            <a:ext cx="3887391" cy="276344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628650" y="4767264"/>
            <a:ext cx="2057400" cy="273844"/>
          </a:xfrm>
          <a:prstGeom prst="rect">
            <a:avLst/>
          </a:prstGeom>
        </p:spPr>
        <p:txBody>
          <a:bodyPr/>
          <a:lstStyle/>
          <a:p>
            <a:endParaRPr lang="lt-L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28950" y="4767264"/>
            <a:ext cx="3086100" cy="273844"/>
          </a:xfrm>
          <a:prstGeom prst="rect">
            <a:avLst/>
          </a:prstGeom>
        </p:spPr>
        <p:txBody>
          <a:bodyPr/>
          <a:lstStyle/>
          <a:p>
            <a:endParaRPr lang="lt-L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457950" y="4767264"/>
            <a:ext cx="2057400" cy="273844"/>
          </a:xfrm>
          <a:prstGeom prst="rect">
            <a:avLst/>
          </a:prstGeom>
        </p:spPr>
        <p:txBody>
          <a:bodyPr/>
          <a:lstStyle/>
          <a:p>
            <a:fld id="{C4209806-934D-4F9D-BE61-64715C043FFE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16803396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50679" y="4615705"/>
            <a:ext cx="702129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rgbClr val="08B297"/>
                </a:solidFill>
                <a:latin typeface="Foco" panose="020B0504050202020203" pitchFamily="34" charset="-70"/>
              </a:defRPr>
            </a:lvl1pPr>
          </a:lstStyle>
          <a:p>
            <a:fld id="{9B303639-94B4-4FD1-BE97-274C781AB08B}" type="slidenum">
              <a:rPr lang="lt-LT" smtClean="0"/>
              <a:pPr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7060555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lt-L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50679" y="4615705"/>
            <a:ext cx="702129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rgbClr val="08B297"/>
                </a:solidFill>
                <a:latin typeface="Foco" panose="020B0504050202020203" pitchFamily="34" charset="-70"/>
              </a:defRPr>
            </a:lvl1pPr>
          </a:lstStyle>
          <a:p>
            <a:fld id="{9B303639-94B4-4FD1-BE97-274C781AB08B}" type="slidenum">
              <a:rPr lang="lt-LT" smtClean="0"/>
              <a:pPr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79435342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71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50679" y="4615705"/>
            <a:ext cx="702129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rgbClr val="08B297"/>
                </a:solidFill>
                <a:latin typeface="Foco" panose="020B0504050202020203" pitchFamily="34" charset="-70"/>
              </a:defRPr>
            </a:lvl1pPr>
          </a:lstStyle>
          <a:p>
            <a:fld id="{9B303639-94B4-4FD1-BE97-274C781AB08B}" type="slidenum">
              <a:rPr lang="lt-LT" smtClean="0"/>
              <a:pPr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335865609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71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50679" y="4615705"/>
            <a:ext cx="702129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rgbClr val="08B297"/>
                </a:solidFill>
                <a:latin typeface="Foco" panose="020B0504050202020203" pitchFamily="34" charset="-70"/>
              </a:defRPr>
            </a:lvl1pPr>
          </a:lstStyle>
          <a:p>
            <a:fld id="{9B303639-94B4-4FD1-BE97-274C781AB08B}" type="slidenum">
              <a:rPr lang="lt-LT" smtClean="0"/>
              <a:pPr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309475573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50679" y="4615705"/>
            <a:ext cx="702129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rgbClr val="08B297"/>
                </a:solidFill>
                <a:latin typeface="Foco" panose="020B0504050202020203" pitchFamily="34" charset="-70"/>
              </a:defRPr>
            </a:lvl1pPr>
          </a:lstStyle>
          <a:p>
            <a:fld id="{9B303639-94B4-4FD1-BE97-274C781AB08B}" type="slidenum">
              <a:rPr lang="lt-LT" smtClean="0"/>
              <a:pPr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330467832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 Single Corner Rectangle 8"/>
          <p:cNvSpPr/>
          <p:nvPr userDrawn="1"/>
        </p:nvSpPr>
        <p:spPr>
          <a:xfrm flipV="1">
            <a:off x="0" y="-1"/>
            <a:ext cx="8419641" cy="3940163"/>
          </a:xfrm>
          <a:prstGeom prst="round1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4612742" y="1970056"/>
            <a:ext cx="3124489" cy="899527"/>
          </a:xfrm>
        </p:spPr>
        <p:txBody>
          <a:bodyPr anchor="b">
            <a:normAutofit/>
          </a:bodyPr>
          <a:lstStyle>
            <a:lvl1pPr algn="l">
              <a:defRPr sz="1800" b="1">
                <a:solidFill>
                  <a:srgbClr val="BCD631"/>
                </a:solidFill>
                <a:latin typeface="Foco" panose="020B0504050202020203" pitchFamily="34" charset="-7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12742" y="3010570"/>
            <a:ext cx="3124489" cy="929594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chemeClr val="bg1"/>
                </a:solidFill>
                <a:latin typeface="Foco" panose="020B0504050202020203" pitchFamily="34" charset="-70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8" name="Slide Number Placeholder 5"/>
          <p:cNvSpPr txBox="1">
            <a:spLocks/>
          </p:cNvSpPr>
          <p:nvPr userDrawn="1"/>
        </p:nvSpPr>
        <p:spPr>
          <a:xfrm>
            <a:off x="6263010" y="3461779"/>
            <a:ext cx="526597" cy="205978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400" kern="1200">
                <a:solidFill>
                  <a:srgbClr val="08B297"/>
                </a:solidFill>
                <a:latin typeface="Foco" panose="020B0504050202020203" pitchFamily="34" charset="-70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lt-LT" sz="1050"/>
          </a:p>
        </p:txBody>
      </p:sp>
      <p:sp>
        <p:nvSpPr>
          <p:cNvPr id="11" name="Date Placeholder 6"/>
          <p:cNvSpPr>
            <a:spLocks noGrp="1"/>
          </p:cNvSpPr>
          <p:nvPr>
            <p:ph type="dt" sz="half" idx="10"/>
          </p:nvPr>
        </p:nvSpPr>
        <p:spPr>
          <a:xfrm>
            <a:off x="4612742" y="4628709"/>
            <a:ext cx="2057400" cy="273844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BCD631"/>
                </a:solidFill>
              </a:defRPr>
            </a:lvl1pPr>
          </a:lstStyle>
          <a:p>
            <a:endParaRPr lang="lt-LT"/>
          </a:p>
        </p:txBody>
      </p:sp>
      <p:sp>
        <p:nvSpPr>
          <p:cNvPr id="13" name="Slide Number Placeholder 5"/>
          <p:cNvSpPr txBox="1">
            <a:spLocks/>
          </p:cNvSpPr>
          <p:nvPr userDrawn="1"/>
        </p:nvSpPr>
        <p:spPr>
          <a:xfrm>
            <a:off x="8350679" y="4615705"/>
            <a:ext cx="702129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342900" rtl="0" eaLnBrk="1" latinLnBrk="0" hangingPunct="1">
              <a:defRPr sz="1400" kern="1200">
                <a:solidFill>
                  <a:srgbClr val="08B297"/>
                </a:solidFill>
                <a:latin typeface="Foco" panose="020B0504050202020203" pitchFamily="34" charset="-70"/>
                <a:ea typeface="+mn-ea"/>
                <a:cs typeface="+mn-cs"/>
              </a:defRPr>
            </a:lvl1pPr>
            <a:lvl2pPr marL="3429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B303639-94B4-4FD1-BE97-274C781AB08B}" type="slidenum">
              <a:rPr lang="lt-LT" smtClean="0">
                <a:solidFill>
                  <a:srgbClr val="C0C0C0"/>
                </a:solidFill>
              </a:rPr>
              <a:pPr/>
              <a:t>‹#›</a:t>
            </a:fld>
            <a:endParaRPr lang="lt-LT">
              <a:solidFill>
                <a:srgbClr val="C0C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139399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 Single Corner Rectangle 11"/>
          <p:cNvSpPr/>
          <p:nvPr userDrawn="1"/>
        </p:nvSpPr>
        <p:spPr>
          <a:xfrm flipH="1" flipV="1">
            <a:off x="628649" y="0"/>
            <a:ext cx="8515350" cy="3419198"/>
          </a:xfrm>
          <a:prstGeom prst="round1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sp>
        <p:nvSpPr>
          <p:cNvPr id="10" name="Round Single Corner Rectangle 9"/>
          <p:cNvSpPr/>
          <p:nvPr userDrawn="1"/>
        </p:nvSpPr>
        <p:spPr>
          <a:xfrm rot="5400000" flipV="1">
            <a:off x="7961743" y="2757908"/>
            <a:ext cx="520970" cy="1843547"/>
          </a:xfrm>
          <a:prstGeom prst="round1Rect">
            <a:avLst>
              <a:gd name="adj" fmla="val 50000"/>
            </a:avLst>
          </a:prstGeom>
          <a:solidFill>
            <a:srgbClr val="8FC3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899440" y="1709596"/>
            <a:ext cx="2235646" cy="1378475"/>
          </a:xfrm>
        </p:spPr>
        <p:txBody>
          <a:bodyPr anchor="b">
            <a:noAutofit/>
          </a:bodyPr>
          <a:lstStyle>
            <a:lvl1pPr algn="l">
              <a:defRPr sz="2400" b="1">
                <a:solidFill>
                  <a:schemeClr val="bg1"/>
                </a:solidFill>
                <a:latin typeface="Foco" panose="020B0504050202020203" pitchFamily="34" charset="-7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448594" y="3501190"/>
            <a:ext cx="3124489" cy="356978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chemeClr val="tx1">
                    <a:lumMod val="60000"/>
                    <a:lumOff val="40000"/>
                  </a:schemeClr>
                </a:solidFill>
                <a:latin typeface="Foco" panose="020B0504050202020203" pitchFamily="34" charset="-70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8" name="Slide Number Placeholder 5"/>
          <p:cNvSpPr txBox="1">
            <a:spLocks/>
          </p:cNvSpPr>
          <p:nvPr userDrawn="1"/>
        </p:nvSpPr>
        <p:spPr>
          <a:xfrm>
            <a:off x="6263010" y="3461779"/>
            <a:ext cx="526597" cy="205978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400" kern="1200">
                <a:solidFill>
                  <a:srgbClr val="08B297"/>
                </a:solidFill>
                <a:latin typeface="Foco" panose="020B0504050202020203" pitchFamily="34" charset="-70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lt-LT" sz="1050"/>
          </a:p>
        </p:txBody>
      </p:sp>
      <p:sp>
        <p:nvSpPr>
          <p:cNvPr id="11" name="Date Placeholder 6"/>
          <p:cNvSpPr>
            <a:spLocks noGrp="1"/>
          </p:cNvSpPr>
          <p:nvPr>
            <p:ph type="dt" sz="half" idx="10"/>
          </p:nvPr>
        </p:nvSpPr>
        <p:spPr>
          <a:xfrm>
            <a:off x="7554125" y="3519801"/>
            <a:ext cx="2057400" cy="273844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lt-LT"/>
          </a:p>
        </p:txBody>
      </p:sp>
      <p:sp>
        <p:nvSpPr>
          <p:cNvPr id="13" name="Slide Number Placeholder 5"/>
          <p:cNvSpPr txBox="1">
            <a:spLocks/>
          </p:cNvSpPr>
          <p:nvPr userDrawn="1"/>
        </p:nvSpPr>
        <p:spPr>
          <a:xfrm>
            <a:off x="8350679" y="4615705"/>
            <a:ext cx="702129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342900" rtl="0" eaLnBrk="1" latinLnBrk="0" hangingPunct="1">
              <a:defRPr sz="1400" kern="1200">
                <a:solidFill>
                  <a:srgbClr val="08B297"/>
                </a:solidFill>
                <a:latin typeface="Foco" panose="020B0504050202020203" pitchFamily="34" charset="-70"/>
                <a:ea typeface="+mn-ea"/>
                <a:cs typeface="+mn-cs"/>
              </a:defRPr>
            </a:lvl1pPr>
            <a:lvl2pPr marL="3429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B303639-94B4-4FD1-BE97-274C781AB08B}" type="slidenum">
              <a:rPr lang="lt-LT" smtClean="0">
                <a:solidFill>
                  <a:srgbClr val="C0C0C0"/>
                </a:solidFill>
              </a:rPr>
              <a:pPr/>
              <a:t>‹#›</a:t>
            </a:fld>
            <a:endParaRPr lang="lt-LT">
              <a:solidFill>
                <a:srgbClr val="C0C0C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 rotWithShape="1">
          <a:blip r:embed="rId2"/>
          <a:srcRect l="5183" r="5102"/>
          <a:stretch/>
        </p:blipFill>
        <p:spPr>
          <a:xfrm>
            <a:off x="3448594" y="-3"/>
            <a:ext cx="5695406" cy="3419198"/>
          </a:xfrm>
          <a:prstGeom prst="rect">
            <a:avLst/>
          </a:prstGeom>
        </p:spPr>
      </p:pic>
      <p:sp>
        <p:nvSpPr>
          <p:cNvPr id="14" name="Rectangle 13"/>
          <p:cNvSpPr/>
          <p:nvPr userDrawn="1"/>
        </p:nvSpPr>
        <p:spPr>
          <a:xfrm>
            <a:off x="0" y="3819579"/>
            <a:ext cx="2941755" cy="132392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628649" y="4144309"/>
            <a:ext cx="1837618" cy="561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130678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819579"/>
            <a:ext cx="2941755" cy="132392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sp>
        <p:nvSpPr>
          <p:cNvPr id="8" name="Slide Number Placeholder 5"/>
          <p:cNvSpPr txBox="1">
            <a:spLocks/>
          </p:cNvSpPr>
          <p:nvPr userDrawn="1"/>
        </p:nvSpPr>
        <p:spPr>
          <a:xfrm>
            <a:off x="8350679" y="4615705"/>
            <a:ext cx="702129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342900" rtl="0" eaLnBrk="1" latinLnBrk="0" hangingPunct="1">
              <a:defRPr sz="1400" kern="1200">
                <a:solidFill>
                  <a:srgbClr val="08B297"/>
                </a:solidFill>
                <a:latin typeface="Foco" panose="020B0504050202020203" pitchFamily="34" charset="-70"/>
                <a:ea typeface="+mn-ea"/>
                <a:cs typeface="+mn-cs"/>
              </a:defRPr>
            </a:lvl1pPr>
            <a:lvl2pPr marL="3429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B303639-94B4-4FD1-BE97-274C781AB08B}" type="slidenum">
              <a:rPr lang="lt-LT" smtClean="0">
                <a:solidFill>
                  <a:srgbClr val="C0C0C0"/>
                </a:solidFill>
              </a:rPr>
              <a:pPr/>
              <a:t>‹#›</a:t>
            </a:fld>
            <a:endParaRPr lang="lt-LT">
              <a:solidFill>
                <a:srgbClr val="C0C0C0"/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28649" y="4144309"/>
            <a:ext cx="1837618" cy="56168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694176" y="-443321"/>
            <a:ext cx="9144000" cy="492486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315953"/>
            <a:ext cx="9144000" cy="1219753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ctrTitle" hasCustomPrompt="1"/>
          </p:nvPr>
        </p:nvSpPr>
        <p:spPr>
          <a:xfrm>
            <a:off x="465752" y="2221813"/>
            <a:ext cx="3022006" cy="899527"/>
          </a:xfrm>
        </p:spPr>
        <p:txBody>
          <a:bodyPr anchor="b">
            <a:noAutofit/>
          </a:bodyPr>
          <a:lstStyle>
            <a:lvl1pPr algn="l">
              <a:defRPr sz="2400" b="1">
                <a:solidFill>
                  <a:schemeClr val="bg2"/>
                </a:solidFill>
                <a:latin typeface="Foco" panose="020B0504050202020203" pitchFamily="34" charset="-7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6" name="Subtitle 2"/>
          <p:cNvSpPr>
            <a:spLocks noGrp="1"/>
          </p:cNvSpPr>
          <p:nvPr>
            <p:ph type="subTitle" idx="1"/>
          </p:nvPr>
        </p:nvSpPr>
        <p:spPr>
          <a:xfrm>
            <a:off x="465752" y="3349827"/>
            <a:ext cx="3124489" cy="356978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chemeClr val="tx1">
                    <a:lumMod val="60000"/>
                    <a:lumOff val="40000"/>
                  </a:schemeClr>
                </a:solidFill>
                <a:latin typeface="Foco" panose="020B0504050202020203" pitchFamily="34" charset="-70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3426562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 Single Corner Rectangle 1"/>
          <p:cNvSpPr/>
          <p:nvPr userDrawn="1"/>
        </p:nvSpPr>
        <p:spPr>
          <a:xfrm rot="10800000">
            <a:off x="0" y="-6"/>
            <a:ext cx="9144000" cy="564782"/>
          </a:xfrm>
          <a:prstGeom prst="round1Rect">
            <a:avLst>
              <a:gd name="adj" fmla="val 0"/>
            </a:avLst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defRPr/>
            </a:pPr>
            <a:endParaRPr lang="en-US" sz="1400">
              <a:solidFill>
                <a:schemeClr val="tx2"/>
              </a:solidFill>
              <a:latin typeface="Foco" panose="020B0504050202020203" pitchFamily="34" charset="-7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648000" y="970670"/>
            <a:ext cx="2860986" cy="3077661"/>
          </a:xfrm>
        </p:spPr>
        <p:txBody>
          <a:bodyPr anchor="ctr">
            <a:noAutofit/>
          </a:bodyPr>
          <a:lstStyle>
            <a:lvl2pPr>
              <a:buClr>
                <a:srgbClr val="BCD631"/>
              </a:buClr>
              <a:defRPr sz="1800" b="1">
                <a:solidFill>
                  <a:srgbClr val="BCD631"/>
                </a:solidFill>
                <a:latin typeface="Foco" panose="020B0504050202020203" pitchFamily="34" charset="-70"/>
              </a:defRPr>
            </a:lvl2pPr>
            <a:lvl3pPr>
              <a:buClr>
                <a:srgbClr val="BCD631"/>
              </a:buClr>
              <a:defRPr>
                <a:latin typeface="Foco Light" panose="020B0304050202020203" pitchFamily="34" charset="-70"/>
              </a:defRPr>
            </a:lvl3pPr>
            <a:lvl4pPr>
              <a:buClr>
                <a:srgbClr val="BCD631"/>
              </a:buClr>
              <a:defRPr>
                <a:latin typeface="Foco Light" panose="020B0304050202020203" pitchFamily="34" charset="-70"/>
              </a:defRPr>
            </a:lvl4pPr>
            <a:lvl5pPr>
              <a:buClr>
                <a:srgbClr val="BCD631"/>
              </a:buClr>
              <a:defRPr>
                <a:latin typeface="Foco Light" panose="020B0304050202020203" pitchFamily="34" charset="-70"/>
              </a:defRPr>
            </a:lvl5pPr>
          </a:lstStyle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Slide Number Placeholder 5"/>
          <p:cNvSpPr txBox="1">
            <a:spLocks/>
          </p:cNvSpPr>
          <p:nvPr userDrawn="1"/>
        </p:nvSpPr>
        <p:spPr>
          <a:xfrm>
            <a:off x="8350679" y="4615705"/>
            <a:ext cx="702129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342900" rtl="0" eaLnBrk="1" latinLnBrk="0" hangingPunct="1">
              <a:defRPr sz="1400" kern="1200">
                <a:solidFill>
                  <a:srgbClr val="08B297"/>
                </a:solidFill>
                <a:latin typeface="Foco" panose="020B0504050202020203" pitchFamily="34" charset="-70"/>
                <a:ea typeface="+mn-ea"/>
                <a:cs typeface="+mn-cs"/>
              </a:defRPr>
            </a:lvl1pPr>
            <a:lvl2pPr marL="3429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B303639-94B4-4FD1-BE97-274C781AB08B}" type="slidenum">
              <a:rPr lang="lt-LT" smtClean="0">
                <a:solidFill>
                  <a:srgbClr val="C0C0C0"/>
                </a:solidFill>
              </a:rPr>
              <a:pPr/>
              <a:t>‹#›</a:t>
            </a:fld>
            <a:endParaRPr lang="lt-LT">
              <a:solidFill>
                <a:srgbClr val="C0C0C0"/>
              </a:solidFill>
            </a:endParaRPr>
          </a:p>
        </p:txBody>
      </p:sp>
      <p:sp>
        <p:nvSpPr>
          <p:cNvPr id="5" name="Round Single Corner Rectangle 4"/>
          <p:cNvSpPr/>
          <p:nvPr userDrawn="1"/>
        </p:nvSpPr>
        <p:spPr>
          <a:xfrm rot="10800000" flipH="1">
            <a:off x="1" y="-7"/>
            <a:ext cx="309716" cy="1327362"/>
          </a:xfrm>
          <a:prstGeom prst="round1Rect">
            <a:avLst>
              <a:gd name="adj" fmla="val 50000"/>
            </a:avLst>
          </a:prstGeom>
          <a:solidFill>
            <a:srgbClr val="8FC3EA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88840872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 Single Corner Rectangle 1"/>
          <p:cNvSpPr/>
          <p:nvPr userDrawn="1"/>
        </p:nvSpPr>
        <p:spPr>
          <a:xfrm rot="10800000">
            <a:off x="0" y="-7"/>
            <a:ext cx="9144000" cy="799454"/>
          </a:xfrm>
          <a:prstGeom prst="round1Rect">
            <a:avLst>
              <a:gd name="adj" fmla="val 0"/>
            </a:avLst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defRPr/>
            </a:pPr>
            <a:endParaRPr lang="en-US" sz="1400">
              <a:solidFill>
                <a:schemeClr val="tx2"/>
              </a:solidFill>
              <a:latin typeface="Foco" panose="020B0504050202020203" pitchFamily="34" charset="-7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648000" y="970670"/>
            <a:ext cx="2860986" cy="3077661"/>
          </a:xfrm>
        </p:spPr>
        <p:txBody>
          <a:bodyPr anchor="ctr">
            <a:noAutofit/>
          </a:bodyPr>
          <a:lstStyle>
            <a:lvl2pPr>
              <a:buClr>
                <a:srgbClr val="BCD631"/>
              </a:buClr>
              <a:defRPr sz="1800" b="1">
                <a:solidFill>
                  <a:srgbClr val="BCD631"/>
                </a:solidFill>
                <a:latin typeface="Foco" panose="020B0504050202020203" pitchFamily="34" charset="-70"/>
              </a:defRPr>
            </a:lvl2pPr>
            <a:lvl3pPr>
              <a:buClr>
                <a:srgbClr val="BCD631"/>
              </a:buClr>
              <a:defRPr>
                <a:latin typeface="Foco Light" panose="020B0304050202020203" pitchFamily="34" charset="-70"/>
              </a:defRPr>
            </a:lvl3pPr>
            <a:lvl4pPr>
              <a:buClr>
                <a:srgbClr val="BCD631"/>
              </a:buClr>
              <a:defRPr>
                <a:latin typeface="Foco Light" panose="020B0304050202020203" pitchFamily="34" charset="-70"/>
              </a:defRPr>
            </a:lvl4pPr>
            <a:lvl5pPr>
              <a:buClr>
                <a:srgbClr val="BCD631"/>
              </a:buClr>
              <a:defRPr>
                <a:latin typeface="Foco Light" panose="020B0304050202020203" pitchFamily="34" charset="-70"/>
              </a:defRPr>
            </a:lvl5pPr>
          </a:lstStyle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Slide Number Placeholder 5"/>
          <p:cNvSpPr txBox="1">
            <a:spLocks/>
          </p:cNvSpPr>
          <p:nvPr userDrawn="1"/>
        </p:nvSpPr>
        <p:spPr>
          <a:xfrm>
            <a:off x="8350679" y="4615705"/>
            <a:ext cx="702129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342900" rtl="0" eaLnBrk="1" latinLnBrk="0" hangingPunct="1">
              <a:defRPr sz="1400" kern="1200">
                <a:solidFill>
                  <a:srgbClr val="08B297"/>
                </a:solidFill>
                <a:latin typeface="Foco" panose="020B0504050202020203" pitchFamily="34" charset="-70"/>
                <a:ea typeface="+mn-ea"/>
                <a:cs typeface="+mn-cs"/>
              </a:defRPr>
            </a:lvl1pPr>
            <a:lvl2pPr marL="3429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B303639-94B4-4FD1-BE97-274C781AB08B}" type="slidenum">
              <a:rPr lang="lt-LT" smtClean="0">
                <a:solidFill>
                  <a:srgbClr val="C0C0C0"/>
                </a:solidFill>
              </a:rPr>
              <a:pPr/>
              <a:t>‹#›</a:t>
            </a:fld>
            <a:endParaRPr lang="lt-LT">
              <a:solidFill>
                <a:srgbClr val="C0C0C0"/>
              </a:solidFill>
            </a:endParaRPr>
          </a:p>
        </p:txBody>
      </p:sp>
      <p:sp>
        <p:nvSpPr>
          <p:cNvPr id="5" name="Round Single Corner Rectangle 4"/>
          <p:cNvSpPr/>
          <p:nvPr userDrawn="1"/>
        </p:nvSpPr>
        <p:spPr>
          <a:xfrm rot="10800000" flipH="1">
            <a:off x="1" y="-7"/>
            <a:ext cx="309716" cy="1327362"/>
          </a:xfrm>
          <a:prstGeom prst="round1Rect">
            <a:avLst>
              <a:gd name="adj" fmla="val 50000"/>
            </a:avLst>
          </a:prstGeom>
          <a:solidFill>
            <a:srgbClr val="8FC3EA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385157905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2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 Same Side Corner Rectangle 3"/>
          <p:cNvSpPr/>
          <p:nvPr userDrawn="1"/>
        </p:nvSpPr>
        <p:spPr>
          <a:xfrm rot="10800000">
            <a:off x="0" y="-4"/>
            <a:ext cx="9144000" cy="2241873"/>
          </a:xfrm>
          <a:prstGeom prst="round2SameRect">
            <a:avLst>
              <a:gd name="adj1" fmla="val 0"/>
              <a:gd name="adj2" fmla="val 0"/>
            </a:avLst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324276" y="0"/>
            <a:ext cx="3399472" cy="2159794"/>
          </a:xfrm>
        </p:spPr>
        <p:txBody>
          <a:bodyPr anchor="b">
            <a:normAutofit/>
          </a:bodyPr>
          <a:lstStyle>
            <a:lvl1pPr>
              <a:defRPr sz="2000" b="1">
                <a:solidFill>
                  <a:schemeClr val="tx2"/>
                </a:solidFill>
                <a:latin typeface="Foco" panose="020B0504050202020203" pitchFamily="34" charset="-7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24276" y="2457361"/>
            <a:ext cx="4345004" cy="736005"/>
          </a:xfrm>
        </p:spPr>
        <p:txBody>
          <a:bodyPr/>
          <a:lstStyle>
            <a:lvl1pPr marL="0" indent="0">
              <a:buNone/>
              <a:defRPr sz="1800">
                <a:solidFill>
                  <a:srgbClr val="0099CC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Slide Number Placeholder 5"/>
          <p:cNvSpPr txBox="1">
            <a:spLocks/>
          </p:cNvSpPr>
          <p:nvPr userDrawn="1"/>
        </p:nvSpPr>
        <p:spPr>
          <a:xfrm>
            <a:off x="8350679" y="4615705"/>
            <a:ext cx="702129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342900" rtl="0" eaLnBrk="1" latinLnBrk="0" hangingPunct="1">
              <a:defRPr sz="1400" kern="1200">
                <a:solidFill>
                  <a:srgbClr val="08B297"/>
                </a:solidFill>
                <a:latin typeface="Foco" panose="020B0504050202020203" pitchFamily="34" charset="-70"/>
                <a:ea typeface="+mn-ea"/>
                <a:cs typeface="+mn-cs"/>
              </a:defRPr>
            </a:lvl1pPr>
            <a:lvl2pPr marL="3429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B303639-94B4-4FD1-BE97-274C781AB08B}" type="slidenum">
              <a:rPr lang="lt-LT" smtClean="0">
                <a:solidFill>
                  <a:srgbClr val="C0C0C0"/>
                </a:solidFill>
              </a:rPr>
              <a:pPr/>
              <a:t>‹#›</a:t>
            </a:fld>
            <a:endParaRPr lang="lt-LT">
              <a:solidFill>
                <a:srgbClr val="C0C0C0"/>
              </a:solidFill>
            </a:endParaRPr>
          </a:p>
        </p:txBody>
      </p:sp>
      <p:sp>
        <p:nvSpPr>
          <p:cNvPr id="6" name="Round Single Corner Rectangle 5"/>
          <p:cNvSpPr/>
          <p:nvPr userDrawn="1"/>
        </p:nvSpPr>
        <p:spPr>
          <a:xfrm flipV="1">
            <a:off x="0" y="-4"/>
            <a:ext cx="571500" cy="2742179"/>
          </a:xfrm>
          <a:prstGeom prst="round1Rect">
            <a:avLst>
              <a:gd name="adj" fmla="val 50000"/>
            </a:avLst>
          </a:prstGeom>
          <a:solidFill>
            <a:srgbClr val="8FC3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354528237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5"/>
          <p:cNvSpPr txBox="1">
            <a:spLocks/>
          </p:cNvSpPr>
          <p:nvPr userDrawn="1"/>
        </p:nvSpPr>
        <p:spPr>
          <a:xfrm>
            <a:off x="8350679" y="4615705"/>
            <a:ext cx="702129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342900" rtl="0" eaLnBrk="1" latinLnBrk="0" hangingPunct="1">
              <a:defRPr sz="1400" kern="1200">
                <a:solidFill>
                  <a:srgbClr val="08B297"/>
                </a:solidFill>
                <a:latin typeface="Foco" panose="020B0504050202020203" pitchFamily="34" charset="-70"/>
                <a:ea typeface="+mn-ea"/>
                <a:cs typeface="+mn-cs"/>
              </a:defRPr>
            </a:lvl1pPr>
            <a:lvl2pPr marL="3429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B303639-94B4-4FD1-BE97-274C781AB08B}" type="slidenum">
              <a:rPr lang="lt-LT" smtClean="0">
                <a:solidFill>
                  <a:srgbClr val="C0C0C0"/>
                </a:solidFill>
              </a:rPr>
              <a:pPr/>
              <a:t>‹#›</a:t>
            </a:fld>
            <a:endParaRPr lang="lt-LT">
              <a:solidFill>
                <a:srgbClr val="C0C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314332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>
            <a:lvl1pPr>
              <a:defRPr>
                <a:solidFill>
                  <a:schemeClr val="tx1"/>
                </a:solidFill>
                <a:latin typeface="Foco Light" panose="020B0304050202020203" pitchFamily="34" charset="-70"/>
              </a:defRPr>
            </a:lvl1pPr>
            <a:lvl2pPr>
              <a:defRPr>
                <a:solidFill>
                  <a:schemeClr val="tx1"/>
                </a:solidFill>
                <a:latin typeface="Foco Light" panose="020B0304050202020203" pitchFamily="34" charset="-70"/>
              </a:defRPr>
            </a:lvl2pPr>
            <a:lvl3pPr>
              <a:defRPr>
                <a:solidFill>
                  <a:schemeClr val="tx1"/>
                </a:solidFill>
                <a:latin typeface="Foco Light" panose="020B0304050202020203" pitchFamily="34" charset="-70"/>
              </a:defRPr>
            </a:lvl3pPr>
            <a:lvl4pPr>
              <a:defRPr>
                <a:solidFill>
                  <a:schemeClr val="tx1"/>
                </a:solidFill>
                <a:latin typeface="Foco Light" panose="020B0304050202020203" pitchFamily="34" charset="-70"/>
              </a:defRPr>
            </a:lvl4pPr>
            <a:lvl5pPr>
              <a:defRPr>
                <a:solidFill>
                  <a:schemeClr val="tx1"/>
                </a:solidFill>
                <a:latin typeface="Foco Light" panose="020B0304050202020203" pitchFamily="34" charset="-7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>
            <a:lvl1pPr>
              <a:defRPr>
                <a:solidFill>
                  <a:schemeClr val="tx1"/>
                </a:solidFill>
                <a:latin typeface="Foco Light" panose="020B0304050202020203" pitchFamily="34" charset="-70"/>
              </a:defRPr>
            </a:lvl1pPr>
            <a:lvl2pPr>
              <a:defRPr>
                <a:solidFill>
                  <a:schemeClr val="tx1"/>
                </a:solidFill>
                <a:latin typeface="Foco Light" panose="020B0304050202020203" pitchFamily="34" charset="-70"/>
              </a:defRPr>
            </a:lvl2pPr>
            <a:lvl3pPr>
              <a:defRPr>
                <a:solidFill>
                  <a:schemeClr val="tx1"/>
                </a:solidFill>
                <a:latin typeface="Foco Light" panose="020B0304050202020203" pitchFamily="34" charset="-70"/>
              </a:defRPr>
            </a:lvl3pPr>
            <a:lvl4pPr>
              <a:defRPr>
                <a:solidFill>
                  <a:schemeClr val="tx1"/>
                </a:solidFill>
                <a:latin typeface="Foco Light" panose="020B0304050202020203" pitchFamily="34" charset="-70"/>
              </a:defRPr>
            </a:lvl4pPr>
            <a:lvl5pPr>
              <a:defRPr>
                <a:solidFill>
                  <a:schemeClr val="tx1"/>
                </a:solidFill>
                <a:latin typeface="Foco Light" panose="020B0304050202020203" pitchFamily="34" charset="-7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50679" y="4615705"/>
            <a:ext cx="702129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rgbClr val="08B297"/>
                </a:solidFill>
                <a:latin typeface="Foco" panose="020B0504050202020203" pitchFamily="34" charset="-70"/>
              </a:defRPr>
            </a:lvl1pPr>
          </a:lstStyle>
          <a:p>
            <a:fld id="{9B303639-94B4-4FD1-BE97-274C781AB08B}" type="slidenum">
              <a:rPr lang="lt-LT" smtClean="0"/>
              <a:pPr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391487554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6"/>
            <a:ext cx="7886700" cy="99417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1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1" y="1878806"/>
            <a:ext cx="3887391" cy="276344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628650" y="4767264"/>
            <a:ext cx="2057400" cy="273844"/>
          </a:xfrm>
          <a:prstGeom prst="rect">
            <a:avLst/>
          </a:prstGeom>
        </p:spPr>
        <p:txBody>
          <a:bodyPr/>
          <a:lstStyle/>
          <a:p>
            <a:endParaRPr lang="lt-L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28950" y="4767264"/>
            <a:ext cx="3086100" cy="273844"/>
          </a:xfrm>
          <a:prstGeom prst="rect">
            <a:avLst/>
          </a:prstGeom>
        </p:spPr>
        <p:txBody>
          <a:bodyPr/>
          <a:lstStyle/>
          <a:p>
            <a:endParaRPr lang="lt-L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457950" y="4767264"/>
            <a:ext cx="2057400" cy="273844"/>
          </a:xfrm>
          <a:prstGeom prst="rect">
            <a:avLst/>
          </a:prstGeom>
        </p:spPr>
        <p:txBody>
          <a:bodyPr/>
          <a:lstStyle/>
          <a:p>
            <a:fld id="{C4209806-934D-4F9D-BE61-64715C043FFE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96123794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50679" y="4615705"/>
            <a:ext cx="702129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rgbClr val="08B297"/>
                </a:solidFill>
                <a:latin typeface="Foco" panose="020B0504050202020203" pitchFamily="34" charset="-70"/>
              </a:defRPr>
            </a:lvl1pPr>
          </a:lstStyle>
          <a:p>
            <a:fld id="{9B303639-94B4-4FD1-BE97-274C781AB08B}" type="slidenum">
              <a:rPr lang="lt-LT" smtClean="0"/>
              <a:pPr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400841286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lt-L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50679" y="4615705"/>
            <a:ext cx="702129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rgbClr val="08B297"/>
                </a:solidFill>
                <a:latin typeface="Foco" panose="020B0504050202020203" pitchFamily="34" charset="-70"/>
              </a:defRPr>
            </a:lvl1pPr>
          </a:lstStyle>
          <a:p>
            <a:fld id="{9B303639-94B4-4FD1-BE97-274C781AB08B}" type="slidenum">
              <a:rPr lang="lt-LT" smtClean="0"/>
              <a:pPr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189770258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71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50679" y="4615705"/>
            <a:ext cx="702129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rgbClr val="08B297"/>
                </a:solidFill>
                <a:latin typeface="Foco" panose="020B0504050202020203" pitchFamily="34" charset="-70"/>
              </a:defRPr>
            </a:lvl1pPr>
          </a:lstStyle>
          <a:p>
            <a:fld id="{9B303639-94B4-4FD1-BE97-274C781AB08B}" type="slidenum">
              <a:rPr lang="lt-LT" smtClean="0"/>
              <a:pPr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147226433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71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50679" y="4615705"/>
            <a:ext cx="702129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rgbClr val="08B297"/>
                </a:solidFill>
                <a:latin typeface="Foco" panose="020B0504050202020203" pitchFamily="34" charset="-70"/>
              </a:defRPr>
            </a:lvl1pPr>
          </a:lstStyle>
          <a:p>
            <a:fld id="{9B303639-94B4-4FD1-BE97-274C781AB08B}" type="slidenum">
              <a:rPr lang="lt-LT" smtClean="0"/>
              <a:pPr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274424622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50679" y="4615705"/>
            <a:ext cx="702129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rgbClr val="08B297"/>
                </a:solidFill>
                <a:latin typeface="Foco" panose="020B0504050202020203" pitchFamily="34" charset="-70"/>
              </a:defRPr>
            </a:lvl1pPr>
          </a:lstStyle>
          <a:p>
            <a:fld id="{9B303639-94B4-4FD1-BE97-274C781AB08B}" type="slidenum">
              <a:rPr lang="lt-LT" smtClean="0"/>
              <a:pPr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42372448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13" Type="http://schemas.openxmlformats.org/officeDocument/2006/relationships/slideLayout" Target="../slideLayouts/slideLayout27.xml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12" Type="http://schemas.openxmlformats.org/officeDocument/2006/relationships/slideLayout" Target="../slideLayouts/slideLayout26.xml"/><Relationship Id="rId2" Type="http://schemas.openxmlformats.org/officeDocument/2006/relationships/slideLayout" Target="../slideLayouts/slideLayout16.xml"/><Relationship Id="rId16" Type="http://schemas.openxmlformats.org/officeDocument/2006/relationships/image" Target="../media/image1.emf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5" Type="http://schemas.openxmlformats.org/officeDocument/2006/relationships/slideLayout" Target="../slideLayouts/slideLayout19.xml"/><Relationship Id="rId15" Type="http://schemas.openxmlformats.org/officeDocument/2006/relationships/theme" Target="../theme/theme2.xml"/><Relationship Id="rId10" Type="http://schemas.openxmlformats.org/officeDocument/2006/relationships/slideLayout" Target="../slideLayouts/slideLayout24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Relationship Id="rId14" Type="http://schemas.openxmlformats.org/officeDocument/2006/relationships/slideLayout" Target="../slideLayouts/slideLayout2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6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294714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9" name="Rounded Rectangle 8"/>
          <p:cNvSpPr/>
          <p:nvPr userDrawn="1"/>
        </p:nvSpPr>
        <p:spPr>
          <a:xfrm>
            <a:off x="8567823" y="4611916"/>
            <a:ext cx="267843" cy="282216"/>
          </a:xfrm>
          <a:prstGeom prst="roundRect">
            <a:avLst>
              <a:gd name="adj" fmla="val 16666"/>
            </a:avLst>
          </a:prstGeom>
          <a:noFill/>
          <a:ln w="6350">
            <a:solidFill>
              <a:srgbClr val="C0C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lt-LT" sz="1200">
              <a:solidFill>
                <a:schemeClr val="bg2"/>
              </a:solidFill>
              <a:latin typeface="Foco Light" panose="020B0304050202020203" pitchFamily="34" charset="-70"/>
            </a:endParaRP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50679" y="4615705"/>
            <a:ext cx="702129" cy="274637"/>
          </a:xfrm>
          <a:prstGeom prst="rect">
            <a:avLst/>
          </a:prstGeom>
          <a:noFill/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rgbClr val="C0C0C0"/>
                </a:solidFill>
                <a:latin typeface="Foco" panose="020B0504050202020203" pitchFamily="34" charset="-70"/>
              </a:defRPr>
            </a:lvl1pPr>
          </a:lstStyle>
          <a:p>
            <a:fld id="{9B303639-94B4-4FD1-BE97-274C781AB08B}" type="slidenum">
              <a:rPr lang="lt-LT" smtClean="0"/>
              <a:pPr/>
              <a:t>‹#›</a:t>
            </a:fld>
            <a:endParaRPr lang="lt-LT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16"/>
          <a:stretch>
            <a:fillRect/>
          </a:stretch>
        </p:blipFill>
        <p:spPr>
          <a:xfrm>
            <a:off x="628649" y="4557252"/>
            <a:ext cx="1299631" cy="397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35028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75" r:id="rId3"/>
    <p:sldLayoutId id="2147483689" r:id="rId4"/>
    <p:sldLayoutId id="2147483676" r:id="rId5"/>
    <p:sldLayoutId id="2147483688" r:id="rId6"/>
    <p:sldLayoutId id="2147483687" r:id="rId7"/>
    <p:sldLayoutId id="2147483677" r:id="rId8"/>
    <p:sldLayoutId id="2147483678" r:id="rId9"/>
    <p:sldLayoutId id="2147483679" r:id="rId10"/>
    <p:sldLayoutId id="2147483680" r:id="rId11"/>
    <p:sldLayoutId id="2147483681" r:id="rId12"/>
    <p:sldLayoutId id="2147483682" r:id="rId13"/>
    <p:sldLayoutId id="2147483683" r:id="rId14"/>
  </p:sldLayoutIdLst>
  <p:hf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Foco" panose="020B0504050202020203" pitchFamily="34" charset="-70"/>
          <a:ea typeface="+mj-ea"/>
          <a:cs typeface="+mj-cs"/>
        </a:defRPr>
      </a:lvl1pPr>
    </p:titleStyle>
    <p:bodyStyle>
      <a:lvl1pPr marL="0" indent="0" algn="l" defTabSz="685800" rtl="0" eaLnBrk="1" latinLnBrk="0" hangingPunct="1">
        <a:lnSpc>
          <a:spcPct val="90000"/>
        </a:lnSpc>
        <a:spcBef>
          <a:spcPts val="750"/>
        </a:spcBef>
        <a:buFont typeface="+mj-lt"/>
        <a:buNone/>
        <a:defRPr sz="1600" kern="1200">
          <a:solidFill>
            <a:srgbClr val="633F17"/>
          </a:solidFill>
          <a:latin typeface="Foco" panose="020B0504050202020203" pitchFamily="34" charset="-70"/>
          <a:ea typeface="+mn-ea"/>
          <a:cs typeface="+mn-cs"/>
        </a:defRPr>
      </a:lvl1pPr>
      <a:lvl2pPr marL="342900" indent="0" algn="l" defTabSz="685800" rtl="0" eaLnBrk="1" latinLnBrk="0" hangingPunct="1">
        <a:lnSpc>
          <a:spcPct val="90000"/>
        </a:lnSpc>
        <a:spcBef>
          <a:spcPts val="375"/>
        </a:spcBef>
        <a:buFont typeface="+mj-lt"/>
        <a:buNone/>
        <a:defRPr sz="1400" kern="1200">
          <a:solidFill>
            <a:schemeClr val="tx1"/>
          </a:solidFill>
          <a:latin typeface="Foco" panose="020B0504050202020203" pitchFamily="34" charset="-70"/>
          <a:ea typeface="+mn-ea"/>
          <a:cs typeface="+mn-cs"/>
        </a:defRPr>
      </a:lvl2pPr>
      <a:lvl3pPr marL="685800" indent="0" algn="l" defTabSz="685800" rtl="0" eaLnBrk="1" latinLnBrk="0" hangingPunct="1">
        <a:lnSpc>
          <a:spcPct val="90000"/>
        </a:lnSpc>
        <a:spcBef>
          <a:spcPts val="375"/>
        </a:spcBef>
        <a:buFont typeface="+mj-lt"/>
        <a:buNone/>
        <a:defRPr sz="1500" kern="1200">
          <a:solidFill>
            <a:schemeClr val="tx1"/>
          </a:solidFill>
          <a:latin typeface="Foco" panose="020B0504050202020203" pitchFamily="34" charset="-70"/>
          <a:ea typeface="+mn-ea"/>
          <a:cs typeface="+mn-cs"/>
        </a:defRPr>
      </a:lvl3pPr>
      <a:lvl4pPr marL="1028700" indent="0" algn="l" defTabSz="685800" rtl="0" eaLnBrk="1" latinLnBrk="0" hangingPunct="1">
        <a:lnSpc>
          <a:spcPct val="90000"/>
        </a:lnSpc>
        <a:spcBef>
          <a:spcPts val="375"/>
        </a:spcBef>
        <a:buFont typeface="+mj-lt"/>
        <a:buNone/>
        <a:defRPr sz="1350" kern="1200">
          <a:solidFill>
            <a:schemeClr val="tx1"/>
          </a:solidFill>
          <a:latin typeface="Foco" panose="020B0504050202020203" pitchFamily="34" charset="-70"/>
          <a:ea typeface="+mn-ea"/>
          <a:cs typeface="+mn-cs"/>
        </a:defRPr>
      </a:lvl4pPr>
      <a:lvl5pPr marL="1371600" indent="0" algn="l" defTabSz="685800" rtl="0" eaLnBrk="1" latinLnBrk="0" hangingPunct="1">
        <a:lnSpc>
          <a:spcPct val="90000"/>
        </a:lnSpc>
        <a:spcBef>
          <a:spcPts val="375"/>
        </a:spcBef>
        <a:buFont typeface="+mj-lt"/>
        <a:buNone/>
        <a:defRPr sz="1350" kern="1200">
          <a:solidFill>
            <a:schemeClr val="tx1"/>
          </a:solidFill>
          <a:latin typeface="Foco" panose="020B0504050202020203" pitchFamily="34" charset="-70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6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294714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9" name="Rounded Rectangle 8"/>
          <p:cNvSpPr/>
          <p:nvPr userDrawn="1"/>
        </p:nvSpPr>
        <p:spPr>
          <a:xfrm>
            <a:off x="8567823" y="4611916"/>
            <a:ext cx="267843" cy="282216"/>
          </a:xfrm>
          <a:prstGeom prst="roundRect">
            <a:avLst>
              <a:gd name="adj" fmla="val 16666"/>
            </a:avLst>
          </a:prstGeom>
          <a:noFill/>
          <a:ln w="6350">
            <a:solidFill>
              <a:srgbClr val="C0C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lt-LT" sz="1200">
              <a:solidFill>
                <a:schemeClr val="bg2"/>
              </a:solidFill>
              <a:latin typeface="Foco Light" panose="020B0304050202020203" pitchFamily="34" charset="-70"/>
            </a:endParaRP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50679" y="4615705"/>
            <a:ext cx="702129" cy="274637"/>
          </a:xfrm>
          <a:prstGeom prst="rect">
            <a:avLst/>
          </a:prstGeom>
          <a:noFill/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rgbClr val="C0C0C0"/>
                </a:solidFill>
                <a:latin typeface="Foco" panose="020B0504050202020203" pitchFamily="34" charset="-70"/>
              </a:defRPr>
            </a:lvl1pPr>
          </a:lstStyle>
          <a:p>
            <a:fld id="{9B303639-94B4-4FD1-BE97-274C781AB08B}" type="slidenum">
              <a:rPr lang="lt-LT" smtClean="0"/>
              <a:pPr/>
              <a:t>‹#›</a:t>
            </a:fld>
            <a:endParaRPr lang="lt-LT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16"/>
          <a:stretch>
            <a:fillRect/>
          </a:stretch>
        </p:blipFill>
        <p:spPr>
          <a:xfrm>
            <a:off x="628649" y="4557252"/>
            <a:ext cx="1299631" cy="397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4935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  <p:sldLayoutId id="2147483702" r:id="rId12"/>
    <p:sldLayoutId id="2147483703" r:id="rId13"/>
    <p:sldLayoutId id="2147483704" r:id="rId14"/>
  </p:sldLayoutIdLst>
  <p:hf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Foco" panose="020B0504050202020203" pitchFamily="34" charset="-70"/>
          <a:ea typeface="+mj-ea"/>
          <a:cs typeface="+mj-cs"/>
        </a:defRPr>
      </a:lvl1pPr>
    </p:titleStyle>
    <p:bodyStyle>
      <a:lvl1pPr marL="0" indent="0" algn="l" defTabSz="685800" rtl="0" eaLnBrk="1" latinLnBrk="0" hangingPunct="1">
        <a:lnSpc>
          <a:spcPct val="90000"/>
        </a:lnSpc>
        <a:spcBef>
          <a:spcPts val="750"/>
        </a:spcBef>
        <a:buFont typeface="+mj-lt"/>
        <a:buNone/>
        <a:defRPr sz="1600" kern="1200">
          <a:solidFill>
            <a:schemeClr val="accent1">
              <a:lumMod val="50000"/>
            </a:schemeClr>
          </a:solidFill>
          <a:latin typeface="Foco" panose="020B0504050202020203" pitchFamily="34" charset="-70"/>
          <a:ea typeface="+mn-ea"/>
          <a:cs typeface="+mn-cs"/>
        </a:defRPr>
      </a:lvl1pPr>
      <a:lvl2pPr marL="342900" indent="0" algn="l" defTabSz="685800" rtl="0" eaLnBrk="1" latinLnBrk="0" hangingPunct="1">
        <a:lnSpc>
          <a:spcPct val="90000"/>
        </a:lnSpc>
        <a:spcBef>
          <a:spcPts val="375"/>
        </a:spcBef>
        <a:buFont typeface="+mj-lt"/>
        <a:buNone/>
        <a:defRPr sz="1400" kern="1200">
          <a:solidFill>
            <a:schemeClr val="accent1">
              <a:lumMod val="75000"/>
            </a:schemeClr>
          </a:solidFill>
          <a:latin typeface="Foco" panose="020B0504050202020203" pitchFamily="34" charset="-70"/>
          <a:ea typeface="+mn-ea"/>
          <a:cs typeface="+mn-cs"/>
        </a:defRPr>
      </a:lvl2pPr>
      <a:lvl3pPr marL="685800" indent="0" algn="l" defTabSz="685800" rtl="0" eaLnBrk="1" latinLnBrk="0" hangingPunct="1">
        <a:lnSpc>
          <a:spcPct val="90000"/>
        </a:lnSpc>
        <a:spcBef>
          <a:spcPts val="375"/>
        </a:spcBef>
        <a:buFont typeface="+mj-lt"/>
        <a:buNone/>
        <a:defRPr sz="1500" kern="1200">
          <a:solidFill>
            <a:schemeClr val="accent1">
              <a:lumMod val="75000"/>
            </a:schemeClr>
          </a:solidFill>
          <a:latin typeface="Foco" panose="020B0504050202020203" pitchFamily="34" charset="-70"/>
          <a:ea typeface="+mn-ea"/>
          <a:cs typeface="+mn-cs"/>
        </a:defRPr>
      </a:lvl3pPr>
      <a:lvl4pPr marL="1028700" indent="0" algn="l" defTabSz="685800" rtl="0" eaLnBrk="1" latinLnBrk="0" hangingPunct="1">
        <a:lnSpc>
          <a:spcPct val="90000"/>
        </a:lnSpc>
        <a:spcBef>
          <a:spcPts val="375"/>
        </a:spcBef>
        <a:buFont typeface="+mj-lt"/>
        <a:buNone/>
        <a:defRPr sz="1350" kern="1200">
          <a:solidFill>
            <a:schemeClr val="accent1">
              <a:lumMod val="75000"/>
            </a:schemeClr>
          </a:solidFill>
          <a:latin typeface="Foco" panose="020B0504050202020203" pitchFamily="34" charset="-70"/>
          <a:ea typeface="+mn-ea"/>
          <a:cs typeface="+mn-cs"/>
        </a:defRPr>
      </a:lvl4pPr>
      <a:lvl5pPr marL="1371600" indent="0" algn="l" defTabSz="685800" rtl="0" eaLnBrk="1" latinLnBrk="0" hangingPunct="1">
        <a:lnSpc>
          <a:spcPct val="90000"/>
        </a:lnSpc>
        <a:spcBef>
          <a:spcPts val="375"/>
        </a:spcBef>
        <a:buFont typeface="+mj-lt"/>
        <a:buNone/>
        <a:defRPr sz="1350" kern="1200">
          <a:solidFill>
            <a:schemeClr val="accent1">
              <a:lumMod val="75000"/>
            </a:schemeClr>
          </a:solidFill>
          <a:latin typeface="Foco" panose="020B0504050202020203" pitchFamily="34" charset="-70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7" Type="http://schemas.openxmlformats.org/officeDocument/2006/relationships/image" Target="../media/image10.sv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emf"/><Relationship Id="rId3" Type="http://schemas.openxmlformats.org/officeDocument/2006/relationships/image" Target="../media/image12.emf"/><Relationship Id="rId7" Type="http://schemas.openxmlformats.org/officeDocument/2006/relationships/image" Target="../media/image17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4.png"/><Relationship Id="rId5" Type="http://schemas.microsoft.com/office/2007/relationships/hdphoto" Target="../media/hdphoto1.wdp"/><Relationship Id="rId10" Type="http://schemas.openxmlformats.org/officeDocument/2006/relationships/image" Target="../media/image20.svg"/><Relationship Id="rId4" Type="http://schemas.openxmlformats.org/officeDocument/2006/relationships/image" Target="../media/image13.png"/><Relationship Id="rId9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2" name="Picture 13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-1" y="2452906"/>
            <a:ext cx="9144000" cy="719585"/>
          </a:xfrm>
          <a:prstGeom prst="rect">
            <a:avLst/>
          </a:prstGeom>
        </p:spPr>
      </p:pic>
      <p:sp>
        <p:nvSpPr>
          <p:cNvPr id="128" name="Title 2"/>
          <p:cNvSpPr txBox="1">
            <a:spLocks/>
          </p:cNvSpPr>
          <p:nvPr/>
        </p:nvSpPr>
        <p:spPr>
          <a:xfrm>
            <a:off x="1893628" y="1294755"/>
            <a:ext cx="4708650" cy="926950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2500" lnSpcReduction="20000"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800" b="1" kern="1200">
                <a:solidFill>
                  <a:srgbClr val="BCD631"/>
                </a:solidFill>
                <a:latin typeface="Foco" panose="020B0504050202020203" pitchFamily="34" charset="-70"/>
                <a:ea typeface="+mj-ea"/>
                <a:cs typeface="+mj-cs"/>
              </a:defRPr>
            </a:lvl1pPr>
          </a:lstStyle>
          <a:p>
            <a:pPr algn="ctr"/>
            <a:r>
              <a:rPr lang="lt-LT" sz="4000" b="0">
                <a:solidFill>
                  <a:schemeClr val="bg1"/>
                </a:solidFill>
              </a:rPr>
              <a:t>AIEB ir PEB situacijos apžvalga</a:t>
            </a:r>
          </a:p>
        </p:txBody>
      </p:sp>
      <p:pic>
        <p:nvPicPr>
          <p:cNvPr id="2" name="Graphic 2" descr="Wind Turbines with solid fill">
            <a:extLst>
              <a:ext uri="{FF2B5EF4-FFF2-40B4-BE49-F238E27FC236}">
                <a16:creationId xmlns:a16="http://schemas.microsoft.com/office/drawing/2014/main" id="{66D34AD8-4FD0-64E1-0679-EFE0D5FF780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7014654" y="782478"/>
            <a:ext cx="1439227" cy="1439227"/>
          </a:xfrm>
          <a:prstGeom prst="rect">
            <a:avLst/>
          </a:prstGeom>
        </p:spPr>
      </p:pic>
      <p:pic>
        <p:nvPicPr>
          <p:cNvPr id="17" name="Graphic 16" descr="Solar Panels outline">
            <a:extLst>
              <a:ext uri="{FF2B5EF4-FFF2-40B4-BE49-F238E27FC236}">
                <a16:creationId xmlns:a16="http://schemas.microsoft.com/office/drawing/2014/main" id="{CE1125AA-62EA-109A-4095-C72C354F698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385763" y="534947"/>
            <a:ext cx="1364456" cy="1364456"/>
          </a:xfrm>
          <a:prstGeom prst="rect">
            <a:avLst/>
          </a:prstGeom>
        </p:spPr>
      </p:pic>
      <p:pic>
        <p:nvPicPr>
          <p:cNvPr id="5" name="Graphic 2" descr="Wind Turbines with solid fill">
            <a:extLst>
              <a:ext uri="{FF2B5EF4-FFF2-40B4-BE49-F238E27FC236}">
                <a16:creationId xmlns:a16="http://schemas.microsoft.com/office/drawing/2014/main" id="{9205A2FF-5F61-811C-56EE-EED7361FBB0D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166146" y="1656581"/>
            <a:ext cx="900340" cy="9003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74351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07C0ED1F-A56B-947B-D77B-B574A38FFC28}"/>
              </a:ext>
            </a:extLst>
          </p:cNvPr>
          <p:cNvSpPr txBox="1"/>
          <p:nvPr/>
        </p:nvSpPr>
        <p:spPr>
          <a:xfrm>
            <a:off x="409883" y="113546"/>
            <a:ext cx="808719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t-LT" sz="2400" b="1" i="0" u="none" strike="noStrike" kern="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ATSINAUJINANČIŲ IŠTEKLIŲ ENERGETIKOS BENDRIJOS (AIEB) </a:t>
            </a:r>
          </a:p>
        </p:txBody>
      </p:sp>
      <p:pic>
        <p:nvPicPr>
          <p:cNvPr id="6" name="Picture 35">
            <a:extLst>
              <a:ext uri="{FF2B5EF4-FFF2-40B4-BE49-F238E27FC236}">
                <a16:creationId xmlns:a16="http://schemas.microsoft.com/office/drawing/2014/main" id="{B28A4DC6-C48B-7305-744E-E4A62273E62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0160" y="582290"/>
            <a:ext cx="1920371" cy="2455984"/>
          </a:xfrm>
          <a:prstGeom prst="rect">
            <a:avLst/>
          </a:prstGeom>
        </p:spPr>
      </p:pic>
      <p:grpSp>
        <p:nvGrpSpPr>
          <p:cNvPr id="7" name="Group 6">
            <a:extLst>
              <a:ext uri="{FF2B5EF4-FFF2-40B4-BE49-F238E27FC236}">
                <a16:creationId xmlns:a16="http://schemas.microsoft.com/office/drawing/2014/main" id="{27172579-E9D1-4B64-A9A5-58878B42A038}"/>
              </a:ext>
            </a:extLst>
          </p:cNvPr>
          <p:cNvGrpSpPr/>
          <p:nvPr/>
        </p:nvGrpSpPr>
        <p:grpSpPr>
          <a:xfrm>
            <a:off x="1914048" y="1609364"/>
            <a:ext cx="833835" cy="401835"/>
            <a:chOff x="2545090" y="1081028"/>
            <a:chExt cx="833835" cy="401835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104F5CE4-F7C6-5447-4412-9604212A03A4}"/>
                </a:ext>
              </a:extLst>
            </p:cNvPr>
            <p:cNvGrpSpPr/>
            <p:nvPr/>
          </p:nvGrpSpPr>
          <p:grpSpPr>
            <a:xfrm>
              <a:off x="2545090" y="1082812"/>
              <a:ext cx="652463" cy="400051"/>
              <a:chOff x="6254750" y="3544887"/>
              <a:chExt cx="652463" cy="400051"/>
            </a:xfrm>
          </p:grpSpPr>
          <p:sp>
            <p:nvSpPr>
              <p:cNvPr id="11" name="Freeform 16">
                <a:extLst>
                  <a:ext uri="{FF2B5EF4-FFF2-40B4-BE49-F238E27FC236}">
                    <a16:creationId xmlns:a16="http://schemas.microsoft.com/office/drawing/2014/main" id="{39B716FE-D56B-9056-B4E4-C330F521C20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757988" y="3632200"/>
                <a:ext cx="149225" cy="312738"/>
              </a:xfrm>
              <a:custGeom>
                <a:avLst/>
                <a:gdLst>
                  <a:gd name="T0" fmla="*/ 48 w 53"/>
                  <a:gd name="T1" fmla="*/ 3 h 139"/>
                  <a:gd name="T2" fmla="*/ 46 w 53"/>
                  <a:gd name="T3" fmla="*/ 3 h 139"/>
                  <a:gd name="T4" fmla="*/ 38 w 53"/>
                  <a:gd name="T5" fmla="*/ 0 h 139"/>
                  <a:gd name="T6" fmla="*/ 25 w 53"/>
                  <a:gd name="T7" fmla="*/ 24 h 139"/>
                  <a:gd name="T8" fmla="*/ 14 w 53"/>
                  <a:gd name="T9" fmla="*/ 0 h 139"/>
                  <a:gd name="T10" fmla="*/ 5 w 53"/>
                  <a:gd name="T11" fmla="*/ 1 h 139"/>
                  <a:gd name="T12" fmla="*/ 5 w 53"/>
                  <a:gd name="T13" fmla="*/ 1 h 139"/>
                  <a:gd name="T14" fmla="*/ 0 w 53"/>
                  <a:gd name="T15" fmla="*/ 7 h 139"/>
                  <a:gd name="T16" fmla="*/ 0 w 53"/>
                  <a:gd name="T17" fmla="*/ 62 h 139"/>
                  <a:gd name="T18" fmla="*/ 2 w 53"/>
                  <a:gd name="T19" fmla="*/ 66 h 139"/>
                  <a:gd name="T20" fmla="*/ 2 w 53"/>
                  <a:gd name="T21" fmla="*/ 67 h 139"/>
                  <a:gd name="T22" fmla="*/ 7 w 53"/>
                  <a:gd name="T23" fmla="*/ 73 h 139"/>
                  <a:gd name="T24" fmla="*/ 10 w 53"/>
                  <a:gd name="T25" fmla="*/ 72 h 139"/>
                  <a:gd name="T26" fmla="*/ 10 w 53"/>
                  <a:gd name="T27" fmla="*/ 139 h 139"/>
                  <a:gd name="T28" fmla="*/ 24 w 53"/>
                  <a:gd name="T29" fmla="*/ 139 h 139"/>
                  <a:gd name="T30" fmla="*/ 25 w 53"/>
                  <a:gd name="T31" fmla="*/ 75 h 139"/>
                  <a:gd name="T32" fmla="*/ 27 w 53"/>
                  <a:gd name="T33" fmla="*/ 139 h 139"/>
                  <a:gd name="T34" fmla="*/ 42 w 53"/>
                  <a:gd name="T35" fmla="*/ 139 h 139"/>
                  <a:gd name="T36" fmla="*/ 43 w 53"/>
                  <a:gd name="T37" fmla="*/ 74 h 139"/>
                  <a:gd name="T38" fmla="*/ 45 w 53"/>
                  <a:gd name="T39" fmla="*/ 75 h 139"/>
                  <a:gd name="T40" fmla="*/ 51 w 53"/>
                  <a:gd name="T41" fmla="*/ 69 h 139"/>
                  <a:gd name="T42" fmla="*/ 51 w 53"/>
                  <a:gd name="T43" fmla="*/ 68 h 139"/>
                  <a:gd name="T44" fmla="*/ 53 w 53"/>
                  <a:gd name="T45" fmla="*/ 63 h 139"/>
                  <a:gd name="T46" fmla="*/ 53 w 53"/>
                  <a:gd name="T47" fmla="*/ 8 h 139"/>
                  <a:gd name="T48" fmla="*/ 48 w 53"/>
                  <a:gd name="T49" fmla="*/ 3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53" h="139">
                    <a:moveTo>
                      <a:pt x="48" y="3"/>
                    </a:moveTo>
                    <a:cubicBezTo>
                      <a:pt x="47" y="3"/>
                      <a:pt x="47" y="3"/>
                      <a:pt x="46" y="3"/>
                    </a:cubicBezTo>
                    <a:cubicBezTo>
                      <a:pt x="38" y="0"/>
                      <a:pt x="38" y="0"/>
                      <a:pt x="38" y="0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2" y="1"/>
                      <a:pt x="0" y="3"/>
                      <a:pt x="0" y="7"/>
                    </a:cubicBezTo>
                    <a:cubicBezTo>
                      <a:pt x="0" y="7"/>
                      <a:pt x="0" y="7"/>
                      <a:pt x="0" y="62"/>
                    </a:cubicBezTo>
                    <a:cubicBezTo>
                      <a:pt x="0" y="64"/>
                      <a:pt x="0" y="65"/>
                      <a:pt x="2" y="66"/>
                    </a:cubicBezTo>
                    <a:cubicBezTo>
                      <a:pt x="2" y="67"/>
                      <a:pt x="2" y="67"/>
                      <a:pt x="2" y="67"/>
                    </a:cubicBezTo>
                    <a:cubicBezTo>
                      <a:pt x="2" y="70"/>
                      <a:pt x="4" y="73"/>
                      <a:pt x="7" y="73"/>
                    </a:cubicBezTo>
                    <a:cubicBezTo>
                      <a:pt x="8" y="73"/>
                      <a:pt x="9" y="73"/>
                      <a:pt x="10" y="72"/>
                    </a:cubicBezTo>
                    <a:cubicBezTo>
                      <a:pt x="10" y="139"/>
                      <a:pt x="10" y="139"/>
                      <a:pt x="10" y="139"/>
                    </a:cubicBezTo>
                    <a:cubicBezTo>
                      <a:pt x="24" y="139"/>
                      <a:pt x="24" y="139"/>
                      <a:pt x="24" y="139"/>
                    </a:cubicBezTo>
                    <a:cubicBezTo>
                      <a:pt x="25" y="75"/>
                      <a:pt x="25" y="75"/>
                      <a:pt x="25" y="75"/>
                    </a:cubicBezTo>
                    <a:cubicBezTo>
                      <a:pt x="27" y="139"/>
                      <a:pt x="27" y="139"/>
                      <a:pt x="27" y="139"/>
                    </a:cubicBezTo>
                    <a:cubicBezTo>
                      <a:pt x="42" y="139"/>
                      <a:pt x="42" y="139"/>
                      <a:pt x="42" y="139"/>
                    </a:cubicBezTo>
                    <a:cubicBezTo>
                      <a:pt x="43" y="74"/>
                      <a:pt x="43" y="74"/>
                      <a:pt x="43" y="74"/>
                    </a:cubicBezTo>
                    <a:cubicBezTo>
                      <a:pt x="43" y="74"/>
                      <a:pt x="44" y="75"/>
                      <a:pt x="45" y="75"/>
                    </a:cubicBezTo>
                    <a:cubicBezTo>
                      <a:pt x="48" y="75"/>
                      <a:pt x="50" y="72"/>
                      <a:pt x="51" y="69"/>
                    </a:cubicBezTo>
                    <a:cubicBezTo>
                      <a:pt x="51" y="69"/>
                      <a:pt x="51" y="68"/>
                      <a:pt x="51" y="68"/>
                    </a:cubicBezTo>
                    <a:cubicBezTo>
                      <a:pt x="52" y="67"/>
                      <a:pt x="53" y="65"/>
                      <a:pt x="53" y="63"/>
                    </a:cubicBezTo>
                    <a:cubicBezTo>
                      <a:pt x="53" y="8"/>
                      <a:pt x="53" y="8"/>
                      <a:pt x="53" y="8"/>
                    </a:cubicBezTo>
                    <a:cubicBezTo>
                      <a:pt x="53" y="6"/>
                      <a:pt x="51" y="3"/>
                      <a:pt x="48" y="3"/>
                    </a:cubicBezTo>
                    <a:close/>
                  </a:path>
                </a:pathLst>
              </a:custGeom>
              <a:solidFill>
                <a:srgbClr val="D1BA9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lt-LT"/>
              </a:p>
            </p:txBody>
          </p:sp>
          <p:sp>
            <p:nvSpPr>
              <p:cNvPr id="12" name="Oval 17">
                <a:extLst>
                  <a:ext uri="{FF2B5EF4-FFF2-40B4-BE49-F238E27FC236}">
                    <a16:creationId xmlns:a16="http://schemas.microsoft.com/office/drawing/2014/main" id="{26F1B4D4-6736-757E-AF6B-CC58DF8420C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88150" y="3544887"/>
                <a:ext cx="85725" cy="88900"/>
              </a:xfrm>
              <a:prstGeom prst="ellipse">
                <a:avLst/>
              </a:prstGeom>
              <a:solidFill>
                <a:srgbClr val="D1BA9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lt-LT"/>
              </a:p>
            </p:txBody>
          </p:sp>
          <p:sp>
            <p:nvSpPr>
              <p:cNvPr id="13" name="Freeform 18">
                <a:extLst>
                  <a:ext uri="{FF2B5EF4-FFF2-40B4-BE49-F238E27FC236}">
                    <a16:creationId xmlns:a16="http://schemas.microsoft.com/office/drawing/2014/main" id="{04AF14DA-DF84-73B5-41BB-06E75407370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589713" y="3632200"/>
                <a:ext cx="150813" cy="312738"/>
              </a:xfrm>
              <a:custGeom>
                <a:avLst/>
                <a:gdLst>
                  <a:gd name="T0" fmla="*/ 48 w 53"/>
                  <a:gd name="T1" fmla="*/ 3 h 139"/>
                  <a:gd name="T2" fmla="*/ 46 w 53"/>
                  <a:gd name="T3" fmla="*/ 3 h 139"/>
                  <a:gd name="T4" fmla="*/ 38 w 53"/>
                  <a:gd name="T5" fmla="*/ 0 h 139"/>
                  <a:gd name="T6" fmla="*/ 25 w 53"/>
                  <a:gd name="T7" fmla="*/ 24 h 139"/>
                  <a:gd name="T8" fmla="*/ 14 w 53"/>
                  <a:gd name="T9" fmla="*/ 0 h 139"/>
                  <a:gd name="T10" fmla="*/ 5 w 53"/>
                  <a:gd name="T11" fmla="*/ 1 h 139"/>
                  <a:gd name="T12" fmla="*/ 5 w 53"/>
                  <a:gd name="T13" fmla="*/ 1 h 139"/>
                  <a:gd name="T14" fmla="*/ 0 w 53"/>
                  <a:gd name="T15" fmla="*/ 7 h 139"/>
                  <a:gd name="T16" fmla="*/ 0 w 53"/>
                  <a:gd name="T17" fmla="*/ 62 h 139"/>
                  <a:gd name="T18" fmla="*/ 2 w 53"/>
                  <a:gd name="T19" fmla="*/ 66 h 139"/>
                  <a:gd name="T20" fmla="*/ 2 w 53"/>
                  <a:gd name="T21" fmla="*/ 67 h 139"/>
                  <a:gd name="T22" fmla="*/ 7 w 53"/>
                  <a:gd name="T23" fmla="*/ 73 h 139"/>
                  <a:gd name="T24" fmla="*/ 10 w 53"/>
                  <a:gd name="T25" fmla="*/ 72 h 139"/>
                  <a:gd name="T26" fmla="*/ 10 w 53"/>
                  <a:gd name="T27" fmla="*/ 139 h 139"/>
                  <a:gd name="T28" fmla="*/ 24 w 53"/>
                  <a:gd name="T29" fmla="*/ 139 h 139"/>
                  <a:gd name="T30" fmla="*/ 25 w 53"/>
                  <a:gd name="T31" fmla="*/ 75 h 139"/>
                  <a:gd name="T32" fmla="*/ 27 w 53"/>
                  <a:gd name="T33" fmla="*/ 139 h 139"/>
                  <a:gd name="T34" fmla="*/ 42 w 53"/>
                  <a:gd name="T35" fmla="*/ 139 h 139"/>
                  <a:gd name="T36" fmla="*/ 43 w 53"/>
                  <a:gd name="T37" fmla="*/ 74 h 139"/>
                  <a:gd name="T38" fmla="*/ 45 w 53"/>
                  <a:gd name="T39" fmla="*/ 75 h 139"/>
                  <a:gd name="T40" fmla="*/ 51 w 53"/>
                  <a:gd name="T41" fmla="*/ 69 h 139"/>
                  <a:gd name="T42" fmla="*/ 51 w 53"/>
                  <a:gd name="T43" fmla="*/ 68 h 139"/>
                  <a:gd name="T44" fmla="*/ 53 w 53"/>
                  <a:gd name="T45" fmla="*/ 63 h 139"/>
                  <a:gd name="T46" fmla="*/ 53 w 53"/>
                  <a:gd name="T47" fmla="*/ 8 h 139"/>
                  <a:gd name="T48" fmla="*/ 48 w 53"/>
                  <a:gd name="T49" fmla="*/ 3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53" h="139">
                    <a:moveTo>
                      <a:pt x="48" y="3"/>
                    </a:moveTo>
                    <a:cubicBezTo>
                      <a:pt x="47" y="3"/>
                      <a:pt x="47" y="3"/>
                      <a:pt x="46" y="3"/>
                    </a:cubicBezTo>
                    <a:cubicBezTo>
                      <a:pt x="38" y="0"/>
                      <a:pt x="38" y="0"/>
                      <a:pt x="38" y="0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2" y="1"/>
                      <a:pt x="0" y="3"/>
                      <a:pt x="0" y="7"/>
                    </a:cubicBezTo>
                    <a:cubicBezTo>
                      <a:pt x="0" y="7"/>
                      <a:pt x="0" y="7"/>
                      <a:pt x="0" y="62"/>
                    </a:cubicBezTo>
                    <a:cubicBezTo>
                      <a:pt x="0" y="64"/>
                      <a:pt x="0" y="65"/>
                      <a:pt x="2" y="66"/>
                    </a:cubicBezTo>
                    <a:cubicBezTo>
                      <a:pt x="2" y="67"/>
                      <a:pt x="2" y="67"/>
                      <a:pt x="2" y="67"/>
                    </a:cubicBezTo>
                    <a:cubicBezTo>
                      <a:pt x="2" y="70"/>
                      <a:pt x="4" y="73"/>
                      <a:pt x="7" y="73"/>
                    </a:cubicBezTo>
                    <a:cubicBezTo>
                      <a:pt x="8" y="73"/>
                      <a:pt x="9" y="73"/>
                      <a:pt x="10" y="72"/>
                    </a:cubicBezTo>
                    <a:cubicBezTo>
                      <a:pt x="10" y="139"/>
                      <a:pt x="10" y="139"/>
                      <a:pt x="10" y="139"/>
                    </a:cubicBezTo>
                    <a:cubicBezTo>
                      <a:pt x="24" y="139"/>
                      <a:pt x="24" y="139"/>
                      <a:pt x="24" y="139"/>
                    </a:cubicBezTo>
                    <a:cubicBezTo>
                      <a:pt x="25" y="75"/>
                      <a:pt x="25" y="75"/>
                      <a:pt x="25" y="75"/>
                    </a:cubicBezTo>
                    <a:cubicBezTo>
                      <a:pt x="27" y="139"/>
                      <a:pt x="27" y="139"/>
                      <a:pt x="27" y="139"/>
                    </a:cubicBezTo>
                    <a:cubicBezTo>
                      <a:pt x="42" y="139"/>
                      <a:pt x="42" y="139"/>
                      <a:pt x="42" y="139"/>
                    </a:cubicBezTo>
                    <a:cubicBezTo>
                      <a:pt x="43" y="74"/>
                      <a:pt x="43" y="74"/>
                      <a:pt x="43" y="74"/>
                    </a:cubicBezTo>
                    <a:cubicBezTo>
                      <a:pt x="43" y="74"/>
                      <a:pt x="44" y="75"/>
                      <a:pt x="45" y="75"/>
                    </a:cubicBezTo>
                    <a:cubicBezTo>
                      <a:pt x="48" y="75"/>
                      <a:pt x="50" y="72"/>
                      <a:pt x="51" y="69"/>
                    </a:cubicBezTo>
                    <a:cubicBezTo>
                      <a:pt x="51" y="69"/>
                      <a:pt x="51" y="68"/>
                      <a:pt x="51" y="68"/>
                    </a:cubicBezTo>
                    <a:cubicBezTo>
                      <a:pt x="52" y="67"/>
                      <a:pt x="53" y="65"/>
                      <a:pt x="53" y="63"/>
                    </a:cubicBezTo>
                    <a:cubicBezTo>
                      <a:pt x="53" y="8"/>
                      <a:pt x="53" y="8"/>
                      <a:pt x="53" y="8"/>
                    </a:cubicBezTo>
                    <a:cubicBezTo>
                      <a:pt x="53" y="6"/>
                      <a:pt x="51" y="3"/>
                      <a:pt x="48" y="3"/>
                    </a:cubicBezTo>
                    <a:close/>
                  </a:path>
                </a:pathLst>
              </a:custGeom>
              <a:solidFill>
                <a:srgbClr val="D1BA9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lt-LT"/>
              </a:p>
            </p:txBody>
          </p:sp>
          <p:sp>
            <p:nvSpPr>
              <p:cNvPr id="14" name="Oval 19">
                <a:extLst>
                  <a:ext uri="{FF2B5EF4-FFF2-40B4-BE49-F238E27FC236}">
                    <a16:creationId xmlns:a16="http://schemas.microsoft.com/office/drawing/2014/main" id="{25ABCAB1-3464-E8F7-977D-865A007BAA0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621463" y="3544887"/>
                <a:ext cx="84138" cy="88900"/>
              </a:xfrm>
              <a:prstGeom prst="ellipse">
                <a:avLst/>
              </a:prstGeom>
              <a:solidFill>
                <a:srgbClr val="D1BA9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lt-LT"/>
              </a:p>
            </p:txBody>
          </p:sp>
          <p:sp>
            <p:nvSpPr>
              <p:cNvPr id="15" name="Freeform 20">
                <a:extLst>
                  <a:ext uri="{FF2B5EF4-FFF2-40B4-BE49-F238E27FC236}">
                    <a16:creationId xmlns:a16="http://schemas.microsoft.com/office/drawing/2014/main" id="{AD2FEFC3-9514-20EB-A1E3-9B8973DCE5B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23025" y="3632200"/>
                <a:ext cx="149225" cy="312738"/>
              </a:xfrm>
              <a:custGeom>
                <a:avLst/>
                <a:gdLst>
                  <a:gd name="T0" fmla="*/ 48 w 53"/>
                  <a:gd name="T1" fmla="*/ 3 h 139"/>
                  <a:gd name="T2" fmla="*/ 46 w 53"/>
                  <a:gd name="T3" fmla="*/ 3 h 139"/>
                  <a:gd name="T4" fmla="*/ 38 w 53"/>
                  <a:gd name="T5" fmla="*/ 0 h 139"/>
                  <a:gd name="T6" fmla="*/ 25 w 53"/>
                  <a:gd name="T7" fmla="*/ 24 h 139"/>
                  <a:gd name="T8" fmla="*/ 14 w 53"/>
                  <a:gd name="T9" fmla="*/ 0 h 139"/>
                  <a:gd name="T10" fmla="*/ 5 w 53"/>
                  <a:gd name="T11" fmla="*/ 1 h 139"/>
                  <a:gd name="T12" fmla="*/ 5 w 53"/>
                  <a:gd name="T13" fmla="*/ 1 h 139"/>
                  <a:gd name="T14" fmla="*/ 0 w 53"/>
                  <a:gd name="T15" fmla="*/ 7 h 139"/>
                  <a:gd name="T16" fmla="*/ 0 w 53"/>
                  <a:gd name="T17" fmla="*/ 62 h 139"/>
                  <a:gd name="T18" fmla="*/ 2 w 53"/>
                  <a:gd name="T19" fmla="*/ 66 h 139"/>
                  <a:gd name="T20" fmla="*/ 2 w 53"/>
                  <a:gd name="T21" fmla="*/ 67 h 139"/>
                  <a:gd name="T22" fmla="*/ 7 w 53"/>
                  <a:gd name="T23" fmla="*/ 73 h 139"/>
                  <a:gd name="T24" fmla="*/ 10 w 53"/>
                  <a:gd name="T25" fmla="*/ 72 h 139"/>
                  <a:gd name="T26" fmla="*/ 10 w 53"/>
                  <a:gd name="T27" fmla="*/ 139 h 139"/>
                  <a:gd name="T28" fmla="*/ 24 w 53"/>
                  <a:gd name="T29" fmla="*/ 139 h 139"/>
                  <a:gd name="T30" fmla="*/ 25 w 53"/>
                  <a:gd name="T31" fmla="*/ 75 h 139"/>
                  <a:gd name="T32" fmla="*/ 27 w 53"/>
                  <a:gd name="T33" fmla="*/ 139 h 139"/>
                  <a:gd name="T34" fmla="*/ 42 w 53"/>
                  <a:gd name="T35" fmla="*/ 139 h 139"/>
                  <a:gd name="T36" fmla="*/ 43 w 53"/>
                  <a:gd name="T37" fmla="*/ 74 h 139"/>
                  <a:gd name="T38" fmla="*/ 45 w 53"/>
                  <a:gd name="T39" fmla="*/ 75 h 139"/>
                  <a:gd name="T40" fmla="*/ 51 w 53"/>
                  <a:gd name="T41" fmla="*/ 69 h 139"/>
                  <a:gd name="T42" fmla="*/ 51 w 53"/>
                  <a:gd name="T43" fmla="*/ 68 h 139"/>
                  <a:gd name="T44" fmla="*/ 53 w 53"/>
                  <a:gd name="T45" fmla="*/ 63 h 139"/>
                  <a:gd name="T46" fmla="*/ 53 w 53"/>
                  <a:gd name="T47" fmla="*/ 8 h 139"/>
                  <a:gd name="T48" fmla="*/ 48 w 53"/>
                  <a:gd name="T49" fmla="*/ 3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53" h="139">
                    <a:moveTo>
                      <a:pt x="48" y="3"/>
                    </a:moveTo>
                    <a:cubicBezTo>
                      <a:pt x="47" y="3"/>
                      <a:pt x="47" y="3"/>
                      <a:pt x="46" y="3"/>
                    </a:cubicBezTo>
                    <a:cubicBezTo>
                      <a:pt x="38" y="0"/>
                      <a:pt x="38" y="0"/>
                      <a:pt x="38" y="0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2" y="1"/>
                      <a:pt x="0" y="3"/>
                      <a:pt x="0" y="7"/>
                    </a:cubicBezTo>
                    <a:cubicBezTo>
                      <a:pt x="0" y="7"/>
                      <a:pt x="0" y="7"/>
                      <a:pt x="0" y="62"/>
                    </a:cubicBezTo>
                    <a:cubicBezTo>
                      <a:pt x="0" y="64"/>
                      <a:pt x="0" y="65"/>
                      <a:pt x="2" y="66"/>
                    </a:cubicBezTo>
                    <a:cubicBezTo>
                      <a:pt x="2" y="67"/>
                      <a:pt x="2" y="67"/>
                      <a:pt x="2" y="67"/>
                    </a:cubicBezTo>
                    <a:cubicBezTo>
                      <a:pt x="2" y="70"/>
                      <a:pt x="4" y="73"/>
                      <a:pt x="7" y="73"/>
                    </a:cubicBezTo>
                    <a:cubicBezTo>
                      <a:pt x="8" y="73"/>
                      <a:pt x="9" y="73"/>
                      <a:pt x="10" y="72"/>
                    </a:cubicBezTo>
                    <a:cubicBezTo>
                      <a:pt x="10" y="139"/>
                      <a:pt x="10" y="139"/>
                      <a:pt x="10" y="139"/>
                    </a:cubicBezTo>
                    <a:cubicBezTo>
                      <a:pt x="24" y="139"/>
                      <a:pt x="24" y="139"/>
                      <a:pt x="24" y="139"/>
                    </a:cubicBezTo>
                    <a:cubicBezTo>
                      <a:pt x="25" y="75"/>
                      <a:pt x="25" y="75"/>
                      <a:pt x="25" y="75"/>
                    </a:cubicBezTo>
                    <a:cubicBezTo>
                      <a:pt x="27" y="139"/>
                      <a:pt x="27" y="139"/>
                      <a:pt x="27" y="139"/>
                    </a:cubicBezTo>
                    <a:cubicBezTo>
                      <a:pt x="42" y="139"/>
                      <a:pt x="42" y="139"/>
                      <a:pt x="42" y="139"/>
                    </a:cubicBezTo>
                    <a:cubicBezTo>
                      <a:pt x="43" y="74"/>
                      <a:pt x="43" y="74"/>
                      <a:pt x="43" y="74"/>
                    </a:cubicBezTo>
                    <a:cubicBezTo>
                      <a:pt x="43" y="74"/>
                      <a:pt x="44" y="75"/>
                      <a:pt x="45" y="75"/>
                    </a:cubicBezTo>
                    <a:cubicBezTo>
                      <a:pt x="48" y="75"/>
                      <a:pt x="50" y="72"/>
                      <a:pt x="51" y="69"/>
                    </a:cubicBezTo>
                    <a:cubicBezTo>
                      <a:pt x="51" y="69"/>
                      <a:pt x="51" y="68"/>
                      <a:pt x="51" y="68"/>
                    </a:cubicBezTo>
                    <a:cubicBezTo>
                      <a:pt x="52" y="67"/>
                      <a:pt x="53" y="65"/>
                      <a:pt x="53" y="63"/>
                    </a:cubicBezTo>
                    <a:cubicBezTo>
                      <a:pt x="53" y="8"/>
                      <a:pt x="53" y="8"/>
                      <a:pt x="53" y="8"/>
                    </a:cubicBezTo>
                    <a:cubicBezTo>
                      <a:pt x="53" y="6"/>
                      <a:pt x="51" y="3"/>
                      <a:pt x="48" y="3"/>
                    </a:cubicBezTo>
                    <a:close/>
                  </a:path>
                </a:pathLst>
              </a:custGeom>
              <a:solidFill>
                <a:srgbClr val="D1BA9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lt-LT"/>
              </a:p>
            </p:txBody>
          </p:sp>
          <p:sp>
            <p:nvSpPr>
              <p:cNvPr id="16" name="Oval 21">
                <a:extLst>
                  <a:ext uri="{FF2B5EF4-FFF2-40B4-BE49-F238E27FC236}">
                    <a16:creationId xmlns:a16="http://schemas.microsoft.com/office/drawing/2014/main" id="{866C7B54-CCB8-EBC3-6582-7AC8FAB95D2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453188" y="3544887"/>
                <a:ext cx="85725" cy="88900"/>
              </a:xfrm>
              <a:prstGeom prst="ellipse">
                <a:avLst/>
              </a:prstGeom>
              <a:solidFill>
                <a:srgbClr val="D1BA9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lt-LT"/>
              </a:p>
            </p:txBody>
          </p:sp>
          <p:sp>
            <p:nvSpPr>
              <p:cNvPr id="17" name="Freeform 22">
                <a:extLst>
                  <a:ext uri="{FF2B5EF4-FFF2-40B4-BE49-F238E27FC236}">
                    <a16:creationId xmlns:a16="http://schemas.microsoft.com/office/drawing/2014/main" id="{F809F131-720B-2D45-C648-FE1CC03B8E2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254750" y="3632200"/>
                <a:ext cx="150813" cy="312738"/>
              </a:xfrm>
              <a:custGeom>
                <a:avLst/>
                <a:gdLst>
                  <a:gd name="T0" fmla="*/ 48 w 53"/>
                  <a:gd name="T1" fmla="*/ 3 h 139"/>
                  <a:gd name="T2" fmla="*/ 46 w 53"/>
                  <a:gd name="T3" fmla="*/ 3 h 139"/>
                  <a:gd name="T4" fmla="*/ 38 w 53"/>
                  <a:gd name="T5" fmla="*/ 0 h 139"/>
                  <a:gd name="T6" fmla="*/ 25 w 53"/>
                  <a:gd name="T7" fmla="*/ 24 h 139"/>
                  <a:gd name="T8" fmla="*/ 14 w 53"/>
                  <a:gd name="T9" fmla="*/ 0 h 139"/>
                  <a:gd name="T10" fmla="*/ 5 w 53"/>
                  <a:gd name="T11" fmla="*/ 1 h 139"/>
                  <a:gd name="T12" fmla="*/ 5 w 53"/>
                  <a:gd name="T13" fmla="*/ 1 h 139"/>
                  <a:gd name="T14" fmla="*/ 0 w 53"/>
                  <a:gd name="T15" fmla="*/ 7 h 139"/>
                  <a:gd name="T16" fmla="*/ 0 w 53"/>
                  <a:gd name="T17" fmla="*/ 62 h 139"/>
                  <a:gd name="T18" fmla="*/ 2 w 53"/>
                  <a:gd name="T19" fmla="*/ 66 h 139"/>
                  <a:gd name="T20" fmla="*/ 2 w 53"/>
                  <a:gd name="T21" fmla="*/ 67 h 139"/>
                  <a:gd name="T22" fmla="*/ 7 w 53"/>
                  <a:gd name="T23" fmla="*/ 73 h 139"/>
                  <a:gd name="T24" fmla="*/ 10 w 53"/>
                  <a:gd name="T25" fmla="*/ 72 h 139"/>
                  <a:gd name="T26" fmla="*/ 10 w 53"/>
                  <a:gd name="T27" fmla="*/ 139 h 139"/>
                  <a:gd name="T28" fmla="*/ 24 w 53"/>
                  <a:gd name="T29" fmla="*/ 139 h 139"/>
                  <a:gd name="T30" fmla="*/ 25 w 53"/>
                  <a:gd name="T31" fmla="*/ 75 h 139"/>
                  <a:gd name="T32" fmla="*/ 27 w 53"/>
                  <a:gd name="T33" fmla="*/ 139 h 139"/>
                  <a:gd name="T34" fmla="*/ 42 w 53"/>
                  <a:gd name="T35" fmla="*/ 139 h 139"/>
                  <a:gd name="T36" fmla="*/ 43 w 53"/>
                  <a:gd name="T37" fmla="*/ 74 h 139"/>
                  <a:gd name="T38" fmla="*/ 45 w 53"/>
                  <a:gd name="T39" fmla="*/ 75 h 139"/>
                  <a:gd name="T40" fmla="*/ 51 w 53"/>
                  <a:gd name="T41" fmla="*/ 69 h 139"/>
                  <a:gd name="T42" fmla="*/ 51 w 53"/>
                  <a:gd name="T43" fmla="*/ 68 h 139"/>
                  <a:gd name="T44" fmla="*/ 53 w 53"/>
                  <a:gd name="T45" fmla="*/ 63 h 139"/>
                  <a:gd name="T46" fmla="*/ 53 w 53"/>
                  <a:gd name="T47" fmla="*/ 8 h 139"/>
                  <a:gd name="T48" fmla="*/ 48 w 53"/>
                  <a:gd name="T49" fmla="*/ 3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53" h="139">
                    <a:moveTo>
                      <a:pt x="48" y="3"/>
                    </a:moveTo>
                    <a:cubicBezTo>
                      <a:pt x="47" y="3"/>
                      <a:pt x="47" y="3"/>
                      <a:pt x="46" y="3"/>
                    </a:cubicBezTo>
                    <a:cubicBezTo>
                      <a:pt x="38" y="0"/>
                      <a:pt x="38" y="0"/>
                      <a:pt x="38" y="0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2" y="1"/>
                      <a:pt x="0" y="3"/>
                      <a:pt x="0" y="7"/>
                    </a:cubicBezTo>
                    <a:cubicBezTo>
                      <a:pt x="0" y="7"/>
                      <a:pt x="0" y="7"/>
                      <a:pt x="0" y="62"/>
                    </a:cubicBezTo>
                    <a:cubicBezTo>
                      <a:pt x="0" y="64"/>
                      <a:pt x="0" y="65"/>
                      <a:pt x="2" y="66"/>
                    </a:cubicBezTo>
                    <a:cubicBezTo>
                      <a:pt x="2" y="67"/>
                      <a:pt x="2" y="67"/>
                      <a:pt x="2" y="67"/>
                    </a:cubicBezTo>
                    <a:cubicBezTo>
                      <a:pt x="2" y="70"/>
                      <a:pt x="4" y="73"/>
                      <a:pt x="7" y="73"/>
                    </a:cubicBezTo>
                    <a:cubicBezTo>
                      <a:pt x="8" y="73"/>
                      <a:pt x="9" y="73"/>
                      <a:pt x="10" y="72"/>
                    </a:cubicBezTo>
                    <a:cubicBezTo>
                      <a:pt x="10" y="139"/>
                      <a:pt x="10" y="139"/>
                      <a:pt x="10" y="139"/>
                    </a:cubicBezTo>
                    <a:cubicBezTo>
                      <a:pt x="24" y="139"/>
                      <a:pt x="24" y="139"/>
                      <a:pt x="24" y="139"/>
                    </a:cubicBezTo>
                    <a:cubicBezTo>
                      <a:pt x="25" y="75"/>
                      <a:pt x="25" y="75"/>
                      <a:pt x="25" y="75"/>
                    </a:cubicBezTo>
                    <a:cubicBezTo>
                      <a:pt x="27" y="139"/>
                      <a:pt x="27" y="139"/>
                      <a:pt x="27" y="139"/>
                    </a:cubicBezTo>
                    <a:cubicBezTo>
                      <a:pt x="42" y="139"/>
                      <a:pt x="42" y="139"/>
                      <a:pt x="42" y="139"/>
                    </a:cubicBezTo>
                    <a:cubicBezTo>
                      <a:pt x="43" y="74"/>
                      <a:pt x="43" y="74"/>
                      <a:pt x="43" y="74"/>
                    </a:cubicBezTo>
                    <a:cubicBezTo>
                      <a:pt x="43" y="74"/>
                      <a:pt x="44" y="75"/>
                      <a:pt x="45" y="75"/>
                    </a:cubicBezTo>
                    <a:cubicBezTo>
                      <a:pt x="48" y="75"/>
                      <a:pt x="50" y="72"/>
                      <a:pt x="51" y="69"/>
                    </a:cubicBezTo>
                    <a:cubicBezTo>
                      <a:pt x="51" y="69"/>
                      <a:pt x="51" y="68"/>
                      <a:pt x="51" y="68"/>
                    </a:cubicBezTo>
                    <a:cubicBezTo>
                      <a:pt x="52" y="67"/>
                      <a:pt x="53" y="65"/>
                      <a:pt x="53" y="63"/>
                    </a:cubicBezTo>
                    <a:cubicBezTo>
                      <a:pt x="53" y="8"/>
                      <a:pt x="53" y="8"/>
                      <a:pt x="53" y="8"/>
                    </a:cubicBezTo>
                    <a:cubicBezTo>
                      <a:pt x="53" y="6"/>
                      <a:pt x="51" y="3"/>
                      <a:pt x="48" y="3"/>
                    </a:cubicBezTo>
                    <a:close/>
                  </a:path>
                </a:pathLst>
              </a:custGeom>
              <a:solidFill>
                <a:srgbClr val="D1BA9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lt-LT"/>
              </a:p>
            </p:txBody>
          </p:sp>
          <p:sp>
            <p:nvSpPr>
              <p:cNvPr id="18" name="Oval 23">
                <a:extLst>
                  <a:ext uri="{FF2B5EF4-FFF2-40B4-BE49-F238E27FC236}">
                    <a16:creationId xmlns:a16="http://schemas.microsoft.com/office/drawing/2014/main" id="{A5BCB8A3-766E-4CBD-9DF5-2E4F83BA1E7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286500" y="3544887"/>
                <a:ext cx="84138" cy="88900"/>
              </a:xfrm>
              <a:prstGeom prst="ellipse">
                <a:avLst/>
              </a:prstGeom>
              <a:solidFill>
                <a:srgbClr val="D1BA9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lt-LT"/>
              </a:p>
            </p:txBody>
          </p:sp>
        </p:grpSp>
        <p:sp>
          <p:nvSpPr>
            <p:cNvPr id="9" name="Freeform 42">
              <a:extLst>
                <a:ext uri="{FF2B5EF4-FFF2-40B4-BE49-F238E27FC236}">
                  <a16:creationId xmlns:a16="http://schemas.microsoft.com/office/drawing/2014/main" id="{00529ABA-7309-368A-B433-C7B282BF1B1F}"/>
                </a:ext>
              </a:extLst>
            </p:cNvPr>
            <p:cNvSpPr>
              <a:spLocks/>
            </p:cNvSpPr>
            <p:nvPr/>
          </p:nvSpPr>
          <p:spPr bwMode="auto">
            <a:xfrm>
              <a:off x="3227715" y="1169134"/>
              <a:ext cx="151210" cy="313134"/>
            </a:xfrm>
            <a:custGeom>
              <a:avLst/>
              <a:gdLst>
                <a:gd name="T0" fmla="*/ 48 w 53"/>
                <a:gd name="T1" fmla="*/ 3 h 139"/>
                <a:gd name="T2" fmla="*/ 46 w 53"/>
                <a:gd name="T3" fmla="*/ 3 h 139"/>
                <a:gd name="T4" fmla="*/ 38 w 53"/>
                <a:gd name="T5" fmla="*/ 0 h 139"/>
                <a:gd name="T6" fmla="*/ 25 w 53"/>
                <a:gd name="T7" fmla="*/ 24 h 139"/>
                <a:gd name="T8" fmla="*/ 14 w 53"/>
                <a:gd name="T9" fmla="*/ 0 h 139"/>
                <a:gd name="T10" fmla="*/ 5 w 53"/>
                <a:gd name="T11" fmla="*/ 1 h 139"/>
                <a:gd name="T12" fmla="*/ 5 w 53"/>
                <a:gd name="T13" fmla="*/ 1 h 139"/>
                <a:gd name="T14" fmla="*/ 0 w 53"/>
                <a:gd name="T15" fmla="*/ 7 h 139"/>
                <a:gd name="T16" fmla="*/ 0 w 53"/>
                <a:gd name="T17" fmla="*/ 62 h 139"/>
                <a:gd name="T18" fmla="*/ 2 w 53"/>
                <a:gd name="T19" fmla="*/ 66 h 139"/>
                <a:gd name="T20" fmla="*/ 2 w 53"/>
                <a:gd name="T21" fmla="*/ 67 h 139"/>
                <a:gd name="T22" fmla="*/ 7 w 53"/>
                <a:gd name="T23" fmla="*/ 73 h 139"/>
                <a:gd name="T24" fmla="*/ 10 w 53"/>
                <a:gd name="T25" fmla="*/ 72 h 139"/>
                <a:gd name="T26" fmla="*/ 10 w 53"/>
                <a:gd name="T27" fmla="*/ 139 h 139"/>
                <a:gd name="T28" fmla="*/ 24 w 53"/>
                <a:gd name="T29" fmla="*/ 139 h 139"/>
                <a:gd name="T30" fmla="*/ 25 w 53"/>
                <a:gd name="T31" fmla="*/ 75 h 139"/>
                <a:gd name="T32" fmla="*/ 27 w 53"/>
                <a:gd name="T33" fmla="*/ 139 h 139"/>
                <a:gd name="T34" fmla="*/ 42 w 53"/>
                <a:gd name="T35" fmla="*/ 139 h 139"/>
                <a:gd name="T36" fmla="*/ 43 w 53"/>
                <a:gd name="T37" fmla="*/ 74 h 139"/>
                <a:gd name="T38" fmla="*/ 45 w 53"/>
                <a:gd name="T39" fmla="*/ 75 h 139"/>
                <a:gd name="T40" fmla="*/ 51 w 53"/>
                <a:gd name="T41" fmla="*/ 69 h 139"/>
                <a:gd name="T42" fmla="*/ 51 w 53"/>
                <a:gd name="T43" fmla="*/ 68 h 139"/>
                <a:gd name="T44" fmla="*/ 53 w 53"/>
                <a:gd name="T45" fmla="*/ 63 h 139"/>
                <a:gd name="T46" fmla="*/ 53 w 53"/>
                <a:gd name="T47" fmla="*/ 8 h 139"/>
                <a:gd name="T48" fmla="*/ 48 w 53"/>
                <a:gd name="T49" fmla="*/ 3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53" h="139">
                  <a:moveTo>
                    <a:pt x="48" y="3"/>
                  </a:moveTo>
                  <a:cubicBezTo>
                    <a:pt x="47" y="3"/>
                    <a:pt x="47" y="3"/>
                    <a:pt x="46" y="3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25" y="24"/>
                    <a:pt x="25" y="24"/>
                    <a:pt x="25" y="24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2" y="1"/>
                    <a:pt x="0" y="3"/>
                    <a:pt x="0" y="7"/>
                  </a:cubicBezTo>
                  <a:cubicBezTo>
                    <a:pt x="0" y="7"/>
                    <a:pt x="0" y="7"/>
                    <a:pt x="0" y="62"/>
                  </a:cubicBezTo>
                  <a:cubicBezTo>
                    <a:pt x="0" y="64"/>
                    <a:pt x="0" y="65"/>
                    <a:pt x="2" y="66"/>
                  </a:cubicBezTo>
                  <a:cubicBezTo>
                    <a:pt x="2" y="67"/>
                    <a:pt x="2" y="67"/>
                    <a:pt x="2" y="67"/>
                  </a:cubicBezTo>
                  <a:cubicBezTo>
                    <a:pt x="2" y="70"/>
                    <a:pt x="4" y="73"/>
                    <a:pt x="7" y="73"/>
                  </a:cubicBezTo>
                  <a:cubicBezTo>
                    <a:pt x="8" y="73"/>
                    <a:pt x="9" y="73"/>
                    <a:pt x="10" y="72"/>
                  </a:cubicBezTo>
                  <a:cubicBezTo>
                    <a:pt x="10" y="139"/>
                    <a:pt x="10" y="139"/>
                    <a:pt x="10" y="139"/>
                  </a:cubicBezTo>
                  <a:cubicBezTo>
                    <a:pt x="24" y="139"/>
                    <a:pt x="24" y="139"/>
                    <a:pt x="24" y="139"/>
                  </a:cubicBezTo>
                  <a:cubicBezTo>
                    <a:pt x="25" y="75"/>
                    <a:pt x="25" y="75"/>
                    <a:pt x="25" y="75"/>
                  </a:cubicBezTo>
                  <a:cubicBezTo>
                    <a:pt x="27" y="139"/>
                    <a:pt x="27" y="139"/>
                    <a:pt x="27" y="139"/>
                  </a:cubicBezTo>
                  <a:cubicBezTo>
                    <a:pt x="42" y="139"/>
                    <a:pt x="42" y="139"/>
                    <a:pt x="42" y="139"/>
                  </a:cubicBezTo>
                  <a:cubicBezTo>
                    <a:pt x="43" y="74"/>
                    <a:pt x="43" y="74"/>
                    <a:pt x="43" y="74"/>
                  </a:cubicBezTo>
                  <a:cubicBezTo>
                    <a:pt x="43" y="74"/>
                    <a:pt x="44" y="75"/>
                    <a:pt x="45" y="75"/>
                  </a:cubicBezTo>
                  <a:cubicBezTo>
                    <a:pt x="48" y="75"/>
                    <a:pt x="50" y="72"/>
                    <a:pt x="51" y="69"/>
                  </a:cubicBezTo>
                  <a:cubicBezTo>
                    <a:pt x="51" y="69"/>
                    <a:pt x="51" y="68"/>
                    <a:pt x="51" y="68"/>
                  </a:cubicBezTo>
                  <a:cubicBezTo>
                    <a:pt x="52" y="67"/>
                    <a:pt x="53" y="65"/>
                    <a:pt x="53" y="63"/>
                  </a:cubicBezTo>
                  <a:cubicBezTo>
                    <a:pt x="53" y="8"/>
                    <a:pt x="53" y="8"/>
                    <a:pt x="53" y="8"/>
                  </a:cubicBezTo>
                  <a:cubicBezTo>
                    <a:pt x="53" y="6"/>
                    <a:pt x="51" y="3"/>
                    <a:pt x="48" y="3"/>
                  </a:cubicBezTo>
                  <a:close/>
                </a:path>
              </a:pathLst>
            </a:custGeom>
            <a:solidFill>
              <a:srgbClr val="D1BA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lt-LT" sz="1013"/>
            </a:p>
          </p:txBody>
        </p:sp>
        <p:sp>
          <p:nvSpPr>
            <p:cNvPr id="10" name="Oval 43">
              <a:extLst>
                <a:ext uri="{FF2B5EF4-FFF2-40B4-BE49-F238E27FC236}">
                  <a16:creationId xmlns:a16="http://schemas.microsoft.com/office/drawing/2014/main" id="{22D3F395-6EF2-B71E-94DB-04864C3DD11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58671" y="1081028"/>
              <a:ext cx="85725" cy="90487"/>
            </a:xfrm>
            <a:prstGeom prst="ellipse">
              <a:avLst/>
            </a:prstGeom>
            <a:solidFill>
              <a:srgbClr val="D1BA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lt-LT" sz="1013"/>
            </a:p>
          </p:txBody>
        </p:sp>
      </p:grpSp>
      <p:sp>
        <p:nvSpPr>
          <p:cNvPr id="20" name="TextBox 19">
            <a:extLst>
              <a:ext uri="{FF2B5EF4-FFF2-40B4-BE49-F238E27FC236}">
                <a16:creationId xmlns:a16="http://schemas.microsoft.com/office/drawing/2014/main" id="{F0FC0079-56D5-0293-8178-D001A6C31F01}"/>
              </a:ext>
            </a:extLst>
          </p:cNvPr>
          <p:cNvSpPr txBox="1"/>
          <p:nvPr/>
        </p:nvSpPr>
        <p:spPr>
          <a:xfrm>
            <a:off x="2747883" y="1660241"/>
            <a:ext cx="1648406" cy="3000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100" dirty="0"/>
              <a:t>+ </a:t>
            </a:r>
            <a:r>
              <a:rPr lang="lt-LT" dirty="0"/>
              <a:t>MVĮ</a:t>
            </a:r>
            <a:r>
              <a:rPr lang="en-GB" dirty="0"/>
              <a:t>/</a:t>
            </a:r>
            <a:r>
              <a:rPr lang="lt-LT" dirty="0"/>
              <a:t>savivaldybė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48120E91-4B8B-E0B1-304C-C337C337517A}"/>
              </a:ext>
            </a:extLst>
          </p:cNvPr>
          <p:cNvSpPr/>
          <p:nvPr/>
        </p:nvSpPr>
        <p:spPr>
          <a:xfrm>
            <a:off x="333509" y="2728709"/>
            <a:ext cx="4062780" cy="18315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lt-LT" b="1" dirty="0"/>
              <a:t>AIE bendrija turi teisę:</a:t>
            </a:r>
            <a:endParaRPr lang="lt-LT" dirty="0"/>
          </a:p>
          <a:p>
            <a:pPr marL="171450" lvl="0" indent="-171450" defTabSz="685800">
              <a:lnSpc>
                <a:spcPts val="1500"/>
              </a:lnSpc>
              <a:spcBef>
                <a:spcPts val="600"/>
              </a:spcBef>
              <a:buClr>
                <a:srgbClr val="633F17"/>
              </a:buClr>
              <a:buSzPct val="100000"/>
              <a:buFont typeface="Arial" panose="020B0604020202020204" pitchFamily="34" charset="0"/>
              <a:buChar char="•"/>
            </a:pPr>
            <a:r>
              <a:rPr lang="lt-LT" sz="1200" dirty="0">
                <a:solidFill>
                  <a:schemeClr val="tx1">
                    <a:lumMod val="75000"/>
                  </a:schemeClr>
                </a:solidFill>
                <a:latin typeface="+mj-lt"/>
              </a:rPr>
              <a:t>Statyti elektros ar šilumos gamybos įrenginius</a:t>
            </a:r>
          </a:p>
          <a:p>
            <a:pPr marL="171450" lvl="0" indent="-171450" defTabSz="685800">
              <a:lnSpc>
                <a:spcPts val="1500"/>
              </a:lnSpc>
              <a:spcBef>
                <a:spcPts val="600"/>
              </a:spcBef>
              <a:buClr>
                <a:srgbClr val="633F17"/>
              </a:buClr>
              <a:buSzPct val="100000"/>
              <a:buFont typeface="Arial" panose="020B0604020202020204" pitchFamily="34" charset="0"/>
              <a:buChar char="•"/>
            </a:pPr>
            <a:r>
              <a:rPr lang="lt-LT" sz="1200" dirty="0">
                <a:solidFill>
                  <a:schemeClr val="tx1">
                    <a:lumMod val="75000"/>
                  </a:schemeClr>
                </a:solidFill>
                <a:latin typeface="+mj-lt"/>
              </a:rPr>
              <a:t>Dalyvauti aukcione (neįsipareigodama pagaminti aukcione pasiūlyto elektros energijos kiekio)</a:t>
            </a:r>
          </a:p>
          <a:p>
            <a:pPr marL="171450" lvl="0" indent="-171450" defTabSz="685800">
              <a:lnSpc>
                <a:spcPts val="1500"/>
              </a:lnSpc>
              <a:spcBef>
                <a:spcPts val="600"/>
              </a:spcBef>
              <a:buClr>
                <a:srgbClr val="633F17"/>
              </a:buClr>
              <a:buSzPct val="100000"/>
              <a:buFont typeface="Arial" panose="020B0604020202020204" pitchFamily="34" charset="0"/>
              <a:buChar char="•"/>
            </a:pPr>
            <a:r>
              <a:rPr lang="lt-LT" sz="1200" dirty="0">
                <a:solidFill>
                  <a:schemeClr val="tx1">
                    <a:lumMod val="75000"/>
                  </a:schemeClr>
                </a:solidFill>
                <a:latin typeface="+mj-lt"/>
              </a:rPr>
              <a:t>Elektros energiją savo dalyviams teikti neatlygintinai</a:t>
            </a:r>
          </a:p>
          <a:p>
            <a:pPr marL="171450" lvl="0" indent="-171450" defTabSz="685800">
              <a:lnSpc>
                <a:spcPts val="1500"/>
              </a:lnSpc>
              <a:spcBef>
                <a:spcPts val="600"/>
              </a:spcBef>
              <a:buClr>
                <a:srgbClr val="633F17"/>
              </a:buClr>
              <a:buSzPct val="100000"/>
              <a:buFont typeface="Arial" panose="020B0604020202020204" pitchFamily="34" charset="0"/>
              <a:buChar char="•"/>
            </a:pPr>
            <a:r>
              <a:rPr lang="lt-LT" sz="1200" dirty="0">
                <a:solidFill>
                  <a:schemeClr val="tx1">
                    <a:lumMod val="75000"/>
                  </a:schemeClr>
                </a:solidFill>
                <a:latin typeface="+mj-lt"/>
              </a:rPr>
              <a:t>Pirmumo teise elektros energiją tiekti į elektros tinklus</a:t>
            </a:r>
          </a:p>
          <a:p>
            <a:pPr marL="171450" lvl="0" indent="-171450" defTabSz="685800">
              <a:lnSpc>
                <a:spcPts val="1500"/>
              </a:lnSpc>
              <a:spcBef>
                <a:spcPts val="600"/>
              </a:spcBef>
              <a:buClr>
                <a:srgbClr val="633F17"/>
              </a:buClr>
              <a:buSzPct val="100000"/>
              <a:buFont typeface="Arial" panose="020B0604020202020204" pitchFamily="34" charset="0"/>
              <a:buChar char="•"/>
            </a:pPr>
            <a:r>
              <a:rPr lang="lt-LT" sz="1200" dirty="0">
                <a:solidFill>
                  <a:schemeClr val="tx1">
                    <a:lumMod val="75000"/>
                  </a:schemeClr>
                </a:solidFill>
                <a:latin typeface="+mj-lt"/>
              </a:rPr>
              <a:t>Parduoti elektros energiją ne AIE bendrijos dalyviams.</a:t>
            </a:r>
          </a:p>
        </p:txBody>
      </p:sp>
      <p:sp>
        <p:nvSpPr>
          <p:cNvPr id="22" name="Content Placeholder 2">
            <a:extLst>
              <a:ext uri="{FF2B5EF4-FFF2-40B4-BE49-F238E27FC236}">
                <a16:creationId xmlns:a16="http://schemas.microsoft.com/office/drawing/2014/main" id="{67EA3A64-A29D-376D-A028-135A4F5091B0}"/>
              </a:ext>
            </a:extLst>
          </p:cNvPr>
          <p:cNvSpPr txBox="1">
            <a:spLocks/>
          </p:cNvSpPr>
          <p:nvPr/>
        </p:nvSpPr>
        <p:spPr>
          <a:xfrm>
            <a:off x="4655825" y="711956"/>
            <a:ext cx="4414827" cy="2089855"/>
          </a:xfrm>
          <a:prstGeom prst="rect">
            <a:avLst/>
          </a:prstGeom>
          <a:noFill/>
          <a:ln w="19050">
            <a:noFill/>
          </a:ln>
        </p:spPr>
        <p:txBody>
          <a:bodyPr vert="horz" lIns="91440" tIns="45720" rIns="91440" bIns="45720" rtlCol="0" anchor="t">
            <a:noAutofit/>
          </a:bodyPr>
          <a:lstStyle>
            <a:lvl1pPr marL="0" indent="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+mj-lt"/>
              <a:buNone/>
              <a:defRPr sz="1600" kern="1200">
                <a:solidFill>
                  <a:srgbClr val="633F17"/>
                </a:solidFill>
                <a:latin typeface="Foco" panose="020B0504050202020203" pitchFamily="34" charset="-70"/>
                <a:ea typeface="+mn-ea"/>
                <a:cs typeface="+mn-cs"/>
              </a:defRPr>
            </a:lvl1pPr>
            <a:lvl2pPr marL="3429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rgbClr val="BCD631"/>
              </a:buClr>
              <a:buFont typeface="+mj-lt"/>
              <a:buNone/>
              <a:defRPr sz="1800" b="1" kern="1200">
                <a:solidFill>
                  <a:srgbClr val="BCD631"/>
                </a:solidFill>
                <a:latin typeface="Foco" panose="020B0504050202020203" pitchFamily="34" charset="-70"/>
                <a:ea typeface="+mn-ea"/>
                <a:cs typeface="+mn-cs"/>
              </a:defRPr>
            </a:lvl2pPr>
            <a:lvl3pPr marL="6858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rgbClr val="BCD631"/>
              </a:buClr>
              <a:buFont typeface="+mj-lt"/>
              <a:buNone/>
              <a:defRPr sz="1500" kern="1200">
                <a:solidFill>
                  <a:schemeClr val="tx1"/>
                </a:solidFill>
                <a:latin typeface="Foco" panose="020B0504050202020203" pitchFamily="34" charset="-70"/>
                <a:ea typeface="+mn-ea"/>
                <a:cs typeface="+mn-cs"/>
              </a:defRPr>
            </a:lvl3pPr>
            <a:lvl4pPr marL="10287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rgbClr val="BCD631"/>
              </a:buClr>
              <a:buFont typeface="+mj-lt"/>
              <a:buNone/>
              <a:defRPr sz="1350" kern="1200">
                <a:solidFill>
                  <a:schemeClr val="tx1"/>
                </a:solidFill>
                <a:latin typeface="Foco" panose="020B0504050202020203" pitchFamily="34" charset="-70"/>
                <a:ea typeface="+mn-ea"/>
                <a:cs typeface="+mn-cs"/>
              </a:defRPr>
            </a:lvl4pPr>
            <a:lvl5pPr marL="13716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rgbClr val="BCD631"/>
              </a:buClr>
              <a:buFont typeface="+mj-lt"/>
              <a:buNone/>
              <a:defRPr sz="1350" kern="1200">
                <a:solidFill>
                  <a:schemeClr val="tx1"/>
                </a:solidFill>
                <a:latin typeface="Foco" panose="020B0504050202020203" pitchFamily="34" charset="-7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1500"/>
              </a:lnSpc>
              <a:spcBef>
                <a:spcPts val="600"/>
              </a:spcBef>
              <a:buClr>
                <a:srgbClr val="633F17"/>
              </a:buClr>
              <a:buSzPct val="120000"/>
            </a:pPr>
            <a:r>
              <a:rPr lang="lt-LT" sz="1400" b="1">
                <a:solidFill>
                  <a:schemeClr val="tx1">
                    <a:lumMod val="75000"/>
                  </a:schemeClr>
                </a:solidFill>
                <a:latin typeface="+mj-lt"/>
              </a:rPr>
              <a:t>AEI bendrijos statusas suteikiamas ne pelno siekiančiai organizacijai, jei ji atitinka šiuos reikalavimus:</a:t>
            </a:r>
          </a:p>
          <a:p>
            <a:pPr marL="285750" indent="-285750">
              <a:lnSpc>
                <a:spcPts val="1500"/>
              </a:lnSpc>
              <a:spcBef>
                <a:spcPts val="600"/>
              </a:spcBef>
              <a:buClr>
                <a:srgbClr val="633F17"/>
              </a:buClr>
              <a:buSzPct val="120000"/>
              <a:buFont typeface="Arial" panose="020B0604020202020204" pitchFamily="34" charset="0"/>
              <a:buChar char="•"/>
            </a:pPr>
            <a:r>
              <a:rPr lang="lt-LT" sz="1400">
                <a:solidFill>
                  <a:schemeClr val="tx1">
                    <a:lumMod val="75000"/>
                  </a:schemeClr>
                </a:solidFill>
              </a:rPr>
              <a:t>Ne mažiau 51% balsų visuotiniame susirinkime priklauso asmenims, gyvenantiems ar veikiantiems apskrityje, kurioje statoma elektrinė</a:t>
            </a:r>
          </a:p>
          <a:p>
            <a:pPr marL="285750" indent="-285750">
              <a:lnSpc>
                <a:spcPts val="1500"/>
              </a:lnSpc>
              <a:spcBef>
                <a:spcPts val="600"/>
              </a:spcBef>
              <a:buClr>
                <a:srgbClr val="633F17"/>
              </a:buClr>
              <a:buSzPct val="120000"/>
              <a:buFont typeface="Arial" panose="020B0604020202020204" pitchFamily="34" charset="0"/>
              <a:buChar char="•"/>
            </a:pPr>
            <a:r>
              <a:rPr lang="lt-LT" sz="1400">
                <a:solidFill>
                  <a:schemeClr val="tx1">
                    <a:lumMod val="75000"/>
                  </a:schemeClr>
                </a:solidFill>
              </a:rPr>
              <a:t>Steigimo sutartyje ir (ar) įstatuose turi būti nustatytos sąlygos dėl AEI bendrijos veikimo</a:t>
            </a:r>
          </a:p>
          <a:p>
            <a:pPr marL="285750" indent="-285750">
              <a:lnSpc>
                <a:spcPts val="1500"/>
              </a:lnSpc>
              <a:spcBef>
                <a:spcPts val="600"/>
              </a:spcBef>
              <a:buClr>
                <a:srgbClr val="633F17"/>
              </a:buClr>
              <a:buSzPct val="120000"/>
              <a:buFont typeface="Arial" panose="020B0604020202020204" pitchFamily="34" charset="0"/>
              <a:buChar char="•"/>
            </a:pPr>
            <a:r>
              <a:rPr lang="lt-LT" sz="1400">
                <a:solidFill>
                  <a:schemeClr val="tx1">
                    <a:lumMod val="75000"/>
                  </a:schemeClr>
                </a:solidFill>
                <a:latin typeface="+mj-lt"/>
              </a:rPr>
              <a:t>Pagrindinis tikslas: teikti aplinkos, ekonominę arba socialinę visuomeninę naudą dalyviams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396CA632-73CD-155C-0CF0-D4E0146D0E25}"/>
              </a:ext>
            </a:extLst>
          </p:cNvPr>
          <p:cNvSpPr/>
          <p:nvPr/>
        </p:nvSpPr>
        <p:spPr>
          <a:xfrm>
            <a:off x="4058473" y="2775136"/>
            <a:ext cx="2445641" cy="2846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742920">
              <a:lnSpc>
                <a:spcPts val="1500"/>
              </a:lnSpc>
              <a:spcBef>
                <a:spcPts val="600"/>
              </a:spcBef>
              <a:defRPr/>
            </a:pPr>
            <a:r>
              <a:rPr lang="lt-LT" sz="1400" b="1">
                <a:solidFill>
                  <a:srgbClr val="08B297"/>
                </a:solidFill>
              </a:rPr>
              <a:t>Gautų pajamų paskirstymas</a:t>
            </a:r>
            <a:r>
              <a:rPr lang="en-GB" sz="1400" b="1">
                <a:solidFill>
                  <a:srgbClr val="08B297"/>
                </a:solidFill>
              </a:rPr>
              <a:t>:</a:t>
            </a:r>
            <a:r>
              <a:rPr lang="lt-LT" sz="1400" b="1">
                <a:solidFill>
                  <a:srgbClr val="08B297"/>
                </a:solidFill>
              </a:rPr>
              <a:t> </a:t>
            </a:r>
            <a:endParaRPr lang="en-GB" sz="1400" b="1">
              <a:solidFill>
                <a:srgbClr val="08B297"/>
              </a:solidFill>
            </a:endParaRPr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A26AD992-8542-87FC-AAE9-73FE056C44F8}"/>
              </a:ext>
            </a:extLst>
          </p:cNvPr>
          <p:cNvSpPr/>
          <p:nvPr/>
        </p:nvSpPr>
        <p:spPr>
          <a:xfrm>
            <a:off x="5926597" y="2938556"/>
            <a:ext cx="1565624" cy="1222251"/>
          </a:xfrm>
          <a:prstGeom prst="ellipse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r>
              <a:rPr lang="lt-LT" sz="900"/>
              <a:t>Poilsio projektams – sveikos ir aktyvios bendruomenės skatinimui</a:t>
            </a:r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E3C27DF2-8E27-E6C6-194C-360080222A9B}"/>
              </a:ext>
            </a:extLst>
          </p:cNvPr>
          <p:cNvSpPr/>
          <p:nvPr/>
        </p:nvSpPr>
        <p:spPr>
          <a:xfrm>
            <a:off x="7107218" y="2822884"/>
            <a:ext cx="1565624" cy="1222251"/>
          </a:xfrm>
          <a:prstGeom prst="ellipse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r>
              <a:rPr lang="lt-LT" sz="900" dirty="0"/>
              <a:t>Švietimo </a:t>
            </a:r>
            <a:r>
              <a:rPr lang="en-GB" sz="900" dirty="0" err="1"/>
              <a:t>ir</a:t>
            </a:r>
            <a:r>
              <a:rPr lang="en-GB" sz="900" dirty="0"/>
              <a:t> </a:t>
            </a:r>
            <a:r>
              <a:rPr lang="en-GB" sz="900" dirty="0" err="1"/>
              <a:t>kult</a:t>
            </a:r>
            <a:r>
              <a:rPr lang="lt-LT" sz="900" dirty="0" err="1"/>
              <a:t>ūros</a:t>
            </a:r>
            <a:r>
              <a:rPr lang="lt-LT" sz="900" dirty="0"/>
              <a:t> projektams – geresnio mokymosi prieinamumui užtikrinti</a:t>
            </a:r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30DB5F2D-C3D0-B0C4-F3DA-9873AF65FFA6}"/>
              </a:ext>
            </a:extLst>
          </p:cNvPr>
          <p:cNvSpPr/>
          <p:nvPr/>
        </p:nvSpPr>
        <p:spPr>
          <a:xfrm>
            <a:off x="5859924" y="3820418"/>
            <a:ext cx="1565624" cy="1222251"/>
          </a:xfrm>
          <a:prstGeom prst="ellipse">
            <a:avLst/>
          </a:prstGeom>
          <a:solidFill>
            <a:srgbClr val="BCD631"/>
          </a:solidFill>
          <a:ln>
            <a:noFill/>
          </a:ln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lt-LT" sz="900">
                <a:solidFill>
                  <a:srgbClr val="633F17"/>
                </a:solidFill>
              </a:rPr>
              <a:t>Aplinkos projektams – tvarumo klausimams spręsti</a:t>
            </a:r>
            <a:endParaRPr lang="en-GB" sz="900">
              <a:solidFill>
                <a:srgbClr val="633F17"/>
              </a:solidFill>
            </a:endParaRPr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FFE32B45-172D-D6E8-3EC8-89FB6CED640E}"/>
              </a:ext>
            </a:extLst>
          </p:cNvPr>
          <p:cNvSpPr/>
          <p:nvPr/>
        </p:nvSpPr>
        <p:spPr>
          <a:xfrm>
            <a:off x="7040545" y="3756745"/>
            <a:ext cx="1565624" cy="1222251"/>
          </a:xfrm>
          <a:prstGeom prst="ellipse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defTabSz="742920">
              <a:defRPr/>
            </a:pPr>
            <a:r>
              <a:rPr lang="lt-LT" sz="900"/>
              <a:t>Gerovės projektams – pažeidžiamų ir socialiai remtinų asmenų klausimams spręsti</a:t>
            </a:r>
          </a:p>
        </p:txBody>
      </p: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30F05D7B-E351-0C18-9D86-053AF6C93F67}"/>
              </a:ext>
            </a:extLst>
          </p:cNvPr>
          <p:cNvCxnSpPr/>
          <p:nvPr/>
        </p:nvCxnSpPr>
        <p:spPr>
          <a:xfrm>
            <a:off x="4777401" y="2742996"/>
            <a:ext cx="4092696" cy="0"/>
          </a:xfrm>
          <a:prstGeom prst="line">
            <a:avLst/>
          </a:prstGeom>
          <a:ln w="19050" cap="rnd">
            <a:solidFill>
              <a:srgbClr val="633F17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796433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688F878-1CF9-E69E-4C64-77D187FF0D07}"/>
              </a:ext>
            </a:extLst>
          </p:cNvPr>
          <p:cNvSpPr txBox="1"/>
          <p:nvPr/>
        </p:nvSpPr>
        <p:spPr>
          <a:xfrm>
            <a:off x="366073" y="953620"/>
            <a:ext cx="4205927" cy="3431709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lt-LT" sz="1300">
                <a:solidFill>
                  <a:schemeClr val="tx1">
                    <a:lumMod val="50000"/>
                  </a:schemeClr>
                </a:solidFill>
                <a:ea typeface="Calibri" panose="020F0502020204030204" pitchFamily="34" charset="0"/>
                <a:cs typeface="Calibri" panose="020F0502020204030204" pitchFamily="34" charset="0"/>
              </a:rPr>
              <a:t>Pelno nes</a:t>
            </a:r>
            <a:r>
              <a:rPr lang="lt-LT" sz="1300" b="0" i="0">
                <a:solidFill>
                  <a:schemeClr val="tx1">
                    <a:lumMod val="50000"/>
                  </a:schemeClr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iekiantis juridinis asmuo, kuris gali vykdyti:</a:t>
            </a:r>
          </a:p>
          <a:p>
            <a:pPr marL="342900" lvl="0" indent="-342900" algn="just">
              <a:spcAft>
                <a:spcPts val="600"/>
              </a:spcAft>
              <a:buFont typeface="Calibri" panose="020F0502020204030204" pitchFamily="34" charset="0"/>
              <a:buChar char="-"/>
            </a:pPr>
            <a:r>
              <a:rPr lang="lt-LT" sz="1300">
                <a:solidFill>
                  <a:schemeClr val="tx1">
                    <a:lumMod val="50000"/>
                  </a:schemeClr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elektros </a:t>
            </a:r>
            <a:r>
              <a:rPr lang="lt-LT" sz="1300" b="1">
                <a:solidFill>
                  <a:schemeClr val="tx1">
                    <a:lumMod val="50000"/>
                  </a:schemeClr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gamybą (</a:t>
            </a:r>
            <a:r>
              <a:rPr lang="lt-LT" sz="1300" b="1">
                <a:solidFill>
                  <a:schemeClr val="tx1">
                    <a:lumMod val="50000"/>
                  </a:schemeClr>
                </a:solidFill>
                <a:ea typeface="Calibri" panose="020F0502020204030204" pitchFamily="34" charset="0"/>
                <a:cs typeface="Calibri" panose="020F0502020204030204" pitchFamily="34" charset="0"/>
              </a:rPr>
              <a:t>iš visų energijos šaltinių</a:t>
            </a:r>
            <a:r>
              <a:rPr lang="lt-LT" sz="1300" b="1">
                <a:solidFill>
                  <a:schemeClr val="tx1">
                    <a:lumMod val="50000"/>
                  </a:schemeClr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)</a:t>
            </a:r>
            <a:r>
              <a:rPr lang="lt-LT" sz="1300">
                <a:solidFill>
                  <a:schemeClr val="tx1">
                    <a:lumMod val="50000"/>
                  </a:schemeClr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lt-LT" sz="1300" b="1">
                <a:solidFill>
                  <a:schemeClr val="tx1">
                    <a:lumMod val="50000"/>
                  </a:schemeClr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dalintis</a:t>
            </a:r>
            <a:r>
              <a:rPr lang="lt-LT" sz="1300">
                <a:solidFill>
                  <a:schemeClr val="tx1">
                    <a:lumMod val="50000"/>
                  </a:schemeClr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tarpusavyje ar </a:t>
            </a:r>
            <a:r>
              <a:rPr lang="lt-LT" sz="1300" b="1">
                <a:solidFill>
                  <a:schemeClr val="tx1">
                    <a:lumMod val="50000"/>
                  </a:schemeClr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prekiauti</a:t>
            </a:r>
            <a:r>
              <a:rPr lang="lt-LT" sz="1300">
                <a:solidFill>
                  <a:schemeClr val="tx1">
                    <a:lumMod val="50000"/>
                  </a:schemeClr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pasigaminta elektros energija;</a:t>
            </a:r>
          </a:p>
          <a:p>
            <a:pPr marL="342900" lvl="0" indent="-342900" algn="just">
              <a:spcAft>
                <a:spcPts val="600"/>
              </a:spcAft>
              <a:buFont typeface="Calibri" panose="020F0502020204030204" pitchFamily="34" charset="0"/>
              <a:buChar char="-"/>
            </a:pPr>
            <a:r>
              <a:rPr lang="lt-LT" sz="1300">
                <a:solidFill>
                  <a:schemeClr val="tx1">
                    <a:lumMod val="50000"/>
                  </a:schemeClr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elektros energijos </a:t>
            </a:r>
            <a:r>
              <a:rPr lang="lt-LT" sz="1300" b="1">
                <a:solidFill>
                  <a:schemeClr val="tx1">
                    <a:lumMod val="50000"/>
                  </a:schemeClr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kaupimo veiklą</a:t>
            </a:r>
            <a:r>
              <a:rPr lang="lt-LT" sz="1300">
                <a:solidFill>
                  <a:schemeClr val="tx1">
                    <a:lumMod val="50000"/>
                  </a:schemeClr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bendrijai priklausančiose baterijose;</a:t>
            </a:r>
          </a:p>
          <a:p>
            <a:pPr marL="342900" lvl="0" indent="-342900" algn="just">
              <a:spcAft>
                <a:spcPts val="600"/>
              </a:spcAft>
              <a:buFont typeface="Calibri" panose="020F0502020204030204" pitchFamily="34" charset="0"/>
              <a:buChar char="-"/>
            </a:pPr>
            <a:r>
              <a:rPr lang="lt-LT" sz="1300">
                <a:solidFill>
                  <a:schemeClr val="tx1">
                    <a:lumMod val="50000"/>
                  </a:schemeClr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energijos vartojimo efektyvumo paslaugų teikimą;</a:t>
            </a:r>
          </a:p>
          <a:p>
            <a:pPr marL="342900" lvl="0" indent="-342900" algn="just">
              <a:spcAft>
                <a:spcPts val="600"/>
              </a:spcAft>
              <a:buFont typeface="Calibri" panose="020F0502020204030204" pitchFamily="34" charset="0"/>
              <a:buChar char="-"/>
            </a:pPr>
            <a:r>
              <a:rPr lang="lt-LT" sz="1300">
                <a:solidFill>
                  <a:schemeClr val="tx1">
                    <a:lumMod val="50000"/>
                  </a:schemeClr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elektromobilių </a:t>
            </a:r>
            <a:r>
              <a:rPr lang="lt-LT" sz="1300" b="1">
                <a:solidFill>
                  <a:schemeClr val="tx1">
                    <a:lumMod val="50000"/>
                  </a:schemeClr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įkrovimo paslaugas</a:t>
            </a:r>
            <a:r>
              <a:rPr lang="lt-LT" sz="1300">
                <a:solidFill>
                  <a:schemeClr val="tx1">
                    <a:lumMod val="50000"/>
                  </a:schemeClr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bendrijos nariams;</a:t>
            </a:r>
            <a:endParaRPr lang="lt-LT" sz="1300">
              <a:solidFill>
                <a:schemeClr val="tx1">
                  <a:lumMod val="50000"/>
                </a:schemeClr>
              </a:solidFill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342900" lvl="0" indent="-342900" algn="just">
              <a:spcAft>
                <a:spcPts val="1200"/>
              </a:spcAft>
              <a:buFont typeface="Calibri" panose="020F0502020204030204" pitchFamily="34" charset="0"/>
              <a:buChar char="-"/>
            </a:pPr>
            <a:r>
              <a:rPr lang="lt-LT" sz="1300">
                <a:solidFill>
                  <a:schemeClr val="tx1">
                    <a:lumMod val="50000"/>
                  </a:schemeClr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įvairių elektros tinklo </a:t>
            </a:r>
            <a:r>
              <a:rPr lang="lt-LT" sz="1300" b="1">
                <a:solidFill>
                  <a:schemeClr val="tx1">
                    <a:lumMod val="50000"/>
                  </a:schemeClr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lankstumo paslaugų</a:t>
            </a:r>
            <a:r>
              <a:rPr lang="lt-LT" sz="1300">
                <a:solidFill>
                  <a:schemeClr val="tx1">
                    <a:lumMod val="50000"/>
                  </a:schemeClr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tinklų operatoriams teikimą ir iš to gauti finansinę naudą, dalyvauti elektros energijos paklausos telkime.</a:t>
            </a:r>
            <a:endParaRPr lang="lt-LT" sz="1300">
              <a:solidFill>
                <a:schemeClr val="tx1">
                  <a:lumMod val="50000"/>
                </a:schemeClr>
              </a:solidFill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spcAft>
                <a:spcPts val="600"/>
              </a:spcAft>
            </a:pPr>
            <a:r>
              <a:rPr lang="lt-LT" sz="1300">
                <a:solidFill>
                  <a:schemeClr val="tx1">
                    <a:lumMod val="50000"/>
                  </a:schemeClr>
                </a:solidFill>
                <a:ea typeface="Calibri" panose="020F0502020204030204" pitchFamily="34" charset="0"/>
                <a:cs typeface="Calibri" panose="020F0502020204030204" pitchFamily="34" charset="0"/>
              </a:rPr>
              <a:t>PEB dalininkais, nariais ar dalyviais gali būti fiziniai ir juridiniai asmenys, tačiau teisę priimti sprendimus piliečių energetikos bendrijoje turi fiziniai asmenys, labai mažos ir mažos įmonės, ir savivaldybių tarybos.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8B475FF-C234-E963-648F-006EDA1EBBB8}"/>
              </a:ext>
            </a:extLst>
          </p:cNvPr>
          <p:cNvSpPr txBox="1"/>
          <p:nvPr/>
        </p:nvSpPr>
        <p:spPr>
          <a:xfrm>
            <a:off x="366073" y="122375"/>
            <a:ext cx="59148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t-LT" sz="2400" b="1" i="0" u="none" strike="noStrike" kern="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PILIEČIŲ ENERGETIKOS BENDRIJOS (PEB) </a:t>
            </a:r>
          </a:p>
        </p:txBody>
      </p:sp>
      <p:pic>
        <p:nvPicPr>
          <p:cNvPr id="1026" name="Picture 2" descr="What are Sustainable Energy Communities?">
            <a:extLst>
              <a:ext uri="{FF2B5EF4-FFF2-40B4-BE49-F238E27FC236}">
                <a16:creationId xmlns:a16="http://schemas.microsoft.com/office/drawing/2014/main" id="{2226FD10-F9B1-5613-3D7A-55C053A608C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89"/>
          <a:stretch/>
        </p:blipFill>
        <p:spPr bwMode="auto">
          <a:xfrm>
            <a:off x="4759377" y="1329082"/>
            <a:ext cx="4318354" cy="26807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14218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15D81961-0F8E-AE55-C73B-26A9C14E057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43923870"/>
              </p:ext>
            </p:extLst>
          </p:nvPr>
        </p:nvGraphicFramePr>
        <p:xfrm>
          <a:off x="444138" y="650729"/>
          <a:ext cx="8577942" cy="4366260"/>
        </p:xfrm>
        <a:graphic>
          <a:graphicData uri="http://schemas.openxmlformats.org/drawingml/2006/table">
            <a:tbl>
              <a:tblPr firstRow="1" bandRow="1">
                <a:solidFill>
                  <a:srgbClr val="FFFFFF"/>
                </a:solidFill>
                <a:tableStyleId>{0E3FDE45-AF77-4B5C-9715-49D594BDF05E}</a:tableStyleId>
              </a:tblPr>
              <a:tblGrid>
                <a:gridCol w="4034628">
                  <a:extLst>
                    <a:ext uri="{9D8B030D-6E8A-4147-A177-3AD203B41FA5}">
                      <a16:colId xmlns:a16="http://schemas.microsoft.com/office/drawing/2014/main" val="818309986"/>
                    </a:ext>
                  </a:extLst>
                </a:gridCol>
                <a:gridCol w="4543314">
                  <a:extLst>
                    <a:ext uri="{9D8B030D-6E8A-4147-A177-3AD203B41FA5}">
                      <a16:colId xmlns:a16="http://schemas.microsoft.com/office/drawing/2014/main" val="3335319644"/>
                    </a:ext>
                  </a:extLst>
                </a:gridCol>
              </a:tblGrid>
              <a:tr h="250624">
                <a:tc>
                  <a:txBody>
                    <a:bodyPr/>
                    <a:lstStyle/>
                    <a:p>
                      <a:pPr algn="ctr"/>
                      <a:r>
                        <a:rPr lang="lt-LT" sz="1200" b="1" dirty="0">
                          <a:effectLst/>
                        </a:rPr>
                        <a:t>Atsinaujinančių išteklių energijos </a:t>
                      </a:r>
                      <a:r>
                        <a:rPr lang="lt-LT" sz="1200" dirty="0"/>
                        <a:t>bendrija (AIEB)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1200" dirty="0"/>
                        <a:t>Piliečių energetikos bendrija (PEB)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14919512"/>
                  </a:ext>
                </a:extLst>
              </a:tr>
              <a:tr h="522132">
                <a:tc>
                  <a:txBody>
                    <a:bodyPr/>
                    <a:lstStyle/>
                    <a:p>
                      <a:pPr algn="l"/>
                      <a:r>
                        <a:rPr lang="lt-LT" sz="1050" dirty="0"/>
                        <a:t>Dalyviai – fiziniai asmenys, </a:t>
                      </a:r>
                      <a:r>
                        <a:rPr lang="lt-LT" sz="1050" b="0" dirty="0"/>
                        <a:t>vidutinės, mažos ir labai mažos įmonės, kiti pelno nesiekiantys juridiniai asmenys, savivaldybės ir (ar) savivaldybės įstaigos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lt-LT" sz="1050" dirty="0"/>
                        <a:t>Dalininkai, nariai ar dalyviai – fiziniai asmenys ir juridiniai asmenys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20681821"/>
                  </a:ext>
                </a:extLst>
              </a:tr>
              <a:tr h="22973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t-LT" sz="1050" kern="1200" dirty="0">
                          <a:solidFill>
                            <a:schemeClr val="dk1"/>
                          </a:solidFill>
                          <a:effectLst/>
                        </a:rPr>
                        <a:t>AIEB </a:t>
                      </a:r>
                      <a:r>
                        <a:rPr lang="lt-LT" sz="1050" dirty="0"/>
                        <a:t>taikomas </a:t>
                      </a:r>
                      <a:r>
                        <a:rPr lang="lt-LT" sz="1050" kern="1200" dirty="0">
                          <a:solidFill>
                            <a:schemeClr val="dk1"/>
                          </a:solidFill>
                          <a:effectLst/>
                        </a:rPr>
                        <a:t>įpareigojimas </a:t>
                      </a:r>
                      <a:r>
                        <a:rPr lang="lt-LT" sz="1050" b="1" kern="1200" dirty="0">
                          <a:solidFill>
                            <a:schemeClr val="dk1"/>
                          </a:solidFill>
                          <a:effectLst/>
                        </a:rPr>
                        <a:t>gaminti tik žaliąją energiją</a:t>
                      </a:r>
                      <a:endParaRPr lang="lt-LT" sz="105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t-LT" sz="1050" dirty="0"/>
                        <a:t>PEB elektrą gali gaminti iš atsinaujinančių išteklių </a:t>
                      </a:r>
                      <a:r>
                        <a:rPr lang="lt-LT" sz="1050" b="1" dirty="0"/>
                        <a:t>ir</a:t>
                      </a:r>
                      <a:r>
                        <a:rPr lang="lt-LT" sz="1050" dirty="0"/>
                        <a:t> </a:t>
                      </a:r>
                      <a:r>
                        <a:rPr lang="lt-LT" sz="1050" b="1" dirty="0"/>
                        <a:t>iškastinio kuro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9003408"/>
                  </a:ext>
                </a:extLst>
              </a:tr>
              <a:tr h="522132">
                <a:tc>
                  <a:txBody>
                    <a:bodyPr/>
                    <a:lstStyle/>
                    <a:p>
                      <a:pPr algn="l"/>
                      <a:r>
                        <a:rPr lang="lt-LT" sz="1050" dirty="0"/>
                        <a:t>Ne mažiau 51 proc. balsų dalyvių susirinkime priklauso AIEB dalyviams, kurių apskrityje planuojama statyti elektrinę (sprendimus priimantiems asmenims </a:t>
                      </a:r>
                      <a:r>
                        <a:rPr lang="lt-LT" sz="1050" b="1" dirty="0"/>
                        <a:t>taikomas</a:t>
                      </a:r>
                      <a:r>
                        <a:rPr lang="lt-LT" sz="1050" dirty="0"/>
                        <a:t> </a:t>
                      </a:r>
                      <a:r>
                        <a:rPr lang="lt-LT" sz="1050" b="1" dirty="0"/>
                        <a:t>geografinis apribojimas</a:t>
                      </a:r>
                      <a:r>
                        <a:rPr lang="lt-LT" sz="1050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t-LT" sz="1050" dirty="0"/>
                        <a:t>Teisę priimti sprendimus turi fiziniai asmenys, labai mažos ir mažos įmonės ir savivaldybių tarybos (sprendimus priimantiems asmenims </a:t>
                      </a:r>
                      <a:r>
                        <a:rPr lang="lt-LT" sz="1050" b="1" dirty="0"/>
                        <a:t>netaikomas geografinis apribojimas</a:t>
                      </a:r>
                      <a:r>
                        <a:rPr lang="lt-LT" sz="1050" dirty="0"/>
                        <a:t>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06255046"/>
                  </a:ext>
                </a:extLst>
              </a:tr>
              <a:tr h="52213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t-LT" sz="1050" dirty="0"/>
                        <a:t>AIEB gali gaminti ir parduoti elektrą savo bendrijos dalyviams ir kitiems vartotojams arba gaminti </a:t>
                      </a:r>
                      <a:r>
                        <a:rPr lang="lt-LT" sz="1050" b="1" dirty="0"/>
                        <a:t>ir</a:t>
                      </a:r>
                      <a:r>
                        <a:rPr lang="lt-LT" sz="1050" dirty="0"/>
                        <a:t> tiekti </a:t>
                      </a:r>
                      <a:r>
                        <a:rPr lang="lt-LT" sz="1050" b="1" dirty="0"/>
                        <a:t>šilumą</a:t>
                      </a:r>
                      <a:r>
                        <a:rPr lang="lt-LT" sz="1050" dirty="0"/>
                        <a:t> AIEB dalyviams bei kitiems vartotojams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t-LT" sz="1050" dirty="0"/>
                        <a:t>PEB gali gaminti, parduoti, tiekti </a:t>
                      </a:r>
                      <a:r>
                        <a:rPr lang="lt-LT" sz="1050" b="1" dirty="0"/>
                        <a:t>tik elektrą </a:t>
                      </a:r>
                      <a:r>
                        <a:rPr lang="lt-LT" sz="1050" dirty="0">
                          <a:solidFill>
                            <a:srgbClr val="000000"/>
                          </a:solidFill>
                          <a:effectLst/>
                        </a:rPr>
                        <a:t>savo bendrijos</a:t>
                      </a:r>
                      <a:r>
                        <a:rPr lang="lt-LT" sz="1050" dirty="0"/>
                        <a:t> dalininkams, nariams, dalyviams ir kt. vartotojams</a:t>
                      </a:r>
                    </a:p>
                    <a:p>
                      <a:pPr algn="l"/>
                      <a:endParaRPr lang="lt-LT" sz="105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87339332"/>
                  </a:ext>
                </a:extLst>
              </a:tr>
              <a:tr h="37593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t-LT" sz="1050" dirty="0"/>
                        <a:t>AIEB dalyviai elektrą naudoja </a:t>
                      </a:r>
                      <a:r>
                        <a:rPr lang="lt-LT" sz="1050" b="1" dirty="0"/>
                        <a:t>savo reikmėms ir ūkio poreikiams tenkinti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t-LT" sz="1050" dirty="0"/>
                        <a:t>Toks reikalavimas </a:t>
                      </a:r>
                      <a:r>
                        <a:rPr lang="lt-LT" sz="1050"/>
                        <a:t>PEB netaikomas</a:t>
                      </a:r>
                      <a:endParaRPr lang="lt-LT" sz="105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94792618"/>
                  </a:ext>
                </a:extLst>
              </a:tr>
              <a:tr h="66832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t-LT" sz="1050" b="1" dirty="0"/>
                        <a:t>Veiklos dokumentuose</a:t>
                      </a:r>
                      <a:r>
                        <a:rPr lang="lt-LT" sz="1050" dirty="0"/>
                        <a:t> nurodomos tvarkos: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t-LT" sz="1050" dirty="0"/>
                        <a:t>(1) pagamintai energijai (elektrai, šilumai) realizuoti;</a:t>
                      </a:r>
                      <a:br>
                        <a:rPr lang="lt-LT" sz="1050" dirty="0"/>
                      </a:br>
                      <a:r>
                        <a:rPr lang="lt-LT" sz="1050" dirty="0"/>
                        <a:t>(2) energijos gamybos įrenginiams administruoti ir prižiūrėti;</a:t>
                      </a:r>
                      <a:br>
                        <a:rPr lang="lt-LT" sz="1050" dirty="0"/>
                      </a:br>
                      <a:r>
                        <a:rPr lang="lt-LT" sz="1050" dirty="0"/>
                        <a:t>(3) pajamoms, gautoms vykdant energijos gamybą, paskirstyti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t-LT" sz="1050" b="1" kern="1200" dirty="0">
                          <a:solidFill>
                            <a:schemeClr val="dk1"/>
                          </a:solidFill>
                          <a:effectLst/>
                        </a:rPr>
                        <a:t>Steigimo dokumentuose</a:t>
                      </a:r>
                      <a:r>
                        <a:rPr lang="lt-LT" sz="1050" kern="1200" dirty="0">
                          <a:solidFill>
                            <a:schemeClr val="dk1"/>
                          </a:solidFill>
                          <a:effectLst/>
                        </a:rPr>
                        <a:t> nurodomos tvarkos: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t-LT" sz="1050" kern="1200" dirty="0">
                          <a:solidFill>
                            <a:schemeClr val="dk1"/>
                          </a:solidFill>
                          <a:effectLst/>
                        </a:rPr>
                        <a:t>(1) pagamintai elektrai realizuoti;</a:t>
                      </a:r>
                      <a:br>
                        <a:rPr lang="lt-LT" sz="1050" kern="1200" dirty="0">
                          <a:solidFill>
                            <a:schemeClr val="dk1"/>
                          </a:solidFill>
                          <a:effectLst/>
                        </a:rPr>
                      </a:br>
                      <a:r>
                        <a:rPr lang="lt-LT" sz="1050" kern="1200" dirty="0">
                          <a:solidFill>
                            <a:schemeClr val="dk1"/>
                          </a:solidFill>
                          <a:effectLst/>
                        </a:rPr>
                        <a:t>(2) elektros gamybos įrenginiams administruoti ir prižiūrėti;</a:t>
                      </a:r>
                      <a:br>
                        <a:rPr lang="lt-LT" sz="1050" kern="1200" dirty="0">
                          <a:solidFill>
                            <a:schemeClr val="dk1"/>
                          </a:solidFill>
                          <a:effectLst/>
                        </a:rPr>
                      </a:br>
                      <a:r>
                        <a:rPr lang="lt-LT" sz="1050" kern="1200" dirty="0">
                          <a:solidFill>
                            <a:schemeClr val="dk1"/>
                          </a:solidFill>
                          <a:effectLst/>
                        </a:rPr>
                        <a:t>(3) </a:t>
                      </a:r>
                      <a:r>
                        <a:rPr lang="lt-LT" sz="1050" dirty="0"/>
                        <a:t>pajamoms, gautoms vykdant elektros gamybą, paskirstyti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17806204"/>
                  </a:ext>
                </a:extLst>
              </a:tr>
              <a:tr h="727081">
                <a:tc>
                  <a:txBody>
                    <a:bodyPr/>
                    <a:lstStyle/>
                    <a:p>
                      <a:pPr algn="l"/>
                      <a:r>
                        <a:rPr lang="lt-LT" sz="1050" dirty="0"/>
                        <a:t>AIEB gali veikti </a:t>
                      </a:r>
                      <a:r>
                        <a:rPr lang="lt-LT" sz="1050" b="1" dirty="0"/>
                        <a:t>kaip gamintojas</a:t>
                      </a:r>
                      <a:r>
                        <a:rPr lang="lt-LT" sz="1050" dirty="0"/>
                        <a:t> (parduoti pagaminta elektrą, o gautą pelną paskirstyti savo dalyvių gerovei); </a:t>
                      </a:r>
                      <a:r>
                        <a:rPr lang="lt-LT" sz="1050" b="1" dirty="0"/>
                        <a:t>kaip nepriklausomas tiekėjas</a:t>
                      </a:r>
                      <a:r>
                        <a:rPr lang="lt-LT" sz="1050" dirty="0"/>
                        <a:t> (elektrą tiekti savo dalyviams ir kitiems asmenims) ir </a:t>
                      </a:r>
                      <a:r>
                        <a:rPr lang="lt-LT" sz="1050" b="1" dirty="0"/>
                        <a:t>kaip nutolęs gaminančio vartotojo (GV) parkas</a:t>
                      </a:r>
                      <a:endParaRPr lang="lt-LT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lt-LT" sz="1050" dirty="0"/>
                        <a:t>Dar gali vykdyti </a:t>
                      </a:r>
                      <a:r>
                        <a:rPr lang="lt-LT" sz="1050" b="1" dirty="0"/>
                        <a:t>paklausos telkimo</a:t>
                      </a:r>
                      <a:r>
                        <a:rPr lang="lt-LT" sz="1050" dirty="0"/>
                        <a:t>, </a:t>
                      </a:r>
                      <a:r>
                        <a:rPr lang="lt-LT" sz="1050" b="1" dirty="0"/>
                        <a:t>energijos kaupimo</a:t>
                      </a:r>
                      <a:r>
                        <a:rPr lang="lt-LT" sz="1050" dirty="0"/>
                        <a:t> veiklą, </a:t>
                      </a:r>
                      <a:r>
                        <a:rPr lang="lt-LT" sz="1050" b="1" dirty="0"/>
                        <a:t>teikti energijos vartojimo efektyvumo paslaugas </a:t>
                      </a:r>
                      <a:r>
                        <a:rPr lang="lt-LT" sz="1050" dirty="0"/>
                        <a:t>ir (ar) </a:t>
                      </a:r>
                      <a:r>
                        <a:rPr lang="lt-LT" sz="1050" b="1" dirty="0"/>
                        <a:t>elektromobilių įkrovimo paslaugas </a:t>
                      </a:r>
                      <a:r>
                        <a:rPr lang="lt-LT" sz="1050" dirty="0"/>
                        <a:t>arba </a:t>
                      </a:r>
                      <a:r>
                        <a:rPr lang="lt-LT" sz="1050" dirty="0">
                          <a:solidFill>
                            <a:srgbClr val="000000"/>
                          </a:solidFill>
                          <a:effectLst/>
                        </a:rPr>
                        <a:t>PEB</a:t>
                      </a:r>
                      <a:r>
                        <a:rPr lang="lt-LT" sz="1050" dirty="0"/>
                        <a:t> dalininkams, nariams ar dalyviams </a:t>
                      </a:r>
                      <a:r>
                        <a:rPr lang="lt-LT" sz="1050" b="1" dirty="0"/>
                        <a:t>teikti kitas su veikla elektros energetikos sektoriuje susijusias paslaugas</a:t>
                      </a:r>
                      <a:r>
                        <a:rPr lang="lt-LT" sz="1050" dirty="0"/>
                        <a:t>, išskyrus skirstymą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20067786"/>
                  </a:ext>
                </a:extLst>
              </a:tr>
              <a:tr h="229738">
                <a:tc gridSpan="2"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t-LT" sz="1050" dirty="0">
                          <a:solidFill>
                            <a:srgbClr val="000000"/>
                          </a:solidFill>
                          <a:effectLst/>
                        </a:rPr>
                        <a:t>Pastaba. Piliečių energetikos bendrija tuo pačiu metu negali būti ir atsinaujinančių išteklių energijos bendrija</a:t>
                      </a:r>
                      <a:endParaRPr lang="lt-LT" sz="1050" i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lt-LT" sz="17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20068826"/>
                  </a:ext>
                </a:extLst>
              </a:tr>
            </a:tbl>
          </a:graphicData>
        </a:graphic>
      </p:graphicFrame>
      <p:sp>
        <p:nvSpPr>
          <p:cNvPr id="5" name="Rectangle 4">
            <a:extLst>
              <a:ext uri="{FF2B5EF4-FFF2-40B4-BE49-F238E27FC236}">
                <a16:creationId xmlns:a16="http://schemas.microsoft.com/office/drawing/2014/main" id="{42BF69E3-38F0-C754-0264-31345089845F}"/>
              </a:ext>
            </a:extLst>
          </p:cNvPr>
          <p:cNvSpPr/>
          <p:nvPr/>
        </p:nvSpPr>
        <p:spPr>
          <a:xfrm>
            <a:off x="547775" y="126511"/>
            <a:ext cx="8072436" cy="3139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3429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lt-LT" sz="1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Foco"/>
                <a:ea typeface="+mn-ea"/>
                <a:cs typeface="+mn-cs"/>
              </a:rPr>
              <a:t>ENERGETIKOS BENDRIJŲ </a:t>
            </a:r>
            <a:r>
              <a:rPr lang="lt-LT" sz="1600" b="1" dirty="0">
                <a:solidFill>
                  <a:srgbClr val="FFFFFF"/>
                </a:solidFill>
                <a:latin typeface="Foco"/>
              </a:rPr>
              <a:t>PAGRIDNINIAI SKIRTUMAI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8320224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26D79280-1990-CD5A-9BC6-4D059373DA88}"/>
              </a:ext>
            </a:extLst>
          </p:cNvPr>
          <p:cNvSpPr txBox="1"/>
          <p:nvPr/>
        </p:nvSpPr>
        <p:spPr>
          <a:xfrm>
            <a:off x="365761" y="134960"/>
            <a:ext cx="8809142" cy="461665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lt-LT" sz="2400" b="1" dirty="0">
                <a:solidFill>
                  <a:schemeClr val="tx2"/>
                </a:solidFill>
                <a:latin typeface="Calibri"/>
                <a:ea typeface="Calibri" panose="020F0502020204030204" pitchFamily="34" charset="0"/>
                <a:cs typeface="Calibri"/>
              </a:rPr>
              <a:t>ENERGETIKOS BENDRIJOS</a:t>
            </a:r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BE46978-F957-AD3A-E771-8AABA0877F85}"/>
              </a:ext>
            </a:extLst>
          </p:cNvPr>
          <p:cNvSpPr txBox="1"/>
          <p:nvPr/>
        </p:nvSpPr>
        <p:spPr>
          <a:xfrm>
            <a:off x="578444" y="838059"/>
            <a:ext cx="3536356" cy="18312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lt-LT" sz="1400" b="1" dirty="0"/>
              <a:t>AIEB statuso turėtojai</a:t>
            </a:r>
            <a:r>
              <a:rPr lang="lt-LT" sz="1400" dirty="0"/>
              <a:t>: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lt-LT" sz="1400" dirty="0">
                <a:effectLst/>
              </a:rPr>
              <a:t>Pilotinė atsinaujinančių išteklių energijos bendrija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lt-LT" sz="1400" dirty="0">
                <a:effectLst/>
              </a:rPr>
              <a:t>VšĮ „</a:t>
            </a:r>
            <a:r>
              <a:rPr lang="lt-LT" sz="1400" dirty="0" err="1">
                <a:effectLst/>
              </a:rPr>
              <a:t>Daisolis</a:t>
            </a:r>
            <a:r>
              <a:rPr lang="lt-LT" sz="1400" dirty="0">
                <a:effectLst/>
              </a:rPr>
              <a:t>“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lt-LT" sz="1400" dirty="0">
                <a:effectLst/>
              </a:rPr>
              <a:t>VšĮ „Kirtimų atsinaujinančių energetinių išteklių bendrija“</a:t>
            </a:r>
            <a:r>
              <a:rPr lang="en-US" sz="1400" dirty="0">
                <a:effectLst/>
              </a:rPr>
              <a:t> (</a:t>
            </a:r>
            <a:r>
              <a:rPr lang="lt-LT" sz="1400" u="sng" dirty="0">
                <a:effectLst/>
              </a:rPr>
              <a:t>išduotos techninės sąlygos, 99 kW, saulės elektrinė</a:t>
            </a:r>
            <a:r>
              <a:rPr lang="en-US" sz="1400" dirty="0"/>
              <a:t>)</a:t>
            </a:r>
            <a:endParaRPr lang="lt-LT" sz="14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7A76668-9E85-BC1F-2AD7-E09AA818CF05}"/>
              </a:ext>
            </a:extLst>
          </p:cNvPr>
          <p:cNvSpPr txBox="1"/>
          <p:nvPr/>
        </p:nvSpPr>
        <p:spPr>
          <a:xfrm>
            <a:off x="588622" y="3274390"/>
            <a:ext cx="8207115" cy="10310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lt-LT" sz="1400" b="1" i="0" u="none" strike="noStrike" kern="1200" cap="none" spc="0" normalizeH="0" baseline="0" noProof="0" dirty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  <a:latin typeface="Foco"/>
                <a:ea typeface="+mn-ea"/>
                <a:cs typeface="+mn-cs"/>
              </a:rPr>
              <a:t>FINANSAVIMAS:</a:t>
            </a:r>
          </a:p>
          <a:p>
            <a:pPr marL="285750" lvl="0" indent="-285750">
              <a:buFont typeface="Wingdings" panose="05000000000000000000" pitchFamily="2" charset="2"/>
              <a:buChar char="§"/>
              <a:defRPr/>
            </a:pPr>
            <a:r>
              <a:rPr kumimoji="0" lang="lt-LT" sz="1400" b="0" i="0" u="none" strike="noStrike" kern="1200" cap="none" spc="0" normalizeH="0" baseline="0" noProof="0" dirty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  <a:latin typeface="Foco"/>
                <a:ea typeface="+mn-ea"/>
                <a:cs typeface="+mn-cs"/>
              </a:rPr>
              <a:t>Šiuo metu  </a:t>
            </a:r>
            <a:r>
              <a:rPr kumimoji="0" lang="lt-LT" sz="1400" b="1" i="0" u="none" strike="noStrike" kern="1200" cap="none" spc="0" normalizeH="0" baseline="0" noProof="0" dirty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  <a:latin typeface="Foco"/>
                <a:ea typeface="+mn-ea"/>
                <a:cs typeface="+mn-cs"/>
              </a:rPr>
              <a:t>„</a:t>
            </a:r>
            <a:r>
              <a:rPr lang="lt-LT" sz="1400" b="1" dirty="0">
                <a:solidFill>
                  <a:srgbClr val="4D4D4D"/>
                </a:solidFill>
                <a:latin typeface="Foco"/>
              </a:rPr>
              <a:t>Lietuvos energetikos agentūra“ </a:t>
            </a:r>
            <a:r>
              <a:rPr kumimoji="0" lang="lt-LT" sz="1400" b="0" i="0" u="none" strike="noStrike" kern="1200" cap="none" spc="0" normalizeH="0" baseline="0" noProof="0" dirty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  <a:latin typeface="Foco"/>
                <a:ea typeface="+mn-ea"/>
                <a:cs typeface="+mn-cs"/>
              </a:rPr>
              <a:t>paskelbtas </a:t>
            </a:r>
            <a:r>
              <a:rPr lang="lt-LT" sz="1400" b="1" dirty="0">
                <a:solidFill>
                  <a:srgbClr val="4D4D4D"/>
                </a:solidFill>
                <a:latin typeface="Exo 2"/>
              </a:rPr>
              <a:t>63,74 mln. EUR </a:t>
            </a:r>
            <a:r>
              <a:rPr kumimoji="0" lang="lt-LT" sz="1400" b="1" i="0" u="none" strike="noStrike" kern="1200" cap="none" spc="0" normalizeH="0" baseline="0" noProof="0" dirty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  <a:latin typeface="Foco"/>
                <a:ea typeface="+mn-ea"/>
                <a:cs typeface="+mn-cs"/>
              </a:rPr>
              <a:t>kvietimas</a:t>
            </a:r>
            <a:r>
              <a:rPr kumimoji="0" lang="lt-LT" sz="1400" b="0" i="0" u="none" strike="noStrike" kern="1200" cap="none" spc="0" normalizeH="0" baseline="0" noProof="0" dirty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  <a:latin typeface="Foco"/>
                <a:ea typeface="+mn-ea"/>
                <a:cs typeface="+mn-cs"/>
              </a:rPr>
              <a:t> teikti paraiškas </a:t>
            </a:r>
            <a:r>
              <a:rPr kumimoji="0" lang="lt-LT" sz="1400" b="1" i="0" u="none" strike="noStrike" kern="1200" cap="none" spc="0" normalizeH="0" baseline="0" noProof="0" dirty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  <a:latin typeface="Exo 2"/>
                <a:ea typeface="+mn-ea"/>
                <a:cs typeface="+mn-cs"/>
              </a:rPr>
              <a:t>įmonėms ir ūkininkams, AIEB, PEB </a:t>
            </a:r>
            <a:r>
              <a:rPr kumimoji="0" lang="lt-LT" sz="1400" b="0" i="0" u="none" strike="noStrike" kern="1200" cap="none" spc="0" normalizeH="0" baseline="0" noProof="0" dirty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  <a:latin typeface="Exo 2"/>
                <a:ea typeface="+mn-ea"/>
                <a:cs typeface="+mn-cs"/>
              </a:rPr>
              <a:t>gauti finansavimą </a:t>
            </a:r>
            <a:r>
              <a:rPr kumimoji="0" lang="lt-LT" sz="1400" b="1" i="0" u="none" strike="noStrike" kern="1200" cap="none" spc="0" normalizeH="0" baseline="0" noProof="0" dirty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  <a:latin typeface="Exo 2"/>
                <a:ea typeface="+mn-ea"/>
                <a:cs typeface="+mn-cs"/>
              </a:rPr>
              <a:t>saulės elektrinių iki 500 kW </a:t>
            </a:r>
            <a:r>
              <a:rPr kumimoji="0" lang="lt-LT" sz="1400" b="0" i="0" u="none" strike="noStrike" kern="1200" cap="none" spc="0" normalizeH="0" baseline="0" noProof="0" dirty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  <a:latin typeface="Exo 2"/>
                <a:ea typeface="+mn-ea"/>
                <a:cs typeface="+mn-cs"/>
              </a:rPr>
              <a:t>įrengtosios galios įsirengimo išlaidų daliai padengti.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AEE2868-D56A-BED3-950E-1188AD1D81F3}"/>
              </a:ext>
            </a:extLst>
          </p:cNvPr>
          <p:cNvSpPr txBox="1"/>
          <p:nvPr/>
        </p:nvSpPr>
        <p:spPr>
          <a:xfrm>
            <a:off x="4692180" y="838059"/>
            <a:ext cx="4160834" cy="2646878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>
              <a:spcAft>
                <a:spcPts val="600"/>
              </a:spcAft>
            </a:pPr>
            <a:r>
              <a:rPr lang="en-US" sz="1400" b="1">
                <a:solidFill>
                  <a:schemeClr val="accent1">
                    <a:lumMod val="50000"/>
                  </a:schemeClr>
                </a:solidFill>
                <a:latin typeface="+mj-lt"/>
                <a:cs typeface="Arial"/>
              </a:rPr>
              <a:t>PEB </a:t>
            </a:r>
            <a:r>
              <a:rPr lang="en-US" sz="1400" b="1" err="1">
                <a:solidFill>
                  <a:schemeClr val="accent1">
                    <a:lumMod val="50000"/>
                  </a:schemeClr>
                </a:solidFill>
                <a:latin typeface="+mj-lt"/>
                <a:cs typeface="Arial"/>
              </a:rPr>
              <a:t>statuso</a:t>
            </a:r>
            <a:r>
              <a:rPr lang="en-US" sz="1400" b="1">
                <a:solidFill>
                  <a:schemeClr val="accent1">
                    <a:lumMod val="50000"/>
                  </a:schemeClr>
                </a:solidFill>
                <a:latin typeface="+mj-lt"/>
                <a:cs typeface="Arial"/>
              </a:rPr>
              <a:t> </a:t>
            </a:r>
            <a:r>
              <a:rPr lang="en-US" sz="1400" b="1" err="1">
                <a:solidFill>
                  <a:schemeClr val="accent1">
                    <a:lumMod val="50000"/>
                  </a:schemeClr>
                </a:solidFill>
                <a:latin typeface="+mj-lt"/>
                <a:cs typeface="Arial"/>
              </a:rPr>
              <a:t>turėtojai</a:t>
            </a:r>
            <a:r>
              <a:rPr lang="en-US" sz="1400" b="1" i="0">
                <a:solidFill>
                  <a:schemeClr val="accent1">
                    <a:lumMod val="50000"/>
                  </a:schemeClr>
                </a:solidFill>
                <a:effectLst/>
                <a:latin typeface="+mj-lt"/>
                <a:cs typeface="Arial"/>
              </a:rPr>
              <a:t>:</a:t>
            </a:r>
          </a:p>
          <a:p>
            <a:pPr marL="342900" indent="-342900">
              <a:spcAft>
                <a:spcPts val="600"/>
              </a:spcAft>
              <a:buFont typeface="Arial,Sans-Serif"/>
              <a:buChar char="•"/>
            </a:pPr>
            <a:r>
              <a:rPr lang="en-US" sz="1400" err="1">
                <a:solidFill>
                  <a:schemeClr val="accent1">
                    <a:lumMod val="50000"/>
                  </a:schemeClr>
                </a:solidFill>
                <a:latin typeface="+mj-lt"/>
                <a:cs typeface="Times New Roman"/>
              </a:rPr>
              <a:t>VšĮ</a:t>
            </a:r>
            <a:r>
              <a:rPr lang="en-US" sz="1400">
                <a:solidFill>
                  <a:schemeClr val="accent1">
                    <a:lumMod val="50000"/>
                  </a:schemeClr>
                </a:solidFill>
                <a:latin typeface="+mj-lt"/>
                <a:cs typeface="Times New Roman"/>
              </a:rPr>
              <a:t> "AEI </a:t>
            </a:r>
            <a:r>
              <a:rPr lang="en-US" sz="1400" err="1">
                <a:solidFill>
                  <a:schemeClr val="accent1">
                    <a:lumMod val="50000"/>
                  </a:schemeClr>
                </a:solidFill>
                <a:latin typeface="+mj-lt"/>
                <a:cs typeface="Times New Roman"/>
              </a:rPr>
              <a:t>bendrija</a:t>
            </a:r>
            <a:r>
              <a:rPr lang="en-US" sz="1400">
                <a:solidFill>
                  <a:schemeClr val="accent1">
                    <a:lumMod val="50000"/>
                  </a:schemeClr>
                </a:solidFill>
                <a:latin typeface="+mj-lt"/>
                <a:cs typeface="Times New Roman"/>
              </a:rPr>
              <a:t>"</a:t>
            </a:r>
            <a:endParaRPr lang="en-US" sz="1400" b="0" i="0">
              <a:solidFill>
                <a:schemeClr val="accent1">
                  <a:lumMod val="50000"/>
                </a:schemeClr>
              </a:solidFill>
              <a:effectLst/>
              <a:latin typeface="+mj-lt"/>
              <a:cs typeface="Times New Roman"/>
            </a:endParaRPr>
          </a:p>
          <a:p>
            <a:pPr marL="342900" indent="-342900">
              <a:spcAft>
                <a:spcPts val="600"/>
              </a:spcAft>
              <a:buFont typeface="Arial,Sans-Serif"/>
              <a:buChar char="•"/>
            </a:pPr>
            <a:r>
              <a:rPr lang="en-US" sz="1400">
                <a:solidFill>
                  <a:schemeClr val="accent1">
                    <a:lumMod val="50000"/>
                  </a:schemeClr>
                </a:solidFill>
                <a:latin typeface="+mj-lt"/>
                <a:cs typeface="Times New Roman"/>
              </a:rPr>
              <a:t> </a:t>
            </a:r>
            <a:r>
              <a:rPr lang="en-US" sz="1400" err="1">
                <a:solidFill>
                  <a:schemeClr val="accent1">
                    <a:lumMod val="50000"/>
                  </a:schemeClr>
                </a:solidFill>
                <a:latin typeface="+mj-lt"/>
                <a:cs typeface="Times New Roman"/>
              </a:rPr>
              <a:t>VšĮ</a:t>
            </a:r>
            <a:r>
              <a:rPr lang="en-US" sz="1400">
                <a:solidFill>
                  <a:schemeClr val="accent1">
                    <a:lumMod val="50000"/>
                  </a:schemeClr>
                </a:solidFill>
                <a:latin typeface="+mj-lt"/>
                <a:cs typeface="Times New Roman"/>
              </a:rPr>
              <a:t> „</a:t>
            </a:r>
            <a:r>
              <a:rPr lang="en-US" sz="1400" err="1">
                <a:solidFill>
                  <a:schemeClr val="accent1">
                    <a:lumMod val="50000"/>
                  </a:schemeClr>
                </a:solidFill>
                <a:latin typeface="+mj-lt"/>
                <a:cs typeface="Times New Roman"/>
              </a:rPr>
              <a:t>Dzūkijos</a:t>
            </a:r>
            <a:r>
              <a:rPr lang="en-US" sz="1400">
                <a:solidFill>
                  <a:schemeClr val="accent1">
                    <a:lumMod val="50000"/>
                  </a:schemeClr>
                </a:solidFill>
                <a:latin typeface="+mj-lt"/>
                <a:cs typeface="Times New Roman"/>
              </a:rPr>
              <a:t> </a:t>
            </a:r>
            <a:r>
              <a:rPr lang="en-US" sz="1400" err="1">
                <a:solidFill>
                  <a:schemeClr val="accent1">
                    <a:lumMod val="50000"/>
                  </a:schemeClr>
                </a:solidFill>
                <a:latin typeface="+mj-lt"/>
                <a:cs typeface="Times New Roman"/>
              </a:rPr>
              <a:t>piliečiai</a:t>
            </a:r>
            <a:r>
              <a:rPr lang="en-US" sz="1400">
                <a:solidFill>
                  <a:schemeClr val="accent1">
                    <a:lumMod val="50000"/>
                  </a:schemeClr>
                </a:solidFill>
                <a:latin typeface="+mj-lt"/>
                <a:cs typeface="Times New Roman"/>
              </a:rPr>
              <a:t>“</a:t>
            </a:r>
            <a:endParaRPr lang="en-US" sz="1400" b="0" i="0">
              <a:solidFill>
                <a:schemeClr val="accent1">
                  <a:lumMod val="50000"/>
                </a:schemeClr>
              </a:solidFill>
              <a:effectLst/>
              <a:latin typeface="+mj-lt"/>
              <a:cs typeface="Times New Roman"/>
            </a:endParaRPr>
          </a:p>
          <a:p>
            <a:pPr marL="342900" indent="-342900">
              <a:spcAft>
                <a:spcPts val="600"/>
              </a:spcAft>
              <a:buFont typeface="Arial,Sans-Serif"/>
              <a:buChar char="•"/>
            </a:pPr>
            <a:r>
              <a:rPr lang="en-US" sz="1400">
                <a:solidFill>
                  <a:schemeClr val="accent1">
                    <a:lumMod val="50000"/>
                  </a:schemeClr>
                </a:solidFill>
                <a:latin typeface="+mj-lt"/>
                <a:cs typeface="Times New Roman"/>
              </a:rPr>
              <a:t> </a:t>
            </a:r>
            <a:r>
              <a:rPr lang="en-US" sz="1400" err="1">
                <a:solidFill>
                  <a:schemeClr val="accent1">
                    <a:lumMod val="50000"/>
                  </a:schemeClr>
                </a:solidFill>
                <a:latin typeface="+mj-lt"/>
                <a:cs typeface="Times New Roman"/>
              </a:rPr>
              <a:t>VšĮ</a:t>
            </a:r>
            <a:r>
              <a:rPr lang="en-US" sz="1400">
                <a:solidFill>
                  <a:schemeClr val="accent1">
                    <a:lumMod val="50000"/>
                  </a:schemeClr>
                </a:solidFill>
                <a:latin typeface="+mj-lt"/>
                <a:cs typeface="Times New Roman"/>
              </a:rPr>
              <a:t> „</a:t>
            </a:r>
            <a:r>
              <a:rPr lang="en-US" sz="1400" err="1">
                <a:solidFill>
                  <a:schemeClr val="accent1">
                    <a:lumMod val="50000"/>
                  </a:schemeClr>
                </a:solidFill>
                <a:latin typeface="+mj-lt"/>
                <a:cs typeface="Times New Roman"/>
              </a:rPr>
              <a:t>Dotnuvos</a:t>
            </a:r>
            <a:r>
              <a:rPr lang="en-US" sz="1400">
                <a:solidFill>
                  <a:schemeClr val="accent1">
                    <a:lumMod val="50000"/>
                  </a:schemeClr>
                </a:solidFill>
                <a:latin typeface="+mj-lt"/>
                <a:cs typeface="Times New Roman"/>
              </a:rPr>
              <a:t> </a:t>
            </a:r>
            <a:r>
              <a:rPr lang="en-US" sz="1400" err="1">
                <a:solidFill>
                  <a:schemeClr val="accent1">
                    <a:lumMod val="50000"/>
                  </a:schemeClr>
                </a:solidFill>
                <a:latin typeface="+mj-lt"/>
                <a:cs typeface="Times New Roman"/>
              </a:rPr>
              <a:t>saulė</a:t>
            </a:r>
            <a:r>
              <a:rPr lang="en-US" sz="1400">
                <a:solidFill>
                  <a:schemeClr val="accent1">
                    <a:lumMod val="50000"/>
                  </a:schemeClr>
                </a:solidFill>
                <a:latin typeface="+mj-lt"/>
                <a:cs typeface="Times New Roman"/>
              </a:rPr>
              <a:t>“</a:t>
            </a:r>
            <a:endParaRPr lang="en-US" sz="1400" b="0" i="0">
              <a:solidFill>
                <a:schemeClr val="accent1">
                  <a:lumMod val="50000"/>
                </a:schemeClr>
              </a:solidFill>
              <a:effectLst/>
              <a:latin typeface="+mj-lt"/>
              <a:cs typeface="Times New Roman"/>
            </a:endParaRPr>
          </a:p>
          <a:p>
            <a:pPr marL="342900" indent="-342900">
              <a:spcAft>
                <a:spcPts val="600"/>
              </a:spcAft>
              <a:buFont typeface="Arial,Sans-Serif"/>
              <a:buChar char="•"/>
            </a:pPr>
            <a:r>
              <a:rPr lang="en-US" sz="1400">
                <a:solidFill>
                  <a:schemeClr val="accent1">
                    <a:lumMod val="50000"/>
                  </a:schemeClr>
                </a:solidFill>
                <a:latin typeface="+mj-lt"/>
                <a:cs typeface="Times New Roman"/>
              </a:rPr>
              <a:t> </a:t>
            </a:r>
            <a:r>
              <a:rPr lang="en-US" sz="1400" err="1">
                <a:solidFill>
                  <a:schemeClr val="accent1">
                    <a:lumMod val="50000"/>
                  </a:schemeClr>
                </a:solidFill>
                <a:latin typeface="+mj-lt"/>
                <a:cs typeface="Times New Roman"/>
              </a:rPr>
              <a:t>VšĮ</a:t>
            </a:r>
            <a:r>
              <a:rPr lang="en-US" sz="1400">
                <a:solidFill>
                  <a:schemeClr val="accent1">
                    <a:lumMod val="50000"/>
                  </a:schemeClr>
                </a:solidFill>
                <a:latin typeface="+mj-lt"/>
                <a:cs typeface="Times New Roman"/>
              </a:rPr>
              <a:t> "</a:t>
            </a:r>
            <a:r>
              <a:rPr lang="en-US" sz="1400" err="1">
                <a:solidFill>
                  <a:schemeClr val="accent1">
                    <a:lumMod val="50000"/>
                  </a:schemeClr>
                </a:solidFill>
                <a:latin typeface="+mj-lt"/>
                <a:cs typeface="Times New Roman"/>
              </a:rPr>
              <a:t>Tvari</a:t>
            </a:r>
            <a:r>
              <a:rPr lang="en-US" sz="1400">
                <a:solidFill>
                  <a:schemeClr val="accent1">
                    <a:lumMod val="50000"/>
                  </a:schemeClr>
                </a:solidFill>
                <a:latin typeface="+mj-lt"/>
                <a:cs typeface="Times New Roman"/>
              </a:rPr>
              <a:t> </a:t>
            </a:r>
            <a:r>
              <a:rPr lang="en-US" sz="1400" b="0" i="0" err="1">
                <a:solidFill>
                  <a:schemeClr val="accent1">
                    <a:lumMod val="50000"/>
                  </a:schemeClr>
                </a:solidFill>
                <a:effectLst/>
                <a:latin typeface="+mj-lt"/>
                <a:cs typeface="Times New Roman"/>
              </a:rPr>
              <a:t>energetikos</a:t>
            </a:r>
            <a:r>
              <a:rPr lang="en-US" sz="1400">
                <a:solidFill>
                  <a:schemeClr val="accent1">
                    <a:lumMod val="50000"/>
                  </a:schemeClr>
                </a:solidFill>
                <a:latin typeface="+mj-lt"/>
                <a:cs typeface="Times New Roman"/>
              </a:rPr>
              <a:t> </a:t>
            </a:r>
            <a:r>
              <a:rPr lang="en-US" sz="1400" err="1">
                <a:solidFill>
                  <a:schemeClr val="accent1">
                    <a:lumMod val="50000"/>
                  </a:schemeClr>
                </a:solidFill>
                <a:latin typeface="+mj-lt"/>
                <a:cs typeface="Times New Roman"/>
              </a:rPr>
              <a:t>bendrija</a:t>
            </a:r>
            <a:r>
              <a:rPr lang="en-US" sz="1400">
                <a:solidFill>
                  <a:schemeClr val="accent1">
                    <a:lumMod val="50000"/>
                  </a:schemeClr>
                </a:solidFill>
                <a:latin typeface="+mj-lt"/>
                <a:cs typeface="Times New Roman"/>
              </a:rPr>
              <a:t>"</a:t>
            </a:r>
          </a:p>
          <a:p>
            <a:pPr marL="342900" indent="-342900">
              <a:spcAft>
                <a:spcPts val="600"/>
              </a:spcAft>
              <a:buFont typeface="Arial,Sans-Serif"/>
              <a:buChar char="•"/>
            </a:pPr>
            <a:r>
              <a:rPr lang="en-US" sz="1400" err="1">
                <a:solidFill>
                  <a:schemeClr val="accent1">
                    <a:lumMod val="50000"/>
                  </a:schemeClr>
                </a:solidFill>
                <a:latin typeface="+mj-lt"/>
                <a:cs typeface="Times New Roman"/>
              </a:rPr>
              <a:t>VšĮ</a:t>
            </a:r>
            <a:r>
              <a:rPr lang="en-US" sz="1400">
                <a:solidFill>
                  <a:schemeClr val="accent1">
                    <a:lumMod val="50000"/>
                  </a:schemeClr>
                </a:solidFill>
                <a:latin typeface="+mj-lt"/>
                <a:cs typeface="Times New Roman"/>
              </a:rPr>
              <a:t> "</a:t>
            </a:r>
            <a:r>
              <a:rPr lang="en-US" sz="1400" err="1">
                <a:solidFill>
                  <a:schemeClr val="accent1">
                    <a:lumMod val="50000"/>
                  </a:schemeClr>
                </a:solidFill>
                <a:latin typeface="+mj-lt"/>
                <a:cs typeface="Times New Roman"/>
              </a:rPr>
              <a:t>Vėjo</a:t>
            </a:r>
            <a:r>
              <a:rPr lang="en-US" sz="1400">
                <a:solidFill>
                  <a:schemeClr val="accent1">
                    <a:lumMod val="50000"/>
                  </a:schemeClr>
                </a:solidFill>
                <a:latin typeface="+mj-lt"/>
                <a:cs typeface="Times New Roman"/>
              </a:rPr>
              <a:t> </a:t>
            </a:r>
            <a:r>
              <a:rPr lang="en-US" sz="1400" err="1">
                <a:solidFill>
                  <a:schemeClr val="accent1">
                    <a:lumMod val="50000"/>
                  </a:schemeClr>
                </a:solidFill>
                <a:latin typeface="+mj-lt"/>
                <a:cs typeface="Times New Roman"/>
              </a:rPr>
              <a:t>energijos</a:t>
            </a:r>
            <a:r>
              <a:rPr lang="en-US" sz="1400">
                <a:solidFill>
                  <a:schemeClr val="accent1">
                    <a:lumMod val="50000"/>
                  </a:schemeClr>
                </a:solidFill>
                <a:latin typeface="+mj-lt"/>
                <a:cs typeface="Times New Roman"/>
              </a:rPr>
              <a:t> </a:t>
            </a:r>
            <a:r>
              <a:rPr lang="en-US" sz="1400" err="1">
                <a:solidFill>
                  <a:schemeClr val="accent1">
                    <a:lumMod val="50000"/>
                  </a:schemeClr>
                </a:solidFill>
                <a:latin typeface="+mj-lt"/>
                <a:cs typeface="Times New Roman"/>
              </a:rPr>
              <a:t>bendrija</a:t>
            </a:r>
            <a:r>
              <a:rPr lang="en-US" sz="1400">
                <a:solidFill>
                  <a:schemeClr val="accent1">
                    <a:lumMod val="50000"/>
                  </a:schemeClr>
                </a:solidFill>
                <a:latin typeface="+mj-lt"/>
                <a:cs typeface="Times New Roman"/>
              </a:rPr>
              <a:t>"</a:t>
            </a:r>
          </a:p>
          <a:p>
            <a:pPr marL="342900" indent="-342900">
              <a:spcAft>
                <a:spcPts val="600"/>
              </a:spcAft>
              <a:buFont typeface="Arial,Sans-Serif"/>
              <a:buChar char="•"/>
            </a:pPr>
            <a:r>
              <a:rPr lang="en-US" sz="1400" err="1">
                <a:solidFill>
                  <a:schemeClr val="accent1">
                    <a:lumMod val="50000"/>
                  </a:schemeClr>
                </a:solidFill>
                <a:latin typeface="+mj-lt"/>
                <a:cs typeface="Times New Roman"/>
              </a:rPr>
              <a:t>Všį</a:t>
            </a:r>
            <a:r>
              <a:rPr lang="en-US" sz="1400">
                <a:solidFill>
                  <a:schemeClr val="accent1">
                    <a:lumMod val="50000"/>
                  </a:schemeClr>
                </a:solidFill>
                <a:latin typeface="+mj-lt"/>
                <a:cs typeface="Times New Roman"/>
              </a:rPr>
              <a:t> "</a:t>
            </a:r>
            <a:r>
              <a:rPr lang="en-US" sz="1400" err="1">
                <a:solidFill>
                  <a:schemeClr val="accent1">
                    <a:lumMod val="50000"/>
                  </a:schemeClr>
                </a:solidFill>
                <a:latin typeface="+mj-lt"/>
                <a:cs typeface="Times New Roman"/>
              </a:rPr>
              <a:t>Natūrali</a:t>
            </a:r>
            <a:r>
              <a:rPr lang="en-US" sz="1400">
                <a:solidFill>
                  <a:schemeClr val="accent1">
                    <a:lumMod val="50000"/>
                  </a:schemeClr>
                </a:solidFill>
                <a:latin typeface="+mj-lt"/>
                <a:cs typeface="Times New Roman"/>
              </a:rPr>
              <a:t> energija"</a:t>
            </a:r>
          </a:p>
          <a:p>
            <a:pPr marL="342900" indent="-342900">
              <a:spcAft>
                <a:spcPts val="600"/>
              </a:spcAft>
              <a:buFont typeface="Arial,Sans-Serif"/>
              <a:buChar char="•"/>
            </a:pPr>
            <a:r>
              <a:rPr lang="en-US" sz="1400" err="1">
                <a:solidFill>
                  <a:schemeClr val="accent1">
                    <a:lumMod val="50000"/>
                  </a:schemeClr>
                </a:solidFill>
                <a:latin typeface="+mj-lt"/>
                <a:cs typeface="Times New Roman"/>
              </a:rPr>
              <a:t>VšĮ</a:t>
            </a:r>
            <a:r>
              <a:rPr lang="en-US" sz="1400">
                <a:solidFill>
                  <a:schemeClr val="accent1">
                    <a:lumMod val="50000"/>
                  </a:schemeClr>
                </a:solidFill>
                <a:latin typeface="+mj-lt"/>
                <a:cs typeface="Times New Roman"/>
              </a:rPr>
              <a:t> „PEB </a:t>
            </a:r>
            <a:r>
              <a:rPr lang="en-US" sz="1400" err="1">
                <a:solidFill>
                  <a:schemeClr val="accent1">
                    <a:lumMod val="50000"/>
                  </a:schemeClr>
                </a:solidFill>
                <a:latin typeface="+mj-lt"/>
                <a:cs typeface="Times New Roman"/>
              </a:rPr>
              <a:t>elektra</a:t>
            </a:r>
            <a:r>
              <a:rPr lang="en-US" sz="1400">
                <a:solidFill>
                  <a:schemeClr val="accent1">
                    <a:lumMod val="50000"/>
                  </a:schemeClr>
                </a:solidFill>
                <a:latin typeface="+mj-lt"/>
                <a:cs typeface="Times New Roman"/>
              </a:rPr>
              <a:t>“ </a:t>
            </a:r>
          </a:p>
          <a:p>
            <a:pPr marL="342900" indent="-342900">
              <a:spcAft>
                <a:spcPts val="600"/>
              </a:spcAft>
              <a:buFont typeface="Arial,Sans-Serif"/>
              <a:buChar char="•"/>
            </a:pPr>
            <a:r>
              <a:rPr lang="en-US" sz="1400">
                <a:solidFill>
                  <a:schemeClr val="accent1">
                    <a:lumMod val="50000"/>
                  </a:schemeClr>
                </a:solidFill>
                <a:latin typeface="+mj-lt"/>
                <a:cs typeface="Times New Roman"/>
              </a:rPr>
              <a:t>Asociacija „EKOVOLTA“ </a:t>
            </a:r>
          </a:p>
        </p:txBody>
      </p:sp>
    </p:spTree>
    <p:extLst>
      <p:ext uri="{BB962C8B-B14F-4D97-AF65-F5344CB8AC3E}">
        <p14:creationId xmlns:p14="http://schemas.microsoft.com/office/powerpoint/2010/main" val="14644010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BF1E2F80-B208-27E8-73F2-A54807832E45}"/>
              </a:ext>
            </a:extLst>
          </p:cNvPr>
          <p:cNvSpPr txBox="1"/>
          <p:nvPr/>
        </p:nvSpPr>
        <p:spPr>
          <a:xfrm>
            <a:off x="528450" y="1390792"/>
            <a:ext cx="4383183" cy="23556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marL="285750" marR="0" lvl="0" indent="-285750" algn="l" defTabSz="3429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>
                <a:srgbClr val="BCD631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lt-LT" sz="1600" b="0" i="0" u="none" strike="noStrike" kern="1200" cap="none" spc="0" normalizeH="0" baseline="0" noProof="0">
              <a:ln>
                <a:noFill/>
              </a:ln>
              <a:solidFill>
                <a:srgbClr val="4D4D4D"/>
              </a:solidFill>
              <a:effectLst/>
              <a:uLnTx/>
              <a:uFillTx/>
              <a:latin typeface="Foco"/>
              <a:ea typeface="+mn-ea"/>
              <a:cs typeface="+mn-cs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47775" y="126511"/>
            <a:ext cx="8072436" cy="3139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3429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lt-LT" sz="16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Foco"/>
                <a:ea typeface="+mn-ea"/>
                <a:cs typeface="+mn-cs"/>
              </a:rPr>
              <a:t>PARAMA BENDRIJOMS, ORIENTUOTO</a:t>
            </a:r>
            <a:r>
              <a:rPr lang="lt-LT" sz="1600" b="1">
                <a:solidFill>
                  <a:srgbClr val="FFFFFF"/>
                </a:solidFill>
                <a:latin typeface="Foco"/>
              </a:rPr>
              <a:t>MS</a:t>
            </a:r>
            <a:r>
              <a:rPr kumimoji="0" lang="lt-LT" sz="16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Foco"/>
                <a:ea typeface="+mn-ea"/>
                <a:cs typeface="+mn-cs"/>
              </a:rPr>
              <a:t> Į ENERGETINIO NEPRITEKLIAUS MAŽINIMĄ</a:t>
            </a:r>
            <a:endParaRPr kumimoji="0" lang="en-US" sz="16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B833171-0D96-9C85-0D07-CB38047528FF}"/>
              </a:ext>
            </a:extLst>
          </p:cNvPr>
          <p:cNvSpPr txBox="1"/>
          <p:nvPr/>
        </p:nvSpPr>
        <p:spPr>
          <a:xfrm>
            <a:off x="465745" y="1497874"/>
            <a:ext cx="168114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t-LT" sz="14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Foco"/>
                <a:ea typeface="+mn-ea"/>
                <a:cs typeface="+mn-cs"/>
              </a:rPr>
              <a:t>SKURDO BENDRIJOS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2AB67EA0-C9C1-090B-A691-23E1E448A1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64392" y="3690883"/>
            <a:ext cx="725739" cy="33232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B8B01B0-121F-636D-E803-C4D711CD262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00628" y="3383685"/>
            <a:ext cx="326622" cy="646367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2F34BE2-A8CB-AD20-B78C-2F47A7207353}"/>
              </a:ext>
            </a:extLst>
          </p:cNvPr>
          <p:cNvSpPr txBox="1"/>
          <p:nvPr/>
        </p:nvSpPr>
        <p:spPr>
          <a:xfrm>
            <a:off x="477035" y="601152"/>
            <a:ext cx="5370979" cy="290848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0" marR="0" lvl="0" indent="0" algn="l" defTabSz="3429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lt-LT" sz="1300" b="1" dirty="0">
                <a:solidFill>
                  <a:srgbClr val="4D4D4D"/>
                </a:solidFill>
                <a:latin typeface="Foco"/>
              </a:rPr>
              <a:t>Kvietimas teikti paraiškas: </a:t>
            </a:r>
            <a:r>
              <a:rPr lang="lt-LT" sz="1300" b="1" dirty="0">
                <a:solidFill>
                  <a:srgbClr val="00B0F0"/>
                </a:solidFill>
                <a:latin typeface="Foco"/>
              </a:rPr>
              <a:t>2024 m. balandžio mėn.</a:t>
            </a:r>
          </a:p>
          <a:p>
            <a:pPr>
              <a:spcBef>
                <a:spcPts val="600"/>
              </a:spcBef>
              <a:defRPr/>
            </a:pPr>
            <a:r>
              <a:rPr lang="lt-LT" sz="1300" b="1" dirty="0">
                <a:solidFill>
                  <a:srgbClr val="4D4D4D"/>
                </a:solidFill>
                <a:latin typeface="Foco"/>
              </a:rPr>
              <a:t>Biudžetas: </a:t>
            </a:r>
            <a:r>
              <a:rPr lang="lt-LT" sz="1300" b="1" dirty="0">
                <a:solidFill>
                  <a:srgbClr val="00B0F0"/>
                </a:solidFill>
                <a:latin typeface="Foco"/>
              </a:rPr>
              <a:t>206 mln. EUR.</a:t>
            </a:r>
          </a:p>
          <a:p>
            <a:pPr>
              <a:spcBef>
                <a:spcPts val="600"/>
              </a:spcBef>
              <a:defRPr/>
            </a:pPr>
            <a:r>
              <a:rPr lang="lt-LT" sz="13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Foco"/>
              </a:rPr>
              <a:t>Tikslas:</a:t>
            </a:r>
            <a:r>
              <a:rPr lang="lt-LT" sz="1300" b="1" dirty="0">
                <a:solidFill>
                  <a:srgbClr val="00B0F0"/>
                </a:solidFill>
                <a:latin typeface="Foco"/>
              </a:rPr>
              <a:t> 144 </a:t>
            </a:r>
            <a:r>
              <a:rPr lang="lt-LT" sz="13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Foco"/>
              </a:rPr>
              <a:t>MW sukurtų naujų elektros energijos gamybos iš AEI pajėgumų</a:t>
            </a:r>
          </a:p>
          <a:p>
            <a:pPr marL="0" marR="0" lvl="0" indent="0" algn="l" defTabSz="3429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t-LT" sz="1300" b="1" i="0" u="none" strike="noStrike" kern="1200" cap="none" spc="0" normalizeH="0" baseline="0" noProof="0" dirty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  <a:latin typeface="Foco"/>
                <a:ea typeface="+mn-ea"/>
                <a:cs typeface="+mn-cs"/>
              </a:rPr>
              <a:t>Juridinė forma:</a:t>
            </a:r>
            <a:r>
              <a:rPr kumimoji="0" lang="lt-LT" sz="1300" b="0" i="0" u="none" strike="noStrike" kern="1200" cap="none" spc="0" normalizeH="0" baseline="0" noProof="0" dirty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  <a:latin typeface="Foco"/>
                <a:ea typeface="+mn-ea"/>
                <a:cs typeface="+mn-cs"/>
              </a:rPr>
              <a:t> VšĮ arba asociacija</a:t>
            </a:r>
            <a:r>
              <a:rPr kumimoji="0" lang="en-US" sz="1300" b="0" i="0" u="none" strike="noStrike" kern="1200" cap="none" spc="0" normalizeH="0" baseline="0" noProof="0" dirty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  <a:ea typeface="+mn-ea"/>
                <a:cs typeface="+mn-cs"/>
              </a:rPr>
              <a:t>;</a:t>
            </a:r>
            <a:endParaRPr kumimoji="0" lang="lt-LT" sz="1300" b="0" i="0" u="none" strike="noStrike" kern="1200" cap="none" spc="0" normalizeH="0" baseline="0" noProof="0" dirty="0">
              <a:ln>
                <a:noFill/>
              </a:ln>
              <a:solidFill>
                <a:srgbClr val="4D4D4D"/>
              </a:solidFill>
              <a:effectLst/>
              <a:uLnTx/>
              <a:uFillTx/>
              <a:latin typeface="Foco"/>
              <a:ea typeface="+mn-ea"/>
              <a:cs typeface="+mn-cs"/>
            </a:endParaRPr>
          </a:p>
          <a:p>
            <a:pPr marL="0" marR="0" lvl="0" indent="0" algn="l" defTabSz="3429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t-LT" sz="1300" b="1" i="0" u="none" strike="noStrike" kern="1200" cap="none" spc="0" normalizeH="0" baseline="0" noProof="0" dirty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  <a:latin typeface="Foco"/>
                <a:ea typeface="+mn-ea"/>
                <a:cs typeface="+mn-cs"/>
              </a:rPr>
              <a:t>Steigėjai/dalyviai</a:t>
            </a:r>
            <a:r>
              <a:rPr kumimoji="0" lang="lt-LT" sz="1300" b="0" i="0" u="none" strike="noStrike" kern="1200" cap="none" spc="0" normalizeH="0" baseline="0" noProof="0" dirty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  <a:latin typeface="Foco"/>
                <a:ea typeface="+mn-ea"/>
                <a:cs typeface="+mn-cs"/>
              </a:rPr>
              <a:t>: savivaldybė(-s) ir (ar) jų įstaigos </a:t>
            </a:r>
            <a:r>
              <a:rPr kumimoji="0" lang="lt-LT" sz="1300" b="0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Foco"/>
                <a:ea typeface="+mn-ea"/>
                <a:cs typeface="+mn-cs"/>
              </a:rPr>
              <a:t>ir savivaldybių įmonės</a:t>
            </a:r>
            <a:r>
              <a:rPr kumimoji="0" lang="en-US" sz="1300" b="0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ea typeface="+mn-ea"/>
                <a:cs typeface="+mn-cs"/>
              </a:rPr>
              <a:t>;</a:t>
            </a:r>
            <a:endParaRPr kumimoji="0" lang="lt-LT" sz="1300" b="0" i="0" u="none" strike="noStrike" kern="1200" cap="none" spc="0" normalizeH="0" baseline="0" noProof="0" dirty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uLnTx/>
              <a:uFillTx/>
              <a:latin typeface="Foco"/>
              <a:ea typeface="+mn-ea"/>
              <a:cs typeface="+mn-cs"/>
            </a:endParaRPr>
          </a:p>
          <a:p>
            <a:pPr marL="0" marR="0" lvl="0" indent="0" algn="l" defTabSz="3429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t-LT" sz="1300" b="1" i="0" u="none" strike="noStrike" kern="1200" cap="none" spc="0" normalizeH="0" baseline="0" noProof="0" dirty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  <a:latin typeface="Foco"/>
                <a:ea typeface="+mn-ea"/>
                <a:cs typeface="+mn-cs"/>
              </a:rPr>
              <a:t>Technologija:</a:t>
            </a:r>
            <a:r>
              <a:rPr kumimoji="0" lang="lt-LT" sz="1300" b="0" i="0" u="none" strike="noStrike" kern="1200" cap="none" spc="0" normalizeH="0" baseline="0" noProof="0" dirty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  <a:latin typeface="Foco"/>
                <a:ea typeface="+mn-ea"/>
                <a:cs typeface="+mn-cs"/>
              </a:rPr>
              <a:t> vartojimo vietoje arba nutolusios saulės ir (ar) vėjo elektrinės</a:t>
            </a:r>
            <a:r>
              <a:rPr kumimoji="0" lang="en-US" sz="1300" b="0" i="0" u="none" strike="noStrike" kern="1200" cap="none" spc="0" normalizeH="0" baseline="0" noProof="0" dirty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  <a:ea typeface="+mn-ea"/>
                <a:cs typeface="+mn-cs"/>
              </a:rPr>
              <a:t>;</a:t>
            </a:r>
            <a:endParaRPr kumimoji="0" lang="lt-LT" sz="1300" b="0" i="0" u="none" strike="noStrike" kern="1200" cap="none" spc="0" normalizeH="0" baseline="0" noProof="0" dirty="0">
              <a:ln>
                <a:noFill/>
              </a:ln>
              <a:solidFill>
                <a:srgbClr val="4D4D4D"/>
              </a:solidFill>
              <a:effectLst/>
              <a:uLnTx/>
              <a:uFillTx/>
              <a:latin typeface="Foco"/>
              <a:ea typeface="+mn-ea"/>
              <a:cs typeface="+mn-cs"/>
            </a:endParaRPr>
          </a:p>
          <a:p>
            <a:pPr>
              <a:spcBef>
                <a:spcPts val="600"/>
              </a:spcBef>
              <a:defRPr/>
            </a:pPr>
            <a:r>
              <a:rPr kumimoji="0" lang="lt-LT" sz="1300" b="1" i="0" u="none" strike="noStrike" kern="1200" cap="none" spc="0" normalizeH="0" baseline="0" noProof="0" dirty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  <a:latin typeface="Foco"/>
                <a:ea typeface="+mn-ea"/>
                <a:cs typeface="+mn-cs"/>
              </a:rPr>
              <a:t>AEI parko įrengimas:</a:t>
            </a:r>
            <a:r>
              <a:rPr kumimoji="0" lang="lt-LT" sz="1300" b="0" i="0" u="none" strike="noStrike" kern="1200" cap="none" spc="0" normalizeH="0" baseline="0" noProof="0" dirty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  <a:latin typeface="Foco"/>
                <a:ea typeface="+mn-ea"/>
                <a:cs typeface="+mn-cs"/>
              </a:rPr>
              <a:t> įsigyja rangovą arba pastatytą elektrinę</a:t>
            </a:r>
            <a:r>
              <a:rPr lang="lt-LT" sz="1300" dirty="0">
                <a:solidFill>
                  <a:srgbClr val="4D4D4D"/>
                </a:solidFill>
                <a:latin typeface="Foco"/>
              </a:rPr>
              <a:t>; </a:t>
            </a:r>
          </a:p>
          <a:p>
            <a:pPr marL="0" marR="0" lvl="0" indent="0" algn="l" defTabSz="34290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t-LT" sz="1300" b="1" i="0" u="none" strike="noStrike" kern="1200" cap="none" spc="0" normalizeH="0" baseline="0" noProof="0" dirty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  <a:latin typeface="Foco"/>
                <a:ea typeface="+mn-ea"/>
                <a:cs typeface="+mn-cs"/>
              </a:rPr>
              <a:t>AEI parko valdymas: </a:t>
            </a:r>
            <a:r>
              <a:rPr kumimoji="0" lang="lt-LT" sz="13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Foco"/>
                <a:ea typeface="+mn-ea"/>
                <a:cs typeface="+mn-cs"/>
              </a:rPr>
              <a:t>iki </a:t>
            </a:r>
            <a:r>
              <a:rPr lang="lt-LT" sz="1300" b="1" dirty="0">
                <a:solidFill>
                  <a:srgbClr val="00B0F0"/>
                </a:solidFill>
                <a:latin typeface="Foco"/>
              </a:rPr>
              <a:t>50</a:t>
            </a:r>
            <a:r>
              <a:rPr kumimoji="0" lang="lt-LT" sz="13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Foco"/>
                <a:ea typeface="+mn-ea"/>
                <a:cs typeface="+mn-cs"/>
              </a:rPr>
              <a:t> proc. – socialinę pašalpą gaunantiems asmenims</a:t>
            </a:r>
            <a:r>
              <a:rPr kumimoji="0" lang="lt-LT" sz="1300" b="0" i="0" u="none" strike="noStrike" kern="1200" cap="none" spc="0" normalizeH="0" baseline="0" noProof="0" dirty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  <a:latin typeface="Foco"/>
                <a:ea typeface="+mn-ea"/>
                <a:cs typeface="+mn-cs"/>
              </a:rPr>
              <a:t>, likusi elektrinės dalis – dalininkų poreikiams;</a:t>
            </a:r>
            <a:endParaRPr lang="lt-LT" dirty="0"/>
          </a:p>
          <a:p>
            <a:pPr marL="0" marR="0" lvl="0" indent="0" algn="l" defTabSz="3429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t-LT" sz="1300" b="1" i="0" u="none" strike="noStrike" kern="1200" cap="none" spc="0" normalizeH="0" baseline="0" noProof="0" dirty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  <a:latin typeface="Foco"/>
                <a:ea typeface="+mn-ea"/>
                <a:cs typeface="+mn-cs"/>
              </a:rPr>
              <a:t>Finansavimas:</a:t>
            </a:r>
            <a:r>
              <a:rPr kumimoji="0" lang="lt-LT" sz="1300" b="0" i="0" u="none" strike="noStrike" kern="1200" cap="none" spc="0" normalizeH="0" baseline="0" noProof="0" dirty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  <a:latin typeface="Foco"/>
                <a:ea typeface="+mn-ea"/>
                <a:cs typeface="+mn-cs"/>
              </a:rPr>
              <a:t> iki 50 proc. dotacija + lengvatinė paskola (iki 3 proc. palūkanos ir 15 metų).</a:t>
            </a:r>
          </a:p>
        </p:txBody>
      </p:sp>
      <p:pic>
        <p:nvPicPr>
          <p:cNvPr id="6" name="Content Placeholder 1">
            <a:extLst>
              <a:ext uri="{FF2B5EF4-FFF2-40B4-BE49-F238E27FC236}">
                <a16:creationId xmlns:a16="http://schemas.microsoft.com/office/drawing/2014/main" id="{B5CB2CC5-C187-51CB-D493-B96AA49761F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0"/>
                    </a14:imgEffect>
                  </a14:imgLayer>
                </a14:imgProps>
              </a:ext>
            </a:extLst>
          </a:blip>
          <a:srcRect l="16486" t="6039" r="15310" b="7898"/>
          <a:stretch/>
        </p:blipFill>
        <p:spPr>
          <a:xfrm>
            <a:off x="6578461" y="869778"/>
            <a:ext cx="548521" cy="561434"/>
          </a:xfrm>
          <a:prstGeom prst="rect">
            <a:avLst/>
          </a:prstGeom>
          <a:ln>
            <a:noFill/>
          </a:ln>
        </p:spPr>
      </p:pic>
      <p:pic>
        <p:nvPicPr>
          <p:cNvPr id="8" name="Graphic 7" descr="City outline">
            <a:extLst>
              <a:ext uri="{FF2B5EF4-FFF2-40B4-BE49-F238E27FC236}">
                <a16:creationId xmlns:a16="http://schemas.microsoft.com/office/drawing/2014/main" id="{F67F15E6-E092-14EF-22AF-EA75A8C26D00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7451067" y="869778"/>
            <a:ext cx="489229" cy="4892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B8BEF9AC-D85E-0E96-28CC-E77AF3CAE665}"/>
              </a:ext>
            </a:extLst>
          </p:cNvPr>
          <p:cNvSpPr txBox="1"/>
          <p:nvPr/>
        </p:nvSpPr>
        <p:spPr>
          <a:xfrm>
            <a:off x="7052270" y="1019595"/>
            <a:ext cx="203543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t-LT" sz="1350" b="0" i="0" u="none" strike="noStrike" kern="1200" cap="none" spc="0" normalizeH="0" baseline="0" noProof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  <a:latin typeface="Foco"/>
                <a:ea typeface="+mn-ea"/>
                <a:cs typeface="+mn-cs"/>
              </a:rPr>
              <a:t>+</a:t>
            </a:r>
          </a:p>
        </p:txBody>
      </p: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BAC3068B-B434-F600-FBB7-655F10A18D13}"/>
              </a:ext>
            </a:extLst>
          </p:cNvPr>
          <p:cNvCxnSpPr/>
          <p:nvPr/>
        </p:nvCxnSpPr>
        <p:spPr>
          <a:xfrm>
            <a:off x="6984345" y="1608065"/>
            <a:ext cx="0" cy="54897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pic>
        <p:nvPicPr>
          <p:cNvPr id="18" name="Picture 17">
            <a:extLst>
              <a:ext uri="{FF2B5EF4-FFF2-40B4-BE49-F238E27FC236}">
                <a16:creationId xmlns:a16="http://schemas.microsoft.com/office/drawing/2014/main" id="{1A25847B-4484-BF47-8E45-01075DBC3E2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14669" y="3697727"/>
            <a:ext cx="725739" cy="332325"/>
          </a:xfrm>
          <a:prstGeom prst="rect">
            <a:avLst/>
          </a:prstGeom>
        </p:spPr>
      </p:pic>
      <p:sp>
        <p:nvSpPr>
          <p:cNvPr id="20" name="Right Brace 19">
            <a:extLst>
              <a:ext uri="{FF2B5EF4-FFF2-40B4-BE49-F238E27FC236}">
                <a16:creationId xmlns:a16="http://schemas.microsoft.com/office/drawing/2014/main" id="{79C78314-9D63-8591-F2AB-91A45D05E3C9}"/>
              </a:ext>
            </a:extLst>
          </p:cNvPr>
          <p:cNvSpPr/>
          <p:nvPr/>
        </p:nvSpPr>
        <p:spPr>
          <a:xfrm rot="5400000">
            <a:off x="6893705" y="337501"/>
            <a:ext cx="171222" cy="2423921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lt-LT" sz="1350" b="0" i="0" u="none" strike="noStrike" kern="1200" cap="none" spc="0" normalizeH="0" baseline="0" noProof="0">
              <a:ln>
                <a:noFill/>
              </a:ln>
              <a:solidFill>
                <a:srgbClr val="4D4D4D"/>
              </a:solidFill>
              <a:effectLst/>
              <a:uLnTx/>
              <a:uFillTx/>
              <a:latin typeface="Foco"/>
              <a:ea typeface="+mn-ea"/>
              <a:cs typeface="+mn-cs"/>
            </a:endParaRPr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C7903FEE-58DE-0478-975D-613D0B5694A7}"/>
              </a:ext>
            </a:extLst>
          </p:cNvPr>
          <p:cNvSpPr/>
          <p:nvPr/>
        </p:nvSpPr>
        <p:spPr>
          <a:xfrm>
            <a:off x="6178876" y="2225550"/>
            <a:ext cx="1679800" cy="357352"/>
          </a:xfrm>
          <a:prstGeom prst="roundRect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t-LT" sz="16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Foco"/>
                <a:ea typeface="+mn-ea"/>
                <a:cs typeface="+mn-cs"/>
              </a:rPr>
              <a:t>AIEB/PEB</a:t>
            </a:r>
          </a:p>
        </p:txBody>
      </p: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5DDA45AB-FD7B-06EA-A729-66161DD5BBDC}"/>
              </a:ext>
            </a:extLst>
          </p:cNvPr>
          <p:cNvCxnSpPr/>
          <p:nvPr/>
        </p:nvCxnSpPr>
        <p:spPr>
          <a:xfrm>
            <a:off x="6996119" y="2662696"/>
            <a:ext cx="0" cy="54897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23" name="TextBox 22">
            <a:extLst>
              <a:ext uri="{FF2B5EF4-FFF2-40B4-BE49-F238E27FC236}">
                <a16:creationId xmlns:a16="http://schemas.microsoft.com/office/drawing/2014/main" id="{03DC6432-575D-B218-86B5-23BC5EE80E17}"/>
              </a:ext>
            </a:extLst>
          </p:cNvPr>
          <p:cNvSpPr txBox="1"/>
          <p:nvPr/>
        </p:nvSpPr>
        <p:spPr>
          <a:xfrm>
            <a:off x="7156711" y="1265585"/>
            <a:ext cx="107416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t-LT" sz="800" b="0" i="0" u="none" strike="noStrike" kern="1200" cap="none" spc="0" normalizeH="0" baseline="0" noProof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  <a:latin typeface="Foco"/>
                <a:ea typeface="+mn-ea"/>
                <a:cs typeface="+mn-cs"/>
              </a:rPr>
              <a:t>Savivaldybės įstaigos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CE01948B-AA44-CEEB-4C90-35E3ED3BC630}"/>
              </a:ext>
            </a:extLst>
          </p:cNvPr>
          <p:cNvSpPr txBox="1"/>
          <p:nvPr/>
        </p:nvSpPr>
        <p:spPr>
          <a:xfrm>
            <a:off x="6657565" y="1608065"/>
            <a:ext cx="338554" cy="500636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pPr marL="0" marR="0" lvl="0" indent="0" algn="ctr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t-LT" sz="1000" b="0" i="0" u="none" strike="noStrike" kern="1200" cap="none" spc="0" normalizeH="0" baseline="0" noProof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  <a:latin typeface="Foco"/>
                <a:ea typeface="+mn-ea"/>
                <a:cs typeface="+mn-cs"/>
              </a:rPr>
              <a:t>Įsteigia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0CF495B8-0761-C39D-B81C-3784AA5C3E2A}"/>
              </a:ext>
            </a:extLst>
          </p:cNvPr>
          <p:cNvSpPr txBox="1"/>
          <p:nvPr/>
        </p:nvSpPr>
        <p:spPr>
          <a:xfrm>
            <a:off x="6876639" y="2829462"/>
            <a:ext cx="129513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t-LT" sz="800" b="0" i="0" u="none" strike="noStrike" kern="1200" cap="none" spc="0" normalizeH="0" baseline="0" noProof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  <a:latin typeface="Foco"/>
                <a:ea typeface="+mn-ea"/>
                <a:cs typeface="+mn-cs"/>
              </a:rPr>
              <a:t>Valdo/eksploatuoja</a:t>
            </a:r>
          </a:p>
        </p:txBody>
      </p:sp>
      <p:sp>
        <p:nvSpPr>
          <p:cNvPr id="29" name="Rectangle: Rounded Corners 28">
            <a:extLst>
              <a:ext uri="{FF2B5EF4-FFF2-40B4-BE49-F238E27FC236}">
                <a16:creationId xmlns:a16="http://schemas.microsoft.com/office/drawing/2014/main" id="{B4277849-8A52-1BA9-211C-026D985B53BE}"/>
              </a:ext>
            </a:extLst>
          </p:cNvPr>
          <p:cNvSpPr/>
          <p:nvPr/>
        </p:nvSpPr>
        <p:spPr>
          <a:xfrm>
            <a:off x="5649513" y="3314185"/>
            <a:ext cx="2914371" cy="974823"/>
          </a:xfrm>
          <a:prstGeom prst="roundRect">
            <a:avLst/>
          </a:prstGeom>
          <a:noFill/>
          <a:ln>
            <a:prstDash val="sys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lt-LT" sz="135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Foco"/>
              <a:ea typeface="+mn-ea"/>
              <a:cs typeface="+mn-cs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FB6FEDE5-C3FA-8E18-16B4-B0596626357B}"/>
              </a:ext>
            </a:extLst>
          </p:cNvPr>
          <p:cNvSpPr txBox="1"/>
          <p:nvPr/>
        </p:nvSpPr>
        <p:spPr>
          <a:xfrm>
            <a:off x="6051470" y="3315965"/>
            <a:ext cx="1934610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t-LT" sz="1350" b="1" i="0" u="none" strike="noStrike" kern="1200" cap="none" spc="0" normalizeH="0" baseline="0" noProof="0">
                <a:ln>
                  <a:noFill/>
                </a:ln>
                <a:solidFill>
                  <a:srgbClr val="8FC3EA"/>
                </a:solidFill>
                <a:effectLst/>
                <a:uLnTx/>
                <a:uFillTx/>
                <a:latin typeface="Foco"/>
                <a:ea typeface="+mn-ea"/>
                <a:cs typeface="+mn-cs"/>
              </a:rPr>
              <a:t>Elektrinė</a:t>
            </a:r>
          </a:p>
        </p:txBody>
      </p:sp>
      <p:cxnSp>
        <p:nvCxnSpPr>
          <p:cNvPr id="53" name="Straight Connector 52">
            <a:extLst>
              <a:ext uri="{FF2B5EF4-FFF2-40B4-BE49-F238E27FC236}">
                <a16:creationId xmlns:a16="http://schemas.microsoft.com/office/drawing/2014/main" id="{0400B040-1258-B39D-9AE7-FC627359D592}"/>
              </a:ext>
            </a:extLst>
          </p:cNvPr>
          <p:cNvCxnSpPr>
            <a:cxnSpLocks/>
          </p:cNvCxnSpPr>
          <p:nvPr/>
        </p:nvCxnSpPr>
        <p:spPr>
          <a:xfrm>
            <a:off x="8475562" y="1142696"/>
            <a:ext cx="0" cy="2164477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56" name="Straight Arrow Connector 55">
            <a:extLst>
              <a:ext uri="{FF2B5EF4-FFF2-40B4-BE49-F238E27FC236}">
                <a16:creationId xmlns:a16="http://schemas.microsoft.com/office/drawing/2014/main" id="{90879B2D-8F13-8B88-DF34-BB64766662FF}"/>
              </a:ext>
            </a:extLst>
          </p:cNvPr>
          <p:cNvCxnSpPr>
            <a:cxnSpLocks/>
          </p:cNvCxnSpPr>
          <p:nvPr/>
        </p:nvCxnSpPr>
        <p:spPr>
          <a:xfrm flipH="1" flipV="1">
            <a:off x="8112332" y="1142695"/>
            <a:ext cx="366683" cy="232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59" name="Flowchart: Connector 58">
            <a:extLst>
              <a:ext uri="{FF2B5EF4-FFF2-40B4-BE49-F238E27FC236}">
                <a16:creationId xmlns:a16="http://schemas.microsoft.com/office/drawing/2014/main" id="{F5BD0D05-008F-1347-A30C-B02D8424ABBF}"/>
              </a:ext>
            </a:extLst>
          </p:cNvPr>
          <p:cNvSpPr/>
          <p:nvPr/>
        </p:nvSpPr>
        <p:spPr>
          <a:xfrm>
            <a:off x="8279010" y="1777414"/>
            <a:ext cx="400008" cy="396209"/>
          </a:xfrm>
          <a:prstGeom prst="flowChartConnector">
            <a:avLst/>
          </a:prstGeom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lt-LT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Foco"/>
              <a:ea typeface="+mn-ea"/>
              <a:cs typeface="+mn-cs"/>
            </a:endParaRPr>
          </a:p>
        </p:txBody>
      </p:sp>
      <p:sp>
        <p:nvSpPr>
          <p:cNvPr id="62" name="Flowchart: Connector 61">
            <a:extLst>
              <a:ext uri="{FF2B5EF4-FFF2-40B4-BE49-F238E27FC236}">
                <a16:creationId xmlns:a16="http://schemas.microsoft.com/office/drawing/2014/main" id="{6D06BC5A-02A5-6B71-9630-3E1C99DB6BB1}"/>
              </a:ext>
            </a:extLst>
          </p:cNvPr>
          <p:cNvSpPr/>
          <p:nvPr/>
        </p:nvSpPr>
        <p:spPr>
          <a:xfrm>
            <a:off x="5117950" y="3691267"/>
            <a:ext cx="338554" cy="334856"/>
          </a:xfrm>
          <a:prstGeom prst="flowChartConnector">
            <a:avLst/>
          </a:prstGeom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lt-LT" sz="135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Foco"/>
              <a:ea typeface="+mn-ea"/>
              <a:cs typeface="+mn-cs"/>
            </a:endParaRPr>
          </a:p>
        </p:txBody>
      </p:sp>
      <p:cxnSp>
        <p:nvCxnSpPr>
          <p:cNvPr id="64" name="Straight Connector 63">
            <a:extLst>
              <a:ext uri="{FF2B5EF4-FFF2-40B4-BE49-F238E27FC236}">
                <a16:creationId xmlns:a16="http://schemas.microsoft.com/office/drawing/2014/main" id="{74153F59-8522-5915-59AC-0FD1121752AC}"/>
              </a:ext>
            </a:extLst>
          </p:cNvPr>
          <p:cNvCxnSpPr/>
          <p:nvPr/>
        </p:nvCxnSpPr>
        <p:spPr>
          <a:xfrm>
            <a:off x="7008053" y="3324757"/>
            <a:ext cx="18292" cy="970722"/>
          </a:xfrm>
          <a:prstGeom prst="line">
            <a:avLst/>
          </a:prstGeom>
          <a:ln>
            <a:prstDash val="dash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65" name="Left Brace 64">
            <a:extLst>
              <a:ext uri="{FF2B5EF4-FFF2-40B4-BE49-F238E27FC236}">
                <a16:creationId xmlns:a16="http://schemas.microsoft.com/office/drawing/2014/main" id="{8889E799-D784-ED0E-FAA6-6CEB7DE7729D}"/>
              </a:ext>
            </a:extLst>
          </p:cNvPr>
          <p:cNvSpPr/>
          <p:nvPr/>
        </p:nvSpPr>
        <p:spPr>
          <a:xfrm rot="16200000">
            <a:off x="6229821" y="3851515"/>
            <a:ext cx="218550" cy="1338185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lt-LT" sz="1350" b="0" i="0" u="none" strike="noStrike" kern="1200" cap="none" spc="0" normalizeH="0" baseline="0" noProof="0">
              <a:ln>
                <a:noFill/>
              </a:ln>
              <a:solidFill>
                <a:srgbClr val="4D4D4D"/>
              </a:solidFill>
              <a:effectLst/>
              <a:uLnTx/>
              <a:uFillTx/>
              <a:latin typeface="Foco"/>
              <a:ea typeface="+mn-ea"/>
              <a:cs typeface="+mn-cs"/>
            </a:endParaRPr>
          </a:p>
        </p:txBody>
      </p:sp>
      <p:sp>
        <p:nvSpPr>
          <p:cNvPr id="66" name="Left Brace 65">
            <a:extLst>
              <a:ext uri="{FF2B5EF4-FFF2-40B4-BE49-F238E27FC236}">
                <a16:creationId xmlns:a16="http://schemas.microsoft.com/office/drawing/2014/main" id="{A53003EF-5C1F-E96F-6B7D-90A14FFA2771}"/>
              </a:ext>
            </a:extLst>
          </p:cNvPr>
          <p:cNvSpPr/>
          <p:nvPr/>
        </p:nvSpPr>
        <p:spPr>
          <a:xfrm rot="16200000">
            <a:off x="7695951" y="3747118"/>
            <a:ext cx="200965" cy="1540177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lt-LT" sz="1350" b="0" i="0" u="none" strike="noStrike" kern="1200" cap="none" spc="0" normalizeH="0" baseline="0" noProof="0">
              <a:ln>
                <a:noFill/>
              </a:ln>
              <a:solidFill>
                <a:srgbClr val="4D4D4D"/>
              </a:solidFill>
              <a:effectLst/>
              <a:uLnTx/>
              <a:uFillTx/>
              <a:latin typeface="Foco"/>
              <a:ea typeface="+mn-ea"/>
              <a:cs typeface="+mn-cs"/>
            </a:endParaRP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65F8CCCA-636F-78CC-4A67-24193DD2A904}"/>
              </a:ext>
            </a:extLst>
          </p:cNvPr>
          <p:cNvSpPr txBox="1"/>
          <p:nvPr/>
        </p:nvSpPr>
        <p:spPr>
          <a:xfrm>
            <a:off x="5938125" y="4612300"/>
            <a:ext cx="802058" cy="30008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>
              <a:defRPr/>
            </a:pPr>
            <a:r>
              <a:rPr lang="lt-LT">
                <a:solidFill>
                  <a:srgbClr val="4D4D4D"/>
                </a:solidFill>
                <a:latin typeface="Foco"/>
              </a:rPr>
              <a:t>Iki 50</a:t>
            </a:r>
            <a:r>
              <a:rPr kumimoji="0" lang="lt-LT" sz="1350" b="0" i="0" u="none" strike="noStrike" kern="1200" cap="none" spc="0" normalizeH="0" baseline="0" noProof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  <a:latin typeface="Foco"/>
                <a:ea typeface="+mn-ea"/>
                <a:cs typeface="+mn-cs"/>
              </a:rPr>
              <a:t>%</a:t>
            </a: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0A520591-B2FB-D1AB-6BBB-3825314DFCB5}"/>
              </a:ext>
            </a:extLst>
          </p:cNvPr>
          <p:cNvSpPr txBox="1"/>
          <p:nvPr/>
        </p:nvSpPr>
        <p:spPr>
          <a:xfrm>
            <a:off x="7364392" y="4587987"/>
            <a:ext cx="873723" cy="30008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>
              <a:defRPr/>
            </a:pPr>
            <a:r>
              <a:rPr lang="lt-LT">
                <a:solidFill>
                  <a:srgbClr val="4D4D4D"/>
                </a:solidFill>
                <a:latin typeface="Foco"/>
              </a:rPr>
              <a:t>Nuo 50</a:t>
            </a:r>
            <a:r>
              <a:rPr kumimoji="0" lang="lt-LT" sz="1350" b="0" i="0" u="none" strike="noStrike" kern="1200" cap="none" spc="0" normalizeH="0" baseline="0" noProof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  <a:latin typeface="Foco"/>
                <a:ea typeface="+mn-ea"/>
                <a:cs typeface="+mn-cs"/>
              </a:rPr>
              <a:t>%</a:t>
            </a:r>
          </a:p>
        </p:txBody>
      </p:sp>
      <p:grpSp>
        <p:nvGrpSpPr>
          <p:cNvPr id="27" name="Group 26">
            <a:extLst>
              <a:ext uri="{FF2B5EF4-FFF2-40B4-BE49-F238E27FC236}">
                <a16:creationId xmlns:a16="http://schemas.microsoft.com/office/drawing/2014/main" id="{F8CAACD8-5F2C-4FD9-0C8F-12B9483C9DB2}"/>
              </a:ext>
            </a:extLst>
          </p:cNvPr>
          <p:cNvGrpSpPr/>
          <p:nvPr/>
        </p:nvGrpSpPr>
        <p:grpSpPr>
          <a:xfrm>
            <a:off x="4280936" y="3656866"/>
            <a:ext cx="1389067" cy="407194"/>
            <a:chOff x="3744605" y="3498600"/>
            <a:chExt cx="1389067" cy="407194"/>
          </a:xfrm>
        </p:grpSpPr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90479D3C-C2DD-5FF0-7A03-F9D9C0B056EE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3744605" y="3498600"/>
              <a:ext cx="508059" cy="407194"/>
            </a:xfrm>
            <a:prstGeom prst="rect">
              <a:avLst/>
            </a:prstGeom>
          </p:spPr>
        </p:pic>
        <p:cxnSp>
          <p:nvCxnSpPr>
            <p:cNvPr id="31" name="Straight Arrow Connector 30">
              <a:extLst>
                <a:ext uri="{FF2B5EF4-FFF2-40B4-BE49-F238E27FC236}">
                  <a16:creationId xmlns:a16="http://schemas.microsoft.com/office/drawing/2014/main" id="{8E59EB49-FD84-2CA5-2BA3-9724317B2B44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4339771" y="3726052"/>
              <a:ext cx="793901" cy="6844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sp>
          <p:nvSpPr>
            <p:cNvPr id="69" name="TextBox 68">
              <a:extLst>
                <a:ext uri="{FF2B5EF4-FFF2-40B4-BE49-F238E27FC236}">
                  <a16:creationId xmlns:a16="http://schemas.microsoft.com/office/drawing/2014/main" id="{3E718509-CF09-A77D-7625-53D0FD5204E1}"/>
                </a:ext>
              </a:extLst>
            </p:cNvPr>
            <p:cNvSpPr txBox="1"/>
            <p:nvPr/>
          </p:nvSpPr>
          <p:spPr>
            <a:xfrm>
              <a:off x="4559451" y="3552156"/>
              <a:ext cx="498890" cy="30008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3429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lt-LT" sz="1350" b="0" i="0" u="none" strike="noStrike" kern="1200" cap="none" spc="0" normalizeH="0" baseline="0" noProof="0">
                  <a:ln>
                    <a:noFill/>
                  </a:ln>
                  <a:solidFill>
                    <a:srgbClr val="4D4D4D"/>
                  </a:solidFill>
                  <a:effectLst/>
                  <a:uLnTx/>
                  <a:uFillTx/>
                  <a:latin typeface="Foco"/>
                  <a:ea typeface="+mn-ea"/>
                  <a:cs typeface="+mn-cs"/>
                </a:rPr>
                <a:t>kW</a:t>
              </a:r>
            </a:p>
          </p:txBody>
        </p:sp>
      </p:grpSp>
      <p:sp>
        <p:nvSpPr>
          <p:cNvPr id="70" name="TextBox 69">
            <a:extLst>
              <a:ext uri="{FF2B5EF4-FFF2-40B4-BE49-F238E27FC236}">
                <a16:creationId xmlns:a16="http://schemas.microsoft.com/office/drawing/2014/main" id="{2520D1DD-9A8B-97D6-6916-6D928ABD20F1}"/>
              </a:ext>
            </a:extLst>
          </p:cNvPr>
          <p:cNvSpPr txBox="1"/>
          <p:nvPr/>
        </p:nvSpPr>
        <p:spPr>
          <a:xfrm>
            <a:off x="8276157" y="1825477"/>
            <a:ext cx="498890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t-LT" sz="1350" b="0" i="0" u="none" strike="noStrike" kern="1200" cap="none" spc="0" normalizeH="0" baseline="0" noProof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  <a:latin typeface="Foco"/>
                <a:ea typeface="+mn-ea"/>
                <a:cs typeface="+mn-cs"/>
              </a:rPr>
              <a:t>kW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AD3575D-85A1-CB27-9F05-14813A98F1D2}"/>
              </a:ext>
            </a:extLst>
          </p:cNvPr>
          <p:cNvSpPr txBox="1"/>
          <p:nvPr/>
        </p:nvSpPr>
        <p:spPr>
          <a:xfrm>
            <a:off x="5784064" y="4273410"/>
            <a:ext cx="1195252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t-LT" sz="1050" b="0" i="0" u="none" strike="noStrike" kern="1200" cap="none" spc="0" normalizeH="0" baseline="0" noProof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  <a:latin typeface="Foco"/>
                <a:ea typeface="+mn-ea"/>
                <a:cs typeface="+mn-cs"/>
              </a:rPr>
              <a:t>Neatlygintinai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665500E-CCCF-EA7E-EEE3-B6518CF56717}"/>
              </a:ext>
            </a:extLst>
          </p:cNvPr>
          <p:cNvSpPr txBox="1"/>
          <p:nvPr/>
        </p:nvSpPr>
        <p:spPr>
          <a:xfrm>
            <a:off x="7036926" y="4253386"/>
            <a:ext cx="1649615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t-LT" sz="1050" b="0" i="0" u="none" strike="noStrike" kern="1200" cap="none" spc="0" normalizeH="0" baseline="0" noProof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  <a:latin typeface="Foco"/>
                <a:ea typeface="+mn-ea"/>
                <a:cs typeface="+mn-cs"/>
              </a:rPr>
              <a:t>Mokant dalininkų įnašą</a:t>
            </a:r>
          </a:p>
        </p:txBody>
      </p:sp>
      <p:pic>
        <p:nvPicPr>
          <p:cNvPr id="14" name="Graphic 13" descr="Factory outline">
            <a:extLst>
              <a:ext uri="{FF2B5EF4-FFF2-40B4-BE49-F238E27FC236}">
                <a16:creationId xmlns:a16="http://schemas.microsoft.com/office/drawing/2014/main" id="{5FB62766-00C7-C882-1815-AF2B28C5E3FC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5787073" y="764378"/>
            <a:ext cx="599760" cy="599760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08C08559-B015-821C-B5FF-5F184CA0F734}"/>
              </a:ext>
            </a:extLst>
          </p:cNvPr>
          <p:cNvSpPr txBox="1"/>
          <p:nvPr/>
        </p:nvSpPr>
        <p:spPr>
          <a:xfrm>
            <a:off x="6334678" y="1009983"/>
            <a:ext cx="203543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t-LT" sz="1350" b="0" i="0" u="none" strike="noStrike" kern="1200" cap="none" spc="0" normalizeH="0" baseline="0" noProof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  <a:latin typeface="Foco"/>
                <a:ea typeface="+mn-ea"/>
                <a:cs typeface="+mn-cs"/>
              </a:rPr>
              <a:t>+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097100E-66E0-7908-3A11-D1B85902E02D}"/>
              </a:ext>
            </a:extLst>
          </p:cNvPr>
          <p:cNvSpPr txBox="1"/>
          <p:nvPr/>
        </p:nvSpPr>
        <p:spPr>
          <a:xfrm>
            <a:off x="5741600" y="1259671"/>
            <a:ext cx="722077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t-LT" sz="800" b="0" i="0" u="none" strike="noStrike" kern="1200" cap="none" spc="0" normalizeH="0" baseline="0" noProof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  <a:latin typeface="Foco"/>
                <a:ea typeface="+mn-ea"/>
                <a:cs typeface="+mn-cs"/>
              </a:rPr>
              <a:t>Sav. įmonės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21691DC0-32AD-52DB-7AAE-7ED7C5C69C5F}"/>
              </a:ext>
            </a:extLst>
          </p:cNvPr>
          <p:cNvSpPr txBox="1"/>
          <p:nvPr/>
        </p:nvSpPr>
        <p:spPr>
          <a:xfrm>
            <a:off x="465745" y="3575773"/>
            <a:ext cx="3812895" cy="6924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3429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t-LT" sz="1300" b="1" i="0" u="none" strike="noStrike" kern="1200" cap="none" spc="0" normalizeH="0" baseline="0" noProof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  <a:latin typeface="Foco"/>
                <a:ea typeface="+mn-ea"/>
                <a:cs typeface="+mn-cs"/>
              </a:rPr>
              <a:t>Techninės pagalbos priemonė </a:t>
            </a:r>
            <a:r>
              <a:rPr kumimoji="0" lang="lt-LT" sz="1300" b="0" i="0" u="none" strike="noStrike" kern="1200" cap="none" spc="0" normalizeH="0" baseline="0" noProof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  <a:latin typeface="Foco"/>
                <a:ea typeface="+mn-ea"/>
                <a:cs typeface="+mn-cs"/>
              </a:rPr>
              <a:t>rengiant paraišką, elektrinės pirkimo dokumentus, gaunant reikalingus leidimus, ieškant sklypų ir t.t.</a:t>
            </a:r>
            <a:endParaRPr lang="lt-LT" sz="1300" b="0" i="0" u="none" strike="noStrike" kern="1200" cap="none" spc="0" normalizeH="0" baseline="0" noProof="0">
              <a:ln>
                <a:noFill/>
              </a:ln>
              <a:solidFill>
                <a:srgbClr val="4D4D4D"/>
              </a:solidFill>
              <a:effectLst/>
              <a:uLnTx/>
              <a:uFillTx/>
              <a:latin typeface="Foco"/>
            </a:endParaRPr>
          </a:p>
        </p:txBody>
      </p:sp>
    </p:spTree>
    <p:extLst>
      <p:ext uri="{BB962C8B-B14F-4D97-AF65-F5344CB8AC3E}">
        <p14:creationId xmlns:p14="http://schemas.microsoft.com/office/powerpoint/2010/main" val="9732752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 descr="A solar panels in a field">
            <a:extLst>
              <a:ext uri="{FF2B5EF4-FFF2-40B4-BE49-F238E27FC236}">
                <a16:creationId xmlns:a16="http://schemas.microsoft.com/office/drawing/2014/main" id="{23C5DFBE-4514-6E0E-34A6-7D793321083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4585" y="598933"/>
            <a:ext cx="4368443" cy="326994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92B90B0-BD7F-1A92-D98A-F5240467468B}"/>
              </a:ext>
            </a:extLst>
          </p:cNvPr>
          <p:cNvSpPr txBox="1"/>
          <p:nvPr/>
        </p:nvSpPr>
        <p:spPr>
          <a:xfrm>
            <a:off x="876925" y="2320924"/>
            <a:ext cx="333531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t-LT" sz="2800" b="1" i="0" u="none" strike="noStrike" kern="0" cap="none" spc="0" normalizeH="0" baseline="0" noProof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</a:rPr>
              <a:t>Dėkoju už dėmesį.</a:t>
            </a:r>
          </a:p>
        </p:txBody>
      </p:sp>
      <p:pic>
        <p:nvPicPr>
          <p:cNvPr id="8" name="Content Placeholder 5" descr="A solar panels in a field">
            <a:extLst>
              <a:ext uri="{FF2B5EF4-FFF2-40B4-BE49-F238E27FC236}">
                <a16:creationId xmlns:a16="http://schemas.microsoft.com/office/drawing/2014/main" id="{5440588C-096E-5AA2-5143-256A138D6D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4604" y="598933"/>
            <a:ext cx="4368443" cy="326994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849847084"/>
      </p:ext>
    </p:extLst>
  </p:cSld>
  <p:clrMapOvr>
    <a:masterClrMapping/>
  </p:clrMapOvr>
</p:sld>
</file>

<file path=ppt/theme/theme1.xml><?xml version="1.0" encoding="utf-8"?>
<a:theme xmlns:a="http://schemas.openxmlformats.org/drawingml/2006/main" name="Energetikos1">
  <a:themeElements>
    <a:clrScheme name="Custom 37">
      <a:dk1>
        <a:srgbClr val="4D4D4D"/>
      </a:dk1>
      <a:lt1>
        <a:srgbClr val="FFFFFF"/>
      </a:lt1>
      <a:dk2>
        <a:srgbClr val="FFFFFF"/>
      </a:dk2>
      <a:lt2>
        <a:srgbClr val="8FC3EA"/>
      </a:lt2>
      <a:accent1>
        <a:srgbClr val="949494"/>
      </a:accent1>
      <a:accent2>
        <a:srgbClr val="BFD730"/>
      </a:accent2>
      <a:accent3>
        <a:srgbClr val="00B2BD"/>
      </a:accent3>
      <a:accent4>
        <a:srgbClr val="FFC000"/>
      </a:accent4>
      <a:accent5>
        <a:srgbClr val="7030A0"/>
      </a:accent5>
      <a:accent6>
        <a:srgbClr val="FF7F7F"/>
      </a:accent6>
      <a:hlink>
        <a:srgbClr val="BFD730"/>
      </a:hlink>
      <a:folHlink>
        <a:srgbClr val="FFC000"/>
      </a:folHlink>
    </a:clrScheme>
    <a:fontScheme name="Custom 1">
      <a:majorFont>
        <a:latin typeface="Foco"/>
        <a:ea typeface=""/>
        <a:cs typeface=""/>
      </a:majorFont>
      <a:minorFont>
        <a:latin typeface="Foco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Energetikos1" id="{29429016-11C3-4989-8D1C-13EBC6C01ACB}" vid="{2F4B0B70-B342-49F6-8F24-1CC76C55FD48}"/>
    </a:ext>
  </a:extLst>
</a:theme>
</file>

<file path=ppt/theme/theme2.xml><?xml version="1.0" encoding="utf-8"?>
<a:theme xmlns:a="http://schemas.openxmlformats.org/drawingml/2006/main" name="1_Energetikos1">
  <a:themeElements>
    <a:clrScheme name="Custom 41">
      <a:dk1>
        <a:srgbClr val="4D4D4D"/>
      </a:dk1>
      <a:lt1>
        <a:srgbClr val="FFFFFF"/>
      </a:lt1>
      <a:dk2>
        <a:srgbClr val="FFFFFF"/>
      </a:dk2>
      <a:lt2>
        <a:srgbClr val="8FC3EA"/>
      </a:lt2>
      <a:accent1>
        <a:srgbClr val="949494"/>
      </a:accent1>
      <a:accent2>
        <a:srgbClr val="BFD730"/>
      </a:accent2>
      <a:accent3>
        <a:srgbClr val="8FC3EA"/>
      </a:accent3>
      <a:accent4>
        <a:srgbClr val="FFC000"/>
      </a:accent4>
      <a:accent5>
        <a:srgbClr val="C00000"/>
      </a:accent5>
      <a:accent6>
        <a:srgbClr val="D0108C"/>
      </a:accent6>
      <a:hlink>
        <a:srgbClr val="BFD730"/>
      </a:hlink>
      <a:folHlink>
        <a:srgbClr val="FFC000"/>
      </a:folHlink>
    </a:clrScheme>
    <a:fontScheme name="Custom 1">
      <a:majorFont>
        <a:latin typeface="Foco"/>
        <a:ea typeface=""/>
        <a:cs typeface=""/>
      </a:majorFont>
      <a:minorFont>
        <a:latin typeface="Foco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Energetikos1" id="{29429016-11C3-4989-8D1C-13EBC6C01ACB}" vid="{2F4B0B70-B342-49F6-8F24-1CC76C55FD48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ListFieldsContentType" ma:contentTypeID="0x01010030D9DBA0AD9F4678BDDB4D5C3B1BB0E2000B7028C022D7F345A60887BB29820B25" ma:contentTypeVersion="2" ma:contentTypeDescription="" ma:contentTypeScope="" ma:versionID="ea5de3f56ab1e6ee9358ef28bc222931">
  <xsd:schema xmlns:xsd="http://www.w3.org/2001/XMLSchema" xmlns:xs="http://www.w3.org/2001/XMLSchema" xmlns:p="http://schemas.microsoft.com/office/2006/metadata/properties" xmlns:ns1="http://schemas.microsoft.com/sharepoint/v3" xmlns:ns2="e46cb747-5011-47ae-b7c1-c85f05896fcf" targetNamespace="http://schemas.microsoft.com/office/2006/metadata/properties" ma:root="true" ma:fieldsID="5094b8d2013bb9f9e43fe69bd1c9cf3d" ns1:_="" ns2:_="">
    <xsd:import namespace="http://schemas.microsoft.com/sharepoint/v3"/>
    <xsd:import namespace="e46cb747-5011-47ae-b7c1-c85f05896fcf"/>
    <xsd:element name="properties">
      <xsd:complexType>
        <xsd:sequence>
          <xsd:element name="documentManagement">
            <xsd:complexType>
              <xsd:all>
                <xsd:element ref="ns2:Viesas" minOccurs="0"/>
                <xsd:element ref="ns2:Pagrindinis" minOccurs="0"/>
                <xsd:element ref="ns2:Antrinis" minOccurs="0"/>
                <xsd:element ref="ns1:xd_ProgID" minOccurs="0"/>
                <xsd:element ref="ns1:TemplateUrl" minOccurs="0"/>
                <xsd:element ref="ns1:xd_Signature" minOccurs="0"/>
                <xsd:element ref="ns2:rusiavima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xd_ProgID" ma:index="6" nillable="true" ma:displayName="HTML failo saitas" ma:hidden="true" ma:internalName="xd_ProgID">
      <xsd:simpleType>
        <xsd:restriction base="dms:Text"/>
      </xsd:simpleType>
    </xsd:element>
    <xsd:element name="TemplateUrl" ma:index="7" nillable="true" ma:displayName="Šablono saitas" ma:hidden="true" ma:internalName="TemplateUrl">
      <xsd:simpleType>
        <xsd:restriction base="dms:Text"/>
      </xsd:simpleType>
    </xsd:element>
    <xsd:element name="xd_Signature" ma:index="8" nillable="true" ma:displayName="Pasirašyta" ma:hidden="true" ma:internalName="xd_Signature" ma:readOnly="true">
      <xsd:simpleType>
        <xsd:restriction base="dms:Boolea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46cb747-5011-47ae-b7c1-c85f05896fcf" elementFormDefault="qualified">
    <xsd:import namespace="http://schemas.microsoft.com/office/2006/documentManagement/types"/>
    <xsd:import namespace="http://schemas.microsoft.com/office/infopath/2007/PartnerControls"/>
    <xsd:element name="Viesas" ma:index="1" nillable="true" ma:displayName="Viešas" ma:default="0" ma:internalName="Viesas">
      <xsd:simpleType>
        <xsd:restriction base="dms:Boolean"/>
      </xsd:simpleType>
    </xsd:element>
    <xsd:element name="Pagrindinis" ma:index="2" nillable="true" ma:displayName="Priemonė" ma:default="0" ma:internalName="Pagrindinis">
      <xsd:simpleType>
        <xsd:restriction base="dms:Boolean"/>
      </xsd:simpleType>
    </xsd:element>
    <xsd:element name="Antrinis" ma:index="3" nillable="true" ma:displayName="Vykdymas" ma:default="0" ma:internalName="Antrinis">
      <xsd:simpleType>
        <xsd:restriction base="dms:Boolean"/>
      </xsd:simpleType>
    </xsd:element>
    <xsd:element name="rusiavimas" ma:index="9" nillable="true" ma:displayName="Rūšiavimas" ma:internalName="rusiavimas" ma:percentage="FALSE">
      <xsd:simpleType>
        <xsd:restriction base="dms:Number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/>
        <xsd:element ref="dc:title" minOccurs="0" maxOccurs="1" ma:index="0" ma:displayName="Antraštė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Viesas xmlns="e46cb747-5011-47ae-b7c1-c85f05896fcf">true</Viesas>
    <TemplateUrl xmlns="http://schemas.microsoft.com/sharepoint/v3" xsi:nil="true"/>
    <rusiavimas xmlns="e46cb747-5011-47ae-b7c1-c85f05896fcf">1</rusiavimas>
    <Pagrindinis xmlns="e46cb747-5011-47ae-b7c1-c85f05896fcf">false</Pagrindinis>
    <Antrinis xmlns="e46cb747-5011-47ae-b7c1-c85f05896fcf">true</Antrinis>
    <xd_ProgID xmlns="http://schemas.microsoft.com/sharepoint/v3" xsi:nil="true"/>
  </documentManagement>
</p:properties>
</file>

<file path=customXml/itemProps1.xml><?xml version="1.0" encoding="utf-8"?>
<ds:datastoreItem xmlns:ds="http://schemas.openxmlformats.org/officeDocument/2006/customXml" ds:itemID="{B231A72E-B718-497F-9909-B56C14E459E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EE70CBB0-50C5-4D01-9615-AFC3A5ABC860}"/>
</file>

<file path=customXml/itemProps3.xml><?xml version="1.0" encoding="utf-8"?>
<ds:datastoreItem xmlns:ds="http://schemas.openxmlformats.org/officeDocument/2006/customXml" ds:itemID="{4E05B568-6AA4-4F0A-AE22-4C6259575B12}">
  <ds:schemaRefs>
    <ds:schemaRef ds:uri="http://schemas.microsoft.com/office/2006/documentManagement/types"/>
    <ds:schemaRef ds:uri="http://purl.org/dc/dcmitype/"/>
    <ds:schemaRef ds:uri="http://schemas.openxmlformats.org/package/2006/metadata/core-properties"/>
    <ds:schemaRef ds:uri="ceb13544-2de7-41a1-a5dc-9edf743618e7"/>
    <ds:schemaRef ds:uri="http://purl.org/dc/elements/1.1/"/>
    <ds:schemaRef ds:uri="http://schemas.microsoft.com/office/2006/metadata/properties"/>
    <ds:schemaRef ds:uri="c08c7852-229f-4410-81d3-445b36e20b6b"/>
    <ds:schemaRef ds:uri="http://schemas.microsoft.com/office/infopath/2007/PartnerControls"/>
    <ds:schemaRef ds:uri="http://www.w3.org/XML/1998/namespace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32</TotalTime>
  <Words>930</Words>
  <Application>Microsoft Office PowerPoint</Application>
  <PresentationFormat>Demonstracija ekrane (16:9)</PresentationFormat>
  <Paragraphs>91</Paragraphs>
  <Slides>7</Slides>
  <Notes>2</Notes>
  <HiddenSlides>0</HiddenSlides>
  <MMClips>0</MMClips>
  <ScaleCrop>false</ScaleCrop>
  <HeadingPairs>
    <vt:vector size="6" baseType="variant">
      <vt:variant>
        <vt:lpstr>Naudojami šriftai</vt:lpstr>
      </vt:variant>
      <vt:variant>
        <vt:i4>8</vt:i4>
      </vt:variant>
      <vt:variant>
        <vt:lpstr>Tema</vt:lpstr>
      </vt:variant>
      <vt:variant>
        <vt:i4>2</vt:i4>
      </vt:variant>
      <vt:variant>
        <vt:lpstr>Skaidrių pavadinimai</vt:lpstr>
      </vt:variant>
      <vt:variant>
        <vt:i4>7</vt:i4>
      </vt:variant>
    </vt:vector>
  </HeadingPairs>
  <TitlesOfParts>
    <vt:vector size="17" baseType="lpstr">
      <vt:lpstr>Arial</vt:lpstr>
      <vt:lpstr>Arial,Sans-Serif</vt:lpstr>
      <vt:lpstr>Calibri</vt:lpstr>
      <vt:lpstr>Exo 2</vt:lpstr>
      <vt:lpstr>Foco</vt:lpstr>
      <vt:lpstr>Foco Light</vt:lpstr>
      <vt:lpstr>Times New Roman</vt:lpstr>
      <vt:lpstr>Wingdings</vt:lpstr>
      <vt:lpstr>Energetikos1</vt:lpstr>
      <vt:lpstr>1_Energetikos1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Energetikos ministerijos prezentacija</dc:title>
  <dc:creator>EM</dc:creator>
  <cp:lastModifiedBy>BĖČIŪTĖ Rūta</cp:lastModifiedBy>
  <cp:revision>2</cp:revision>
  <cp:lastPrinted>2023-07-17T10:02:25Z</cp:lastPrinted>
  <dcterms:created xsi:type="dcterms:W3CDTF">2016-04-12T04:42:49Z</dcterms:created>
  <dcterms:modified xsi:type="dcterms:W3CDTF">2024-03-27T07:50:05Z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0x01010030D9DBA0AD9F4678BDDB4D5C3B1BB0E2000B7028C022D7F345A60887BB29820B25</vt:lpwstr>
  </property>
</Properties>
</file>