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2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626D75BB-E5A8-487B-91D5-8D830547DF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4359B0B8-F928-412C-A54B-5CB318779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143AB635-98C1-4AD7-84D2-D3AFA7BE2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B4C436A4-37B0-46B2-9258-1094BF827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63F5580B-F2B2-4730-9B18-B5B49F379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0870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6B946BFB-60AC-4A0A-8153-18563F5C2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70A8B575-AD40-4E0B-B025-6B45BD8FE7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34C8A62-5237-4D13-954D-AC51BA87C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9D5B5D72-FFA9-43E1-9061-E9704E856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543ECBAF-5E71-462E-81CA-F4C5FAD28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76850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F8395B6-1D25-4586-BAF4-F1FDD85F7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6582ECA5-8494-448C-9FB2-1BD8A330A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BA4F682A-AB1F-457C-9CC4-BBCD4E384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54FF43E7-5193-46A5-B41A-B1594F960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0E98C52-CFFA-43B2-8D86-80FD3D0D8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08010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F286BAC-CB9F-4947-B64B-D5BCF406E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3287D1BF-40C0-495C-B3C6-5DBA1C2E73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3B76780A-78EB-4605-B1ED-3A8CF9D53B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B651ABB2-9AC1-40F7-8323-30CB6D887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412AF1E1-3B36-45AA-BCD9-36474DE4E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95CB832E-AFDC-4EC6-9D44-123AB9BCF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32199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1D26D54-5E08-43CB-9F99-9F5C8F805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E4BE48FC-CE6E-43F7-BF97-93D52F5E8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C8CB6A87-14D7-4825-89F1-AF1DA91CE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709B1020-3559-403E-B99D-29957201C2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70D859E1-DBB4-4A85-8595-A99F46F09E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56735C0D-4F47-432A-84B0-E4C969713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1F4EDDF1-0B16-4F14-B758-706EED66E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EAC07F3D-E586-4E3C-A29C-F53A438AA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61402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D303662-95D0-442E-8B75-594304673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7363B85F-2166-4E06-BCF4-4F89A0C5B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F3EE3BBA-4A1B-4F27-BB73-FEADAF64C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A0B24150-5976-43B5-9CAE-309AC8133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43107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7C9EA529-4112-44AE-8459-2E85D2F4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543BF810-B993-413E-BEF3-1B2F79D92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0BB938AE-C5F9-4873-A11E-10AED51CB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74007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415F774-9EAE-4332-BBE6-9C847FA0E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2FBB5B4-AA82-47BE-BE98-80A936135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991D0AEF-7E3B-4836-A37F-E664888D2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390AB97F-6C4B-424C-B45A-05EE699A8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3807576D-0CFE-44EA-B5ED-3D803F4A0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0D87D7B8-04D6-4461-821B-AA3C76068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85009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14AEE9A-56D4-46DD-9B64-4CED051C5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D00C7768-6E3D-4B40-B0AB-AD9829AFCF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E3EE32CB-E379-4D78-97F5-98A6ABD200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25B1B01D-C185-4361-BE2A-22B2B14C5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E38C9575-66BA-49F0-91B4-F6DC7DA05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E96890AB-1A71-4DBF-853C-13D88A119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4144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89DAD45-110C-4BD1-8B40-2082C807D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CA63098C-F148-452D-B877-F87358249D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1AC61975-8F77-40B9-A017-1558AB701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EBD66BF7-315D-43B0-81B7-2942B2426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B5E801A7-C3C4-44A0-B92E-786477209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7579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AAA39E3F-F637-4868-AF5F-36297A53AB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71C10A18-5A2D-4B72-BD42-7C2EE9B8B4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CEDA320-7401-4C76-A4D1-31051377B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35CC1A36-CAA8-4D2F-AE5D-83A67E20E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0373A7E5-3F6C-4166-BB5F-6114A94C5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2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C87018BE-9BA4-42CE-A707-E3B9F8248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94CC03D4-8561-43E3-890C-6D67BA9E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F7CB91E-761B-449C-AC85-63DDB062E0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F4230-7D89-42DA-9ED4-D4A9B71540D3}" type="datetimeFigureOut">
              <a:rPr lang="lt-LT" smtClean="0"/>
              <a:t>2023-02-06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E7925B7-84BE-440D-ADF7-B80E030F04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A5A09C5-712F-4F95-BD85-53426858F9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697D0-89B8-481E-A2AD-13CA78AEC91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21901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52C9A21-27D9-41B2-B6E0-D9878EFE9F56}"/>
              </a:ext>
            </a:extLst>
          </p:cNvPr>
          <p:cNvSpPr txBox="1">
            <a:spLocks/>
          </p:cNvSpPr>
          <p:nvPr/>
        </p:nvSpPr>
        <p:spPr>
          <a:xfrm>
            <a:off x="460438" y="1840379"/>
            <a:ext cx="9794534" cy="10245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b="1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Apibendrinti rizikų vertinimo ir atliktų auditų rezultatų kriterijai</a:t>
            </a:r>
          </a:p>
          <a:p>
            <a:r>
              <a:rPr lang="lt-LT" b="1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įstaigų funkcijoms ir vietai viešojo administravimo sistemoje: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85F1AD-9A24-4AB6-B619-B855BA1B7D73}"/>
              </a:ext>
            </a:extLst>
          </p:cNvPr>
          <p:cNvSpPr txBox="1"/>
          <p:nvPr/>
        </p:nvSpPr>
        <p:spPr>
          <a:xfrm>
            <a:off x="813922" y="3262820"/>
            <a:ext cx="924420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22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nebūdingų, su įstatymų leidžiamosios valdžios sritimi tiesiogiai nesusijusių funkcijų atsisakymas;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22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funkcijų nedubliavimas;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22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gerosios valdysenos principų įgyvendinimo užtikrinimas ir politikos formavimo, įgyvendinimo ir priežiūros funkcijų atskyrimas.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EE6440-171D-4D99-84CE-D567D11761D1}"/>
              </a:ext>
            </a:extLst>
          </p:cNvPr>
          <p:cNvSpPr txBox="1"/>
          <p:nvPr/>
        </p:nvSpPr>
        <p:spPr>
          <a:xfrm>
            <a:off x="813922" y="5517866"/>
            <a:ext cx="92442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b="1" u="sng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Svarbu! </a:t>
            </a:r>
            <a:r>
              <a:rPr lang="lt-LT" sz="22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Išlaikyti Konstitucinį valdžių atidalijimo ir jų atsakomybių sąveikos pusiausvyros principą.</a:t>
            </a:r>
          </a:p>
        </p:txBody>
      </p:sp>
      <p:pic>
        <p:nvPicPr>
          <p:cNvPr id="11" name="Grafinis elementas 10">
            <a:extLst>
              <a:ext uri="{FF2B5EF4-FFF2-40B4-BE49-F238E27FC236}">
                <a16:creationId xmlns:a16="http://schemas.microsoft.com/office/drawing/2014/main" id="{DD9A740C-CC5E-43F6-B46D-8D089ECE2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8260" y="289687"/>
            <a:ext cx="2518223" cy="946852"/>
          </a:xfrm>
          <a:prstGeom prst="rect">
            <a:avLst/>
          </a:prstGeom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C9272F2A-9922-4190-80B5-C31E40F872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972" y="0"/>
            <a:ext cx="19370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55455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11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Props1.xml><?xml version="1.0" encoding="utf-8"?>
<ds:datastoreItem xmlns:ds="http://schemas.openxmlformats.org/officeDocument/2006/customXml" ds:itemID="{B33E3534-A4B1-4040-92B8-C95256BD0AA3}"/>
</file>

<file path=customXml/itemProps2.xml><?xml version="1.0" encoding="utf-8"?>
<ds:datastoreItem xmlns:ds="http://schemas.openxmlformats.org/officeDocument/2006/customXml" ds:itemID="{97C3D8ED-2B04-4845-94E3-983D3D504CE0}"/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59</Words>
  <Application>Microsoft Office PowerPoint</Application>
  <PresentationFormat>Plačiaekranė</PresentationFormat>
  <Paragraphs>6</Paragraphs>
  <Slides>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Fira Sans</vt:lpstr>
      <vt:lpstr>„Office“ tema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Kazmežas Tomkovskis</dc:creator>
  <cp:lastModifiedBy>Kazmežas Tomkovskis</cp:lastModifiedBy>
  <cp:revision>14</cp:revision>
  <dcterms:created xsi:type="dcterms:W3CDTF">2023-02-06T12:25:12Z</dcterms:created>
  <dcterms:modified xsi:type="dcterms:W3CDTF">2023-02-06T13:43:34Z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</Properties>
</file>