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5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</p:sldIdLst>
  <p:sldSz cx="16256000" cy="9144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 varScale="1">
        <p:scale>
          <a:sx n="79" d="100"/>
          <a:sy n="79" d="100"/>
        </p:scale>
        <p:origin x="798" y="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3" Type="http://schemas.openxmlformats.org/officeDocument/2006/relationships/customXml" Target="../customXml/item3.xml"/><Relationship Id="rId21" Type="http://schemas.openxmlformats.org/officeDocument/2006/relationships/theme" Target="theme/theme1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0" Type="http://schemas.openxmlformats.org/officeDocument/2006/relationships/viewProps" Target="viewProps.xml"/><Relationship Id="rId16" Type="http://schemas.openxmlformats.org/officeDocument/2006/relationships/slide" Target="slides/slide11.xml"/><Relationship Id="rId11" Type="http://schemas.openxmlformats.org/officeDocument/2006/relationships/slide" Target="slides/slide6.xml"/><Relationship Id="rId6" Type="http://schemas.openxmlformats.org/officeDocument/2006/relationships/slide" Target="slides/slide1.xml"/><Relationship Id="rId5" Type="http://schemas.openxmlformats.org/officeDocument/2006/relationships/slideMaster" Target="slideMasters/slideMaster1.xml"/><Relationship Id="rId15" Type="http://schemas.openxmlformats.org/officeDocument/2006/relationships/slide" Target="slides/slide10.xml"/><Relationship Id="rId10" Type="http://schemas.openxmlformats.org/officeDocument/2006/relationships/slide" Target="slides/slide5.xml"/><Relationship Id="rId19" Type="http://schemas.openxmlformats.org/officeDocument/2006/relationships/presProps" Target="presProps.xml"/><Relationship Id="rId4" Type="http://schemas.openxmlformats.org/officeDocument/2006/relationships/customXml" Target="../customXml/item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3/5/2026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3/5/2026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3/5/2026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3/5/2026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kumentas" ma:contentTypeID="0x0101004286707E91598248B15097CD38408A11" ma:contentTypeVersion="1" ma:contentTypeDescription="Kurkite naują dokumentą." ma:contentTypeScope="" ma:versionID="cf7d10f6db9baa3d5d222fd044bb7f87">
  <xsd:schema xmlns:xsd="http://www.w3.org/2001/XMLSchema" xmlns:xs="http://www.w3.org/2001/XMLSchema" xmlns:p="http://schemas.microsoft.com/office/2006/metadata/properties" xmlns:ns2="28130d43-1b56-4a10-ad88-2cd38123f4c1" targetNamespace="http://schemas.microsoft.com/office/2006/metadata/properties" ma:root="true" ma:fieldsID="8371bbb0e07aa477de93ed9326d97380" ns2:_="">
    <xsd:import namespace="28130d43-1b56-4a10-ad88-2cd38123f4c1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2:SharedWithUser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8130d43-1b56-4a10-ad88-2cd38123f4c1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kumento ID reikšmė" ma:description="Dokumento ID reikšmė, priskirta šiam elementui." ma:internalName="_dlc_DocId" ma:readOnly="true">
      <xsd:simpleType>
        <xsd:restriction base="dms:Text"/>
      </xsd:simpleType>
    </xsd:element>
    <xsd:element name="_dlc_DocIdUrl" ma:index="9" nillable="true" ma:displayName="Dokumento ID" ma:description="Nuolatinis saitas į šį dokumentą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  <xsd:element name="SharedWithUsers" ma:index="11" nillable="true" ma:displayName="Bendrinama su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urinio tipas"/>
        <xsd:element ref="dc:title" minOccurs="0" maxOccurs="1" ma:index="4" ma:displayName="Antraštė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Version=15.0.0.0,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Version=15.0.0.0,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Version=15.0.0.0,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Version=15.0.0.0, Culture=neutral, PublicKeyToken=71e9bce111e9429c</Assembly>
    <Class>Microsoft.Office.DocumentManagement.Internal.DocIdHandler</Class>
    <Data/>
    <Filter/>
  </Receiver>
</spe:Receiver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ListFieldsContentType" ma:contentTypeID="0x01010030D9DBA0AD9F4678BDDB4D5C3B1BB0E2007E73DF14C9753E449DF9025D61A17F23" ma:contentTypeVersion="2" ma:contentTypeDescription="" ma:contentTypeScope="" ma:versionID="5532d9f8ee81d4d16bc4b1b8dc512328">
  <xsd:schema xmlns:xsd="http://www.w3.org/2001/XMLSchema" xmlns:xs="http://www.w3.org/2001/XMLSchema" xmlns:p="http://schemas.microsoft.com/office/2006/metadata/properties" xmlns:ns1="http://schemas.microsoft.com/sharepoint/v3" xmlns:ns2="4a6cae65-3fae-4748-a4e1-59d3bb63688c" targetNamespace="http://schemas.microsoft.com/office/2006/metadata/properties" ma:root="true" ma:fieldsID="7985e761438e30e6f5576d0d31d54dca" ns1:_="" ns2:_="">
    <xsd:import namespace="http://schemas.microsoft.com/sharepoint/v3"/>
    <xsd:import namespace="4a6cae65-3fae-4748-a4e1-59d3bb63688c"/>
    <xsd:element name="properties">
      <xsd:complexType>
        <xsd:sequence>
          <xsd:element name="documentManagement">
            <xsd:complexType>
              <xsd:all>
                <xsd:element ref="ns2:Viesas" minOccurs="0"/>
                <xsd:element ref="ns2:Pagrindinis" minOccurs="0"/>
                <xsd:element ref="ns2:Antrinis" minOccurs="0"/>
                <xsd:element ref="ns1:xd_ProgID" minOccurs="0"/>
                <xsd:element ref="ns1:TemplateUrl" minOccurs="0"/>
                <xsd:element ref="ns1:xd_Signature" minOccurs="0"/>
                <xsd:element ref="ns2:rusiavima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xd_ProgID" ma:index="6" nillable="true" ma:displayName="HTML failo saitas" ma:hidden="true" ma:internalName="xd_ProgID">
      <xsd:simpleType>
        <xsd:restriction base="dms:Text"/>
      </xsd:simpleType>
    </xsd:element>
    <xsd:element name="TemplateUrl" ma:index="7" nillable="true" ma:displayName="Šablono saitas" ma:hidden="true" ma:internalName="TemplateUrl">
      <xsd:simpleType>
        <xsd:restriction base="dms:Text"/>
      </xsd:simpleType>
    </xsd:element>
    <xsd:element name="xd_Signature" ma:index="8" nillable="true" ma:displayName="Pasirašyta" ma:hidden="true" ma:internalName="xd_Signature" ma:readOnly="true">
      <xsd:simpleType>
        <xsd:restriction base="dms:Boolea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6cae65-3fae-4748-a4e1-59d3bb63688c" elementFormDefault="qualified">
    <xsd:import namespace="http://schemas.microsoft.com/office/2006/documentManagement/types"/>
    <xsd:import namespace="http://schemas.microsoft.com/office/infopath/2007/PartnerControls"/>
    <xsd:element name="Viesas" ma:index="1" nillable="true" ma:displayName="Viešas" ma:default="0" ma:internalName="Viesas">
      <xsd:simpleType>
        <xsd:restriction base="dms:Boolean"/>
      </xsd:simpleType>
    </xsd:element>
    <xsd:element name="Pagrindinis" ma:index="2" nillable="true" ma:displayName="Priemonė" ma:default="0" ma:internalName="Pagrindinis">
      <xsd:simpleType>
        <xsd:restriction base="dms:Boolean"/>
      </xsd:simpleType>
    </xsd:element>
    <xsd:element name="Antrinis" ma:index="3" nillable="true" ma:displayName="Vykdymas" ma:default="0" ma:internalName="Antrinis">
      <xsd:simpleType>
        <xsd:restriction base="dms:Boolean"/>
      </xsd:simpleType>
    </xsd:element>
    <xsd:element name="rusiavimas" ma:index="9" nillable="true" ma:displayName="Rūšiavimas" ma:internalName="rusiavimas" ma:percentage="FALSE">
      <xsd:simpleType>
        <xsd:restriction base="dms:Number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/>
        <xsd:element ref="dc:title" minOccurs="0" maxOccurs="1" ma:index="0" ma:displayName="Antraštė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4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Pagrindinis xmlns="4a6cae65-3fae-4748-a4e1-59d3bb63688c">true</Pagrindinis>
    <TemplateUrl xmlns="http://schemas.microsoft.com/sharepoint/v3" xsi:nil="true"/>
    <Viesas xmlns="4a6cae65-3fae-4748-a4e1-59d3bb63688c">true</Viesas>
    <Antrinis xmlns="4a6cae65-3fae-4748-a4e1-59d3bb63688c">false</Antrinis>
    <rusiavimas xmlns="4a6cae65-3fae-4748-a4e1-59d3bb63688c" xsi:nil="true"/>
    <xd_ProgID xmlns="http://schemas.microsoft.com/sharepoint/v3" xsi:nil="true"/>
  </documentManagement>
</p:properties>
</file>

<file path=customXml/itemProps1.xml><?xml version="1.0" encoding="utf-8"?>
<ds:datastoreItem xmlns:ds="http://schemas.openxmlformats.org/officeDocument/2006/customXml" ds:itemID="{465046AF-6D7B-4D9C-8104-AA5F966E89E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8130d43-1b56-4a10-ad88-2cd38123f4c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D4FACF32-0F70-4124-9DF2-59704EB41915}">
  <ds:schemaRefs>
    <ds:schemaRef ds:uri="http://schemas.microsoft.com/sharepoint/events"/>
  </ds:schemaRefs>
</ds:datastoreItem>
</file>

<file path=customXml/itemProps3.xml><?xml version="1.0" encoding="utf-8"?>
<ds:datastoreItem xmlns:ds="http://schemas.openxmlformats.org/officeDocument/2006/customXml" ds:itemID="{F573A7B7-7269-46B4-B136-DCF78F2F8015}"/>
</file>

<file path=customXml/itemProps4.xml><?xml version="1.0" encoding="utf-8"?>
<ds:datastoreItem xmlns:ds="http://schemas.openxmlformats.org/officeDocument/2006/customXml" ds:itemID="{8132721B-A580-4D03-8822-60C2B8DD92D9}">
  <ds:schemaRefs>
    <ds:schemaRef ds:uri="http://schemas.microsoft.com/office/2006/documentManagement/types"/>
    <ds:schemaRef ds:uri="http://purl.org/dc/terms/"/>
    <ds:schemaRef ds:uri="http://purl.org/dc/dcmitype/"/>
    <ds:schemaRef ds:uri="http://purl.org/dc/elements/1.1/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28130d43-1b56-4a10-ad88-2cd38123f4c1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Pasirinktinai</PresentationFormat>
  <Paragraphs>0</Paragraphs>
  <Slides>13</Slides>
  <Notes>0</Notes>
  <HiddenSlides>0</HiddenSlides>
  <MMClips>0</MMClips>
  <ScaleCrop>false</ScaleCrop>
  <HeadingPairs>
    <vt:vector size="6" baseType="variant">
      <vt:variant>
        <vt:lpstr>Naudojami šriftai</vt:lpstr>
      </vt:variant>
      <vt:variant>
        <vt:i4>2</vt:i4>
      </vt:variant>
      <vt:variant>
        <vt:lpstr>Tema</vt:lpstr>
      </vt:variant>
      <vt:variant>
        <vt:i4>1</vt:i4>
      </vt:variant>
      <vt:variant>
        <vt:lpstr>Skaidrių pavadinimai</vt:lpstr>
      </vt:variant>
      <vt:variant>
        <vt:i4>13</vt:i4>
      </vt:variant>
    </vt:vector>
  </HeadingPairs>
  <TitlesOfParts>
    <vt:vector size="16" baseType="lpstr">
      <vt:lpstr>Arial</vt:lpstr>
      <vt:lpstr>Calibri</vt:lpstr>
      <vt:lpstr>Office Theme</vt:lpstr>
      <vt:lpstr>„PowerPoint“ pateiktis</vt:lpstr>
      <vt:lpstr>„PowerPoint“ pateiktis</vt:lpstr>
      <vt:lpstr>„PowerPoint“ pateiktis</vt:lpstr>
      <vt:lpstr>„PowerPoint“ pateiktis</vt:lpstr>
      <vt:lpstr>„PowerPoint“ pateiktis</vt:lpstr>
      <vt:lpstr>„PowerPoint“ pateiktis</vt:lpstr>
      <vt:lpstr>„PowerPoint“ pateiktis</vt:lpstr>
      <vt:lpstr>„PowerPoint“ pateiktis</vt:lpstr>
      <vt:lpstr>„PowerPoint“ pateiktis</vt:lpstr>
      <vt:lpstr>„PowerPoint“ pateiktis</vt:lpstr>
      <vt:lpstr>„PowerPoint“ pateiktis</vt:lpstr>
      <vt:lpstr>„PowerPoint“ pateiktis</vt:lpstr>
      <vt:lpstr>„PowerPoint“ pateiktis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Pristatymas</dc:title>
  <dc:creator>Seimas</dc:creator>
  <cp:lastModifiedBy>VINGRYTĖ Lina</cp:lastModifiedBy>
  <cp:revision>3</cp:revision>
  <dcterms:created xsi:type="dcterms:W3CDTF">2006-08-16T00:00:00Z</dcterms:created>
  <dcterms:modified xsi:type="dcterms:W3CDTF">2026-03-05T11:53:50Z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0x01010030D9DBA0AD9F4678BDDB4D5C3B1BB0E2007E73DF14C9753E449DF9025D61A17F23</vt:lpwstr>
  </property>
</Properties>
</file>