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presentation.xml" ContentType="application/vnd.openxmlformats-officedocument.presentationml.presentation.main+xml"/>
  <Override PartName="/ppt/slides/slide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diagrams/colors2.xml" ContentType="application/vnd.openxmlformats-officedocument.drawingml.diagramColors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1.xml" ContentType="application/vnd.openxmlformats-officedocument.themeOverride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charts/style1.xml" ContentType="application/vnd.ms-office.chartstyle+xml"/>
  <Override PartName="/ppt/charts/chart1.xml" ContentType="application/vnd.openxmlformats-officedocument.drawingml.chart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diagrams/drawing2.xml" ContentType="application/vnd.ms-office.drawingml.diagramDrawing+xml"/>
  <Override PartName="/ppt/diagrams/quickStyle2.xml" ContentType="application/vnd.openxmlformats-officedocument.drawingml.diagramStyle+xml"/>
  <Override PartName="/ppt/charts/colors1.xml" ContentType="application/vnd.ms-office.chartcolorstyle+xml"/>
  <Override PartName="/ppt/diagrams/layout2.xml" ContentType="application/vnd.openxmlformats-officedocument.drawingml.diagramLayout+xml"/>
  <Override PartName="/ppt/commentAuthors.xml" ContentType="application/vnd.openxmlformats-officedocument.presentationml.commentAuthor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1971" r:id="rId2"/>
    <p:sldId id="2077" r:id="rId3"/>
    <p:sldId id="2078" r:id="rId4"/>
    <p:sldId id="2087" r:id="rId5"/>
    <p:sldId id="2090" r:id="rId6"/>
    <p:sldId id="2089" r:id="rId7"/>
    <p:sldId id="2092" r:id="rId8"/>
    <p:sldId id="2071" r:id="rId9"/>
    <p:sldId id="2082" r:id="rId10"/>
    <p:sldId id="2085" r:id="rId11"/>
  </p:sldIdLst>
  <p:sldSz cx="24377650" cy="13716000"/>
  <p:notesSz cx="7010400" cy="9296400"/>
  <p:defaultTextStyle>
    <a:defPPr>
      <a:defRPr lang="en-US"/>
    </a:defPPr>
    <a:lvl1pPr marL="0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4217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434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2651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6868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1086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5303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399520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3737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33" userDrawn="1">
          <p15:clr>
            <a:srgbClr val="A4A3A4"/>
          </p15:clr>
        </p15:guide>
        <p15:guide id="4" pos="14278" userDrawn="1">
          <p15:clr>
            <a:srgbClr val="A4A3A4"/>
          </p15:clr>
        </p15:guide>
        <p15:guide id="5" pos="1078" userDrawn="1">
          <p15:clr>
            <a:srgbClr val="A4A3A4"/>
          </p15:clr>
        </p15:guide>
        <p15:guide id="7" pos="7678" userDrawn="1">
          <p15:clr>
            <a:srgbClr val="A4A3A4"/>
          </p15:clr>
        </p15:guide>
        <p15:guide id="8" orient="horz" pos="5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aroldas Sabulis" initials="HS" lastIdx="3" clrIdx="0">
    <p:extLst>
      <p:ext uri="{19B8F6BF-5375-455C-9EA6-DF929625EA0E}">
        <p15:presenceInfo xmlns:p15="http://schemas.microsoft.com/office/powerpoint/2012/main" userId="S-1-5-21-4209697224-3871758227-447121003-2698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0109"/>
    <a:srgbClr val="3B1F4D"/>
    <a:srgbClr val="03D1AF"/>
    <a:srgbClr val="000000"/>
    <a:srgbClr val="FF7043"/>
    <a:srgbClr val="7F7F7F"/>
    <a:srgbClr val="C9CBCD"/>
    <a:srgbClr val="EAEAEA"/>
    <a:srgbClr val="D9DBDC"/>
    <a:srgbClr val="D5D7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D7B26C5-4107-4FEC-AEDC-1716B250A1EF}" styleName="Šviesus stilius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27102A9-8310-4765-A935-A1911B00CA55}" styleName="Šviesus stilius 1 – paryškinimas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8D230F3-CF80-4859-8CE7-A43EE81993B5}" styleName="Šviesus stilius 1 – paryškinimas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73A0DAA-6AF3-43AB-8588-CEC1D06C72B9}" styleName="Vidutinis stiliu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3312" autoAdjust="0"/>
  </p:normalViewPr>
  <p:slideViewPr>
    <p:cSldViewPr snapToGrid="0" snapToObjects="1">
      <p:cViewPr varScale="1">
        <p:scale>
          <a:sx n="28" d="100"/>
          <a:sy n="28" d="100"/>
        </p:scale>
        <p:origin x="1000" y="28"/>
      </p:cViewPr>
      <p:guideLst>
        <p:guide orient="horz" pos="2233"/>
        <p:guide pos="14278"/>
        <p:guide pos="1078"/>
        <p:guide pos="7678"/>
        <p:guide orient="horz" pos="52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notesViewPr>
    <p:cSldViewPr snapToGrid="0" snapToObjects="1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darbalapis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225395205345302E-2"/>
          <c:y val="5.8988860646127197E-2"/>
          <c:w val="0.80033462219408169"/>
          <c:h val="0.86099272874429145"/>
        </c:manualLayout>
      </c:layout>
      <c:doughnutChart>
        <c:varyColors val="1"/>
        <c:ser>
          <c:idx val="0"/>
          <c:order val="0"/>
          <c:tx>
            <c:strRef>
              <c:f>Lapas1!$B$1</c:f>
              <c:strCache>
                <c:ptCount val="1"/>
                <c:pt idx="0">
                  <c:v>Stulpelis1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c:spPr>
          <c:explosion val="1"/>
          <c:dPt>
            <c:idx val="0"/>
            <c:bubble3D val="0"/>
            <c:spPr>
              <a:solidFill>
                <a:schemeClr val="bg1">
                  <a:lumMod val="50000"/>
                </a:schemeClr>
              </a:solidFill>
              <a:ln w="1905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706-437D-871B-0AD11C159972}"/>
              </c:ext>
            </c:extLst>
          </c:dPt>
          <c:dPt>
            <c:idx val="1"/>
            <c:bubble3D val="0"/>
            <c:spPr>
              <a:solidFill>
                <a:schemeClr val="accent4">
                  <a:lumMod val="50000"/>
                </a:schemeClr>
              </a:solidFill>
              <a:ln w="1905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706-437D-871B-0AD11C159972}"/>
              </c:ext>
            </c:extLst>
          </c:dPt>
          <c:dPt>
            <c:idx val="2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706-437D-871B-0AD11C159972}"/>
              </c:ext>
            </c:extLst>
          </c:dPt>
          <c:dPt>
            <c:idx val="3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2706-437D-871B-0AD11C159972}"/>
              </c:ext>
            </c:extLst>
          </c:dPt>
          <c:dPt>
            <c:idx val="4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2706-437D-871B-0AD11C159972}"/>
              </c:ext>
            </c:extLst>
          </c:dPt>
          <c:dLbls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800" b="1" i="0" u="none" strike="noStrike" kern="1200" baseline="0">
                      <a:solidFill>
                        <a:schemeClr val="tx2">
                          <a:lumMod val="5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lt-L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800" b="1" i="0" u="none" strike="noStrike" kern="1200" baseline="0">
                      <a:solidFill>
                        <a:schemeClr val="tx2">
                          <a:lumMod val="5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lt-L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Lapas1!$A$2:$A$4</c:f>
              <c:strCache>
                <c:ptCount val="3"/>
                <c:pt idx="0">
                  <c:v>Žinotų</c:v>
                </c:pt>
                <c:pt idx="1">
                  <c:v>Nežinotų</c:v>
                </c:pt>
                <c:pt idx="2">
                  <c:v>Neatsakė</c:v>
                </c:pt>
              </c:strCache>
            </c:strRef>
          </c:cat>
          <c:val>
            <c:numRef>
              <c:f>Lapas1!$B$2:$B$4</c:f>
              <c:numCache>
                <c:formatCode>0%</c:formatCode>
                <c:ptCount val="3"/>
                <c:pt idx="0">
                  <c:v>0.38</c:v>
                </c:pt>
                <c:pt idx="1">
                  <c:v>0.56000000000000005</c:v>
                </c:pt>
                <c:pt idx="2">
                  <c:v>0.06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2706-437D-871B-0AD11C1599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6"/>
        <c:holeSize val="75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3258450253439026"/>
          <c:y val="0.38654435871181836"/>
          <c:w val="0.30707477135571376"/>
          <c:h val="0.1865600380876466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0" i="0" u="none" strike="noStrike" kern="1200" baseline="0">
              <a:solidFill>
                <a:schemeClr val="tx2">
                  <a:lumMod val="50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FB6305-2827-4208-B477-222D2A9AB6C4}" type="doc">
      <dgm:prSet loTypeId="urn:microsoft.com/office/officeart/2005/8/layout/hierarchy4" loCatId="hierarchy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lt-LT"/>
        </a:p>
      </dgm:t>
    </dgm:pt>
    <dgm:pt modelId="{67CF5FC1-E9B7-4DEB-8569-96EB149C2A20}">
      <dgm:prSet phldrT="[Tekstas]" custT="1"/>
      <dgm:spPr/>
      <dgm:t>
        <a:bodyPr/>
        <a:lstStyle/>
        <a:p>
          <a:r>
            <a:rPr lang="lt-LT" sz="4400" b="1" dirty="0" smtClean="0">
              <a:solidFill>
                <a:schemeClr val="accent1"/>
              </a:solidFill>
            </a:rPr>
            <a:t>Pasirengimo užtikrinimas</a:t>
          </a:r>
          <a:endParaRPr lang="lt-LT" sz="4400" b="1" dirty="0">
            <a:solidFill>
              <a:schemeClr val="accent1"/>
            </a:solidFill>
          </a:endParaRPr>
        </a:p>
      </dgm:t>
    </dgm:pt>
    <dgm:pt modelId="{B05A8617-FEBB-4EA8-8CA3-59447C11FBC8}" type="parTrans" cxnId="{CF86C4BB-BE26-47AC-8588-F76A2C5C7895}">
      <dgm:prSet/>
      <dgm:spPr/>
      <dgm:t>
        <a:bodyPr/>
        <a:lstStyle/>
        <a:p>
          <a:endParaRPr lang="lt-LT" sz="4400">
            <a:solidFill>
              <a:schemeClr val="tx2"/>
            </a:solidFill>
          </a:endParaRPr>
        </a:p>
      </dgm:t>
    </dgm:pt>
    <dgm:pt modelId="{523DD146-CA18-4471-8A6F-F33B7E07708C}" type="sibTrans" cxnId="{CF86C4BB-BE26-47AC-8588-F76A2C5C7895}">
      <dgm:prSet/>
      <dgm:spPr/>
      <dgm:t>
        <a:bodyPr/>
        <a:lstStyle/>
        <a:p>
          <a:endParaRPr lang="lt-LT" sz="4400">
            <a:solidFill>
              <a:schemeClr val="tx2"/>
            </a:solidFill>
          </a:endParaRPr>
        </a:p>
      </dgm:t>
    </dgm:pt>
    <dgm:pt modelId="{6CC13A80-7AB0-482B-929D-03BBB2EB8BC4}">
      <dgm:prSet phldrT="[Tekstas]" custT="1"/>
      <dgm:spPr/>
      <dgm:t>
        <a:bodyPr/>
        <a:lstStyle/>
        <a:p>
          <a:r>
            <a:rPr lang="lt-LT" sz="3600" dirty="0" smtClean="0"/>
            <a:t>Civilinės saugos pratybos</a:t>
          </a:r>
          <a:endParaRPr lang="lt-LT" sz="3600" dirty="0"/>
        </a:p>
      </dgm:t>
    </dgm:pt>
    <dgm:pt modelId="{1D0D7A38-EFFA-4C66-9211-66CCC1E0DBBF}" type="parTrans" cxnId="{E475D0AA-A6B6-421F-AC39-073A717C202E}">
      <dgm:prSet custT="1"/>
      <dgm:spPr/>
      <dgm:t>
        <a:bodyPr/>
        <a:lstStyle/>
        <a:p>
          <a:endParaRPr lang="lt-LT" sz="4400">
            <a:solidFill>
              <a:schemeClr val="tx2"/>
            </a:solidFill>
          </a:endParaRPr>
        </a:p>
      </dgm:t>
    </dgm:pt>
    <dgm:pt modelId="{7F8DC87F-A3C2-4E1C-A7F2-7F0C754FE6D3}" type="sibTrans" cxnId="{E475D0AA-A6B6-421F-AC39-073A717C202E}">
      <dgm:prSet/>
      <dgm:spPr/>
      <dgm:t>
        <a:bodyPr/>
        <a:lstStyle/>
        <a:p>
          <a:endParaRPr lang="lt-LT" sz="4400">
            <a:solidFill>
              <a:schemeClr val="tx2"/>
            </a:solidFill>
          </a:endParaRPr>
        </a:p>
      </dgm:t>
    </dgm:pt>
    <dgm:pt modelId="{44B8FA4B-01D5-4C8A-9178-E4385E6D3192}">
      <dgm:prSet phldrT="[Tekstas]" custT="1"/>
      <dgm:spPr/>
      <dgm:t>
        <a:bodyPr/>
        <a:lstStyle/>
        <a:p>
          <a:r>
            <a:rPr lang="lt-LT" sz="3600" dirty="0" smtClean="0"/>
            <a:t>Valstybinis gyventojų apsaugos planas branduolinės ar radiologinės avarijos atveju („Branduolio planas“)</a:t>
          </a:r>
          <a:endParaRPr lang="lt-LT" sz="3600" dirty="0"/>
        </a:p>
      </dgm:t>
    </dgm:pt>
    <dgm:pt modelId="{FDC58251-902F-41E6-969C-D3AC35AC26E1}" type="parTrans" cxnId="{F994A465-862D-426B-B48D-0968F7D39C4D}">
      <dgm:prSet custT="1"/>
      <dgm:spPr/>
      <dgm:t>
        <a:bodyPr/>
        <a:lstStyle/>
        <a:p>
          <a:endParaRPr lang="lt-LT" sz="4400">
            <a:solidFill>
              <a:schemeClr val="tx2"/>
            </a:solidFill>
          </a:endParaRPr>
        </a:p>
      </dgm:t>
    </dgm:pt>
    <dgm:pt modelId="{6A768B76-BB0D-49A9-99CE-8E91AD6B3DD4}" type="sibTrans" cxnId="{F994A465-862D-426B-B48D-0968F7D39C4D}">
      <dgm:prSet/>
      <dgm:spPr/>
      <dgm:t>
        <a:bodyPr/>
        <a:lstStyle/>
        <a:p>
          <a:endParaRPr lang="lt-LT" sz="4400">
            <a:solidFill>
              <a:schemeClr val="tx2"/>
            </a:solidFill>
          </a:endParaRPr>
        </a:p>
      </dgm:t>
    </dgm:pt>
    <dgm:pt modelId="{55E2DF48-C85C-41F4-91FC-8575B2D1E48C}">
      <dgm:prSet phldrT="[Tekstas]" custT="1"/>
      <dgm:spPr/>
      <dgm:t>
        <a:bodyPr/>
        <a:lstStyle/>
        <a:p>
          <a:r>
            <a:rPr lang="lt-LT" sz="3600" dirty="0" smtClean="0"/>
            <a:t>Sirenų diegimas 100 km  atstumu nuo Baltarusijos AE</a:t>
          </a:r>
          <a:endParaRPr lang="lt-LT" sz="3600" dirty="0"/>
        </a:p>
      </dgm:t>
    </dgm:pt>
    <dgm:pt modelId="{9BCAEB81-6D8E-4D4E-977B-E5E0D777158E}" type="parTrans" cxnId="{E0E4DDC5-9138-445F-9EBB-EB290B615916}">
      <dgm:prSet custT="1"/>
      <dgm:spPr/>
      <dgm:t>
        <a:bodyPr/>
        <a:lstStyle/>
        <a:p>
          <a:endParaRPr lang="lt-LT" sz="4400">
            <a:solidFill>
              <a:schemeClr val="tx2"/>
            </a:solidFill>
          </a:endParaRPr>
        </a:p>
      </dgm:t>
    </dgm:pt>
    <dgm:pt modelId="{C2E4DFC7-EEC4-4E6D-AD67-6F885EB7D373}" type="sibTrans" cxnId="{E0E4DDC5-9138-445F-9EBB-EB290B615916}">
      <dgm:prSet/>
      <dgm:spPr/>
      <dgm:t>
        <a:bodyPr/>
        <a:lstStyle/>
        <a:p>
          <a:endParaRPr lang="lt-LT" sz="4400">
            <a:solidFill>
              <a:schemeClr val="tx2"/>
            </a:solidFill>
          </a:endParaRPr>
        </a:p>
      </dgm:t>
    </dgm:pt>
    <dgm:pt modelId="{ED34BE3F-3774-4462-8F65-B6592CB44821}">
      <dgm:prSet custT="1"/>
      <dgm:spPr/>
      <dgm:t>
        <a:bodyPr/>
        <a:lstStyle/>
        <a:p>
          <a:r>
            <a:rPr lang="lt-LT" sz="3600" dirty="0" smtClean="0"/>
            <a:t>Civilinės saugos stiprinimo ir plėtros programa</a:t>
          </a:r>
          <a:endParaRPr lang="lt-LT" sz="3600" dirty="0"/>
        </a:p>
      </dgm:t>
    </dgm:pt>
    <dgm:pt modelId="{C3D71846-F2B7-4F78-A366-D9BAB2BDEB2D}" type="parTrans" cxnId="{3547BCC9-6961-41EE-983C-53AF4C46D85D}">
      <dgm:prSet/>
      <dgm:spPr/>
      <dgm:t>
        <a:bodyPr/>
        <a:lstStyle/>
        <a:p>
          <a:endParaRPr lang="lt-LT"/>
        </a:p>
      </dgm:t>
    </dgm:pt>
    <dgm:pt modelId="{BFC6E162-13CF-4249-BDC9-1385866EAA3F}" type="sibTrans" cxnId="{3547BCC9-6961-41EE-983C-53AF4C46D85D}">
      <dgm:prSet/>
      <dgm:spPr/>
      <dgm:t>
        <a:bodyPr/>
        <a:lstStyle/>
        <a:p>
          <a:endParaRPr lang="lt-LT"/>
        </a:p>
      </dgm:t>
    </dgm:pt>
    <dgm:pt modelId="{21BA3E0F-FAD6-4014-BE68-FB1C87D4102C}">
      <dgm:prSet custT="1"/>
      <dgm:spPr/>
      <dgm:t>
        <a:bodyPr/>
        <a:lstStyle/>
        <a:p>
          <a:r>
            <a:rPr lang="lt-LT" sz="3600" dirty="0" smtClean="0"/>
            <a:t>Valstybės ir savivaldybių institucijų pasirengimo galimai avarijai Baltarusijos AE priemonių planas</a:t>
          </a:r>
          <a:endParaRPr lang="lt-LT" sz="3600" dirty="0"/>
        </a:p>
      </dgm:t>
    </dgm:pt>
    <dgm:pt modelId="{49134567-0CCA-4E39-BBBC-EAB083A46134}" type="parTrans" cxnId="{EC7996E3-CB36-4E98-9B37-3314578D8F42}">
      <dgm:prSet/>
      <dgm:spPr/>
      <dgm:t>
        <a:bodyPr/>
        <a:lstStyle/>
        <a:p>
          <a:endParaRPr lang="lt-LT"/>
        </a:p>
      </dgm:t>
    </dgm:pt>
    <dgm:pt modelId="{AD291F4C-6907-447A-B573-6EE3AB7E64E0}" type="sibTrans" cxnId="{EC7996E3-CB36-4E98-9B37-3314578D8F42}">
      <dgm:prSet/>
      <dgm:spPr/>
      <dgm:t>
        <a:bodyPr/>
        <a:lstStyle/>
        <a:p>
          <a:endParaRPr lang="lt-LT"/>
        </a:p>
      </dgm:t>
    </dgm:pt>
    <dgm:pt modelId="{9AF2E309-368D-4230-A2A8-A468A8131D60}">
      <dgm:prSet custT="1"/>
      <dgm:spPr/>
      <dgm:t>
        <a:bodyPr/>
        <a:lstStyle/>
        <a:p>
          <a:r>
            <a:rPr lang="lt-LT" sz="3600" dirty="0" smtClean="0"/>
            <a:t>Gyventojų švietimas</a:t>
          </a:r>
          <a:endParaRPr lang="lt-LT" sz="3600" dirty="0"/>
        </a:p>
      </dgm:t>
    </dgm:pt>
    <dgm:pt modelId="{74C4AE73-CE4B-47B3-BEA5-4B0D72146921}" type="parTrans" cxnId="{F00DEA6D-9169-4512-9B9F-5538671170BB}">
      <dgm:prSet/>
      <dgm:spPr/>
      <dgm:t>
        <a:bodyPr/>
        <a:lstStyle/>
        <a:p>
          <a:endParaRPr lang="lt-LT"/>
        </a:p>
      </dgm:t>
    </dgm:pt>
    <dgm:pt modelId="{17919271-75DE-4636-88D3-D9D8AEF7C95E}" type="sibTrans" cxnId="{F00DEA6D-9169-4512-9B9F-5538671170BB}">
      <dgm:prSet/>
      <dgm:spPr/>
      <dgm:t>
        <a:bodyPr/>
        <a:lstStyle/>
        <a:p>
          <a:endParaRPr lang="lt-LT"/>
        </a:p>
      </dgm:t>
    </dgm:pt>
    <dgm:pt modelId="{CEC8FC93-DFDF-4A85-96D7-B6E8E658B147}" type="pres">
      <dgm:prSet presAssocID="{21FB6305-2827-4208-B477-222D2A9AB6C4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lt-LT"/>
        </a:p>
      </dgm:t>
    </dgm:pt>
    <dgm:pt modelId="{0FE1B158-EB66-4D00-806A-4A3B12B2695A}" type="pres">
      <dgm:prSet presAssocID="{67CF5FC1-E9B7-4DEB-8569-96EB149C2A20}" presName="vertOne" presStyleCnt="0"/>
      <dgm:spPr/>
    </dgm:pt>
    <dgm:pt modelId="{3F087C95-D68D-4B53-B5FD-DE75CF428957}" type="pres">
      <dgm:prSet presAssocID="{67CF5FC1-E9B7-4DEB-8569-96EB149C2A20}" presName="txOne" presStyleLbl="node0" presStyleIdx="0" presStyleCnt="1" custScaleY="23830">
        <dgm:presLayoutVars>
          <dgm:chPref val="3"/>
        </dgm:presLayoutVars>
      </dgm:prSet>
      <dgm:spPr/>
      <dgm:t>
        <a:bodyPr/>
        <a:lstStyle/>
        <a:p>
          <a:endParaRPr lang="lt-LT"/>
        </a:p>
      </dgm:t>
    </dgm:pt>
    <dgm:pt modelId="{479F2BB6-D3EC-4CEF-B61D-DB9E1A470B9A}" type="pres">
      <dgm:prSet presAssocID="{67CF5FC1-E9B7-4DEB-8569-96EB149C2A20}" presName="parTransOne" presStyleCnt="0"/>
      <dgm:spPr/>
    </dgm:pt>
    <dgm:pt modelId="{33F72832-4AC2-4D95-B87C-D11CDB4254D5}" type="pres">
      <dgm:prSet presAssocID="{67CF5FC1-E9B7-4DEB-8569-96EB149C2A20}" presName="horzOne" presStyleCnt="0"/>
      <dgm:spPr/>
    </dgm:pt>
    <dgm:pt modelId="{7B261C7A-9F63-49EB-A036-B3A02CE68191}" type="pres">
      <dgm:prSet presAssocID="{6CC13A80-7AB0-482B-929D-03BBB2EB8BC4}" presName="vertTwo" presStyleCnt="0"/>
      <dgm:spPr/>
    </dgm:pt>
    <dgm:pt modelId="{8610C29E-D8E0-4076-A39E-2B1C788F6B79}" type="pres">
      <dgm:prSet presAssocID="{6CC13A80-7AB0-482B-929D-03BBB2EB8BC4}" presName="txTwo" presStyleLbl="node2" presStyleIdx="0" presStyleCnt="6" custLinFactX="9161" custLinFactNeighborX="100000" custLinFactNeighborY="-2795">
        <dgm:presLayoutVars>
          <dgm:chPref val="3"/>
        </dgm:presLayoutVars>
      </dgm:prSet>
      <dgm:spPr/>
      <dgm:t>
        <a:bodyPr/>
        <a:lstStyle/>
        <a:p>
          <a:endParaRPr lang="lt-LT"/>
        </a:p>
      </dgm:t>
    </dgm:pt>
    <dgm:pt modelId="{E98A84E5-C1D4-479E-8FCF-6697F0225263}" type="pres">
      <dgm:prSet presAssocID="{6CC13A80-7AB0-482B-929D-03BBB2EB8BC4}" presName="horzTwo" presStyleCnt="0"/>
      <dgm:spPr/>
    </dgm:pt>
    <dgm:pt modelId="{B917E744-4C65-4D00-A4F2-5573DA112010}" type="pres">
      <dgm:prSet presAssocID="{7F8DC87F-A3C2-4E1C-A7F2-7F0C754FE6D3}" presName="sibSpaceTwo" presStyleCnt="0"/>
      <dgm:spPr/>
    </dgm:pt>
    <dgm:pt modelId="{0508E642-8C03-4860-AD0D-F2B65B94F700}" type="pres">
      <dgm:prSet presAssocID="{44B8FA4B-01D5-4C8A-9178-E4385E6D3192}" presName="vertTwo" presStyleCnt="0"/>
      <dgm:spPr/>
    </dgm:pt>
    <dgm:pt modelId="{3571010E-298F-4112-84DB-DD84F7FC5313}" type="pres">
      <dgm:prSet presAssocID="{44B8FA4B-01D5-4C8A-9178-E4385E6D3192}" presName="txTwo" presStyleLbl="node2" presStyleIdx="1" presStyleCnt="6" custLinFactX="-8469" custLinFactNeighborX="-100000" custLinFactNeighborY="-3102">
        <dgm:presLayoutVars>
          <dgm:chPref val="3"/>
        </dgm:presLayoutVars>
      </dgm:prSet>
      <dgm:spPr/>
      <dgm:t>
        <a:bodyPr/>
        <a:lstStyle/>
        <a:p>
          <a:endParaRPr lang="lt-LT"/>
        </a:p>
      </dgm:t>
    </dgm:pt>
    <dgm:pt modelId="{1C622CCD-2745-4C24-AE31-BDDEFCA1E459}" type="pres">
      <dgm:prSet presAssocID="{44B8FA4B-01D5-4C8A-9178-E4385E6D3192}" presName="horzTwo" presStyleCnt="0"/>
      <dgm:spPr/>
    </dgm:pt>
    <dgm:pt modelId="{30246AE9-C1B4-4CFA-AAA0-F9C826A0A2A7}" type="pres">
      <dgm:prSet presAssocID="{6A768B76-BB0D-49A9-99CE-8E91AD6B3DD4}" presName="sibSpaceTwo" presStyleCnt="0"/>
      <dgm:spPr/>
    </dgm:pt>
    <dgm:pt modelId="{2B2155A0-058C-4DAC-879C-3323236B6B61}" type="pres">
      <dgm:prSet presAssocID="{9AF2E309-368D-4230-A2A8-A468A8131D60}" presName="vertTwo" presStyleCnt="0"/>
      <dgm:spPr/>
    </dgm:pt>
    <dgm:pt modelId="{4F783800-EE1D-4508-9F97-2A6896E5E396}" type="pres">
      <dgm:prSet presAssocID="{9AF2E309-368D-4230-A2A8-A468A8131D60}" presName="txTwo" presStyleLbl="node2" presStyleIdx="2" presStyleCnt="6" custLinFactNeighborY="-3514">
        <dgm:presLayoutVars>
          <dgm:chPref val="3"/>
        </dgm:presLayoutVars>
      </dgm:prSet>
      <dgm:spPr/>
      <dgm:t>
        <a:bodyPr/>
        <a:lstStyle/>
        <a:p>
          <a:endParaRPr lang="lt-LT"/>
        </a:p>
      </dgm:t>
    </dgm:pt>
    <dgm:pt modelId="{C07745FC-DCCD-4517-A6CE-CD1F6FFBCFBE}" type="pres">
      <dgm:prSet presAssocID="{9AF2E309-368D-4230-A2A8-A468A8131D60}" presName="horzTwo" presStyleCnt="0"/>
      <dgm:spPr/>
    </dgm:pt>
    <dgm:pt modelId="{B1B160CA-2076-4843-AD94-A8C467A0F033}" type="pres">
      <dgm:prSet presAssocID="{17919271-75DE-4636-88D3-D9D8AEF7C95E}" presName="sibSpaceTwo" presStyleCnt="0"/>
      <dgm:spPr/>
    </dgm:pt>
    <dgm:pt modelId="{0326E659-F27A-4FA7-A442-F12D2A09CE7F}" type="pres">
      <dgm:prSet presAssocID="{55E2DF48-C85C-41F4-91FC-8575B2D1E48C}" presName="vertTwo" presStyleCnt="0"/>
      <dgm:spPr/>
    </dgm:pt>
    <dgm:pt modelId="{94C65647-068E-41B4-9432-C5CF9D55B4C9}" type="pres">
      <dgm:prSet presAssocID="{55E2DF48-C85C-41F4-91FC-8575B2D1E48C}" presName="txTwo" presStyleLbl="node2" presStyleIdx="3" presStyleCnt="6" custLinFactNeighborY="-2819">
        <dgm:presLayoutVars>
          <dgm:chPref val="3"/>
        </dgm:presLayoutVars>
      </dgm:prSet>
      <dgm:spPr/>
      <dgm:t>
        <a:bodyPr/>
        <a:lstStyle/>
        <a:p>
          <a:endParaRPr lang="lt-LT"/>
        </a:p>
      </dgm:t>
    </dgm:pt>
    <dgm:pt modelId="{F82105EA-9BEC-4769-BF46-5A8FB6F1A04E}" type="pres">
      <dgm:prSet presAssocID="{55E2DF48-C85C-41F4-91FC-8575B2D1E48C}" presName="horzTwo" presStyleCnt="0"/>
      <dgm:spPr/>
    </dgm:pt>
    <dgm:pt modelId="{34BBEA71-FF5B-46E9-A528-5472FA599FCD}" type="pres">
      <dgm:prSet presAssocID="{C2E4DFC7-EEC4-4E6D-AD67-6F885EB7D373}" presName="sibSpaceTwo" presStyleCnt="0"/>
      <dgm:spPr/>
    </dgm:pt>
    <dgm:pt modelId="{65E5E694-5F80-427D-A234-5C40D0FE71E2}" type="pres">
      <dgm:prSet presAssocID="{ED34BE3F-3774-4462-8F65-B6592CB44821}" presName="vertTwo" presStyleCnt="0"/>
      <dgm:spPr/>
    </dgm:pt>
    <dgm:pt modelId="{DFB57F46-7D33-4F05-96BC-47EA2923630E}" type="pres">
      <dgm:prSet presAssocID="{ED34BE3F-3774-4462-8F65-B6592CB44821}" presName="txTwo" presStyleLbl="node2" presStyleIdx="4" presStyleCnt="6" custLinFactX="8403" custLinFactNeighborX="100000" custLinFactNeighborY="-3095">
        <dgm:presLayoutVars>
          <dgm:chPref val="3"/>
        </dgm:presLayoutVars>
      </dgm:prSet>
      <dgm:spPr/>
      <dgm:t>
        <a:bodyPr/>
        <a:lstStyle/>
        <a:p>
          <a:endParaRPr lang="lt-LT"/>
        </a:p>
      </dgm:t>
    </dgm:pt>
    <dgm:pt modelId="{FD005128-3DD0-4851-B492-6540282B0F55}" type="pres">
      <dgm:prSet presAssocID="{ED34BE3F-3774-4462-8F65-B6592CB44821}" presName="horzTwo" presStyleCnt="0"/>
      <dgm:spPr/>
    </dgm:pt>
    <dgm:pt modelId="{061AE1DF-D845-48DD-84E7-4E70F3FA4868}" type="pres">
      <dgm:prSet presAssocID="{BFC6E162-13CF-4249-BDC9-1385866EAA3F}" presName="sibSpaceTwo" presStyleCnt="0"/>
      <dgm:spPr/>
    </dgm:pt>
    <dgm:pt modelId="{13120358-BE25-4B48-84D6-1E00A628416A}" type="pres">
      <dgm:prSet presAssocID="{21BA3E0F-FAD6-4014-BE68-FB1C87D4102C}" presName="vertTwo" presStyleCnt="0"/>
      <dgm:spPr/>
    </dgm:pt>
    <dgm:pt modelId="{7FA83453-A8B1-4B05-9F5B-2CFDADE50598}" type="pres">
      <dgm:prSet presAssocID="{21BA3E0F-FAD6-4014-BE68-FB1C87D4102C}" presName="txTwo" presStyleLbl="node2" presStyleIdx="5" presStyleCnt="6" custLinFactX="-9254" custLinFactNeighborX="-100000" custLinFactNeighborY="-3089">
        <dgm:presLayoutVars>
          <dgm:chPref val="3"/>
        </dgm:presLayoutVars>
      </dgm:prSet>
      <dgm:spPr/>
      <dgm:t>
        <a:bodyPr/>
        <a:lstStyle/>
        <a:p>
          <a:endParaRPr lang="lt-LT"/>
        </a:p>
      </dgm:t>
    </dgm:pt>
    <dgm:pt modelId="{02D485B7-85A0-4420-B144-F611918C1807}" type="pres">
      <dgm:prSet presAssocID="{21BA3E0F-FAD6-4014-BE68-FB1C87D4102C}" presName="horzTwo" presStyleCnt="0"/>
      <dgm:spPr/>
    </dgm:pt>
  </dgm:ptLst>
  <dgm:cxnLst>
    <dgm:cxn modelId="{BA2CB62C-39B7-4097-A7FA-025471A34325}" type="presOf" srcId="{55E2DF48-C85C-41F4-91FC-8575B2D1E48C}" destId="{94C65647-068E-41B4-9432-C5CF9D55B4C9}" srcOrd="0" destOrd="0" presId="urn:microsoft.com/office/officeart/2005/8/layout/hierarchy4"/>
    <dgm:cxn modelId="{60F55DEC-28FE-4081-9AC5-FBEF1FFD3140}" type="presOf" srcId="{6CC13A80-7AB0-482B-929D-03BBB2EB8BC4}" destId="{8610C29E-D8E0-4076-A39E-2B1C788F6B79}" srcOrd="0" destOrd="0" presId="urn:microsoft.com/office/officeart/2005/8/layout/hierarchy4"/>
    <dgm:cxn modelId="{F994A465-862D-426B-B48D-0968F7D39C4D}" srcId="{67CF5FC1-E9B7-4DEB-8569-96EB149C2A20}" destId="{44B8FA4B-01D5-4C8A-9178-E4385E6D3192}" srcOrd="1" destOrd="0" parTransId="{FDC58251-902F-41E6-969C-D3AC35AC26E1}" sibTransId="{6A768B76-BB0D-49A9-99CE-8E91AD6B3DD4}"/>
    <dgm:cxn modelId="{CF86C4BB-BE26-47AC-8588-F76A2C5C7895}" srcId="{21FB6305-2827-4208-B477-222D2A9AB6C4}" destId="{67CF5FC1-E9B7-4DEB-8569-96EB149C2A20}" srcOrd="0" destOrd="0" parTransId="{B05A8617-FEBB-4EA8-8CA3-59447C11FBC8}" sibTransId="{523DD146-CA18-4471-8A6F-F33B7E07708C}"/>
    <dgm:cxn modelId="{F00DEA6D-9169-4512-9B9F-5538671170BB}" srcId="{67CF5FC1-E9B7-4DEB-8569-96EB149C2A20}" destId="{9AF2E309-368D-4230-A2A8-A468A8131D60}" srcOrd="2" destOrd="0" parTransId="{74C4AE73-CE4B-47B3-BEA5-4B0D72146921}" sibTransId="{17919271-75DE-4636-88D3-D9D8AEF7C95E}"/>
    <dgm:cxn modelId="{4C6219F6-29A0-4353-B355-F4947471D4CA}" type="presOf" srcId="{9AF2E309-368D-4230-A2A8-A468A8131D60}" destId="{4F783800-EE1D-4508-9F97-2A6896E5E396}" srcOrd="0" destOrd="0" presId="urn:microsoft.com/office/officeart/2005/8/layout/hierarchy4"/>
    <dgm:cxn modelId="{4C3C8B46-E4F5-4844-BE5B-D8CE14501DD6}" type="presOf" srcId="{44B8FA4B-01D5-4C8A-9178-E4385E6D3192}" destId="{3571010E-298F-4112-84DB-DD84F7FC5313}" srcOrd="0" destOrd="0" presId="urn:microsoft.com/office/officeart/2005/8/layout/hierarchy4"/>
    <dgm:cxn modelId="{EC7996E3-CB36-4E98-9B37-3314578D8F42}" srcId="{67CF5FC1-E9B7-4DEB-8569-96EB149C2A20}" destId="{21BA3E0F-FAD6-4014-BE68-FB1C87D4102C}" srcOrd="5" destOrd="0" parTransId="{49134567-0CCA-4E39-BBBC-EAB083A46134}" sibTransId="{AD291F4C-6907-447A-B573-6EE3AB7E64E0}"/>
    <dgm:cxn modelId="{C5D722A7-61CB-422C-8507-5D12CCD3A2FB}" type="presOf" srcId="{67CF5FC1-E9B7-4DEB-8569-96EB149C2A20}" destId="{3F087C95-D68D-4B53-B5FD-DE75CF428957}" srcOrd="0" destOrd="0" presId="urn:microsoft.com/office/officeart/2005/8/layout/hierarchy4"/>
    <dgm:cxn modelId="{3547BCC9-6961-41EE-983C-53AF4C46D85D}" srcId="{67CF5FC1-E9B7-4DEB-8569-96EB149C2A20}" destId="{ED34BE3F-3774-4462-8F65-B6592CB44821}" srcOrd="4" destOrd="0" parTransId="{C3D71846-F2B7-4F78-A366-D9BAB2BDEB2D}" sibTransId="{BFC6E162-13CF-4249-BDC9-1385866EAA3F}"/>
    <dgm:cxn modelId="{238A1088-9DFF-4C38-B6EA-3BCB9970C4A4}" type="presOf" srcId="{21BA3E0F-FAD6-4014-BE68-FB1C87D4102C}" destId="{7FA83453-A8B1-4B05-9F5B-2CFDADE50598}" srcOrd="0" destOrd="0" presId="urn:microsoft.com/office/officeart/2005/8/layout/hierarchy4"/>
    <dgm:cxn modelId="{E475D0AA-A6B6-421F-AC39-073A717C202E}" srcId="{67CF5FC1-E9B7-4DEB-8569-96EB149C2A20}" destId="{6CC13A80-7AB0-482B-929D-03BBB2EB8BC4}" srcOrd="0" destOrd="0" parTransId="{1D0D7A38-EFFA-4C66-9211-66CCC1E0DBBF}" sibTransId="{7F8DC87F-A3C2-4E1C-A7F2-7F0C754FE6D3}"/>
    <dgm:cxn modelId="{E0E4DDC5-9138-445F-9EBB-EB290B615916}" srcId="{67CF5FC1-E9B7-4DEB-8569-96EB149C2A20}" destId="{55E2DF48-C85C-41F4-91FC-8575B2D1E48C}" srcOrd="3" destOrd="0" parTransId="{9BCAEB81-6D8E-4D4E-977B-E5E0D777158E}" sibTransId="{C2E4DFC7-EEC4-4E6D-AD67-6F885EB7D373}"/>
    <dgm:cxn modelId="{FC4F576A-5A45-49EF-8A10-EE1254C0FF07}" type="presOf" srcId="{ED34BE3F-3774-4462-8F65-B6592CB44821}" destId="{DFB57F46-7D33-4F05-96BC-47EA2923630E}" srcOrd="0" destOrd="0" presId="urn:microsoft.com/office/officeart/2005/8/layout/hierarchy4"/>
    <dgm:cxn modelId="{FA987CDB-4352-485E-BC23-095810CF3EA7}" type="presOf" srcId="{21FB6305-2827-4208-B477-222D2A9AB6C4}" destId="{CEC8FC93-DFDF-4A85-96D7-B6E8E658B147}" srcOrd="0" destOrd="0" presId="urn:microsoft.com/office/officeart/2005/8/layout/hierarchy4"/>
    <dgm:cxn modelId="{78EADBA1-52B7-4909-B053-EF3B02FBC468}" type="presParOf" srcId="{CEC8FC93-DFDF-4A85-96D7-B6E8E658B147}" destId="{0FE1B158-EB66-4D00-806A-4A3B12B2695A}" srcOrd="0" destOrd="0" presId="urn:microsoft.com/office/officeart/2005/8/layout/hierarchy4"/>
    <dgm:cxn modelId="{EE0BAB48-F968-44BD-B11A-79A5D807DFAF}" type="presParOf" srcId="{0FE1B158-EB66-4D00-806A-4A3B12B2695A}" destId="{3F087C95-D68D-4B53-B5FD-DE75CF428957}" srcOrd="0" destOrd="0" presId="urn:microsoft.com/office/officeart/2005/8/layout/hierarchy4"/>
    <dgm:cxn modelId="{F0E14A58-98EE-4CAD-AFEF-BD27696309A7}" type="presParOf" srcId="{0FE1B158-EB66-4D00-806A-4A3B12B2695A}" destId="{479F2BB6-D3EC-4CEF-B61D-DB9E1A470B9A}" srcOrd="1" destOrd="0" presId="urn:microsoft.com/office/officeart/2005/8/layout/hierarchy4"/>
    <dgm:cxn modelId="{52A25934-D006-4DC3-BDC2-6F95232194CD}" type="presParOf" srcId="{0FE1B158-EB66-4D00-806A-4A3B12B2695A}" destId="{33F72832-4AC2-4D95-B87C-D11CDB4254D5}" srcOrd="2" destOrd="0" presId="urn:microsoft.com/office/officeart/2005/8/layout/hierarchy4"/>
    <dgm:cxn modelId="{8E59B579-B3CC-4978-9345-A76D9725794D}" type="presParOf" srcId="{33F72832-4AC2-4D95-B87C-D11CDB4254D5}" destId="{7B261C7A-9F63-49EB-A036-B3A02CE68191}" srcOrd="0" destOrd="0" presId="urn:microsoft.com/office/officeart/2005/8/layout/hierarchy4"/>
    <dgm:cxn modelId="{161A5095-D4E4-4EAE-86E7-D38CBAA4F482}" type="presParOf" srcId="{7B261C7A-9F63-49EB-A036-B3A02CE68191}" destId="{8610C29E-D8E0-4076-A39E-2B1C788F6B79}" srcOrd="0" destOrd="0" presId="urn:microsoft.com/office/officeart/2005/8/layout/hierarchy4"/>
    <dgm:cxn modelId="{654C5CB9-D6B2-4C28-93DF-ED5402A780DB}" type="presParOf" srcId="{7B261C7A-9F63-49EB-A036-B3A02CE68191}" destId="{E98A84E5-C1D4-479E-8FCF-6697F0225263}" srcOrd="1" destOrd="0" presId="urn:microsoft.com/office/officeart/2005/8/layout/hierarchy4"/>
    <dgm:cxn modelId="{130165A6-109B-4D0C-A3B5-1B3A61A8AD02}" type="presParOf" srcId="{33F72832-4AC2-4D95-B87C-D11CDB4254D5}" destId="{B917E744-4C65-4D00-A4F2-5573DA112010}" srcOrd="1" destOrd="0" presId="urn:microsoft.com/office/officeart/2005/8/layout/hierarchy4"/>
    <dgm:cxn modelId="{F1FE0CEE-1941-473C-A0CE-03F226B89C79}" type="presParOf" srcId="{33F72832-4AC2-4D95-B87C-D11CDB4254D5}" destId="{0508E642-8C03-4860-AD0D-F2B65B94F700}" srcOrd="2" destOrd="0" presId="urn:microsoft.com/office/officeart/2005/8/layout/hierarchy4"/>
    <dgm:cxn modelId="{E9C274CE-E4C9-45EB-9CE5-913C4C1379A9}" type="presParOf" srcId="{0508E642-8C03-4860-AD0D-F2B65B94F700}" destId="{3571010E-298F-4112-84DB-DD84F7FC5313}" srcOrd="0" destOrd="0" presId="urn:microsoft.com/office/officeart/2005/8/layout/hierarchy4"/>
    <dgm:cxn modelId="{FC12B13A-F922-45F9-A9B3-6CE8A4A18CFF}" type="presParOf" srcId="{0508E642-8C03-4860-AD0D-F2B65B94F700}" destId="{1C622CCD-2745-4C24-AE31-BDDEFCA1E459}" srcOrd="1" destOrd="0" presId="urn:microsoft.com/office/officeart/2005/8/layout/hierarchy4"/>
    <dgm:cxn modelId="{9E62C7D1-C16A-41BD-8490-EEA16518A37B}" type="presParOf" srcId="{33F72832-4AC2-4D95-B87C-D11CDB4254D5}" destId="{30246AE9-C1B4-4CFA-AAA0-F9C826A0A2A7}" srcOrd="3" destOrd="0" presId="urn:microsoft.com/office/officeart/2005/8/layout/hierarchy4"/>
    <dgm:cxn modelId="{61B5977A-1668-46FF-85E9-09196EBA660E}" type="presParOf" srcId="{33F72832-4AC2-4D95-B87C-D11CDB4254D5}" destId="{2B2155A0-058C-4DAC-879C-3323236B6B61}" srcOrd="4" destOrd="0" presId="urn:microsoft.com/office/officeart/2005/8/layout/hierarchy4"/>
    <dgm:cxn modelId="{14A32A37-CDC2-44E5-B57A-A61244CA2420}" type="presParOf" srcId="{2B2155A0-058C-4DAC-879C-3323236B6B61}" destId="{4F783800-EE1D-4508-9F97-2A6896E5E396}" srcOrd="0" destOrd="0" presId="urn:microsoft.com/office/officeart/2005/8/layout/hierarchy4"/>
    <dgm:cxn modelId="{394A6402-310C-4CE7-AD49-10495E33DED2}" type="presParOf" srcId="{2B2155A0-058C-4DAC-879C-3323236B6B61}" destId="{C07745FC-DCCD-4517-A6CE-CD1F6FFBCFBE}" srcOrd="1" destOrd="0" presId="urn:microsoft.com/office/officeart/2005/8/layout/hierarchy4"/>
    <dgm:cxn modelId="{8635148B-1C0C-46D2-AB11-1BB9CD4C6427}" type="presParOf" srcId="{33F72832-4AC2-4D95-B87C-D11CDB4254D5}" destId="{B1B160CA-2076-4843-AD94-A8C467A0F033}" srcOrd="5" destOrd="0" presId="urn:microsoft.com/office/officeart/2005/8/layout/hierarchy4"/>
    <dgm:cxn modelId="{DF1F731F-88D3-4942-BD27-E03155896A26}" type="presParOf" srcId="{33F72832-4AC2-4D95-B87C-D11CDB4254D5}" destId="{0326E659-F27A-4FA7-A442-F12D2A09CE7F}" srcOrd="6" destOrd="0" presId="urn:microsoft.com/office/officeart/2005/8/layout/hierarchy4"/>
    <dgm:cxn modelId="{0B385E68-40E6-4C3D-ABD7-1C15F763A85E}" type="presParOf" srcId="{0326E659-F27A-4FA7-A442-F12D2A09CE7F}" destId="{94C65647-068E-41B4-9432-C5CF9D55B4C9}" srcOrd="0" destOrd="0" presId="urn:microsoft.com/office/officeart/2005/8/layout/hierarchy4"/>
    <dgm:cxn modelId="{5A53B165-77E4-4CFB-A96A-90A49E4DA4CE}" type="presParOf" srcId="{0326E659-F27A-4FA7-A442-F12D2A09CE7F}" destId="{F82105EA-9BEC-4769-BF46-5A8FB6F1A04E}" srcOrd="1" destOrd="0" presId="urn:microsoft.com/office/officeart/2005/8/layout/hierarchy4"/>
    <dgm:cxn modelId="{A7729C2B-9BAA-47DE-BC5F-96C5C725FFDB}" type="presParOf" srcId="{33F72832-4AC2-4D95-B87C-D11CDB4254D5}" destId="{34BBEA71-FF5B-46E9-A528-5472FA599FCD}" srcOrd="7" destOrd="0" presId="urn:microsoft.com/office/officeart/2005/8/layout/hierarchy4"/>
    <dgm:cxn modelId="{DF02D513-7AA2-4F03-93A3-9C279BA5981C}" type="presParOf" srcId="{33F72832-4AC2-4D95-B87C-D11CDB4254D5}" destId="{65E5E694-5F80-427D-A234-5C40D0FE71E2}" srcOrd="8" destOrd="0" presId="urn:microsoft.com/office/officeart/2005/8/layout/hierarchy4"/>
    <dgm:cxn modelId="{E282BD94-370D-4D8B-9C63-BEE6E82763B6}" type="presParOf" srcId="{65E5E694-5F80-427D-A234-5C40D0FE71E2}" destId="{DFB57F46-7D33-4F05-96BC-47EA2923630E}" srcOrd="0" destOrd="0" presId="urn:microsoft.com/office/officeart/2005/8/layout/hierarchy4"/>
    <dgm:cxn modelId="{F6005575-1E8D-4D5B-A0D1-8F20D6D19840}" type="presParOf" srcId="{65E5E694-5F80-427D-A234-5C40D0FE71E2}" destId="{FD005128-3DD0-4851-B492-6540282B0F55}" srcOrd="1" destOrd="0" presId="urn:microsoft.com/office/officeart/2005/8/layout/hierarchy4"/>
    <dgm:cxn modelId="{C706FA28-4A17-40E1-A588-27B33676B915}" type="presParOf" srcId="{33F72832-4AC2-4D95-B87C-D11CDB4254D5}" destId="{061AE1DF-D845-48DD-84E7-4E70F3FA4868}" srcOrd="9" destOrd="0" presId="urn:microsoft.com/office/officeart/2005/8/layout/hierarchy4"/>
    <dgm:cxn modelId="{68A74FFF-C249-4581-A286-DFD224C62E2C}" type="presParOf" srcId="{33F72832-4AC2-4D95-B87C-D11CDB4254D5}" destId="{13120358-BE25-4B48-84D6-1E00A628416A}" srcOrd="10" destOrd="0" presId="urn:microsoft.com/office/officeart/2005/8/layout/hierarchy4"/>
    <dgm:cxn modelId="{3331E1F8-E579-4D3E-AC76-B85BA7013FC9}" type="presParOf" srcId="{13120358-BE25-4B48-84D6-1E00A628416A}" destId="{7FA83453-A8B1-4B05-9F5B-2CFDADE50598}" srcOrd="0" destOrd="0" presId="urn:microsoft.com/office/officeart/2005/8/layout/hierarchy4"/>
    <dgm:cxn modelId="{9C0A3C4A-C455-4767-8994-055E4CF91AEE}" type="presParOf" srcId="{13120358-BE25-4B48-84D6-1E00A628416A}" destId="{02D485B7-85A0-4420-B144-F611918C1807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C3CD04D-9811-4A12-ABA5-B24CAC7F9FC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784C2386-953C-4B89-AAF0-64A7484AA648}">
      <dgm:prSet phldrT="[Tekstas]" custT="1"/>
      <dgm:spPr/>
      <dgm:t>
        <a:bodyPr/>
        <a:lstStyle/>
        <a:p>
          <a:r>
            <a:rPr lang="lt-LT" sz="2400" dirty="0" smtClean="0"/>
            <a:t>Priemonių vykdytojai iki 2023-01-31 pateiks </a:t>
          </a:r>
          <a:r>
            <a:rPr lang="lt-LT" sz="2400" dirty="0" err="1" smtClean="0"/>
            <a:t>info</a:t>
          </a:r>
          <a:r>
            <a:rPr lang="lt-LT" sz="2400" dirty="0" smtClean="0"/>
            <a:t> PAGD</a:t>
          </a:r>
          <a:endParaRPr lang="lt-LT" sz="2400" dirty="0"/>
        </a:p>
      </dgm:t>
    </dgm:pt>
    <dgm:pt modelId="{80755BE9-6030-4B98-9D62-4441568289D0}" type="parTrans" cxnId="{7F162D4A-F84E-4458-BB06-AC2D98E2E4F4}">
      <dgm:prSet/>
      <dgm:spPr/>
      <dgm:t>
        <a:bodyPr/>
        <a:lstStyle/>
        <a:p>
          <a:endParaRPr lang="lt-LT" sz="2400"/>
        </a:p>
      </dgm:t>
    </dgm:pt>
    <dgm:pt modelId="{63DFA168-6FD9-4368-803C-24AAB570837B}" type="sibTrans" cxnId="{7F162D4A-F84E-4458-BB06-AC2D98E2E4F4}">
      <dgm:prSet custT="1"/>
      <dgm:spPr/>
      <dgm:t>
        <a:bodyPr/>
        <a:lstStyle/>
        <a:p>
          <a:endParaRPr lang="lt-LT" sz="2400"/>
        </a:p>
      </dgm:t>
    </dgm:pt>
    <dgm:pt modelId="{EC4D0785-6DBD-4CB9-9983-273F08A3BD7F}">
      <dgm:prSet phldrT="[Tekstas]" custT="1"/>
      <dgm:spPr/>
      <dgm:t>
        <a:bodyPr/>
        <a:lstStyle/>
        <a:p>
          <a:r>
            <a:rPr lang="lt-LT" sz="2400" dirty="0" smtClean="0"/>
            <a:t>PAGD iki 2023-03-01 apibendrins informaciją ir pateiks VRM</a:t>
          </a:r>
          <a:endParaRPr lang="lt-LT" sz="2400" dirty="0"/>
        </a:p>
      </dgm:t>
    </dgm:pt>
    <dgm:pt modelId="{EA0524B5-0BBA-4A72-A012-01A562E59BB6}" type="parTrans" cxnId="{3699431F-02B7-4B58-82FD-F77A76AB03C1}">
      <dgm:prSet/>
      <dgm:spPr/>
      <dgm:t>
        <a:bodyPr/>
        <a:lstStyle/>
        <a:p>
          <a:endParaRPr lang="lt-LT" sz="2400"/>
        </a:p>
      </dgm:t>
    </dgm:pt>
    <dgm:pt modelId="{CD4553FC-FCA4-4854-B09B-985DABFB853D}" type="sibTrans" cxnId="{3699431F-02B7-4B58-82FD-F77A76AB03C1}">
      <dgm:prSet custT="1"/>
      <dgm:spPr/>
      <dgm:t>
        <a:bodyPr/>
        <a:lstStyle/>
        <a:p>
          <a:endParaRPr lang="lt-LT" sz="2400"/>
        </a:p>
      </dgm:t>
    </dgm:pt>
    <dgm:pt modelId="{1304315D-3267-4A6D-8B73-DE8A1FD19800}">
      <dgm:prSet phldrT="[Tekstas]" custT="1"/>
      <dgm:spPr/>
      <dgm:t>
        <a:bodyPr/>
        <a:lstStyle/>
        <a:p>
          <a:r>
            <a:rPr lang="lt-LT" sz="2400" dirty="0" smtClean="0"/>
            <a:t>VRM iki 2023-03-31 parengs ir pateiks ataskaitą Vyriausybei</a:t>
          </a:r>
          <a:endParaRPr lang="lt-LT" sz="2400" dirty="0"/>
        </a:p>
      </dgm:t>
    </dgm:pt>
    <dgm:pt modelId="{DF405D4F-57F9-4C66-97FD-680DCFCE77CD}" type="parTrans" cxnId="{1B41DE23-5735-41EE-96F3-24A4160B6C0F}">
      <dgm:prSet/>
      <dgm:spPr/>
      <dgm:t>
        <a:bodyPr/>
        <a:lstStyle/>
        <a:p>
          <a:endParaRPr lang="lt-LT" sz="2400"/>
        </a:p>
      </dgm:t>
    </dgm:pt>
    <dgm:pt modelId="{2D7635F5-00F3-4FA6-A6AF-AD278CC91433}" type="sibTrans" cxnId="{1B41DE23-5735-41EE-96F3-24A4160B6C0F}">
      <dgm:prSet/>
      <dgm:spPr/>
      <dgm:t>
        <a:bodyPr/>
        <a:lstStyle/>
        <a:p>
          <a:endParaRPr lang="lt-LT" sz="2400"/>
        </a:p>
      </dgm:t>
    </dgm:pt>
    <dgm:pt modelId="{4F88B416-A667-4431-B225-545AD0B4E379}" type="pres">
      <dgm:prSet presAssocID="{4C3CD04D-9811-4A12-ABA5-B24CAC7F9FCF}" presName="Name0" presStyleCnt="0">
        <dgm:presLayoutVars>
          <dgm:dir/>
          <dgm:resizeHandles val="exact"/>
        </dgm:presLayoutVars>
      </dgm:prSet>
      <dgm:spPr/>
    </dgm:pt>
    <dgm:pt modelId="{96412C56-93A6-4723-AB93-8A4BE6F6A0D7}" type="pres">
      <dgm:prSet presAssocID="{784C2386-953C-4B89-AAF0-64A7484AA648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F138357F-503A-4E03-9600-4EA936E21E34}" type="pres">
      <dgm:prSet presAssocID="{63DFA168-6FD9-4368-803C-24AAB570837B}" presName="sibTrans" presStyleLbl="sibTrans2D1" presStyleIdx="0" presStyleCnt="2"/>
      <dgm:spPr/>
      <dgm:t>
        <a:bodyPr/>
        <a:lstStyle/>
        <a:p>
          <a:endParaRPr lang="lt-LT"/>
        </a:p>
      </dgm:t>
    </dgm:pt>
    <dgm:pt modelId="{36E00A5B-1F37-42C9-A3D3-A876A2DB76C0}" type="pres">
      <dgm:prSet presAssocID="{63DFA168-6FD9-4368-803C-24AAB570837B}" presName="connectorText" presStyleLbl="sibTrans2D1" presStyleIdx="0" presStyleCnt="2"/>
      <dgm:spPr/>
      <dgm:t>
        <a:bodyPr/>
        <a:lstStyle/>
        <a:p>
          <a:endParaRPr lang="lt-LT"/>
        </a:p>
      </dgm:t>
    </dgm:pt>
    <dgm:pt modelId="{B580A888-B832-4563-B510-26F14E177F55}" type="pres">
      <dgm:prSet presAssocID="{EC4D0785-6DBD-4CB9-9983-273F08A3BD7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CDCB5169-3292-4AF9-BB61-B03C3317D0E6}" type="pres">
      <dgm:prSet presAssocID="{CD4553FC-FCA4-4854-B09B-985DABFB853D}" presName="sibTrans" presStyleLbl="sibTrans2D1" presStyleIdx="1" presStyleCnt="2"/>
      <dgm:spPr/>
      <dgm:t>
        <a:bodyPr/>
        <a:lstStyle/>
        <a:p>
          <a:endParaRPr lang="lt-LT"/>
        </a:p>
      </dgm:t>
    </dgm:pt>
    <dgm:pt modelId="{D09A079E-8A2B-456B-A9CE-42F07678CF6B}" type="pres">
      <dgm:prSet presAssocID="{CD4553FC-FCA4-4854-B09B-985DABFB853D}" presName="connectorText" presStyleLbl="sibTrans2D1" presStyleIdx="1" presStyleCnt="2"/>
      <dgm:spPr/>
      <dgm:t>
        <a:bodyPr/>
        <a:lstStyle/>
        <a:p>
          <a:endParaRPr lang="lt-LT"/>
        </a:p>
      </dgm:t>
    </dgm:pt>
    <dgm:pt modelId="{F31A3873-6FD3-4A39-B2A5-D3E20CD4CB52}" type="pres">
      <dgm:prSet presAssocID="{1304315D-3267-4A6D-8B73-DE8A1FD1980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</dgm:ptLst>
  <dgm:cxnLst>
    <dgm:cxn modelId="{D0DAB179-2CB2-4A3D-8809-23C0A5E3E030}" type="presOf" srcId="{EC4D0785-6DBD-4CB9-9983-273F08A3BD7F}" destId="{B580A888-B832-4563-B510-26F14E177F55}" srcOrd="0" destOrd="0" presId="urn:microsoft.com/office/officeart/2005/8/layout/process1"/>
    <dgm:cxn modelId="{38236B32-1661-4179-B272-76ED5DBA94C7}" type="presOf" srcId="{1304315D-3267-4A6D-8B73-DE8A1FD19800}" destId="{F31A3873-6FD3-4A39-B2A5-D3E20CD4CB52}" srcOrd="0" destOrd="0" presId="urn:microsoft.com/office/officeart/2005/8/layout/process1"/>
    <dgm:cxn modelId="{7F162D4A-F84E-4458-BB06-AC2D98E2E4F4}" srcId="{4C3CD04D-9811-4A12-ABA5-B24CAC7F9FCF}" destId="{784C2386-953C-4B89-AAF0-64A7484AA648}" srcOrd="0" destOrd="0" parTransId="{80755BE9-6030-4B98-9D62-4441568289D0}" sibTransId="{63DFA168-6FD9-4368-803C-24AAB570837B}"/>
    <dgm:cxn modelId="{72AE1940-D3C3-4196-B792-FF2E4360C9D5}" type="presOf" srcId="{63DFA168-6FD9-4368-803C-24AAB570837B}" destId="{F138357F-503A-4E03-9600-4EA936E21E34}" srcOrd="0" destOrd="0" presId="urn:microsoft.com/office/officeart/2005/8/layout/process1"/>
    <dgm:cxn modelId="{58B17EAE-C11D-4045-9592-EE7A2A06150B}" type="presOf" srcId="{CD4553FC-FCA4-4854-B09B-985DABFB853D}" destId="{D09A079E-8A2B-456B-A9CE-42F07678CF6B}" srcOrd="1" destOrd="0" presId="urn:microsoft.com/office/officeart/2005/8/layout/process1"/>
    <dgm:cxn modelId="{1B41DE23-5735-41EE-96F3-24A4160B6C0F}" srcId="{4C3CD04D-9811-4A12-ABA5-B24CAC7F9FCF}" destId="{1304315D-3267-4A6D-8B73-DE8A1FD19800}" srcOrd="2" destOrd="0" parTransId="{DF405D4F-57F9-4C66-97FD-680DCFCE77CD}" sibTransId="{2D7635F5-00F3-4FA6-A6AF-AD278CC91433}"/>
    <dgm:cxn modelId="{3699431F-02B7-4B58-82FD-F77A76AB03C1}" srcId="{4C3CD04D-9811-4A12-ABA5-B24CAC7F9FCF}" destId="{EC4D0785-6DBD-4CB9-9983-273F08A3BD7F}" srcOrd="1" destOrd="0" parTransId="{EA0524B5-0BBA-4A72-A012-01A562E59BB6}" sibTransId="{CD4553FC-FCA4-4854-B09B-985DABFB853D}"/>
    <dgm:cxn modelId="{1DA0B03E-4CB8-4588-BAA3-41ACEF414F22}" type="presOf" srcId="{63DFA168-6FD9-4368-803C-24AAB570837B}" destId="{36E00A5B-1F37-42C9-A3D3-A876A2DB76C0}" srcOrd="1" destOrd="0" presId="urn:microsoft.com/office/officeart/2005/8/layout/process1"/>
    <dgm:cxn modelId="{3A19D621-932E-48CF-BF8C-00BE3A94F58A}" type="presOf" srcId="{4C3CD04D-9811-4A12-ABA5-B24CAC7F9FCF}" destId="{4F88B416-A667-4431-B225-545AD0B4E379}" srcOrd="0" destOrd="0" presId="urn:microsoft.com/office/officeart/2005/8/layout/process1"/>
    <dgm:cxn modelId="{08E4083E-4943-409D-BB94-6879101A5369}" type="presOf" srcId="{CD4553FC-FCA4-4854-B09B-985DABFB853D}" destId="{CDCB5169-3292-4AF9-BB61-B03C3317D0E6}" srcOrd="0" destOrd="0" presId="urn:microsoft.com/office/officeart/2005/8/layout/process1"/>
    <dgm:cxn modelId="{76328732-A2ED-419B-9F10-D6E04CBE98DA}" type="presOf" srcId="{784C2386-953C-4B89-AAF0-64A7484AA648}" destId="{96412C56-93A6-4723-AB93-8A4BE6F6A0D7}" srcOrd="0" destOrd="0" presId="urn:microsoft.com/office/officeart/2005/8/layout/process1"/>
    <dgm:cxn modelId="{2BB199BF-DF36-444A-9562-17F0859D5DA8}" type="presParOf" srcId="{4F88B416-A667-4431-B225-545AD0B4E379}" destId="{96412C56-93A6-4723-AB93-8A4BE6F6A0D7}" srcOrd="0" destOrd="0" presId="urn:microsoft.com/office/officeart/2005/8/layout/process1"/>
    <dgm:cxn modelId="{46F93ECE-79A8-4787-8AD1-DFC630027360}" type="presParOf" srcId="{4F88B416-A667-4431-B225-545AD0B4E379}" destId="{F138357F-503A-4E03-9600-4EA936E21E34}" srcOrd="1" destOrd="0" presId="urn:microsoft.com/office/officeart/2005/8/layout/process1"/>
    <dgm:cxn modelId="{1EC1E727-F741-45D5-9464-75F5F8F89DF9}" type="presParOf" srcId="{F138357F-503A-4E03-9600-4EA936E21E34}" destId="{36E00A5B-1F37-42C9-A3D3-A876A2DB76C0}" srcOrd="0" destOrd="0" presId="urn:microsoft.com/office/officeart/2005/8/layout/process1"/>
    <dgm:cxn modelId="{EFEED5B6-336A-419B-8C46-37C3266F3705}" type="presParOf" srcId="{4F88B416-A667-4431-B225-545AD0B4E379}" destId="{B580A888-B832-4563-B510-26F14E177F55}" srcOrd="2" destOrd="0" presId="urn:microsoft.com/office/officeart/2005/8/layout/process1"/>
    <dgm:cxn modelId="{9EF3D317-7F5E-4644-8E48-466BD3D18062}" type="presParOf" srcId="{4F88B416-A667-4431-B225-545AD0B4E379}" destId="{CDCB5169-3292-4AF9-BB61-B03C3317D0E6}" srcOrd="3" destOrd="0" presId="urn:microsoft.com/office/officeart/2005/8/layout/process1"/>
    <dgm:cxn modelId="{C33F6438-BFD0-46B4-A32B-BAF39D9E2965}" type="presParOf" srcId="{CDCB5169-3292-4AF9-BB61-B03C3317D0E6}" destId="{D09A079E-8A2B-456B-A9CE-42F07678CF6B}" srcOrd="0" destOrd="0" presId="urn:microsoft.com/office/officeart/2005/8/layout/process1"/>
    <dgm:cxn modelId="{3DFF283F-7042-4F53-9010-DFF810C6DF55}" type="presParOf" srcId="{4F88B416-A667-4431-B225-545AD0B4E379}" destId="{F31A3873-6FD3-4A39-B2A5-D3E20CD4CB52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087C95-D68D-4B53-B5FD-DE75CF428957}">
      <dsp:nvSpPr>
        <dsp:cNvPr id="0" name=""/>
        <dsp:cNvSpPr/>
      </dsp:nvSpPr>
      <dsp:spPr>
        <a:xfrm>
          <a:off x="101" y="116"/>
          <a:ext cx="20795698" cy="170631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4400" b="1" kern="1200" dirty="0" smtClean="0">
              <a:solidFill>
                <a:schemeClr val="accent1"/>
              </a:solidFill>
            </a:rPr>
            <a:t>Pasirengimo užtikrinimas</a:t>
          </a:r>
          <a:endParaRPr lang="lt-LT" sz="4400" b="1" kern="1200" dirty="0">
            <a:solidFill>
              <a:schemeClr val="accent1"/>
            </a:solidFill>
          </a:endParaRPr>
        </a:p>
      </dsp:txBody>
      <dsp:txXfrm>
        <a:off x="50077" y="50092"/>
        <a:ext cx="20695746" cy="1606359"/>
      </dsp:txXfrm>
    </dsp:sp>
    <dsp:sp modelId="{8610C29E-D8E0-4076-A39E-2B1C788F6B79}">
      <dsp:nvSpPr>
        <dsp:cNvPr id="0" name=""/>
        <dsp:cNvSpPr/>
      </dsp:nvSpPr>
      <dsp:spPr>
        <a:xfrm>
          <a:off x="3536050" y="2363802"/>
          <a:ext cx="3239205" cy="716035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3600" kern="1200" dirty="0" smtClean="0"/>
            <a:t>Civilinės saugos pratybos</a:t>
          </a:r>
          <a:endParaRPr lang="lt-LT" sz="3600" kern="1200" dirty="0"/>
        </a:p>
      </dsp:txBody>
      <dsp:txXfrm>
        <a:off x="3630923" y="2458675"/>
        <a:ext cx="3049459" cy="6970604"/>
      </dsp:txXfrm>
    </dsp:sp>
    <dsp:sp modelId="{3571010E-298F-4112-84DB-DD84F7FC5313}">
      <dsp:nvSpPr>
        <dsp:cNvPr id="0" name=""/>
        <dsp:cNvSpPr/>
      </dsp:nvSpPr>
      <dsp:spPr>
        <a:xfrm>
          <a:off x="0" y="2341820"/>
          <a:ext cx="3239205" cy="716035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3600" kern="1200" dirty="0" smtClean="0"/>
            <a:t>Valstybinis gyventojų apsaugos planas branduolinės ar radiologinės avarijos atveju („Branduolio planas“)</a:t>
          </a:r>
          <a:endParaRPr lang="lt-LT" sz="3600" kern="1200" dirty="0"/>
        </a:p>
      </dsp:txBody>
      <dsp:txXfrm>
        <a:off x="94873" y="2436693"/>
        <a:ext cx="3049459" cy="6970604"/>
      </dsp:txXfrm>
    </dsp:sp>
    <dsp:sp modelId="{4F783800-EE1D-4508-9F97-2A6896E5E396}">
      <dsp:nvSpPr>
        <dsp:cNvPr id="0" name=""/>
        <dsp:cNvSpPr/>
      </dsp:nvSpPr>
      <dsp:spPr>
        <a:xfrm>
          <a:off x="7022698" y="2312319"/>
          <a:ext cx="3239205" cy="716035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3600" kern="1200" dirty="0" smtClean="0"/>
            <a:t>Gyventojų švietimas</a:t>
          </a:r>
          <a:endParaRPr lang="lt-LT" sz="3600" kern="1200" dirty="0"/>
        </a:p>
      </dsp:txBody>
      <dsp:txXfrm>
        <a:off x="7117571" y="2407192"/>
        <a:ext cx="3049459" cy="6970604"/>
      </dsp:txXfrm>
    </dsp:sp>
    <dsp:sp modelId="{94C65647-068E-41B4-9432-C5CF9D55B4C9}">
      <dsp:nvSpPr>
        <dsp:cNvPr id="0" name=""/>
        <dsp:cNvSpPr/>
      </dsp:nvSpPr>
      <dsp:spPr>
        <a:xfrm>
          <a:off x="10533997" y="2362084"/>
          <a:ext cx="3239205" cy="716035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3600" kern="1200" dirty="0" smtClean="0"/>
            <a:t>Sirenų diegimas 100 km  atstumu nuo Baltarusijos AE</a:t>
          </a:r>
          <a:endParaRPr lang="lt-LT" sz="3600" kern="1200" dirty="0"/>
        </a:p>
      </dsp:txBody>
      <dsp:txXfrm>
        <a:off x="10628870" y="2456957"/>
        <a:ext cx="3049459" cy="6970604"/>
      </dsp:txXfrm>
    </dsp:sp>
    <dsp:sp modelId="{DFB57F46-7D33-4F05-96BC-47EA2923630E}">
      <dsp:nvSpPr>
        <dsp:cNvPr id="0" name=""/>
        <dsp:cNvSpPr/>
      </dsp:nvSpPr>
      <dsp:spPr>
        <a:xfrm>
          <a:off x="17556692" y="2342321"/>
          <a:ext cx="3239205" cy="716035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3600" kern="1200" dirty="0" smtClean="0"/>
            <a:t>Civilinės saugos stiprinimo ir plėtros programa</a:t>
          </a:r>
          <a:endParaRPr lang="lt-LT" sz="3600" kern="1200" dirty="0"/>
        </a:p>
      </dsp:txBody>
      <dsp:txXfrm>
        <a:off x="17651565" y="2437194"/>
        <a:ext cx="3049459" cy="6970604"/>
      </dsp:txXfrm>
    </dsp:sp>
    <dsp:sp modelId="{7FA83453-A8B1-4B05-9F5B-2CFDADE50598}">
      <dsp:nvSpPr>
        <dsp:cNvPr id="0" name=""/>
        <dsp:cNvSpPr/>
      </dsp:nvSpPr>
      <dsp:spPr>
        <a:xfrm>
          <a:off x="14017633" y="2342751"/>
          <a:ext cx="3239205" cy="716035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3600" kern="1200" dirty="0" smtClean="0"/>
            <a:t>Valstybės ir savivaldybių institucijų pasirengimo galimai avarijai Baltarusijos AE priemonių planas</a:t>
          </a:r>
          <a:endParaRPr lang="lt-LT" sz="3600" kern="1200" dirty="0"/>
        </a:p>
      </dsp:txBody>
      <dsp:txXfrm>
        <a:off x="14112506" y="2437624"/>
        <a:ext cx="3049459" cy="69706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412C56-93A6-4723-AB93-8A4BE6F6A0D7}">
      <dsp:nvSpPr>
        <dsp:cNvPr id="0" name=""/>
        <dsp:cNvSpPr/>
      </dsp:nvSpPr>
      <dsp:spPr>
        <a:xfrm>
          <a:off x="14283" y="0"/>
          <a:ext cx="4269263" cy="21036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400" kern="1200" dirty="0" smtClean="0"/>
            <a:t>Priemonių vykdytojai iki 2023-01-31 pateiks </a:t>
          </a:r>
          <a:r>
            <a:rPr lang="lt-LT" sz="2400" kern="1200" dirty="0" err="1" smtClean="0"/>
            <a:t>info</a:t>
          </a:r>
          <a:r>
            <a:rPr lang="lt-LT" sz="2400" kern="1200" dirty="0" smtClean="0"/>
            <a:t> PAGD</a:t>
          </a:r>
          <a:endParaRPr lang="lt-LT" sz="2400" kern="1200" dirty="0"/>
        </a:p>
      </dsp:txBody>
      <dsp:txXfrm>
        <a:off x="75896" y="61613"/>
        <a:ext cx="4146037" cy="1980380"/>
      </dsp:txXfrm>
    </dsp:sp>
    <dsp:sp modelId="{F138357F-503A-4E03-9600-4EA936E21E34}">
      <dsp:nvSpPr>
        <dsp:cNvPr id="0" name=""/>
        <dsp:cNvSpPr/>
      </dsp:nvSpPr>
      <dsp:spPr>
        <a:xfrm>
          <a:off x="4710473" y="522414"/>
          <a:ext cx="905083" cy="10587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2400" kern="1200"/>
        </a:p>
      </dsp:txBody>
      <dsp:txXfrm>
        <a:off x="4710473" y="734169"/>
        <a:ext cx="633558" cy="635267"/>
      </dsp:txXfrm>
    </dsp:sp>
    <dsp:sp modelId="{B580A888-B832-4563-B510-26F14E177F55}">
      <dsp:nvSpPr>
        <dsp:cNvPr id="0" name=""/>
        <dsp:cNvSpPr/>
      </dsp:nvSpPr>
      <dsp:spPr>
        <a:xfrm>
          <a:off x="5991251" y="0"/>
          <a:ext cx="4269263" cy="21036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400" kern="1200" dirty="0" smtClean="0"/>
            <a:t>PAGD iki 2023-03-01 apibendrins informaciją ir pateiks VRM</a:t>
          </a:r>
          <a:endParaRPr lang="lt-LT" sz="2400" kern="1200" dirty="0"/>
        </a:p>
      </dsp:txBody>
      <dsp:txXfrm>
        <a:off x="6052864" y="61613"/>
        <a:ext cx="4146037" cy="1980380"/>
      </dsp:txXfrm>
    </dsp:sp>
    <dsp:sp modelId="{CDCB5169-3292-4AF9-BB61-B03C3317D0E6}">
      <dsp:nvSpPr>
        <dsp:cNvPr id="0" name=""/>
        <dsp:cNvSpPr/>
      </dsp:nvSpPr>
      <dsp:spPr>
        <a:xfrm>
          <a:off x="10687441" y="522414"/>
          <a:ext cx="905083" cy="10587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2400" kern="1200"/>
        </a:p>
      </dsp:txBody>
      <dsp:txXfrm>
        <a:off x="10687441" y="734169"/>
        <a:ext cx="633558" cy="635267"/>
      </dsp:txXfrm>
    </dsp:sp>
    <dsp:sp modelId="{F31A3873-6FD3-4A39-B2A5-D3E20CD4CB52}">
      <dsp:nvSpPr>
        <dsp:cNvPr id="0" name=""/>
        <dsp:cNvSpPr/>
      </dsp:nvSpPr>
      <dsp:spPr>
        <a:xfrm>
          <a:off x="11968220" y="0"/>
          <a:ext cx="4269263" cy="21036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400" kern="1200" dirty="0" smtClean="0"/>
            <a:t>VRM iki 2023-03-31 parengs ir pateiks ataskaitą Vyriausybei</a:t>
          </a:r>
          <a:endParaRPr lang="lt-LT" sz="2400" kern="1200" dirty="0"/>
        </a:p>
      </dsp:txBody>
      <dsp:txXfrm>
        <a:off x="12029833" y="61613"/>
        <a:ext cx="4146037" cy="1980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s vietos rezervavimo ženklas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sz="quarter" idx="1"/>
          </p:nvPr>
        </p:nvSpPr>
        <p:spPr>
          <a:xfrm>
            <a:off x="3970339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2FFAF-3206-41E7-9A3E-AAF70CD450CD}" type="datetimeFigureOut">
              <a:rPr lang="lt-LT" smtClean="0"/>
              <a:pPr/>
              <a:t>2022-11-28</a:t>
            </a:fld>
            <a:endParaRPr lang="lt-LT"/>
          </a:p>
        </p:txBody>
      </p:sp>
      <p:sp>
        <p:nvSpPr>
          <p:cNvPr id="4" name="Poraštės vietos rezervavimo ženklas 3"/>
          <p:cNvSpPr>
            <a:spLocks noGrp="1"/>
          </p:cNvSpPr>
          <p:nvPr>
            <p:ph type="ftr" sz="quarter" idx="2"/>
          </p:nvPr>
        </p:nvSpPr>
        <p:spPr>
          <a:xfrm>
            <a:off x="1" y="8829676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5" name="Skaidrės numerio vietos rezervavimo ženklas 4"/>
          <p:cNvSpPr>
            <a:spLocks noGrp="1"/>
          </p:cNvSpPr>
          <p:nvPr>
            <p:ph type="sldNum" sz="quarter" idx="3"/>
          </p:nvPr>
        </p:nvSpPr>
        <p:spPr>
          <a:xfrm>
            <a:off x="3970339" y="8829676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5615CA-8471-4547-957F-C9A456BC2025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8411079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>
                <a:latin typeface="Calibri Light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>
                <a:latin typeface="Calibri Light"/>
              </a:defRPr>
            </a:lvl1pPr>
          </a:lstStyle>
          <a:p>
            <a:fld id="{EFC10EE1-B198-C942-8235-326C972CBB30}" type="datetimeFigureOut">
              <a:rPr lang="en-US" smtClean="0"/>
              <a:pPr/>
              <a:t>11/28/2022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696913"/>
            <a:ext cx="6194425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1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>
                <a:latin typeface="Calibri Light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>
                <a:latin typeface="Calibri Light"/>
              </a:defRPr>
            </a:lvl1pPr>
          </a:lstStyle>
          <a:p>
            <a:fld id="{006BE02D-20C0-F840-AFAC-BEA99C74FDC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3289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17" rtl="0" eaLnBrk="1" latinLnBrk="0" hangingPunct="1">
      <a:defRPr sz="2400" kern="1200">
        <a:solidFill>
          <a:schemeClr val="tx1"/>
        </a:solidFill>
        <a:latin typeface="Calibri Light"/>
        <a:ea typeface="+mn-ea"/>
        <a:cs typeface="+mn-cs"/>
      </a:defRPr>
    </a:lvl1pPr>
    <a:lvl2pPr marL="914217" algn="l" defTabSz="914217" rtl="0" eaLnBrk="1" latinLnBrk="0" hangingPunct="1">
      <a:defRPr sz="2400" kern="1200">
        <a:solidFill>
          <a:schemeClr val="tx1"/>
        </a:solidFill>
        <a:latin typeface="Calibri Light"/>
        <a:ea typeface="+mn-ea"/>
        <a:cs typeface="+mn-cs"/>
      </a:defRPr>
    </a:lvl2pPr>
    <a:lvl3pPr marL="1828434" algn="l" defTabSz="914217" rtl="0" eaLnBrk="1" latinLnBrk="0" hangingPunct="1">
      <a:defRPr sz="2400" kern="1200">
        <a:solidFill>
          <a:schemeClr val="tx1"/>
        </a:solidFill>
        <a:latin typeface="Calibri Light"/>
        <a:ea typeface="+mn-ea"/>
        <a:cs typeface="+mn-cs"/>
      </a:defRPr>
    </a:lvl3pPr>
    <a:lvl4pPr marL="2742651" algn="l" defTabSz="914217" rtl="0" eaLnBrk="1" latinLnBrk="0" hangingPunct="1">
      <a:defRPr sz="2400" kern="1200">
        <a:solidFill>
          <a:schemeClr val="tx1"/>
        </a:solidFill>
        <a:latin typeface="Calibri Light"/>
        <a:ea typeface="+mn-ea"/>
        <a:cs typeface="+mn-cs"/>
      </a:defRPr>
    </a:lvl4pPr>
    <a:lvl5pPr marL="3656868" algn="l" defTabSz="914217" rtl="0" eaLnBrk="1" latinLnBrk="0" hangingPunct="1">
      <a:defRPr sz="2400" kern="1200">
        <a:solidFill>
          <a:schemeClr val="tx1"/>
        </a:solidFill>
        <a:latin typeface="Calibri Light"/>
        <a:ea typeface="+mn-ea"/>
        <a:cs typeface="+mn-cs"/>
      </a:defRPr>
    </a:lvl5pPr>
    <a:lvl6pPr marL="4571086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5303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399520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3737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86474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08897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96956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lt-LT" sz="4000" dirty="0" smtClean="0">
                <a:solidFill>
                  <a:schemeClr val="accent6">
                    <a:lumMod val="50000"/>
                  </a:schemeClr>
                </a:solidFill>
              </a:rPr>
              <a:t>Turime Branduolio planą, patvirtintą LRV</a:t>
            </a:r>
            <a:r>
              <a:rPr lang="lt-LT" sz="4000" baseline="0" dirty="0" smtClean="0">
                <a:solidFill>
                  <a:schemeClr val="accent6">
                    <a:lumMod val="50000"/>
                  </a:schemeClr>
                </a:solidFill>
              </a:rPr>
              <a:t> nutarimu</a:t>
            </a:r>
            <a:r>
              <a:rPr lang="lt-LT" sz="4000" dirty="0" smtClean="0">
                <a:solidFill>
                  <a:schemeClr val="accent6">
                    <a:lumMod val="50000"/>
                  </a:schemeClr>
                </a:solidFill>
              </a:rPr>
              <a:t> – išsamus reagavimo ir veikimo algoritmas. </a:t>
            </a:r>
            <a:r>
              <a:rPr lang="lt-LT" sz="4000" dirty="0" smtClean="0"/>
              <a:t>Tikslas – apsaugoti gyventojus nuo jonizuojančios spinduliuotės, turtą ir aplinką nuo radioaktyviojo užterštumo</a:t>
            </a:r>
          </a:p>
          <a:p>
            <a:pPr lvl="0"/>
            <a:r>
              <a:rPr lang="lt-LT" dirty="0" smtClean="0"/>
              <a:t>2018 m. išdėstytas nauja redakcija, siekiant atliepti Baltarusijos AE grėsmę</a:t>
            </a:r>
          </a:p>
          <a:p>
            <a:endParaRPr lang="lt-LT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90974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51374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47409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lnSpc>
                <a:spcPct val="107000"/>
              </a:lnSpc>
              <a:spcAft>
                <a:spcPts val="0"/>
              </a:spcAft>
              <a:tabLst>
                <a:tab pos="270510" algn="l"/>
                <a:tab pos="540385" algn="l"/>
              </a:tabLst>
            </a:pPr>
            <a:r>
              <a:rPr lang="lt-LT" sz="2400" dirty="0" smtClean="0">
                <a:solidFill>
                  <a:schemeClr val="tx2"/>
                </a:solidFill>
              </a:rPr>
              <a:t>Bendra situacija šalies mastu</a:t>
            </a:r>
          </a:p>
          <a:p>
            <a:pPr marL="571500" lvl="0" indent="-5715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70510" algn="l"/>
                <a:tab pos="540385" algn="l"/>
              </a:tabLst>
            </a:pPr>
            <a:r>
              <a:rPr lang="lt-LT" sz="2400" dirty="0" smtClean="0">
                <a:solidFill>
                  <a:schemeClr val="tx2"/>
                </a:solidFill>
              </a:rPr>
              <a:t>2021 m. gyventojams perspėti buvo naudojamos </a:t>
            </a:r>
            <a:r>
              <a:rPr lang="lt-LT" sz="2400" b="1" dirty="0" smtClean="0">
                <a:solidFill>
                  <a:srgbClr val="00B050"/>
                </a:solidFill>
              </a:rPr>
              <a:t>888 sirenos </a:t>
            </a:r>
          </a:p>
          <a:p>
            <a:pPr marL="571500" lvl="0" indent="-5715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70510" algn="l"/>
                <a:tab pos="540385" algn="l"/>
              </a:tabLst>
            </a:pPr>
            <a:r>
              <a:rPr lang="lt-LT" sz="2400" dirty="0" smtClean="0">
                <a:solidFill>
                  <a:schemeClr val="tx2"/>
                </a:solidFill>
              </a:rPr>
              <a:t>Sirenomis </a:t>
            </a:r>
            <a:r>
              <a:rPr lang="lt-LT" sz="2400" b="1" dirty="0" smtClean="0">
                <a:solidFill>
                  <a:srgbClr val="00B050"/>
                </a:solidFill>
              </a:rPr>
              <a:t>perspėjama</a:t>
            </a:r>
            <a:r>
              <a:rPr lang="lt-LT" sz="2400" dirty="0" smtClean="0">
                <a:solidFill>
                  <a:schemeClr val="tx2"/>
                </a:solidFill>
              </a:rPr>
              <a:t> apie </a:t>
            </a:r>
            <a:r>
              <a:rPr lang="lt-LT" sz="2400" b="1" dirty="0" smtClean="0">
                <a:solidFill>
                  <a:srgbClr val="00B050"/>
                </a:solidFill>
              </a:rPr>
              <a:t>54 proc. šalies gyventojų</a:t>
            </a:r>
            <a:r>
              <a:rPr lang="lt-LT" sz="2400" dirty="0" smtClean="0">
                <a:solidFill>
                  <a:srgbClr val="00B050"/>
                </a:solidFill>
              </a:rPr>
              <a:t>.</a:t>
            </a:r>
          </a:p>
          <a:p>
            <a:endParaRPr lang="lt-LT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37892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lt-LT" dirty="0" smtClean="0">
                <a:solidFill>
                  <a:schemeClr val="tx2"/>
                </a:solidFill>
              </a:rPr>
              <a:t>Pažangos priemonė „Stiprinti pasirengimą valdyti krizes ir ekstremaliąsias situacijas ir šalinti jų padarinius</a:t>
            </a:r>
            <a:r>
              <a:rPr lang="lt-LT" smtClean="0">
                <a:solidFill>
                  <a:schemeClr val="tx2"/>
                </a:solidFill>
              </a:rPr>
              <a:t>“, apimsi </a:t>
            </a:r>
            <a:r>
              <a:rPr lang="lt-LT" dirty="0" smtClean="0">
                <a:solidFill>
                  <a:schemeClr val="tx2"/>
                </a:solidFill>
              </a:rPr>
              <a:t>PAGD ir VSAT pažangos veiklas pasirengimui galimai avarijai Baltarusijos AE  </a:t>
            </a:r>
          </a:p>
          <a:p>
            <a:endParaRPr lang="lt-LT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00254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9084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i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771125" y="4462229"/>
            <a:ext cx="7793670" cy="4415549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2400" b="1">
                <a:ln>
                  <a:noFill/>
                </a:ln>
                <a:solidFill>
                  <a:schemeClr val="tx2"/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50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9205073" y="7304943"/>
            <a:ext cx="2490687" cy="3339164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2400" b="1">
                <a:ln>
                  <a:noFill/>
                </a:ln>
                <a:solidFill>
                  <a:schemeClr val="tx2"/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51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7707248" y="8759819"/>
            <a:ext cx="1077568" cy="1861985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2400" b="1">
                <a:ln>
                  <a:noFill/>
                </a:ln>
                <a:solidFill>
                  <a:schemeClr val="tx2"/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4290835"/>
      </p:ext>
    </p:extLst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of 3 - Mart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16157947" y="4350925"/>
            <a:ext cx="6335308" cy="47484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4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906694" y="4350925"/>
            <a:ext cx="6345208" cy="47484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6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8775844" y="4350925"/>
            <a:ext cx="6858161" cy="47484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6297539"/>
      </p:ext>
    </p:extLst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of 3 - v2 - Mart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9181766" y="3969832"/>
            <a:ext cx="6039671" cy="622238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8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15749858" y="3969832"/>
            <a:ext cx="6039671" cy="622238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2546768" y="3969832"/>
            <a:ext cx="6039671" cy="622238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7558955"/>
      </p:ext>
    </p:extLst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-Picture-Mart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24377650" cy="13716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6146081"/>
      </p:ext>
    </p:extLst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1285034" y="579864"/>
            <a:ext cx="1895707" cy="6913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9434" cy="13716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2063133"/>
      </p:ext>
    </p:extLst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alf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1285034" y="579864"/>
            <a:ext cx="1895707" cy="6913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12178216" y="0"/>
            <a:ext cx="12199434" cy="13716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4537114"/>
      </p:ext>
    </p:extLst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alf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1285034" y="579864"/>
            <a:ext cx="1895707" cy="6913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12178216" y="0"/>
            <a:ext cx="12199434" cy="13716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219170"/>
      </p:ext>
    </p:extLst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Half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1285034" y="579864"/>
            <a:ext cx="1895707" cy="6913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13475229" y="4506950"/>
            <a:ext cx="7955939" cy="5037863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2292122"/>
      </p:ext>
    </p:extLst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11754462" y="4528987"/>
            <a:ext cx="8794705" cy="555635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105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20011940" y="6279360"/>
            <a:ext cx="2257767" cy="4026087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1294892"/>
      </p:ext>
    </p:extLst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Pad_Martik-fe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3904508" y="2987773"/>
            <a:ext cx="6336731" cy="7952744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4438548"/>
      </p:ext>
    </p:extLst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Phone_Martik-fe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0266445" y="4493384"/>
            <a:ext cx="3849024" cy="637136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62802"/>
      </p:ext>
    </p:extLst>
  </p:cSld>
  <p:clrMapOvr>
    <a:masterClrMapping/>
  </p:clrMapOvr>
  <p:transition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4674311" y="3717903"/>
            <a:ext cx="3820443" cy="6719107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754552"/>
      </p:ext>
    </p:extLst>
  </p:cSld>
  <p:clrMapOvr>
    <a:masterClrMapping/>
  </p:clrMapOvr>
  <p:transition advClick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12230603" y="3210724"/>
            <a:ext cx="10292010" cy="8386542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1717988"/>
      </p:ext>
    </p:extLst>
  </p:cSld>
  <p:clrMapOvr>
    <a:masterClrMapping/>
  </p:clrMapOvr>
  <p:transition advClick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ortfoli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0" y="6869151"/>
            <a:ext cx="12252906" cy="686915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6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12252906" y="0"/>
            <a:ext cx="12124744" cy="686915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537764"/>
      </p:ext>
    </p:extLst>
  </p:cSld>
  <p:clrMapOvr>
    <a:masterClrMapping/>
  </p:clrMapOvr>
  <p:transition advClick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ortfoli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7939668" y="0"/>
            <a:ext cx="7560527" cy="13716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8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0" y="-11150"/>
            <a:ext cx="7538224" cy="660196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0" y="7114478"/>
            <a:ext cx="7538224" cy="660152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3439214"/>
      </p:ext>
    </p:extLst>
  </p:cSld>
  <p:clrMapOvr>
    <a:masterClrMapping/>
  </p:clrMapOvr>
  <p:transition advClick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ortfoli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12244038" y="3590692"/>
            <a:ext cx="9389327" cy="8723044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295879"/>
      </p:ext>
    </p:extLst>
  </p:cSld>
  <p:clrMapOvr>
    <a:masterClrMapping/>
  </p:clrMapOvr>
  <p:transition advClick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ortfoli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9746166" y="0"/>
            <a:ext cx="14631484" cy="13716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6071161"/>
      </p:ext>
    </p:extLst>
  </p:cSld>
  <p:clrMapOvr>
    <a:masterClrMapping/>
  </p:clrMapOvr>
  <p:transition advClick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ortfoli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8877455" y="0"/>
            <a:ext cx="7560527" cy="13716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8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16839426" y="7114032"/>
            <a:ext cx="7538224" cy="660196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16839426" y="-11150"/>
            <a:ext cx="7538224" cy="660152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55710"/>
      </p:ext>
    </p:extLst>
  </p:cSld>
  <p:clrMapOvr>
    <a:masterClrMapping/>
  </p:clrMapOvr>
  <p:transition advClick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6052825" y="3404846"/>
            <a:ext cx="16525541" cy="5270803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7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8666099" y="8995313"/>
            <a:ext cx="3912268" cy="308152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14461642" y="8995313"/>
            <a:ext cx="3877056" cy="308152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10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10236016" y="8995313"/>
            <a:ext cx="3877056" cy="308152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11" name="Picture Placeholder 13"/>
          <p:cNvSpPr>
            <a:spLocks noGrp="1"/>
          </p:cNvSpPr>
          <p:nvPr>
            <p:ph type="pic" sz="quarter" idx="17"/>
          </p:nvPr>
        </p:nvSpPr>
        <p:spPr>
          <a:xfrm>
            <a:off x="6031559" y="8995313"/>
            <a:ext cx="3877056" cy="308152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12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1848368" y="3404846"/>
            <a:ext cx="3877056" cy="308152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13" name="Picture Placeholder 13"/>
          <p:cNvSpPr>
            <a:spLocks noGrp="1"/>
          </p:cNvSpPr>
          <p:nvPr>
            <p:ph type="pic" sz="quarter" idx="19"/>
          </p:nvPr>
        </p:nvSpPr>
        <p:spPr>
          <a:xfrm>
            <a:off x="1848368" y="6828529"/>
            <a:ext cx="3877056" cy="5248312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8433890"/>
      </p:ext>
    </p:extLst>
  </p:cSld>
  <p:clrMapOvr>
    <a:masterClrMapping/>
  </p:clrMapOvr>
  <p:transition advClick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rvi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icture Placeholder 13"/>
          <p:cNvSpPr>
            <a:spLocks noGrp="1"/>
          </p:cNvSpPr>
          <p:nvPr>
            <p:ph type="pic" sz="quarter" idx="19"/>
          </p:nvPr>
        </p:nvSpPr>
        <p:spPr>
          <a:xfrm>
            <a:off x="15911139" y="3773762"/>
            <a:ext cx="6168580" cy="8347909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0965014"/>
      </p:ext>
    </p:extLst>
  </p:cSld>
  <p:clrMapOvr>
    <a:masterClrMapping/>
  </p:clrMapOvr>
  <p:transition advClick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reakSlide Lef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1358859" y="636084"/>
            <a:ext cx="1667282" cy="5312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charset="0"/>
            </a:endParaRPr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9"/>
          </p:nvPr>
        </p:nvSpPr>
        <p:spPr>
          <a:xfrm>
            <a:off x="0" y="595256"/>
            <a:ext cx="11550794" cy="13120745"/>
          </a:xfrm>
          <a:custGeom>
            <a:avLst/>
            <a:gdLst>
              <a:gd name="connsiteX0" fmla="*/ 10767469 w 11550794"/>
              <a:gd name="connsiteY0" fmla="*/ 8565496 h 13120745"/>
              <a:gd name="connsiteX1" fmla="*/ 11521693 w 11550794"/>
              <a:gd name="connsiteY1" fmla="*/ 9085444 h 13120745"/>
              <a:gd name="connsiteX2" fmla="*/ 11028455 w 11550794"/>
              <a:gd name="connsiteY2" fmla="*/ 9984036 h 13120745"/>
              <a:gd name="connsiteX3" fmla="*/ 258220 w 11550794"/>
              <a:gd name="connsiteY3" fmla="*/ 13120745 h 13120745"/>
              <a:gd name="connsiteX4" fmla="*/ 0 w 11550794"/>
              <a:gd name="connsiteY4" fmla="*/ 13120745 h 13120745"/>
              <a:gd name="connsiteX5" fmla="*/ 0 w 11550794"/>
              <a:gd name="connsiteY5" fmla="*/ 11686063 h 13120745"/>
              <a:gd name="connsiteX6" fmla="*/ 10623100 w 11550794"/>
              <a:gd name="connsiteY6" fmla="*/ 8592204 h 13120745"/>
              <a:gd name="connsiteX7" fmla="*/ 10767469 w 11550794"/>
              <a:gd name="connsiteY7" fmla="*/ 8565496 h 13120745"/>
              <a:gd name="connsiteX8" fmla="*/ 10460068 w 11550794"/>
              <a:gd name="connsiteY8" fmla="*/ 6453641 h 13120745"/>
              <a:gd name="connsiteX9" fmla="*/ 11214292 w 11550794"/>
              <a:gd name="connsiteY9" fmla="*/ 6973588 h 13120745"/>
              <a:gd name="connsiteX10" fmla="*/ 10721054 w 11550794"/>
              <a:gd name="connsiteY10" fmla="*/ 7872181 h 13120745"/>
              <a:gd name="connsiteX11" fmla="*/ 404589 w 11550794"/>
              <a:gd name="connsiteY11" fmla="*/ 10876734 h 13120745"/>
              <a:gd name="connsiteX12" fmla="*/ 117780 w 11550794"/>
              <a:gd name="connsiteY12" fmla="*/ 10900937 h 13120745"/>
              <a:gd name="connsiteX13" fmla="*/ 0 w 11550794"/>
              <a:gd name="connsiteY13" fmla="*/ 10875354 h 13120745"/>
              <a:gd name="connsiteX14" fmla="*/ 0 w 11550794"/>
              <a:gd name="connsiteY14" fmla="*/ 9484680 h 13120745"/>
              <a:gd name="connsiteX15" fmla="*/ 10315699 w 11550794"/>
              <a:gd name="connsiteY15" fmla="*/ 6480349 h 13120745"/>
              <a:gd name="connsiteX16" fmla="*/ 10460068 w 11550794"/>
              <a:gd name="connsiteY16" fmla="*/ 6453641 h 13120745"/>
              <a:gd name="connsiteX17" fmla="*/ 10144249 w 11550794"/>
              <a:gd name="connsiteY17" fmla="*/ 4283946 h 13120745"/>
              <a:gd name="connsiteX18" fmla="*/ 10898473 w 11550794"/>
              <a:gd name="connsiteY18" fmla="*/ 4803891 h 13120745"/>
              <a:gd name="connsiteX19" fmla="*/ 10405235 w 11550794"/>
              <a:gd name="connsiteY19" fmla="*/ 5702484 h 13120745"/>
              <a:gd name="connsiteX20" fmla="*/ 450039 w 11550794"/>
              <a:gd name="connsiteY20" fmla="*/ 8601823 h 13120745"/>
              <a:gd name="connsiteX21" fmla="*/ 26331 w 11550794"/>
              <a:gd name="connsiteY21" fmla="*/ 8596290 h 13120745"/>
              <a:gd name="connsiteX22" fmla="*/ 0 w 11550794"/>
              <a:gd name="connsiteY22" fmla="*/ 8584956 h 13120745"/>
              <a:gd name="connsiteX23" fmla="*/ 0 w 11550794"/>
              <a:gd name="connsiteY23" fmla="*/ 7228038 h 13120745"/>
              <a:gd name="connsiteX24" fmla="*/ 44684 w 11550794"/>
              <a:gd name="connsiteY24" fmla="*/ 7209990 h 13120745"/>
              <a:gd name="connsiteX25" fmla="*/ 9999880 w 11550794"/>
              <a:gd name="connsiteY25" fmla="*/ 4310654 h 13120745"/>
              <a:gd name="connsiteX26" fmla="*/ 10144249 w 11550794"/>
              <a:gd name="connsiteY26" fmla="*/ 4283946 h 13120745"/>
              <a:gd name="connsiteX27" fmla="*/ 9836849 w 11550794"/>
              <a:gd name="connsiteY27" fmla="*/ 2172090 h 13120745"/>
              <a:gd name="connsiteX28" fmla="*/ 10591073 w 11550794"/>
              <a:gd name="connsiteY28" fmla="*/ 2692036 h 13120745"/>
              <a:gd name="connsiteX29" fmla="*/ 10097835 w 11550794"/>
              <a:gd name="connsiteY29" fmla="*/ 3590629 h 13120745"/>
              <a:gd name="connsiteX30" fmla="*/ 105879 w 11550794"/>
              <a:gd name="connsiteY30" fmla="*/ 6500672 h 13120745"/>
              <a:gd name="connsiteX31" fmla="*/ 0 w 11550794"/>
              <a:gd name="connsiteY31" fmla="*/ 6520260 h 13120745"/>
              <a:gd name="connsiteX32" fmla="*/ 0 w 11550794"/>
              <a:gd name="connsiteY32" fmla="*/ 5021622 h 13120745"/>
              <a:gd name="connsiteX33" fmla="*/ 9692480 w 11550794"/>
              <a:gd name="connsiteY33" fmla="*/ 2198798 h 13120745"/>
              <a:gd name="connsiteX34" fmla="*/ 9836849 w 11550794"/>
              <a:gd name="connsiteY34" fmla="*/ 2172090 h 13120745"/>
              <a:gd name="connsiteX35" fmla="*/ 9521029 w 11550794"/>
              <a:gd name="connsiteY35" fmla="*/ 2394 h 13120745"/>
              <a:gd name="connsiteX36" fmla="*/ 10275254 w 11550794"/>
              <a:gd name="connsiteY36" fmla="*/ 522340 h 13120745"/>
              <a:gd name="connsiteX37" fmla="*/ 9782015 w 11550794"/>
              <a:gd name="connsiteY37" fmla="*/ 1420933 h 13120745"/>
              <a:gd name="connsiteX38" fmla="*/ 0 w 11550794"/>
              <a:gd name="connsiteY38" fmla="*/ 4269834 h 13120745"/>
              <a:gd name="connsiteX39" fmla="*/ 0 w 11550794"/>
              <a:gd name="connsiteY39" fmla="*/ 2759947 h 13120745"/>
              <a:gd name="connsiteX40" fmla="*/ 9376660 w 11550794"/>
              <a:gd name="connsiteY40" fmla="*/ 29102 h 13120745"/>
              <a:gd name="connsiteX41" fmla="*/ 9521029 w 11550794"/>
              <a:gd name="connsiteY41" fmla="*/ 2394 h 13120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11550794" h="13120745">
                <a:moveTo>
                  <a:pt x="10767469" y="8565496"/>
                </a:moveTo>
                <a:cubicBezTo>
                  <a:pt x="11103485" y="8538031"/>
                  <a:pt x="11423750" y="8749143"/>
                  <a:pt x="11521693" y="9085444"/>
                </a:cubicBezTo>
                <a:cubicBezTo>
                  <a:pt x="11633629" y="9469786"/>
                  <a:pt x="11412799" y="9872100"/>
                  <a:pt x="11028455" y="9984036"/>
                </a:cubicBezTo>
                <a:lnTo>
                  <a:pt x="258220" y="13120745"/>
                </a:lnTo>
                <a:lnTo>
                  <a:pt x="0" y="13120745"/>
                </a:lnTo>
                <a:lnTo>
                  <a:pt x="0" y="11686063"/>
                </a:lnTo>
                <a:lnTo>
                  <a:pt x="10623100" y="8592204"/>
                </a:lnTo>
                <a:cubicBezTo>
                  <a:pt x="10671143" y="8578212"/>
                  <a:pt x="10719467" y="8569420"/>
                  <a:pt x="10767469" y="8565496"/>
                </a:cubicBezTo>
                <a:close/>
                <a:moveTo>
                  <a:pt x="10460068" y="6453641"/>
                </a:moveTo>
                <a:cubicBezTo>
                  <a:pt x="10796084" y="6426176"/>
                  <a:pt x="11116349" y="6637287"/>
                  <a:pt x="11214292" y="6973588"/>
                </a:cubicBezTo>
                <a:cubicBezTo>
                  <a:pt x="11326228" y="7357931"/>
                  <a:pt x="11105398" y="7760245"/>
                  <a:pt x="10721054" y="7872181"/>
                </a:cubicBezTo>
                <a:lnTo>
                  <a:pt x="404589" y="10876734"/>
                </a:lnTo>
                <a:cubicBezTo>
                  <a:pt x="308504" y="10904718"/>
                  <a:pt x="211294" y="10911904"/>
                  <a:pt x="117780" y="10900937"/>
                </a:cubicBezTo>
                <a:lnTo>
                  <a:pt x="0" y="10875354"/>
                </a:lnTo>
                <a:lnTo>
                  <a:pt x="0" y="9484680"/>
                </a:lnTo>
                <a:lnTo>
                  <a:pt x="10315699" y="6480349"/>
                </a:lnTo>
                <a:cubicBezTo>
                  <a:pt x="10363742" y="6466357"/>
                  <a:pt x="10412066" y="6457565"/>
                  <a:pt x="10460068" y="6453641"/>
                </a:cubicBezTo>
                <a:close/>
                <a:moveTo>
                  <a:pt x="10144249" y="4283946"/>
                </a:moveTo>
                <a:cubicBezTo>
                  <a:pt x="10480264" y="4256480"/>
                  <a:pt x="10800529" y="4467591"/>
                  <a:pt x="10898473" y="4803891"/>
                </a:cubicBezTo>
                <a:cubicBezTo>
                  <a:pt x="11010409" y="5188236"/>
                  <a:pt x="10789579" y="5590550"/>
                  <a:pt x="10405235" y="5702484"/>
                </a:cubicBezTo>
                <a:lnTo>
                  <a:pt x="450039" y="8601823"/>
                </a:lnTo>
                <a:cubicBezTo>
                  <a:pt x="305910" y="8643799"/>
                  <a:pt x="159254" y="8638979"/>
                  <a:pt x="26331" y="8596290"/>
                </a:cubicBezTo>
                <a:lnTo>
                  <a:pt x="0" y="8584956"/>
                </a:lnTo>
                <a:lnTo>
                  <a:pt x="0" y="7228038"/>
                </a:lnTo>
                <a:lnTo>
                  <a:pt x="44684" y="7209990"/>
                </a:lnTo>
                <a:lnTo>
                  <a:pt x="9999880" y="4310654"/>
                </a:lnTo>
                <a:cubicBezTo>
                  <a:pt x="10047923" y="4296662"/>
                  <a:pt x="10096247" y="4287869"/>
                  <a:pt x="10144249" y="4283946"/>
                </a:cubicBezTo>
                <a:close/>
                <a:moveTo>
                  <a:pt x="9836849" y="2172090"/>
                </a:moveTo>
                <a:cubicBezTo>
                  <a:pt x="10172865" y="2144624"/>
                  <a:pt x="10493130" y="2355735"/>
                  <a:pt x="10591073" y="2692036"/>
                </a:cubicBezTo>
                <a:cubicBezTo>
                  <a:pt x="10703009" y="3076379"/>
                  <a:pt x="10482179" y="3478693"/>
                  <a:pt x="10097835" y="3590629"/>
                </a:cubicBezTo>
                <a:lnTo>
                  <a:pt x="105879" y="6500672"/>
                </a:lnTo>
                <a:lnTo>
                  <a:pt x="0" y="6520260"/>
                </a:lnTo>
                <a:lnTo>
                  <a:pt x="0" y="5021622"/>
                </a:lnTo>
                <a:lnTo>
                  <a:pt x="9692480" y="2198798"/>
                </a:lnTo>
                <a:cubicBezTo>
                  <a:pt x="9740523" y="2184806"/>
                  <a:pt x="9788847" y="2176013"/>
                  <a:pt x="9836849" y="2172090"/>
                </a:cubicBezTo>
                <a:close/>
                <a:moveTo>
                  <a:pt x="9521029" y="2394"/>
                </a:moveTo>
                <a:cubicBezTo>
                  <a:pt x="9857045" y="-25072"/>
                  <a:pt x="10177310" y="186039"/>
                  <a:pt x="10275254" y="522340"/>
                </a:cubicBezTo>
                <a:cubicBezTo>
                  <a:pt x="10387189" y="906684"/>
                  <a:pt x="10166359" y="1308998"/>
                  <a:pt x="9782015" y="1420933"/>
                </a:cubicBezTo>
                <a:lnTo>
                  <a:pt x="0" y="4269834"/>
                </a:lnTo>
                <a:lnTo>
                  <a:pt x="0" y="2759947"/>
                </a:lnTo>
                <a:lnTo>
                  <a:pt x="9376660" y="29102"/>
                </a:lnTo>
                <a:cubicBezTo>
                  <a:pt x="9424703" y="15109"/>
                  <a:pt x="9473027" y="6317"/>
                  <a:pt x="9521029" y="2394"/>
                </a:cubicBezTo>
                <a:close/>
              </a:path>
            </a:pathLst>
          </a:custGeom>
          <a:effectLst/>
        </p:spPr>
        <p:txBody>
          <a:bodyPr wrap="square">
            <a:no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6667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reakSlide Left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20"/>
          <p:cNvSpPr>
            <a:spLocks noGrp="1"/>
          </p:cNvSpPr>
          <p:nvPr>
            <p:ph type="pic" sz="quarter" idx="19"/>
          </p:nvPr>
        </p:nvSpPr>
        <p:spPr>
          <a:xfrm>
            <a:off x="0" y="595256"/>
            <a:ext cx="11550794" cy="13120745"/>
          </a:xfrm>
          <a:custGeom>
            <a:avLst/>
            <a:gdLst>
              <a:gd name="connsiteX0" fmla="*/ 10767469 w 11550794"/>
              <a:gd name="connsiteY0" fmla="*/ 8565496 h 13120745"/>
              <a:gd name="connsiteX1" fmla="*/ 11521693 w 11550794"/>
              <a:gd name="connsiteY1" fmla="*/ 9085444 h 13120745"/>
              <a:gd name="connsiteX2" fmla="*/ 11028455 w 11550794"/>
              <a:gd name="connsiteY2" fmla="*/ 9984036 h 13120745"/>
              <a:gd name="connsiteX3" fmla="*/ 258220 w 11550794"/>
              <a:gd name="connsiteY3" fmla="*/ 13120745 h 13120745"/>
              <a:gd name="connsiteX4" fmla="*/ 0 w 11550794"/>
              <a:gd name="connsiteY4" fmla="*/ 13120745 h 13120745"/>
              <a:gd name="connsiteX5" fmla="*/ 0 w 11550794"/>
              <a:gd name="connsiteY5" fmla="*/ 11686063 h 13120745"/>
              <a:gd name="connsiteX6" fmla="*/ 10623100 w 11550794"/>
              <a:gd name="connsiteY6" fmla="*/ 8592204 h 13120745"/>
              <a:gd name="connsiteX7" fmla="*/ 10767469 w 11550794"/>
              <a:gd name="connsiteY7" fmla="*/ 8565496 h 13120745"/>
              <a:gd name="connsiteX8" fmla="*/ 10460068 w 11550794"/>
              <a:gd name="connsiteY8" fmla="*/ 6453641 h 13120745"/>
              <a:gd name="connsiteX9" fmla="*/ 11214292 w 11550794"/>
              <a:gd name="connsiteY9" fmla="*/ 6973588 h 13120745"/>
              <a:gd name="connsiteX10" fmla="*/ 10721054 w 11550794"/>
              <a:gd name="connsiteY10" fmla="*/ 7872181 h 13120745"/>
              <a:gd name="connsiteX11" fmla="*/ 404589 w 11550794"/>
              <a:gd name="connsiteY11" fmla="*/ 10876734 h 13120745"/>
              <a:gd name="connsiteX12" fmla="*/ 117780 w 11550794"/>
              <a:gd name="connsiteY12" fmla="*/ 10900937 h 13120745"/>
              <a:gd name="connsiteX13" fmla="*/ 0 w 11550794"/>
              <a:gd name="connsiteY13" fmla="*/ 10875354 h 13120745"/>
              <a:gd name="connsiteX14" fmla="*/ 0 w 11550794"/>
              <a:gd name="connsiteY14" fmla="*/ 9484680 h 13120745"/>
              <a:gd name="connsiteX15" fmla="*/ 10315699 w 11550794"/>
              <a:gd name="connsiteY15" fmla="*/ 6480349 h 13120745"/>
              <a:gd name="connsiteX16" fmla="*/ 10460068 w 11550794"/>
              <a:gd name="connsiteY16" fmla="*/ 6453641 h 13120745"/>
              <a:gd name="connsiteX17" fmla="*/ 10144249 w 11550794"/>
              <a:gd name="connsiteY17" fmla="*/ 4283946 h 13120745"/>
              <a:gd name="connsiteX18" fmla="*/ 10898473 w 11550794"/>
              <a:gd name="connsiteY18" fmla="*/ 4803891 h 13120745"/>
              <a:gd name="connsiteX19" fmla="*/ 10405235 w 11550794"/>
              <a:gd name="connsiteY19" fmla="*/ 5702484 h 13120745"/>
              <a:gd name="connsiteX20" fmla="*/ 450039 w 11550794"/>
              <a:gd name="connsiteY20" fmla="*/ 8601823 h 13120745"/>
              <a:gd name="connsiteX21" fmla="*/ 26331 w 11550794"/>
              <a:gd name="connsiteY21" fmla="*/ 8596290 h 13120745"/>
              <a:gd name="connsiteX22" fmla="*/ 0 w 11550794"/>
              <a:gd name="connsiteY22" fmla="*/ 8584956 h 13120745"/>
              <a:gd name="connsiteX23" fmla="*/ 0 w 11550794"/>
              <a:gd name="connsiteY23" fmla="*/ 7228038 h 13120745"/>
              <a:gd name="connsiteX24" fmla="*/ 44684 w 11550794"/>
              <a:gd name="connsiteY24" fmla="*/ 7209990 h 13120745"/>
              <a:gd name="connsiteX25" fmla="*/ 9999880 w 11550794"/>
              <a:gd name="connsiteY25" fmla="*/ 4310654 h 13120745"/>
              <a:gd name="connsiteX26" fmla="*/ 10144249 w 11550794"/>
              <a:gd name="connsiteY26" fmla="*/ 4283946 h 13120745"/>
              <a:gd name="connsiteX27" fmla="*/ 9836849 w 11550794"/>
              <a:gd name="connsiteY27" fmla="*/ 2172090 h 13120745"/>
              <a:gd name="connsiteX28" fmla="*/ 10591073 w 11550794"/>
              <a:gd name="connsiteY28" fmla="*/ 2692036 h 13120745"/>
              <a:gd name="connsiteX29" fmla="*/ 10097835 w 11550794"/>
              <a:gd name="connsiteY29" fmla="*/ 3590629 h 13120745"/>
              <a:gd name="connsiteX30" fmla="*/ 105879 w 11550794"/>
              <a:gd name="connsiteY30" fmla="*/ 6500672 h 13120745"/>
              <a:gd name="connsiteX31" fmla="*/ 0 w 11550794"/>
              <a:gd name="connsiteY31" fmla="*/ 6520260 h 13120745"/>
              <a:gd name="connsiteX32" fmla="*/ 0 w 11550794"/>
              <a:gd name="connsiteY32" fmla="*/ 5021622 h 13120745"/>
              <a:gd name="connsiteX33" fmla="*/ 9692480 w 11550794"/>
              <a:gd name="connsiteY33" fmla="*/ 2198798 h 13120745"/>
              <a:gd name="connsiteX34" fmla="*/ 9836849 w 11550794"/>
              <a:gd name="connsiteY34" fmla="*/ 2172090 h 13120745"/>
              <a:gd name="connsiteX35" fmla="*/ 9521029 w 11550794"/>
              <a:gd name="connsiteY35" fmla="*/ 2394 h 13120745"/>
              <a:gd name="connsiteX36" fmla="*/ 10275254 w 11550794"/>
              <a:gd name="connsiteY36" fmla="*/ 522340 h 13120745"/>
              <a:gd name="connsiteX37" fmla="*/ 9782015 w 11550794"/>
              <a:gd name="connsiteY37" fmla="*/ 1420933 h 13120745"/>
              <a:gd name="connsiteX38" fmla="*/ 0 w 11550794"/>
              <a:gd name="connsiteY38" fmla="*/ 4269834 h 13120745"/>
              <a:gd name="connsiteX39" fmla="*/ 0 w 11550794"/>
              <a:gd name="connsiteY39" fmla="*/ 2759947 h 13120745"/>
              <a:gd name="connsiteX40" fmla="*/ 9376660 w 11550794"/>
              <a:gd name="connsiteY40" fmla="*/ 29102 h 13120745"/>
              <a:gd name="connsiteX41" fmla="*/ 9521029 w 11550794"/>
              <a:gd name="connsiteY41" fmla="*/ 2394 h 13120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11550794" h="13120745">
                <a:moveTo>
                  <a:pt x="10767469" y="8565496"/>
                </a:moveTo>
                <a:cubicBezTo>
                  <a:pt x="11103485" y="8538031"/>
                  <a:pt x="11423750" y="8749143"/>
                  <a:pt x="11521693" y="9085444"/>
                </a:cubicBezTo>
                <a:cubicBezTo>
                  <a:pt x="11633629" y="9469786"/>
                  <a:pt x="11412799" y="9872100"/>
                  <a:pt x="11028455" y="9984036"/>
                </a:cubicBezTo>
                <a:lnTo>
                  <a:pt x="258220" y="13120745"/>
                </a:lnTo>
                <a:lnTo>
                  <a:pt x="0" y="13120745"/>
                </a:lnTo>
                <a:lnTo>
                  <a:pt x="0" y="11686063"/>
                </a:lnTo>
                <a:lnTo>
                  <a:pt x="10623100" y="8592204"/>
                </a:lnTo>
                <a:cubicBezTo>
                  <a:pt x="10671143" y="8578212"/>
                  <a:pt x="10719467" y="8569420"/>
                  <a:pt x="10767469" y="8565496"/>
                </a:cubicBezTo>
                <a:close/>
                <a:moveTo>
                  <a:pt x="10460068" y="6453641"/>
                </a:moveTo>
                <a:cubicBezTo>
                  <a:pt x="10796084" y="6426176"/>
                  <a:pt x="11116349" y="6637287"/>
                  <a:pt x="11214292" y="6973588"/>
                </a:cubicBezTo>
                <a:cubicBezTo>
                  <a:pt x="11326228" y="7357931"/>
                  <a:pt x="11105398" y="7760245"/>
                  <a:pt x="10721054" y="7872181"/>
                </a:cubicBezTo>
                <a:lnTo>
                  <a:pt x="404589" y="10876734"/>
                </a:lnTo>
                <a:cubicBezTo>
                  <a:pt x="308504" y="10904718"/>
                  <a:pt x="211294" y="10911904"/>
                  <a:pt x="117780" y="10900937"/>
                </a:cubicBezTo>
                <a:lnTo>
                  <a:pt x="0" y="10875354"/>
                </a:lnTo>
                <a:lnTo>
                  <a:pt x="0" y="9484680"/>
                </a:lnTo>
                <a:lnTo>
                  <a:pt x="10315699" y="6480349"/>
                </a:lnTo>
                <a:cubicBezTo>
                  <a:pt x="10363742" y="6466357"/>
                  <a:pt x="10412066" y="6457565"/>
                  <a:pt x="10460068" y="6453641"/>
                </a:cubicBezTo>
                <a:close/>
                <a:moveTo>
                  <a:pt x="10144249" y="4283946"/>
                </a:moveTo>
                <a:cubicBezTo>
                  <a:pt x="10480264" y="4256480"/>
                  <a:pt x="10800529" y="4467591"/>
                  <a:pt x="10898473" y="4803891"/>
                </a:cubicBezTo>
                <a:cubicBezTo>
                  <a:pt x="11010409" y="5188236"/>
                  <a:pt x="10789579" y="5590550"/>
                  <a:pt x="10405235" y="5702484"/>
                </a:cubicBezTo>
                <a:lnTo>
                  <a:pt x="450039" y="8601823"/>
                </a:lnTo>
                <a:cubicBezTo>
                  <a:pt x="305910" y="8643799"/>
                  <a:pt x="159254" y="8638979"/>
                  <a:pt x="26331" y="8596290"/>
                </a:cubicBezTo>
                <a:lnTo>
                  <a:pt x="0" y="8584956"/>
                </a:lnTo>
                <a:lnTo>
                  <a:pt x="0" y="7228038"/>
                </a:lnTo>
                <a:lnTo>
                  <a:pt x="44684" y="7209990"/>
                </a:lnTo>
                <a:lnTo>
                  <a:pt x="9999880" y="4310654"/>
                </a:lnTo>
                <a:cubicBezTo>
                  <a:pt x="10047923" y="4296662"/>
                  <a:pt x="10096247" y="4287869"/>
                  <a:pt x="10144249" y="4283946"/>
                </a:cubicBezTo>
                <a:close/>
                <a:moveTo>
                  <a:pt x="9836849" y="2172090"/>
                </a:moveTo>
                <a:cubicBezTo>
                  <a:pt x="10172865" y="2144624"/>
                  <a:pt x="10493130" y="2355735"/>
                  <a:pt x="10591073" y="2692036"/>
                </a:cubicBezTo>
                <a:cubicBezTo>
                  <a:pt x="10703009" y="3076379"/>
                  <a:pt x="10482179" y="3478693"/>
                  <a:pt x="10097835" y="3590629"/>
                </a:cubicBezTo>
                <a:lnTo>
                  <a:pt x="105879" y="6500672"/>
                </a:lnTo>
                <a:lnTo>
                  <a:pt x="0" y="6520260"/>
                </a:lnTo>
                <a:lnTo>
                  <a:pt x="0" y="5021622"/>
                </a:lnTo>
                <a:lnTo>
                  <a:pt x="9692480" y="2198798"/>
                </a:lnTo>
                <a:cubicBezTo>
                  <a:pt x="9740523" y="2184806"/>
                  <a:pt x="9788847" y="2176013"/>
                  <a:pt x="9836849" y="2172090"/>
                </a:cubicBezTo>
                <a:close/>
                <a:moveTo>
                  <a:pt x="9521029" y="2394"/>
                </a:moveTo>
                <a:cubicBezTo>
                  <a:pt x="9857045" y="-25072"/>
                  <a:pt x="10177310" y="186039"/>
                  <a:pt x="10275254" y="522340"/>
                </a:cubicBezTo>
                <a:cubicBezTo>
                  <a:pt x="10387189" y="906684"/>
                  <a:pt x="10166359" y="1308998"/>
                  <a:pt x="9782015" y="1420933"/>
                </a:cubicBezTo>
                <a:lnTo>
                  <a:pt x="0" y="4269834"/>
                </a:lnTo>
                <a:lnTo>
                  <a:pt x="0" y="2759947"/>
                </a:lnTo>
                <a:lnTo>
                  <a:pt x="9376660" y="29102"/>
                </a:lnTo>
                <a:cubicBezTo>
                  <a:pt x="9424703" y="15109"/>
                  <a:pt x="9473027" y="6317"/>
                  <a:pt x="9521029" y="2394"/>
                </a:cubicBezTo>
                <a:close/>
              </a:path>
            </a:pathLst>
          </a:custGeom>
          <a:effectLst/>
        </p:spPr>
        <p:txBody>
          <a:bodyPr wrap="square">
            <a:no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459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eo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13"/>
          <p:cNvSpPr>
            <a:spLocks noGrp="1" noChangeAspect="1"/>
          </p:cNvSpPr>
          <p:nvPr>
            <p:ph type="pic" sz="quarter" idx="20" hasCustomPrompt="1"/>
          </p:nvPr>
        </p:nvSpPr>
        <p:spPr>
          <a:xfrm>
            <a:off x="18054509" y="8686837"/>
            <a:ext cx="1528654" cy="1527680"/>
          </a:xfrm>
          <a:prstGeom prst="ellipse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30000"/>
              </a:lnSpc>
              <a:buNone/>
              <a:defRPr sz="1500" baseline="0"/>
            </a:lvl1pPr>
          </a:lstStyle>
          <a:p>
            <a:r>
              <a:rPr lang="en-US" dirty="0"/>
              <a:t>Drag  Your Picture Here</a:t>
            </a:r>
          </a:p>
        </p:txBody>
      </p:sp>
      <p:sp>
        <p:nvSpPr>
          <p:cNvPr id="10" name="Picture Placeholder 13"/>
          <p:cNvSpPr>
            <a:spLocks noGrp="1" noChangeAspect="1"/>
          </p:cNvSpPr>
          <p:nvPr>
            <p:ph type="pic" sz="quarter" idx="21" hasCustomPrompt="1"/>
          </p:nvPr>
        </p:nvSpPr>
        <p:spPr>
          <a:xfrm>
            <a:off x="11353043" y="8637737"/>
            <a:ext cx="1716186" cy="1715092"/>
          </a:xfrm>
          <a:prstGeom prst="ellipse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30000"/>
              </a:lnSpc>
              <a:buNone/>
              <a:defRPr sz="1500" baseline="0"/>
            </a:lvl1pPr>
          </a:lstStyle>
          <a:p>
            <a:r>
              <a:rPr lang="en-US" dirty="0"/>
              <a:t>Drag  Your Picture Here</a:t>
            </a:r>
          </a:p>
        </p:txBody>
      </p:sp>
      <p:sp>
        <p:nvSpPr>
          <p:cNvPr id="14" name="Picture Placeholder 13"/>
          <p:cNvSpPr>
            <a:spLocks noGrp="1" noChangeAspect="1"/>
          </p:cNvSpPr>
          <p:nvPr>
            <p:ph type="pic" sz="quarter" idx="22" hasCustomPrompt="1"/>
          </p:nvPr>
        </p:nvSpPr>
        <p:spPr>
          <a:xfrm>
            <a:off x="4851465" y="8686837"/>
            <a:ext cx="1528654" cy="1527680"/>
          </a:xfrm>
          <a:prstGeom prst="ellipse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30000"/>
              </a:lnSpc>
              <a:buNone/>
              <a:defRPr sz="1500" baseline="0"/>
            </a:lvl1pPr>
          </a:lstStyle>
          <a:p>
            <a:r>
              <a:rPr lang="en-US" dirty="0"/>
              <a:t>Drag  Your Picture Here</a:t>
            </a:r>
          </a:p>
        </p:txBody>
      </p:sp>
    </p:spTree>
    <p:extLst>
      <p:ext uri="{BB962C8B-B14F-4D97-AF65-F5344CB8AC3E}">
        <p14:creationId xmlns:p14="http://schemas.microsoft.com/office/powerpoint/2010/main" val="968338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phone_devices of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13"/>
          <p:cNvSpPr>
            <a:spLocks noGrp="1"/>
          </p:cNvSpPr>
          <p:nvPr>
            <p:ph type="pic" sz="quarter" idx="21"/>
          </p:nvPr>
        </p:nvSpPr>
        <p:spPr>
          <a:xfrm>
            <a:off x="10621148" y="4200677"/>
            <a:ext cx="3211551" cy="5679303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26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17584697" y="4200677"/>
            <a:ext cx="3211551" cy="5679303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26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10" name="Picture Placeholder 13"/>
          <p:cNvSpPr>
            <a:spLocks noGrp="1"/>
          </p:cNvSpPr>
          <p:nvPr>
            <p:ph type="pic" sz="quarter" idx="23"/>
          </p:nvPr>
        </p:nvSpPr>
        <p:spPr>
          <a:xfrm>
            <a:off x="3635298" y="4200677"/>
            <a:ext cx="3211551" cy="5679303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26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1586592"/>
      </p:ext>
    </p:extLst>
  </p:cSld>
  <p:clrMapOvr>
    <a:masterClrMapping/>
  </p:clrMapOvr>
  <p:transition advClick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k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5821363" y="12623800"/>
            <a:ext cx="12688887" cy="69056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Lato Light" charset="0"/>
            </a:endParaRPr>
          </a:p>
        </p:txBody>
      </p:sp>
      <p:sp>
        <p:nvSpPr>
          <p:cNvPr id="19" name="Picture Placeholder 13"/>
          <p:cNvSpPr>
            <a:spLocks noGrp="1"/>
          </p:cNvSpPr>
          <p:nvPr>
            <p:ph type="pic" sz="quarter" idx="21"/>
          </p:nvPr>
        </p:nvSpPr>
        <p:spPr>
          <a:xfrm>
            <a:off x="2828992" y="4418339"/>
            <a:ext cx="7784017" cy="4407802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26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37487128"/>
      </p:ext>
    </p:extLst>
  </p:cSld>
  <p:clrMapOvr>
    <a:masterClrMapping/>
  </p:clrMapOvr>
  <p:transition advClick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sk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5821363" y="12623800"/>
            <a:ext cx="12688887" cy="69056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Lato Light" charset="0"/>
            </a:endParaRPr>
          </a:p>
        </p:txBody>
      </p:sp>
      <p:sp>
        <p:nvSpPr>
          <p:cNvPr id="34" name="Picture Placeholder 13"/>
          <p:cNvSpPr>
            <a:spLocks noGrp="1"/>
          </p:cNvSpPr>
          <p:nvPr>
            <p:ph type="pic" sz="quarter" idx="21"/>
          </p:nvPr>
        </p:nvSpPr>
        <p:spPr>
          <a:xfrm>
            <a:off x="13851735" y="4418339"/>
            <a:ext cx="7784017" cy="4407802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26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35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2695178" y="4418339"/>
            <a:ext cx="7784017" cy="4407802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26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00831401"/>
      </p:ext>
    </p:extLst>
  </p:cSld>
  <p:clrMapOvr>
    <a:masterClrMapping/>
  </p:clrMapOvr>
  <p:transition advClick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i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0" y="-946484"/>
            <a:ext cx="24377650" cy="13715999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320286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elcome Mess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13"/>
          <p:cNvSpPr>
            <a:spLocks noGrp="1" noChangeAspect="1"/>
          </p:cNvSpPr>
          <p:nvPr>
            <p:ph type="pic" sz="quarter" idx="20" hasCustomPrompt="1"/>
          </p:nvPr>
        </p:nvSpPr>
        <p:spPr>
          <a:xfrm>
            <a:off x="10296904" y="3116648"/>
            <a:ext cx="3790191" cy="3787775"/>
          </a:xfrm>
          <a:prstGeom prst="ellipse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30000"/>
              </a:lnSpc>
              <a:buNone/>
              <a:defRPr sz="2400" baseline="0"/>
            </a:lvl1pPr>
          </a:lstStyle>
          <a:p>
            <a:r>
              <a:rPr lang="en-US" dirty="0"/>
              <a:t>Drag  Your Picture Here</a:t>
            </a:r>
          </a:p>
        </p:txBody>
      </p:sp>
    </p:spTree>
    <p:extLst>
      <p:ext uri="{BB962C8B-B14F-4D97-AF65-F5344CB8AC3E}">
        <p14:creationId xmlns:p14="http://schemas.microsoft.com/office/powerpoint/2010/main" val="615812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1828324" y="1219200"/>
            <a:ext cx="20721003" cy="2286000"/>
          </a:xfrm>
          <a:prstGeom prst="rect">
            <a:avLst/>
          </a:prstGeom>
        </p:spPr>
        <p:txBody>
          <a:bodyPr/>
          <a:lstStyle/>
          <a:p>
            <a:r>
              <a:rPr lang="lt-LT"/>
              <a:t>Spustelėję redag. ruoš. pavad. stilių</a:t>
            </a:r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>
          <a:xfrm>
            <a:off x="1828324" y="3962400"/>
            <a:ext cx="20721003" cy="82296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lt-LT"/>
              <a:t>Spustelėję redag. ruoš. teksto stilių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1828324" y="12496800"/>
            <a:ext cx="5078677" cy="9144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lt-L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8329031" y="12496800"/>
            <a:ext cx="7719589" cy="9144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lt-LT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17470649" y="12496800"/>
            <a:ext cx="5078677" cy="9144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26289E-FD6F-4D58-9CB1-54AA86B0A72C}" type="slidenum">
              <a:rPr lang="en-GB" altLang="lt-LT"/>
              <a:pPr>
                <a:defRPr/>
              </a:pPr>
              <a:t>‹#›</a:t>
            </a:fld>
            <a:endParaRPr lang="en-GB" altLang="lt-LT"/>
          </a:p>
        </p:txBody>
      </p:sp>
    </p:spTree>
    <p:extLst>
      <p:ext uri="{BB962C8B-B14F-4D97-AF65-F5344CB8AC3E}">
        <p14:creationId xmlns:p14="http://schemas.microsoft.com/office/powerpoint/2010/main" val="1655986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BFF75AD4-1495-974A-89B6-673AA483EBC4}"/>
              </a:ext>
            </a:extLst>
          </p:cNvPr>
          <p:cNvCxnSpPr>
            <a:cxnSpLocks/>
          </p:cNvCxnSpPr>
          <p:nvPr userDrawn="1"/>
        </p:nvCxnSpPr>
        <p:spPr>
          <a:xfrm>
            <a:off x="1711325" y="12596463"/>
            <a:ext cx="953326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747FF307-CFC9-6841-B10A-600CCB7D2612}"/>
              </a:ext>
            </a:extLst>
          </p:cNvPr>
          <p:cNvCxnSpPr>
            <a:cxnSpLocks/>
          </p:cNvCxnSpPr>
          <p:nvPr userDrawn="1"/>
        </p:nvCxnSpPr>
        <p:spPr>
          <a:xfrm>
            <a:off x="13132726" y="12590717"/>
            <a:ext cx="9533599" cy="1574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280D65C-4D0B-CD4E-8666-A55C8F286443}"/>
              </a:ext>
            </a:extLst>
          </p:cNvPr>
          <p:cNvSpPr txBox="1"/>
          <p:nvPr userDrawn="1"/>
        </p:nvSpPr>
        <p:spPr>
          <a:xfrm>
            <a:off x="22130252" y="12873170"/>
            <a:ext cx="786038" cy="461628"/>
          </a:xfrm>
          <a:prstGeom prst="rect">
            <a:avLst/>
          </a:prstGeom>
          <a:noFill/>
        </p:spPr>
        <p:txBody>
          <a:bodyPr wrap="none" lIns="182843" tIns="91422" rIns="182843" bIns="91422" rtlCol="0">
            <a:spAutoFit/>
          </a:bodyPr>
          <a:lstStyle/>
          <a:p>
            <a:pPr algn="ctr"/>
            <a:fld id="{260E2A6B-A809-4840-BF14-8648BC0BDF87}" type="slidenum">
              <a:rPr lang="id-ID" sz="1800" b="1" i="0" smtClean="0">
                <a:solidFill>
                  <a:schemeClr val="tx2"/>
                </a:solidFill>
                <a:latin typeface="Montserrat Light" charset="0"/>
                <a:ea typeface="Montserrat Light" charset="0"/>
                <a:cs typeface="Montserrat Light" charset="0"/>
              </a:rPr>
              <a:pPr algn="ctr"/>
              <a:t>‹#›</a:t>
            </a:fld>
            <a:r>
              <a:rPr lang="id-ID" sz="1800" b="1" i="0" dirty="0">
                <a:solidFill>
                  <a:schemeClr val="tx2"/>
                </a:solidFill>
                <a:latin typeface="Montserrat Light" charset="0"/>
                <a:ea typeface="Montserrat Light" charset="0"/>
                <a:cs typeface="Montserrat Light" charset="0"/>
              </a:rPr>
              <a:t> 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45AE990F-5B0B-724A-AA78-EED6BA0AAC5D}"/>
              </a:ext>
            </a:extLst>
          </p:cNvPr>
          <p:cNvSpPr>
            <a:spLocks/>
          </p:cNvSpPr>
          <p:nvPr userDrawn="1"/>
        </p:nvSpPr>
        <p:spPr bwMode="auto">
          <a:xfrm>
            <a:off x="21093469" y="12997823"/>
            <a:ext cx="112851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anchor="ctr" anchorCtr="0">
            <a:spAutoFit/>
          </a:bodyPr>
          <a:lstStyle/>
          <a:p>
            <a:pPr algn="r" defTabSz="4572000"/>
            <a:r>
              <a:rPr lang="lt-LT" sz="1400" b="1" i="0" spc="300" dirty="0">
                <a:solidFill>
                  <a:schemeClr val="tx2"/>
                </a:solidFill>
                <a:latin typeface="+mj-lt"/>
                <a:ea typeface="Montserrat Light" charset="0"/>
                <a:cs typeface="Montserrat Light" charset="0"/>
                <a:sym typeface="Bebas Neue" charset="0"/>
              </a:rPr>
              <a:t>PUSLAPIS</a:t>
            </a:r>
            <a:endParaRPr lang="en-US" sz="1400" b="1" i="0" spc="300" dirty="0">
              <a:solidFill>
                <a:schemeClr val="tx2"/>
              </a:solidFill>
              <a:latin typeface="+mj-lt"/>
              <a:ea typeface="Montserrat Light" charset="0"/>
              <a:cs typeface="Montserrat Light" charset="0"/>
              <a:sym typeface="Bebas Neue" charset="0"/>
            </a:endParaRPr>
          </a:p>
        </p:txBody>
      </p:sp>
      <p:pic>
        <p:nvPicPr>
          <p:cNvPr id="2" name="Paveikslėlis 1"/>
          <p:cNvPicPr>
            <a:picLocks noChangeAspect="1"/>
          </p:cNvPicPr>
          <p:nvPr userDrawn="1"/>
        </p:nvPicPr>
        <p:blipFill>
          <a:blip r:embed="rId31" cstate="print"/>
          <a:stretch>
            <a:fillRect/>
          </a:stretch>
        </p:blipFill>
        <p:spPr>
          <a:xfrm>
            <a:off x="11312895" y="11787391"/>
            <a:ext cx="1739621" cy="1638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848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5" r:id="rId1"/>
    <p:sldLayoutId id="2147483920" r:id="rId2"/>
    <p:sldLayoutId id="2147483921" r:id="rId3"/>
    <p:sldLayoutId id="2147483917" r:id="rId4"/>
    <p:sldLayoutId id="2147483918" r:id="rId5"/>
    <p:sldLayoutId id="2147483927" r:id="rId6"/>
    <p:sldLayoutId id="2147483919" r:id="rId7"/>
    <p:sldLayoutId id="2147483936" r:id="rId8"/>
    <p:sldLayoutId id="2147483916" r:id="rId9"/>
    <p:sldLayoutId id="2147483939" r:id="rId10"/>
    <p:sldLayoutId id="2147483938" r:id="rId11"/>
    <p:sldLayoutId id="2147483937" r:id="rId12"/>
    <p:sldLayoutId id="2147483876" r:id="rId13"/>
    <p:sldLayoutId id="2147483922" r:id="rId14"/>
    <p:sldLayoutId id="2147483923" r:id="rId15"/>
    <p:sldLayoutId id="2147483925" r:id="rId16"/>
    <p:sldLayoutId id="2147483926" r:id="rId17"/>
    <p:sldLayoutId id="2147483924" r:id="rId18"/>
    <p:sldLayoutId id="2147483878" r:id="rId19"/>
    <p:sldLayoutId id="2147483879" r:id="rId20"/>
    <p:sldLayoutId id="2147483929" r:id="rId21"/>
    <p:sldLayoutId id="2147483933" r:id="rId22"/>
    <p:sldLayoutId id="2147483914" r:id="rId23"/>
    <p:sldLayoutId id="2147483951" r:id="rId24"/>
    <p:sldLayoutId id="2147483947" r:id="rId25"/>
    <p:sldLayoutId id="2147483950" r:id="rId26"/>
    <p:sldLayoutId id="2147483948" r:id="rId27"/>
    <p:sldLayoutId id="2147483953" r:id="rId28"/>
    <p:sldLayoutId id="2147483954" r:id="rId29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l" defTabSz="1828434" rtl="0" eaLnBrk="1" latinLnBrk="0" hangingPunct="1">
        <a:lnSpc>
          <a:spcPct val="90000"/>
        </a:lnSpc>
        <a:spcBef>
          <a:spcPct val="0"/>
        </a:spcBef>
        <a:buNone/>
        <a:defRPr lang="en-US" sz="6000" kern="1200">
          <a:solidFill>
            <a:schemeClr val="tx1"/>
          </a:solidFill>
          <a:latin typeface="Lato Light" charset="0"/>
          <a:ea typeface="Lato Light" charset="0"/>
          <a:cs typeface="Lato Light" charset="0"/>
        </a:defRPr>
      </a:lvl1pPr>
    </p:titleStyle>
    <p:bodyStyle>
      <a:lvl1pPr marL="457109" indent="-457109" algn="l" defTabSz="1828434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lang="en-US" sz="48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1pPr>
      <a:lvl2pPr marL="1371326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US" sz="40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2pPr>
      <a:lvl3pPr marL="2285543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US" sz="36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3pPr>
      <a:lvl4pPr marL="3199760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US" sz="32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4pPr>
      <a:lvl5pPr marL="4113977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US" sz="3200" kern="1200" dirty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5pPr>
      <a:lvl6pPr marL="5028194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2411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6628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0846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217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434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2651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6868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086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5303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399520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3737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4320" userDrawn="1">
          <p15:clr>
            <a:srgbClr val="F26B43"/>
          </p15:clr>
        </p15:guide>
        <p15:guide id="2" pos="767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7.xml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8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9.xml"/><Relationship Id="rId1" Type="http://schemas.openxmlformats.org/officeDocument/2006/relationships/themeOverride" Target="../theme/themeOverr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0FB396F-BFD8-2E44-9DB8-4CE10E053B42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4377650" cy="1371242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592E8F52-F44C-8D44-926B-A1E5F806623C}"/>
              </a:ext>
            </a:extLst>
          </p:cNvPr>
          <p:cNvSpPr/>
          <p:nvPr/>
        </p:nvSpPr>
        <p:spPr>
          <a:xfrm>
            <a:off x="1097035" y="6709421"/>
            <a:ext cx="22557469" cy="43613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593816" y="7495006"/>
            <a:ext cx="219631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4800" b="1" dirty="0" smtClean="0">
                <a:solidFill>
                  <a:schemeClr val="tx1">
                    <a:lumMod val="50000"/>
                  </a:schemeClr>
                </a:solidFill>
                <a:latin typeface="+mj-lt"/>
                <a:cs typeface="Times New Roman" panose="02020603050405020304" pitchFamily="18" charset="0"/>
              </a:rPr>
              <a:t>PASIRENGIMAS GALIMAI RADIOLOGINEI AR BRANDUOLINEI </a:t>
            </a:r>
          </a:p>
          <a:p>
            <a:pPr algn="ctr"/>
            <a:r>
              <a:rPr lang="lt-LT" sz="4800" b="1" dirty="0" smtClean="0">
                <a:solidFill>
                  <a:schemeClr val="tx1">
                    <a:lumMod val="50000"/>
                  </a:schemeClr>
                </a:solidFill>
                <a:latin typeface="+mj-lt"/>
                <a:cs typeface="Times New Roman" panose="02020603050405020304" pitchFamily="18" charset="0"/>
              </a:rPr>
              <a:t>AVARIJAI BALTARUSIJOS AE</a:t>
            </a:r>
            <a:endParaRPr lang="lt-LT" sz="4800" b="1" dirty="0">
              <a:solidFill>
                <a:schemeClr val="tx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274507" y="6935991"/>
            <a:ext cx="141837" cy="3908217"/>
          </a:xfrm>
          <a:prstGeom prst="rect">
            <a:avLst/>
          </a:prstGeom>
          <a:solidFill>
            <a:srgbClr val="C401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8" name="Paveikslėlis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9522" y="795130"/>
            <a:ext cx="3582684" cy="3309036"/>
          </a:xfrm>
          <a:prstGeom prst="rect">
            <a:avLst/>
          </a:prstGeom>
        </p:spPr>
      </p:pic>
      <p:sp>
        <p:nvSpPr>
          <p:cNvPr id="7" name="Freeform 5"/>
          <p:cNvSpPr>
            <a:spLocks noEditPoints="1"/>
          </p:cNvSpPr>
          <p:nvPr/>
        </p:nvSpPr>
        <p:spPr bwMode="auto">
          <a:xfrm>
            <a:off x="18701872" y="8816960"/>
            <a:ext cx="2150558" cy="2156804"/>
          </a:xfrm>
          <a:custGeom>
            <a:avLst/>
            <a:gdLst>
              <a:gd name="T0" fmla="*/ 83 w 102"/>
              <a:gd name="T1" fmla="*/ 48 h 119"/>
              <a:gd name="T2" fmla="*/ 20 w 102"/>
              <a:gd name="T3" fmla="*/ 0 h 119"/>
              <a:gd name="T4" fmla="*/ 4 w 102"/>
              <a:gd name="T5" fmla="*/ 112 h 119"/>
              <a:gd name="T6" fmla="*/ 2 w 102"/>
              <a:gd name="T7" fmla="*/ 119 h 119"/>
              <a:gd name="T8" fmla="*/ 9 w 102"/>
              <a:gd name="T9" fmla="*/ 119 h 119"/>
              <a:gd name="T10" fmla="*/ 16 w 102"/>
              <a:gd name="T11" fmla="*/ 112 h 119"/>
              <a:gd name="T12" fmla="*/ 22 w 102"/>
              <a:gd name="T13" fmla="*/ 119 h 119"/>
              <a:gd name="T14" fmla="*/ 29 w 102"/>
              <a:gd name="T15" fmla="*/ 119 h 119"/>
              <a:gd name="T16" fmla="*/ 36 w 102"/>
              <a:gd name="T17" fmla="*/ 112 h 119"/>
              <a:gd name="T18" fmla="*/ 43 w 102"/>
              <a:gd name="T19" fmla="*/ 119 h 119"/>
              <a:gd name="T20" fmla="*/ 49 w 102"/>
              <a:gd name="T21" fmla="*/ 119 h 119"/>
              <a:gd name="T22" fmla="*/ 56 w 102"/>
              <a:gd name="T23" fmla="*/ 112 h 119"/>
              <a:gd name="T24" fmla="*/ 63 w 102"/>
              <a:gd name="T25" fmla="*/ 119 h 119"/>
              <a:gd name="T26" fmla="*/ 70 w 102"/>
              <a:gd name="T27" fmla="*/ 119 h 119"/>
              <a:gd name="T28" fmla="*/ 76 w 102"/>
              <a:gd name="T29" fmla="*/ 112 h 119"/>
              <a:gd name="T30" fmla="*/ 83 w 102"/>
              <a:gd name="T31" fmla="*/ 119 h 119"/>
              <a:gd name="T32" fmla="*/ 90 w 102"/>
              <a:gd name="T33" fmla="*/ 119 h 119"/>
              <a:gd name="T34" fmla="*/ 97 w 102"/>
              <a:gd name="T35" fmla="*/ 112 h 119"/>
              <a:gd name="T36" fmla="*/ 102 w 102"/>
              <a:gd name="T37" fmla="*/ 119 h 119"/>
              <a:gd name="T38" fmla="*/ 11 w 102"/>
              <a:gd name="T39" fmla="*/ 118 h 119"/>
              <a:gd name="T40" fmla="*/ 14 w 102"/>
              <a:gd name="T41" fmla="*/ 112 h 119"/>
              <a:gd name="T42" fmla="*/ 21 w 102"/>
              <a:gd name="T43" fmla="*/ 118 h 119"/>
              <a:gd name="T44" fmla="*/ 24 w 102"/>
              <a:gd name="T45" fmla="*/ 112 h 119"/>
              <a:gd name="T46" fmla="*/ 31 w 102"/>
              <a:gd name="T47" fmla="*/ 118 h 119"/>
              <a:gd name="T48" fmla="*/ 34 w 102"/>
              <a:gd name="T49" fmla="*/ 112 h 119"/>
              <a:gd name="T50" fmla="*/ 41 w 102"/>
              <a:gd name="T51" fmla="*/ 118 h 119"/>
              <a:gd name="T52" fmla="*/ 44 w 102"/>
              <a:gd name="T53" fmla="*/ 112 h 119"/>
              <a:gd name="T54" fmla="*/ 51 w 102"/>
              <a:gd name="T55" fmla="*/ 118 h 119"/>
              <a:gd name="T56" fmla="*/ 54 w 102"/>
              <a:gd name="T57" fmla="*/ 112 h 119"/>
              <a:gd name="T58" fmla="*/ 61 w 102"/>
              <a:gd name="T59" fmla="*/ 118 h 119"/>
              <a:gd name="T60" fmla="*/ 64 w 102"/>
              <a:gd name="T61" fmla="*/ 112 h 119"/>
              <a:gd name="T62" fmla="*/ 71 w 102"/>
              <a:gd name="T63" fmla="*/ 118 h 119"/>
              <a:gd name="T64" fmla="*/ 74 w 102"/>
              <a:gd name="T65" fmla="*/ 112 h 119"/>
              <a:gd name="T66" fmla="*/ 81 w 102"/>
              <a:gd name="T67" fmla="*/ 118 h 119"/>
              <a:gd name="T68" fmla="*/ 84 w 102"/>
              <a:gd name="T69" fmla="*/ 112 h 119"/>
              <a:gd name="T70" fmla="*/ 91 w 102"/>
              <a:gd name="T71" fmla="*/ 118 h 119"/>
              <a:gd name="T72" fmla="*/ 95 w 102"/>
              <a:gd name="T73" fmla="*/ 11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02" h="119">
                <a:moveTo>
                  <a:pt x="98" y="112"/>
                </a:moveTo>
                <a:cubicBezTo>
                  <a:pt x="98" y="110"/>
                  <a:pt x="86" y="75"/>
                  <a:pt x="83" y="48"/>
                </a:cubicBezTo>
                <a:cubicBezTo>
                  <a:pt x="80" y="27"/>
                  <a:pt x="82" y="0"/>
                  <a:pt x="82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20" y="0"/>
                  <a:pt x="22" y="27"/>
                  <a:pt x="19" y="48"/>
                </a:cubicBezTo>
                <a:cubicBezTo>
                  <a:pt x="16" y="75"/>
                  <a:pt x="4" y="110"/>
                  <a:pt x="4" y="112"/>
                </a:cubicBezTo>
                <a:cubicBezTo>
                  <a:pt x="0" y="119"/>
                  <a:pt x="0" y="119"/>
                  <a:pt x="0" y="119"/>
                </a:cubicBezTo>
                <a:cubicBezTo>
                  <a:pt x="2" y="119"/>
                  <a:pt x="2" y="119"/>
                  <a:pt x="2" y="119"/>
                </a:cubicBezTo>
                <a:cubicBezTo>
                  <a:pt x="6" y="112"/>
                  <a:pt x="6" y="112"/>
                  <a:pt x="6" y="112"/>
                </a:cubicBezTo>
                <a:cubicBezTo>
                  <a:pt x="9" y="119"/>
                  <a:pt x="9" y="119"/>
                  <a:pt x="9" y="119"/>
                </a:cubicBezTo>
                <a:cubicBezTo>
                  <a:pt x="12" y="119"/>
                  <a:pt x="12" y="119"/>
                  <a:pt x="12" y="119"/>
                </a:cubicBezTo>
                <a:cubicBezTo>
                  <a:pt x="16" y="112"/>
                  <a:pt x="16" y="112"/>
                  <a:pt x="16" y="112"/>
                </a:cubicBezTo>
                <a:cubicBezTo>
                  <a:pt x="19" y="119"/>
                  <a:pt x="19" y="119"/>
                  <a:pt x="19" y="119"/>
                </a:cubicBezTo>
                <a:cubicBezTo>
                  <a:pt x="22" y="119"/>
                  <a:pt x="22" y="119"/>
                  <a:pt x="22" y="119"/>
                </a:cubicBezTo>
                <a:cubicBezTo>
                  <a:pt x="26" y="112"/>
                  <a:pt x="26" y="112"/>
                  <a:pt x="26" y="112"/>
                </a:cubicBezTo>
                <a:cubicBezTo>
                  <a:pt x="29" y="119"/>
                  <a:pt x="29" y="119"/>
                  <a:pt x="29" y="119"/>
                </a:cubicBezTo>
                <a:cubicBezTo>
                  <a:pt x="32" y="119"/>
                  <a:pt x="32" y="119"/>
                  <a:pt x="32" y="119"/>
                </a:cubicBezTo>
                <a:cubicBezTo>
                  <a:pt x="36" y="112"/>
                  <a:pt x="36" y="112"/>
                  <a:pt x="36" y="112"/>
                </a:cubicBezTo>
                <a:cubicBezTo>
                  <a:pt x="39" y="119"/>
                  <a:pt x="39" y="119"/>
                  <a:pt x="39" y="119"/>
                </a:cubicBezTo>
                <a:cubicBezTo>
                  <a:pt x="43" y="119"/>
                  <a:pt x="43" y="119"/>
                  <a:pt x="43" y="119"/>
                </a:cubicBezTo>
                <a:cubicBezTo>
                  <a:pt x="46" y="112"/>
                  <a:pt x="46" y="112"/>
                  <a:pt x="46" y="112"/>
                </a:cubicBezTo>
                <a:cubicBezTo>
                  <a:pt x="49" y="119"/>
                  <a:pt x="49" y="119"/>
                  <a:pt x="49" y="119"/>
                </a:cubicBezTo>
                <a:cubicBezTo>
                  <a:pt x="53" y="119"/>
                  <a:pt x="53" y="119"/>
                  <a:pt x="53" y="119"/>
                </a:cubicBezTo>
                <a:cubicBezTo>
                  <a:pt x="56" y="112"/>
                  <a:pt x="56" y="112"/>
                  <a:pt x="56" y="112"/>
                </a:cubicBezTo>
                <a:cubicBezTo>
                  <a:pt x="60" y="119"/>
                  <a:pt x="60" y="119"/>
                  <a:pt x="60" y="119"/>
                </a:cubicBezTo>
                <a:cubicBezTo>
                  <a:pt x="63" y="119"/>
                  <a:pt x="63" y="119"/>
                  <a:pt x="63" y="119"/>
                </a:cubicBezTo>
                <a:cubicBezTo>
                  <a:pt x="66" y="112"/>
                  <a:pt x="66" y="112"/>
                  <a:pt x="66" y="112"/>
                </a:cubicBezTo>
                <a:cubicBezTo>
                  <a:pt x="70" y="119"/>
                  <a:pt x="70" y="119"/>
                  <a:pt x="70" y="119"/>
                </a:cubicBezTo>
                <a:cubicBezTo>
                  <a:pt x="73" y="119"/>
                  <a:pt x="73" y="119"/>
                  <a:pt x="73" y="119"/>
                </a:cubicBezTo>
                <a:cubicBezTo>
                  <a:pt x="76" y="112"/>
                  <a:pt x="76" y="112"/>
                  <a:pt x="76" y="112"/>
                </a:cubicBezTo>
                <a:cubicBezTo>
                  <a:pt x="80" y="119"/>
                  <a:pt x="80" y="119"/>
                  <a:pt x="80" y="119"/>
                </a:cubicBezTo>
                <a:cubicBezTo>
                  <a:pt x="83" y="119"/>
                  <a:pt x="83" y="119"/>
                  <a:pt x="83" y="119"/>
                </a:cubicBezTo>
                <a:cubicBezTo>
                  <a:pt x="86" y="112"/>
                  <a:pt x="86" y="112"/>
                  <a:pt x="86" y="112"/>
                </a:cubicBezTo>
                <a:cubicBezTo>
                  <a:pt x="90" y="119"/>
                  <a:pt x="90" y="119"/>
                  <a:pt x="90" y="119"/>
                </a:cubicBezTo>
                <a:cubicBezTo>
                  <a:pt x="93" y="119"/>
                  <a:pt x="93" y="119"/>
                  <a:pt x="93" y="119"/>
                </a:cubicBezTo>
                <a:cubicBezTo>
                  <a:pt x="97" y="112"/>
                  <a:pt x="97" y="112"/>
                  <a:pt x="97" y="112"/>
                </a:cubicBezTo>
                <a:cubicBezTo>
                  <a:pt x="100" y="119"/>
                  <a:pt x="100" y="119"/>
                  <a:pt x="100" y="119"/>
                </a:cubicBezTo>
                <a:cubicBezTo>
                  <a:pt x="102" y="119"/>
                  <a:pt x="102" y="119"/>
                  <a:pt x="102" y="119"/>
                </a:cubicBezTo>
                <a:lnTo>
                  <a:pt x="98" y="112"/>
                </a:lnTo>
                <a:close/>
                <a:moveTo>
                  <a:pt x="11" y="118"/>
                </a:moveTo>
                <a:cubicBezTo>
                  <a:pt x="8" y="112"/>
                  <a:pt x="8" y="112"/>
                  <a:pt x="8" y="112"/>
                </a:cubicBezTo>
                <a:cubicBezTo>
                  <a:pt x="14" y="112"/>
                  <a:pt x="14" y="112"/>
                  <a:pt x="14" y="112"/>
                </a:cubicBezTo>
                <a:lnTo>
                  <a:pt x="11" y="118"/>
                </a:lnTo>
                <a:close/>
                <a:moveTo>
                  <a:pt x="21" y="118"/>
                </a:moveTo>
                <a:cubicBezTo>
                  <a:pt x="18" y="112"/>
                  <a:pt x="18" y="112"/>
                  <a:pt x="18" y="112"/>
                </a:cubicBezTo>
                <a:cubicBezTo>
                  <a:pt x="24" y="112"/>
                  <a:pt x="24" y="112"/>
                  <a:pt x="24" y="112"/>
                </a:cubicBezTo>
                <a:lnTo>
                  <a:pt x="21" y="118"/>
                </a:lnTo>
                <a:close/>
                <a:moveTo>
                  <a:pt x="31" y="118"/>
                </a:moveTo>
                <a:cubicBezTo>
                  <a:pt x="28" y="112"/>
                  <a:pt x="28" y="112"/>
                  <a:pt x="28" y="112"/>
                </a:cubicBezTo>
                <a:cubicBezTo>
                  <a:pt x="34" y="112"/>
                  <a:pt x="34" y="112"/>
                  <a:pt x="34" y="112"/>
                </a:cubicBezTo>
                <a:lnTo>
                  <a:pt x="31" y="118"/>
                </a:lnTo>
                <a:close/>
                <a:moveTo>
                  <a:pt x="41" y="118"/>
                </a:moveTo>
                <a:cubicBezTo>
                  <a:pt x="38" y="112"/>
                  <a:pt x="38" y="112"/>
                  <a:pt x="38" y="112"/>
                </a:cubicBezTo>
                <a:cubicBezTo>
                  <a:pt x="44" y="112"/>
                  <a:pt x="44" y="112"/>
                  <a:pt x="44" y="112"/>
                </a:cubicBezTo>
                <a:lnTo>
                  <a:pt x="41" y="118"/>
                </a:lnTo>
                <a:close/>
                <a:moveTo>
                  <a:pt x="51" y="118"/>
                </a:moveTo>
                <a:cubicBezTo>
                  <a:pt x="48" y="112"/>
                  <a:pt x="48" y="112"/>
                  <a:pt x="48" y="112"/>
                </a:cubicBezTo>
                <a:cubicBezTo>
                  <a:pt x="54" y="112"/>
                  <a:pt x="54" y="112"/>
                  <a:pt x="54" y="112"/>
                </a:cubicBezTo>
                <a:lnTo>
                  <a:pt x="51" y="118"/>
                </a:lnTo>
                <a:close/>
                <a:moveTo>
                  <a:pt x="61" y="118"/>
                </a:moveTo>
                <a:cubicBezTo>
                  <a:pt x="58" y="112"/>
                  <a:pt x="58" y="112"/>
                  <a:pt x="58" y="112"/>
                </a:cubicBezTo>
                <a:cubicBezTo>
                  <a:pt x="64" y="112"/>
                  <a:pt x="64" y="112"/>
                  <a:pt x="64" y="112"/>
                </a:cubicBezTo>
                <a:lnTo>
                  <a:pt x="61" y="118"/>
                </a:lnTo>
                <a:close/>
                <a:moveTo>
                  <a:pt x="71" y="118"/>
                </a:moveTo>
                <a:cubicBezTo>
                  <a:pt x="68" y="112"/>
                  <a:pt x="68" y="112"/>
                  <a:pt x="68" y="112"/>
                </a:cubicBezTo>
                <a:cubicBezTo>
                  <a:pt x="74" y="112"/>
                  <a:pt x="74" y="112"/>
                  <a:pt x="74" y="112"/>
                </a:cubicBezTo>
                <a:lnTo>
                  <a:pt x="71" y="118"/>
                </a:lnTo>
                <a:close/>
                <a:moveTo>
                  <a:pt x="81" y="118"/>
                </a:moveTo>
                <a:cubicBezTo>
                  <a:pt x="78" y="112"/>
                  <a:pt x="78" y="112"/>
                  <a:pt x="78" y="112"/>
                </a:cubicBezTo>
                <a:cubicBezTo>
                  <a:pt x="84" y="112"/>
                  <a:pt x="84" y="112"/>
                  <a:pt x="84" y="112"/>
                </a:cubicBezTo>
                <a:lnTo>
                  <a:pt x="81" y="118"/>
                </a:lnTo>
                <a:close/>
                <a:moveTo>
                  <a:pt x="91" y="118"/>
                </a:moveTo>
                <a:cubicBezTo>
                  <a:pt x="88" y="112"/>
                  <a:pt x="88" y="112"/>
                  <a:pt x="88" y="112"/>
                </a:cubicBezTo>
                <a:cubicBezTo>
                  <a:pt x="95" y="112"/>
                  <a:pt x="95" y="112"/>
                  <a:pt x="95" y="112"/>
                </a:cubicBezTo>
                <a:lnTo>
                  <a:pt x="91" y="118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lt-LT"/>
          </a:p>
        </p:txBody>
      </p:sp>
      <p:sp>
        <p:nvSpPr>
          <p:cNvPr id="9" name="Freeform 6"/>
          <p:cNvSpPr>
            <a:spLocks noEditPoints="1"/>
          </p:cNvSpPr>
          <p:nvPr/>
        </p:nvSpPr>
        <p:spPr bwMode="auto">
          <a:xfrm>
            <a:off x="20857912" y="8816960"/>
            <a:ext cx="2150558" cy="2156804"/>
          </a:xfrm>
          <a:custGeom>
            <a:avLst/>
            <a:gdLst>
              <a:gd name="T0" fmla="*/ 83 w 102"/>
              <a:gd name="T1" fmla="*/ 48 h 119"/>
              <a:gd name="T2" fmla="*/ 20 w 102"/>
              <a:gd name="T3" fmla="*/ 0 h 119"/>
              <a:gd name="T4" fmla="*/ 4 w 102"/>
              <a:gd name="T5" fmla="*/ 112 h 119"/>
              <a:gd name="T6" fmla="*/ 2 w 102"/>
              <a:gd name="T7" fmla="*/ 119 h 119"/>
              <a:gd name="T8" fmla="*/ 9 w 102"/>
              <a:gd name="T9" fmla="*/ 119 h 119"/>
              <a:gd name="T10" fmla="*/ 16 w 102"/>
              <a:gd name="T11" fmla="*/ 112 h 119"/>
              <a:gd name="T12" fmla="*/ 23 w 102"/>
              <a:gd name="T13" fmla="*/ 119 h 119"/>
              <a:gd name="T14" fmla="*/ 29 w 102"/>
              <a:gd name="T15" fmla="*/ 119 h 119"/>
              <a:gd name="T16" fmla="*/ 36 w 102"/>
              <a:gd name="T17" fmla="*/ 112 h 119"/>
              <a:gd name="T18" fmla="*/ 43 w 102"/>
              <a:gd name="T19" fmla="*/ 119 h 119"/>
              <a:gd name="T20" fmla="*/ 50 w 102"/>
              <a:gd name="T21" fmla="*/ 119 h 119"/>
              <a:gd name="T22" fmla="*/ 56 w 102"/>
              <a:gd name="T23" fmla="*/ 112 h 119"/>
              <a:gd name="T24" fmla="*/ 63 w 102"/>
              <a:gd name="T25" fmla="*/ 119 h 119"/>
              <a:gd name="T26" fmla="*/ 70 w 102"/>
              <a:gd name="T27" fmla="*/ 119 h 119"/>
              <a:gd name="T28" fmla="*/ 77 w 102"/>
              <a:gd name="T29" fmla="*/ 112 h 119"/>
              <a:gd name="T30" fmla="*/ 83 w 102"/>
              <a:gd name="T31" fmla="*/ 119 h 119"/>
              <a:gd name="T32" fmla="*/ 90 w 102"/>
              <a:gd name="T33" fmla="*/ 119 h 119"/>
              <a:gd name="T34" fmla="*/ 97 w 102"/>
              <a:gd name="T35" fmla="*/ 112 h 119"/>
              <a:gd name="T36" fmla="*/ 102 w 102"/>
              <a:gd name="T37" fmla="*/ 119 h 119"/>
              <a:gd name="T38" fmla="*/ 11 w 102"/>
              <a:gd name="T39" fmla="*/ 118 h 119"/>
              <a:gd name="T40" fmla="*/ 14 w 102"/>
              <a:gd name="T41" fmla="*/ 112 h 119"/>
              <a:gd name="T42" fmla="*/ 21 w 102"/>
              <a:gd name="T43" fmla="*/ 118 h 119"/>
              <a:gd name="T44" fmla="*/ 24 w 102"/>
              <a:gd name="T45" fmla="*/ 112 h 119"/>
              <a:gd name="T46" fmla="*/ 31 w 102"/>
              <a:gd name="T47" fmla="*/ 118 h 119"/>
              <a:gd name="T48" fmla="*/ 34 w 102"/>
              <a:gd name="T49" fmla="*/ 112 h 119"/>
              <a:gd name="T50" fmla="*/ 41 w 102"/>
              <a:gd name="T51" fmla="*/ 118 h 119"/>
              <a:gd name="T52" fmla="*/ 44 w 102"/>
              <a:gd name="T53" fmla="*/ 112 h 119"/>
              <a:gd name="T54" fmla="*/ 51 w 102"/>
              <a:gd name="T55" fmla="*/ 118 h 119"/>
              <a:gd name="T56" fmla="*/ 54 w 102"/>
              <a:gd name="T57" fmla="*/ 112 h 119"/>
              <a:gd name="T58" fmla="*/ 61 w 102"/>
              <a:gd name="T59" fmla="*/ 118 h 119"/>
              <a:gd name="T60" fmla="*/ 64 w 102"/>
              <a:gd name="T61" fmla="*/ 112 h 119"/>
              <a:gd name="T62" fmla="*/ 71 w 102"/>
              <a:gd name="T63" fmla="*/ 118 h 119"/>
              <a:gd name="T64" fmla="*/ 75 w 102"/>
              <a:gd name="T65" fmla="*/ 112 h 119"/>
              <a:gd name="T66" fmla="*/ 82 w 102"/>
              <a:gd name="T67" fmla="*/ 118 h 119"/>
              <a:gd name="T68" fmla="*/ 85 w 102"/>
              <a:gd name="T69" fmla="*/ 112 h 119"/>
              <a:gd name="T70" fmla="*/ 92 w 102"/>
              <a:gd name="T71" fmla="*/ 118 h 119"/>
              <a:gd name="T72" fmla="*/ 95 w 102"/>
              <a:gd name="T73" fmla="*/ 11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02" h="119">
                <a:moveTo>
                  <a:pt x="99" y="112"/>
                </a:moveTo>
                <a:cubicBezTo>
                  <a:pt x="98" y="110"/>
                  <a:pt x="86" y="75"/>
                  <a:pt x="83" y="48"/>
                </a:cubicBezTo>
                <a:cubicBezTo>
                  <a:pt x="81" y="27"/>
                  <a:pt x="83" y="0"/>
                  <a:pt x="83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20" y="0"/>
                  <a:pt x="22" y="27"/>
                  <a:pt x="20" y="48"/>
                </a:cubicBezTo>
                <a:cubicBezTo>
                  <a:pt x="17" y="75"/>
                  <a:pt x="5" y="110"/>
                  <a:pt x="4" y="112"/>
                </a:cubicBezTo>
                <a:cubicBezTo>
                  <a:pt x="0" y="119"/>
                  <a:pt x="0" y="119"/>
                  <a:pt x="0" y="119"/>
                </a:cubicBezTo>
                <a:cubicBezTo>
                  <a:pt x="2" y="119"/>
                  <a:pt x="2" y="119"/>
                  <a:pt x="2" y="119"/>
                </a:cubicBezTo>
                <a:cubicBezTo>
                  <a:pt x="6" y="112"/>
                  <a:pt x="6" y="112"/>
                  <a:pt x="6" y="112"/>
                </a:cubicBezTo>
                <a:cubicBezTo>
                  <a:pt x="9" y="119"/>
                  <a:pt x="9" y="119"/>
                  <a:pt x="9" y="119"/>
                </a:cubicBezTo>
                <a:cubicBezTo>
                  <a:pt x="12" y="119"/>
                  <a:pt x="12" y="119"/>
                  <a:pt x="12" y="119"/>
                </a:cubicBezTo>
                <a:cubicBezTo>
                  <a:pt x="16" y="112"/>
                  <a:pt x="16" y="112"/>
                  <a:pt x="16" y="112"/>
                </a:cubicBezTo>
                <a:cubicBezTo>
                  <a:pt x="19" y="119"/>
                  <a:pt x="19" y="119"/>
                  <a:pt x="19" y="119"/>
                </a:cubicBezTo>
                <a:cubicBezTo>
                  <a:pt x="23" y="119"/>
                  <a:pt x="23" y="119"/>
                  <a:pt x="23" y="119"/>
                </a:cubicBezTo>
                <a:cubicBezTo>
                  <a:pt x="26" y="112"/>
                  <a:pt x="26" y="112"/>
                  <a:pt x="26" y="112"/>
                </a:cubicBezTo>
                <a:cubicBezTo>
                  <a:pt x="29" y="119"/>
                  <a:pt x="29" y="119"/>
                  <a:pt x="29" y="119"/>
                </a:cubicBezTo>
                <a:cubicBezTo>
                  <a:pt x="33" y="119"/>
                  <a:pt x="33" y="119"/>
                  <a:pt x="33" y="119"/>
                </a:cubicBezTo>
                <a:cubicBezTo>
                  <a:pt x="36" y="112"/>
                  <a:pt x="36" y="112"/>
                  <a:pt x="36" y="112"/>
                </a:cubicBezTo>
                <a:cubicBezTo>
                  <a:pt x="40" y="119"/>
                  <a:pt x="40" y="119"/>
                  <a:pt x="40" y="119"/>
                </a:cubicBezTo>
                <a:cubicBezTo>
                  <a:pt x="43" y="119"/>
                  <a:pt x="43" y="119"/>
                  <a:pt x="43" y="119"/>
                </a:cubicBezTo>
                <a:cubicBezTo>
                  <a:pt x="46" y="112"/>
                  <a:pt x="46" y="112"/>
                  <a:pt x="46" y="112"/>
                </a:cubicBezTo>
                <a:cubicBezTo>
                  <a:pt x="50" y="119"/>
                  <a:pt x="50" y="119"/>
                  <a:pt x="50" y="119"/>
                </a:cubicBezTo>
                <a:cubicBezTo>
                  <a:pt x="53" y="119"/>
                  <a:pt x="53" y="119"/>
                  <a:pt x="53" y="119"/>
                </a:cubicBezTo>
                <a:cubicBezTo>
                  <a:pt x="56" y="112"/>
                  <a:pt x="56" y="112"/>
                  <a:pt x="56" y="112"/>
                </a:cubicBezTo>
                <a:cubicBezTo>
                  <a:pt x="60" y="119"/>
                  <a:pt x="60" y="119"/>
                  <a:pt x="60" y="119"/>
                </a:cubicBezTo>
                <a:cubicBezTo>
                  <a:pt x="63" y="119"/>
                  <a:pt x="63" y="119"/>
                  <a:pt x="63" y="119"/>
                </a:cubicBezTo>
                <a:cubicBezTo>
                  <a:pt x="66" y="112"/>
                  <a:pt x="66" y="112"/>
                  <a:pt x="66" y="112"/>
                </a:cubicBezTo>
                <a:cubicBezTo>
                  <a:pt x="70" y="119"/>
                  <a:pt x="70" y="119"/>
                  <a:pt x="70" y="119"/>
                </a:cubicBezTo>
                <a:cubicBezTo>
                  <a:pt x="73" y="119"/>
                  <a:pt x="73" y="119"/>
                  <a:pt x="73" y="119"/>
                </a:cubicBezTo>
                <a:cubicBezTo>
                  <a:pt x="77" y="112"/>
                  <a:pt x="77" y="112"/>
                  <a:pt x="77" y="112"/>
                </a:cubicBezTo>
                <a:cubicBezTo>
                  <a:pt x="80" y="119"/>
                  <a:pt x="80" y="119"/>
                  <a:pt x="80" y="119"/>
                </a:cubicBezTo>
                <a:cubicBezTo>
                  <a:pt x="83" y="119"/>
                  <a:pt x="83" y="119"/>
                  <a:pt x="83" y="119"/>
                </a:cubicBezTo>
                <a:cubicBezTo>
                  <a:pt x="87" y="112"/>
                  <a:pt x="87" y="112"/>
                  <a:pt x="87" y="112"/>
                </a:cubicBezTo>
                <a:cubicBezTo>
                  <a:pt x="90" y="119"/>
                  <a:pt x="90" y="119"/>
                  <a:pt x="90" y="119"/>
                </a:cubicBezTo>
                <a:cubicBezTo>
                  <a:pt x="93" y="119"/>
                  <a:pt x="93" y="119"/>
                  <a:pt x="93" y="119"/>
                </a:cubicBezTo>
                <a:cubicBezTo>
                  <a:pt x="97" y="112"/>
                  <a:pt x="97" y="112"/>
                  <a:pt x="97" y="112"/>
                </a:cubicBezTo>
                <a:cubicBezTo>
                  <a:pt x="100" y="119"/>
                  <a:pt x="100" y="119"/>
                  <a:pt x="100" y="119"/>
                </a:cubicBezTo>
                <a:cubicBezTo>
                  <a:pt x="102" y="119"/>
                  <a:pt x="102" y="119"/>
                  <a:pt x="102" y="119"/>
                </a:cubicBezTo>
                <a:lnTo>
                  <a:pt x="99" y="112"/>
                </a:lnTo>
                <a:close/>
                <a:moveTo>
                  <a:pt x="11" y="118"/>
                </a:moveTo>
                <a:cubicBezTo>
                  <a:pt x="8" y="112"/>
                  <a:pt x="8" y="112"/>
                  <a:pt x="8" y="112"/>
                </a:cubicBezTo>
                <a:cubicBezTo>
                  <a:pt x="14" y="112"/>
                  <a:pt x="14" y="112"/>
                  <a:pt x="14" y="112"/>
                </a:cubicBezTo>
                <a:lnTo>
                  <a:pt x="11" y="118"/>
                </a:lnTo>
                <a:close/>
                <a:moveTo>
                  <a:pt x="21" y="118"/>
                </a:moveTo>
                <a:cubicBezTo>
                  <a:pt x="18" y="112"/>
                  <a:pt x="18" y="112"/>
                  <a:pt x="18" y="112"/>
                </a:cubicBezTo>
                <a:cubicBezTo>
                  <a:pt x="24" y="112"/>
                  <a:pt x="24" y="112"/>
                  <a:pt x="24" y="112"/>
                </a:cubicBezTo>
                <a:lnTo>
                  <a:pt x="21" y="118"/>
                </a:lnTo>
                <a:close/>
                <a:moveTo>
                  <a:pt x="31" y="118"/>
                </a:moveTo>
                <a:cubicBezTo>
                  <a:pt x="28" y="112"/>
                  <a:pt x="28" y="112"/>
                  <a:pt x="28" y="112"/>
                </a:cubicBezTo>
                <a:cubicBezTo>
                  <a:pt x="34" y="112"/>
                  <a:pt x="34" y="112"/>
                  <a:pt x="34" y="112"/>
                </a:cubicBezTo>
                <a:lnTo>
                  <a:pt x="31" y="118"/>
                </a:lnTo>
                <a:close/>
                <a:moveTo>
                  <a:pt x="41" y="118"/>
                </a:moveTo>
                <a:cubicBezTo>
                  <a:pt x="38" y="112"/>
                  <a:pt x="38" y="112"/>
                  <a:pt x="38" y="112"/>
                </a:cubicBezTo>
                <a:cubicBezTo>
                  <a:pt x="44" y="112"/>
                  <a:pt x="44" y="112"/>
                  <a:pt x="44" y="112"/>
                </a:cubicBezTo>
                <a:lnTo>
                  <a:pt x="41" y="118"/>
                </a:lnTo>
                <a:close/>
                <a:moveTo>
                  <a:pt x="51" y="118"/>
                </a:moveTo>
                <a:cubicBezTo>
                  <a:pt x="48" y="112"/>
                  <a:pt x="48" y="112"/>
                  <a:pt x="48" y="112"/>
                </a:cubicBezTo>
                <a:cubicBezTo>
                  <a:pt x="54" y="112"/>
                  <a:pt x="54" y="112"/>
                  <a:pt x="54" y="112"/>
                </a:cubicBezTo>
                <a:lnTo>
                  <a:pt x="51" y="118"/>
                </a:lnTo>
                <a:close/>
                <a:moveTo>
                  <a:pt x="61" y="118"/>
                </a:moveTo>
                <a:cubicBezTo>
                  <a:pt x="58" y="112"/>
                  <a:pt x="58" y="112"/>
                  <a:pt x="58" y="112"/>
                </a:cubicBezTo>
                <a:cubicBezTo>
                  <a:pt x="64" y="112"/>
                  <a:pt x="64" y="112"/>
                  <a:pt x="64" y="112"/>
                </a:cubicBezTo>
                <a:lnTo>
                  <a:pt x="61" y="118"/>
                </a:lnTo>
                <a:close/>
                <a:moveTo>
                  <a:pt x="71" y="118"/>
                </a:moveTo>
                <a:cubicBezTo>
                  <a:pt x="68" y="112"/>
                  <a:pt x="68" y="112"/>
                  <a:pt x="68" y="112"/>
                </a:cubicBezTo>
                <a:cubicBezTo>
                  <a:pt x="75" y="112"/>
                  <a:pt x="75" y="112"/>
                  <a:pt x="75" y="112"/>
                </a:cubicBezTo>
                <a:lnTo>
                  <a:pt x="71" y="118"/>
                </a:lnTo>
                <a:close/>
                <a:moveTo>
                  <a:pt x="82" y="118"/>
                </a:moveTo>
                <a:cubicBezTo>
                  <a:pt x="78" y="112"/>
                  <a:pt x="78" y="112"/>
                  <a:pt x="78" y="112"/>
                </a:cubicBezTo>
                <a:cubicBezTo>
                  <a:pt x="85" y="112"/>
                  <a:pt x="85" y="112"/>
                  <a:pt x="85" y="112"/>
                </a:cubicBezTo>
                <a:lnTo>
                  <a:pt x="82" y="118"/>
                </a:lnTo>
                <a:close/>
                <a:moveTo>
                  <a:pt x="92" y="118"/>
                </a:moveTo>
                <a:cubicBezTo>
                  <a:pt x="89" y="112"/>
                  <a:pt x="89" y="112"/>
                  <a:pt x="89" y="112"/>
                </a:cubicBezTo>
                <a:cubicBezTo>
                  <a:pt x="95" y="112"/>
                  <a:pt x="95" y="112"/>
                  <a:pt x="95" y="112"/>
                </a:cubicBezTo>
                <a:lnTo>
                  <a:pt x="92" y="118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lt-LT"/>
          </a:p>
        </p:txBody>
      </p:sp>
      <p:pic>
        <p:nvPicPr>
          <p:cNvPr id="10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46233" y="8375894"/>
            <a:ext cx="1911546" cy="1911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208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450326" y="465142"/>
            <a:ext cx="141677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4400" b="1" dirty="0" smtClean="0">
                <a:solidFill>
                  <a:schemeClr val="tx2"/>
                </a:solidFill>
              </a:rPr>
              <a:t>BALTARUSIJOS AE KELIAMA GRĖSMĖ LIETUVAI</a:t>
            </a:r>
            <a:endParaRPr lang="lt-LT" sz="4400" b="1" cap="all" dirty="0" smtClean="0">
              <a:solidFill>
                <a:schemeClr val="tx2"/>
              </a:solidFill>
            </a:endParaRPr>
          </a:p>
        </p:txBody>
      </p:sp>
      <p:pic>
        <p:nvPicPr>
          <p:cNvPr id="7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38273" y="3311910"/>
            <a:ext cx="9867583" cy="741641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Stačiakampis 1"/>
          <p:cNvSpPr/>
          <p:nvPr/>
        </p:nvSpPr>
        <p:spPr>
          <a:xfrm>
            <a:off x="13049567" y="2228536"/>
            <a:ext cx="12188825" cy="108337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  <a:tabLst>
                <a:tab pos="270510" algn="l"/>
                <a:tab pos="630555" algn="l"/>
              </a:tabLst>
            </a:pPr>
            <a:r>
              <a:rPr lang="lt-LT" sz="2800" b="1" kern="150" dirty="0">
                <a:solidFill>
                  <a:schemeClr val="tx2"/>
                </a:solidFill>
                <a:ea typeface="Times New Roman" panose="02020603050405020304" pitchFamily="18" charset="0"/>
              </a:rPr>
              <a:t>Prognozuojamas branduolinės avarijos </a:t>
            </a:r>
            <a:endParaRPr lang="lt-LT" sz="2800" b="1" kern="150" dirty="0" smtClean="0">
              <a:solidFill>
                <a:schemeClr val="tx2"/>
              </a:solidFill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  <a:tabLst>
                <a:tab pos="270510" algn="l"/>
                <a:tab pos="630555" algn="l"/>
              </a:tabLst>
            </a:pPr>
            <a:r>
              <a:rPr lang="lt-LT" sz="2800" b="1" kern="150" dirty="0" smtClean="0">
                <a:solidFill>
                  <a:schemeClr val="tx2"/>
                </a:solidFill>
                <a:ea typeface="Times New Roman" panose="02020603050405020304" pitchFamily="18" charset="0"/>
              </a:rPr>
              <a:t>Baltarusijos </a:t>
            </a:r>
            <a:r>
              <a:rPr lang="lt-LT" sz="2800" b="1" kern="150" dirty="0">
                <a:solidFill>
                  <a:schemeClr val="tx2"/>
                </a:solidFill>
                <a:ea typeface="Times New Roman" panose="02020603050405020304" pitchFamily="18" charset="0"/>
              </a:rPr>
              <a:t>AE </a:t>
            </a:r>
            <a:r>
              <a:rPr lang="lt-LT" sz="2800" b="1" kern="150" dirty="0" smtClean="0">
                <a:solidFill>
                  <a:schemeClr val="tx2"/>
                </a:solidFill>
                <a:ea typeface="Times New Roman" panose="02020603050405020304" pitchFamily="18" charset="0"/>
              </a:rPr>
              <a:t>scenarijus  </a:t>
            </a:r>
            <a:r>
              <a:rPr lang="lt-LT" sz="2800" b="1" kern="150" dirty="0">
                <a:solidFill>
                  <a:schemeClr val="tx2"/>
                </a:solidFill>
                <a:ea typeface="Times New Roman" panose="02020603050405020304" pitchFamily="18" charset="0"/>
              </a:rPr>
              <a:t>(48 val. po įvykio)</a:t>
            </a:r>
            <a:endParaRPr lang="lt-LT" sz="2800" b="1" kern="150" dirty="0">
              <a:solidFill>
                <a:schemeClr val="tx2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8" name="Stačiakampis 7"/>
          <p:cNvSpPr/>
          <p:nvPr/>
        </p:nvSpPr>
        <p:spPr>
          <a:xfrm>
            <a:off x="1731963" y="2564517"/>
            <a:ext cx="12188825" cy="5078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</a:pPr>
            <a:r>
              <a:rPr lang="lt-LT" dirty="0">
                <a:solidFill>
                  <a:schemeClr val="tx2"/>
                </a:solidFill>
              </a:rPr>
              <a:t>Įvykus branduolinei avarijai Baltarusijos AE, </a:t>
            </a:r>
            <a:r>
              <a:rPr lang="lt-LT" dirty="0" smtClean="0">
                <a:solidFill>
                  <a:schemeClr val="tx2"/>
                </a:solidFill>
              </a:rPr>
              <a:t>apie 1/3 Lietuvos </a:t>
            </a:r>
            <a:r>
              <a:rPr lang="lt-LT" dirty="0">
                <a:solidFill>
                  <a:schemeClr val="tx2"/>
                </a:solidFill>
              </a:rPr>
              <a:t>gyventojų gali patirti žalingą jonizuojančiosios spinduliuotės </a:t>
            </a:r>
            <a:r>
              <a:rPr lang="lt-LT" dirty="0" smtClean="0">
                <a:solidFill>
                  <a:schemeClr val="tx2"/>
                </a:solidFill>
              </a:rPr>
              <a:t>poveikį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endParaRPr lang="lt-LT" dirty="0" smtClean="0">
              <a:solidFill>
                <a:schemeClr val="tx2"/>
              </a:solidFill>
            </a:endParaRP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lt-LT" dirty="0">
                <a:solidFill>
                  <a:schemeClr val="tx2"/>
                </a:solidFill>
              </a:rPr>
              <a:t>Avarijos atveju radionuklidais gali būti užteršti vandens telkiniai, maisto produktai, pastatai ir kitas gyventojų </a:t>
            </a:r>
            <a:r>
              <a:rPr lang="lt-LT" dirty="0" smtClean="0">
                <a:solidFill>
                  <a:schemeClr val="tx2"/>
                </a:solidFill>
              </a:rPr>
              <a:t>turtas 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endParaRPr lang="lt-LT" dirty="0">
              <a:solidFill>
                <a:srgbClr val="000000"/>
              </a:solidFill>
            </a:endParaRPr>
          </a:p>
          <a:p>
            <a:endParaRPr lang="lt-LT"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71700" y="6824649"/>
            <a:ext cx="49720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b="1" dirty="0">
                <a:solidFill>
                  <a:schemeClr val="accent1"/>
                </a:solidFill>
              </a:rPr>
              <a:t>13 mlrd. </a:t>
            </a:r>
            <a:r>
              <a:rPr lang="lt-LT" b="1" dirty="0" err="1">
                <a:solidFill>
                  <a:schemeClr val="accent1"/>
                </a:solidFill>
              </a:rPr>
              <a:t>Eur</a:t>
            </a:r>
            <a:endParaRPr lang="lt-LT" b="1" dirty="0">
              <a:solidFill>
                <a:schemeClr val="accent1"/>
              </a:solidFill>
            </a:endParaRPr>
          </a:p>
          <a:p>
            <a:pPr algn="ctr"/>
            <a:r>
              <a:rPr lang="lt-LT" dirty="0" smtClean="0">
                <a:solidFill>
                  <a:schemeClr val="tx2"/>
                </a:solidFill>
              </a:rPr>
              <a:t>žala </a:t>
            </a:r>
            <a:r>
              <a:rPr lang="lt-LT" dirty="0">
                <a:solidFill>
                  <a:schemeClr val="tx2"/>
                </a:solidFill>
              </a:rPr>
              <a:t>žemės ūkio, turizmo ir pramonės sektoriuose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16202" y="6824649"/>
            <a:ext cx="497205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b="1" dirty="0" smtClean="0">
                <a:solidFill>
                  <a:schemeClr val="accent1"/>
                </a:solidFill>
              </a:rPr>
              <a:t>7,5 </a:t>
            </a:r>
            <a:r>
              <a:rPr lang="lt-LT" b="1" dirty="0">
                <a:solidFill>
                  <a:schemeClr val="accent1"/>
                </a:solidFill>
              </a:rPr>
              <a:t>mlrd. </a:t>
            </a:r>
            <a:r>
              <a:rPr lang="lt-LT" b="1" dirty="0" err="1">
                <a:solidFill>
                  <a:schemeClr val="accent1"/>
                </a:solidFill>
              </a:rPr>
              <a:t>Eur</a:t>
            </a:r>
            <a:endParaRPr lang="lt-LT" b="1" dirty="0">
              <a:solidFill>
                <a:schemeClr val="accent1"/>
              </a:solidFill>
            </a:endParaRPr>
          </a:p>
          <a:p>
            <a:pPr algn="ctr"/>
            <a:r>
              <a:rPr lang="lt-LT" dirty="0">
                <a:solidFill>
                  <a:schemeClr val="tx2"/>
                </a:solidFill>
              </a:rPr>
              <a:t>žala </a:t>
            </a:r>
            <a:r>
              <a:rPr lang="lt-LT" dirty="0" smtClean="0">
                <a:solidFill>
                  <a:schemeClr val="tx2"/>
                </a:solidFill>
              </a:rPr>
              <a:t>dėl sveikatos sutrikimų</a:t>
            </a:r>
            <a:endParaRPr lang="lt-LT" dirty="0">
              <a:solidFill>
                <a:schemeClr val="tx2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32515" y="9506590"/>
            <a:ext cx="12492045" cy="217091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txBody>
          <a:bodyPr wrap="square" lIns="252000" tIns="252000" rIns="252000" bIns="252000" rtlCol="0">
            <a:spAutoFit/>
          </a:bodyPr>
          <a:lstStyle/>
          <a:p>
            <a:pPr algn="just"/>
            <a:r>
              <a:rPr lang="lt-LT" dirty="0" smtClean="0">
                <a:solidFill>
                  <a:schemeClr val="tx2"/>
                </a:solidFill>
              </a:rPr>
              <a:t>Nauja </a:t>
            </a:r>
            <a:r>
              <a:rPr lang="lt-LT" dirty="0">
                <a:solidFill>
                  <a:schemeClr val="tx2"/>
                </a:solidFill>
              </a:rPr>
              <a:t>krizių valdymo ir civilinės saugos </a:t>
            </a:r>
            <a:r>
              <a:rPr lang="lt-LT" dirty="0" smtClean="0">
                <a:solidFill>
                  <a:schemeClr val="tx2"/>
                </a:solidFill>
              </a:rPr>
              <a:t>sistema užtikrins didesnį dėmesį grėsmei – steigiamas </a:t>
            </a:r>
            <a:r>
              <a:rPr lang="lt-LT" dirty="0">
                <a:solidFill>
                  <a:schemeClr val="tx2"/>
                </a:solidFill>
              </a:rPr>
              <a:t>NKVC atliks grėsmių stebėseną, vertinimą, modeliavimą ir </a:t>
            </a:r>
            <a:r>
              <a:rPr lang="lt-LT" dirty="0" smtClean="0">
                <a:solidFill>
                  <a:schemeClr val="tx2"/>
                </a:solidFill>
              </a:rPr>
              <a:t>informavimą</a:t>
            </a:r>
            <a:r>
              <a:rPr lang="lt-LT" b="1" dirty="0" smtClean="0">
                <a:solidFill>
                  <a:schemeClr val="accent1"/>
                </a:solidFill>
              </a:rPr>
              <a:t>!</a:t>
            </a:r>
            <a:endParaRPr lang="lt-LT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6358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450327" y="465142"/>
            <a:ext cx="1260649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4400" b="1" smtClean="0">
                <a:solidFill>
                  <a:schemeClr val="tx2"/>
                </a:solidFill>
              </a:rPr>
              <a:t>KAIP RENGIAMĖS GALIMAI AVARIJAI BALTARUSIJOS AE?</a:t>
            </a:r>
            <a:endParaRPr lang="lt-LT" sz="4400" b="1" cap="all" dirty="0" smtClean="0">
              <a:solidFill>
                <a:schemeClr val="tx2"/>
              </a:solidFill>
            </a:endParaRPr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1729496094"/>
              </p:ext>
            </p:extLst>
          </p:nvPr>
        </p:nvGraphicFramePr>
        <p:xfrm>
          <a:off x="1523771" y="2071358"/>
          <a:ext cx="20795902" cy="97244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05367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3013788" y="1043835"/>
            <a:ext cx="19351689" cy="1186063"/>
          </a:xfrm>
        </p:spPr>
        <p:txBody>
          <a:bodyPr/>
          <a:lstStyle/>
          <a:p>
            <a:pPr algn="ctr"/>
            <a:r>
              <a:rPr lang="lt-LT" sz="5400" b="1" dirty="0">
                <a:solidFill>
                  <a:schemeClr val="tx1">
                    <a:lumMod val="50000"/>
                  </a:schemeClr>
                </a:solidFill>
              </a:rPr>
              <a:t>BRANDUOLIO PLANAS: INSTITUCIJŲ ATSAKOMYBĖS</a:t>
            </a:r>
            <a:br>
              <a:rPr lang="lt-LT" sz="5400" b="1" dirty="0">
                <a:solidFill>
                  <a:schemeClr val="tx1">
                    <a:lumMod val="50000"/>
                  </a:schemeClr>
                </a:solidFill>
              </a:rPr>
            </a:br>
            <a:endParaRPr lang="lt-LT" sz="5400"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649909" y="9711298"/>
            <a:ext cx="87938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3200" b="1" u="sng" dirty="0">
                <a:solidFill>
                  <a:schemeClr val="accent6">
                    <a:lumMod val="50000"/>
                  </a:schemeClr>
                </a:solidFill>
              </a:rPr>
              <a:t>ŽŪM</a:t>
            </a:r>
          </a:p>
          <a:p>
            <a:pPr marL="285750" indent="-285750">
              <a:buFontTx/>
              <a:buChar char="-"/>
            </a:pPr>
            <a:r>
              <a:rPr lang="lt-LT" sz="3200" dirty="0">
                <a:solidFill>
                  <a:schemeClr val="accent6">
                    <a:lumMod val="50000"/>
                  </a:schemeClr>
                </a:solidFill>
              </a:rPr>
              <a:t>Maisto produktų rezervo naudojimas</a:t>
            </a:r>
          </a:p>
          <a:p>
            <a:pPr marL="285750" indent="-285750">
              <a:buFontTx/>
              <a:buChar char="-"/>
            </a:pPr>
            <a:r>
              <a:rPr lang="lt-LT" sz="3200" dirty="0">
                <a:solidFill>
                  <a:schemeClr val="accent6">
                    <a:lumMod val="50000"/>
                  </a:schemeClr>
                </a:solidFill>
              </a:rPr>
              <a:t>Žemės ūkio technikos telkimas (prireikus)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413072" y="9765949"/>
            <a:ext cx="774132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3200" b="1" u="sng" dirty="0">
                <a:solidFill>
                  <a:schemeClr val="accent6">
                    <a:lumMod val="50000"/>
                  </a:schemeClr>
                </a:solidFill>
              </a:rPr>
              <a:t>Savivaldybės</a:t>
            </a:r>
          </a:p>
          <a:p>
            <a:pPr marL="285750" indent="-285750">
              <a:buFontTx/>
              <a:buChar char="-"/>
            </a:pPr>
            <a:r>
              <a:rPr lang="lt-LT" sz="2800" dirty="0">
                <a:solidFill>
                  <a:schemeClr val="accent6">
                    <a:lumMod val="50000"/>
                  </a:schemeClr>
                </a:solidFill>
              </a:rPr>
              <a:t>Pirminiai veiksmai gyventojams apsaugoti</a:t>
            </a:r>
          </a:p>
          <a:p>
            <a:pPr marL="285750" indent="-285750">
              <a:buFontTx/>
              <a:buChar char="-"/>
            </a:pPr>
            <a:r>
              <a:rPr lang="lt-LT" sz="2800" dirty="0">
                <a:solidFill>
                  <a:schemeClr val="accent6">
                    <a:lumMod val="50000"/>
                  </a:schemeClr>
                </a:solidFill>
              </a:rPr>
              <a:t>Evakavimo organizavimas</a:t>
            </a:r>
          </a:p>
          <a:p>
            <a:pPr marL="285750" indent="-285750">
              <a:buFontTx/>
              <a:buChar char="-"/>
            </a:pPr>
            <a:r>
              <a:rPr lang="lt-LT" sz="2800" dirty="0">
                <a:solidFill>
                  <a:schemeClr val="accent6">
                    <a:lumMod val="50000"/>
                  </a:schemeClr>
                </a:solidFill>
              </a:rPr>
              <a:t>Gyventojų </a:t>
            </a:r>
            <a:r>
              <a:rPr lang="lt-LT" sz="2800" dirty="0" err="1">
                <a:solidFill>
                  <a:schemeClr val="accent6">
                    <a:lumMod val="50000"/>
                  </a:schemeClr>
                </a:solidFill>
              </a:rPr>
              <a:t>dezaktyvavimo</a:t>
            </a:r>
            <a:r>
              <a:rPr lang="lt-LT" sz="2800" dirty="0">
                <a:solidFill>
                  <a:schemeClr val="accent6">
                    <a:lumMod val="50000"/>
                  </a:schemeClr>
                </a:solidFill>
              </a:rPr>
              <a:t> organizavimas</a:t>
            </a:r>
          </a:p>
          <a:p>
            <a:pPr marL="285750" indent="-285750">
              <a:buFontTx/>
              <a:buChar char="-"/>
            </a:pPr>
            <a:r>
              <a:rPr lang="lt-LT" sz="2800" dirty="0">
                <a:solidFill>
                  <a:schemeClr val="accent6">
                    <a:lumMod val="50000"/>
                  </a:schemeClr>
                </a:solidFill>
              </a:rPr>
              <a:t>Aprūpinimas jodu</a:t>
            </a:r>
          </a:p>
        </p:txBody>
      </p:sp>
      <p:sp>
        <p:nvSpPr>
          <p:cNvPr id="11" name="Rounded Rectangle 2"/>
          <p:cNvSpPr/>
          <p:nvPr/>
        </p:nvSpPr>
        <p:spPr>
          <a:xfrm>
            <a:off x="9762623" y="4341863"/>
            <a:ext cx="4571420" cy="4597541"/>
          </a:xfrm>
          <a:prstGeom prst="roundRect">
            <a:avLst>
              <a:gd name="adj" fmla="val 50000"/>
            </a:avLst>
          </a:prstGeom>
          <a:noFill/>
          <a:ln w="38100" cap="rnd">
            <a:solidFill>
              <a:srgbClr val="7F7F7F"/>
            </a:solidFill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cxnSp>
        <p:nvCxnSpPr>
          <p:cNvPr id="12" name="Elbow Connector 20"/>
          <p:cNvCxnSpPr/>
          <p:nvPr/>
        </p:nvCxnSpPr>
        <p:spPr>
          <a:xfrm rot="10800000">
            <a:off x="14465132" y="6823201"/>
            <a:ext cx="1689269" cy="891384"/>
          </a:xfrm>
          <a:prstGeom prst="bentConnector3">
            <a:avLst/>
          </a:prstGeom>
          <a:ln w="34925" cap="rnd">
            <a:solidFill>
              <a:srgbClr val="7F7F7F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Elbow Connector 22"/>
          <p:cNvCxnSpPr/>
          <p:nvPr/>
        </p:nvCxnSpPr>
        <p:spPr>
          <a:xfrm rot="10800000" flipV="1">
            <a:off x="13460407" y="3841936"/>
            <a:ext cx="2397921" cy="849396"/>
          </a:xfrm>
          <a:prstGeom prst="bentConnector3">
            <a:avLst/>
          </a:prstGeom>
          <a:ln w="34925" cap="rnd">
            <a:solidFill>
              <a:srgbClr val="7F7F7F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Elbow Connector 27"/>
          <p:cNvCxnSpPr/>
          <p:nvPr/>
        </p:nvCxnSpPr>
        <p:spPr>
          <a:xfrm rot="16200000" flipV="1">
            <a:off x="13912491" y="8028616"/>
            <a:ext cx="2089416" cy="1159688"/>
          </a:xfrm>
          <a:prstGeom prst="bentConnector3">
            <a:avLst>
              <a:gd name="adj1" fmla="val 50000"/>
            </a:avLst>
          </a:prstGeom>
          <a:ln w="34925" cap="rnd">
            <a:solidFill>
              <a:srgbClr val="7F7F7F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Stačiakampis 14"/>
          <p:cNvSpPr/>
          <p:nvPr/>
        </p:nvSpPr>
        <p:spPr>
          <a:xfrm>
            <a:off x="9648275" y="5775593"/>
            <a:ext cx="46605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sz="4000" b="1" dirty="0" smtClean="0">
                <a:solidFill>
                  <a:srgbClr val="C00000"/>
                </a:solidFill>
              </a:rPr>
              <a:t>18 </a:t>
            </a:r>
            <a:r>
              <a:rPr lang="lt-LT" sz="4000" b="1" dirty="0">
                <a:solidFill>
                  <a:srgbClr val="C00000"/>
                </a:solidFill>
              </a:rPr>
              <a:t>INSTITUCIJŲ IR SAVIVALDYBĖS</a:t>
            </a:r>
          </a:p>
        </p:txBody>
      </p:sp>
      <p:sp>
        <p:nvSpPr>
          <p:cNvPr id="18" name="Stačiakampis 17"/>
          <p:cNvSpPr/>
          <p:nvPr/>
        </p:nvSpPr>
        <p:spPr>
          <a:xfrm>
            <a:off x="1396851" y="3173726"/>
            <a:ext cx="880550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3200" b="1" u="sng" dirty="0">
                <a:solidFill>
                  <a:schemeClr val="accent6">
                    <a:lumMod val="50000"/>
                  </a:schemeClr>
                </a:solidFill>
              </a:rPr>
              <a:t>VRM pavaldžios įstaigos</a:t>
            </a:r>
          </a:p>
          <a:p>
            <a:pPr marL="571500" indent="-571500">
              <a:buFontTx/>
              <a:buChar char="-"/>
            </a:pPr>
            <a:r>
              <a:rPr lang="lt-LT" sz="3200" dirty="0">
                <a:solidFill>
                  <a:schemeClr val="accent6">
                    <a:lumMod val="50000"/>
                  </a:schemeClr>
                </a:solidFill>
              </a:rPr>
              <a:t>Eismo reguliavimas</a:t>
            </a:r>
          </a:p>
          <a:p>
            <a:pPr marL="571500" indent="-571500">
              <a:buFontTx/>
              <a:buChar char="-"/>
            </a:pPr>
            <a:r>
              <a:rPr lang="lt-LT" sz="3200" dirty="0">
                <a:solidFill>
                  <a:schemeClr val="accent6">
                    <a:lumMod val="50000"/>
                  </a:schemeClr>
                </a:solidFill>
              </a:rPr>
              <a:t>Paveiktos teritorijos apsauga</a:t>
            </a:r>
          </a:p>
          <a:p>
            <a:pPr marL="571500" indent="-571500">
              <a:buFontTx/>
              <a:buChar char="-"/>
            </a:pPr>
            <a:r>
              <a:rPr lang="lt-LT" sz="3200" dirty="0">
                <a:solidFill>
                  <a:schemeClr val="accent6">
                    <a:lumMod val="50000"/>
                  </a:schemeClr>
                </a:solidFill>
              </a:rPr>
              <a:t>Viešoji tvarka</a:t>
            </a:r>
          </a:p>
          <a:p>
            <a:pPr marL="571500" indent="-571500">
              <a:buFontTx/>
              <a:buChar char="-"/>
            </a:pPr>
            <a:r>
              <a:rPr lang="lt-LT" sz="3200" dirty="0">
                <a:solidFill>
                  <a:schemeClr val="accent6">
                    <a:lumMod val="50000"/>
                  </a:schemeClr>
                </a:solidFill>
              </a:rPr>
              <a:t>Sienos kontrolė</a:t>
            </a:r>
          </a:p>
          <a:p>
            <a:pPr marL="571500" indent="-571500">
              <a:buFontTx/>
              <a:buChar char="-"/>
            </a:pPr>
            <a:r>
              <a:rPr lang="lt-LT" sz="3200" dirty="0">
                <a:solidFill>
                  <a:schemeClr val="accent6">
                    <a:lumMod val="50000"/>
                  </a:schemeClr>
                </a:solidFill>
              </a:rPr>
              <a:t>Radiacinė žvalgyba iš oro</a:t>
            </a:r>
          </a:p>
        </p:txBody>
      </p:sp>
      <p:sp>
        <p:nvSpPr>
          <p:cNvPr id="19" name="Stačiakampis 18"/>
          <p:cNvSpPr/>
          <p:nvPr/>
        </p:nvSpPr>
        <p:spPr>
          <a:xfrm>
            <a:off x="1264726" y="6437312"/>
            <a:ext cx="673833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3200" b="1" u="sng" dirty="0">
                <a:solidFill>
                  <a:schemeClr val="accent6">
                    <a:lumMod val="50000"/>
                  </a:schemeClr>
                </a:solidFill>
              </a:rPr>
              <a:t>RSC</a:t>
            </a:r>
          </a:p>
          <a:p>
            <a:pPr marL="571500" indent="-571500">
              <a:buFontTx/>
              <a:buChar char="-"/>
            </a:pPr>
            <a:r>
              <a:rPr lang="lt-LT" sz="3200" i="1" dirty="0">
                <a:solidFill>
                  <a:schemeClr val="accent6">
                    <a:lumMod val="50000"/>
                  </a:schemeClr>
                </a:solidFill>
              </a:rPr>
              <a:t>Gama</a:t>
            </a:r>
            <a:r>
              <a:rPr lang="lt-LT" sz="3200" dirty="0">
                <a:solidFill>
                  <a:schemeClr val="accent6">
                    <a:lumMod val="50000"/>
                  </a:schemeClr>
                </a:solidFill>
              </a:rPr>
              <a:t> monitoringas</a:t>
            </a:r>
          </a:p>
          <a:p>
            <a:pPr marL="571500" indent="-571500">
              <a:buFontTx/>
              <a:buChar char="-"/>
            </a:pPr>
            <a:r>
              <a:rPr lang="lt-LT" sz="3200" dirty="0">
                <a:solidFill>
                  <a:schemeClr val="accent6">
                    <a:lumMod val="50000"/>
                  </a:schemeClr>
                </a:solidFill>
              </a:rPr>
              <a:t>Radiacinės žvalgybos rezultatai</a:t>
            </a:r>
          </a:p>
          <a:p>
            <a:pPr marL="571500" indent="-571500">
              <a:buFontTx/>
              <a:buChar char="-"/>
            </a:pPr>
            <a:r>
              <a:rPr lang="lt-LT" sz="3200" dirty="0">
                <a:solidFill>
                  <a:schemeClr val="accent6">
                    <a:lumMod val="50000"/>
                  </a:schemeClr>
                </a:solidFill>
              </a:rPr>
              <a:t>Rekomendacijos dėl apsaugomųjų veiksmų</a:t>
            </a:r>
          </a:p>
        </p:txBody>
      </p:sp>
      <p:sp>
        <p:nvSpPr>
          <p:cNvPr id="20" name="Stačiakampis 19"/>
          <p:cNvSpPr/>
          <p:nvPr/>
        </p:nvSpPr>
        <p:spPr>
          <a:xfrm>
            <a:off x="1607009" y="9287968"/>
            <a:ext cx="965457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3200" b="1" u="sng" dirty="0">
                <a:solidFill>
                  <a:schemeClr val="accent6">
                    <a:lumMod val="50000"/>
                  </a:schemeClr>
                </a:solidFill>
              </a:rPr>
              <a:t>PAGD</a:t>
            </a:r>
          </a:p>
          <a:p>
            <a:pPr marL="571500" indent="-571500">
              <a:buFontTx/>
              <a:buChar char="-"/>
            </a:pPr>
            <a:r>
              <a:rPr lang="lt-LT" sz="3200" dirty="0">
                <a:solidFill>
                  <a:schemeClr val="accent6">
                    <a:lumMod val="50000"/>
                  </a:schemeClr>
                </a:solidFill>
              </a:rPr>
              <a:t>Gyventojų perspėjimas</a:t>
            </a:r>
          </a:p>
          <a:p>
            <a:pPr marL="571500" indent="-571500">
              <a:buFontTx/>
              <a:buChar char="-"/>
            </a:pPr>
            <a:r>
              <a:rPr lang="lt-LT" sz="3200" dirty="0">
                <a:solidFill>
                  <a:schemeClr val="accent6">
                    <a:lumMod val="50000"/>
                  </a:schemeClr>
                </a:solidFill>
              </a:rPr>
              <a:t>Antžeminė radiacinė žvalgyba</a:t>
            </a:r>
          </a:p>
          <a:p>
            <a:pPr marL="571500" indent="-571500">
              <a:buFontTx/>
              <a:buChar char="-"/>
            </a:pPr>
            <a:r>
              <a:rPr lang="lt-LT" sz="3200" dirty="0">
                <a:solidFill>
                  <a:schemeClr val="accent6">
                    <a:lumMod val="50000"/>
                  </a:schemeClr>
                </a:solidFill>
              </a:rPr>
              <a:t>Evakavimo koordinavimas</a:t>
            </a:r>
          </a:p>
        </p:txBody>
      </p:sp>
      <p:sp>
        <p:nvSpPr>
          <p:cNvPr id="21" name="Stačiakampis 20"/>
          <p:cNvSpPr/>
          <p:nvPr/>
        </p:nvSpPr>
        <p:spPr>
          <a:xfrm>
            <a:off x="15979257" y="3047389"/>
            <a:ext cx="12188825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lt-LT" sz="3200" b="1" u="sng" dirty="0">
                <a:solidFill>
                  <a:schemeClr val="accent6">
                    <a:lumMod val="50000"/>
                  </a:schemeClr>
                </a:solidFill>
              </a:rPr>
              <a:t>KAM</a:t>
            </a:r>
          </a:p>
          <a:p>
            <a:pPr marL="285750" indent="-285750">
              <a:buFontTx/>
              <a:buChar char="-"/>
            </a:pPr>
            <a:r>
              <a:rPr lang="lt-LT" sz="3200" dirty="0">
                <a:solidFill>
                  <a:schemeClr val="accent6">
                    <a:lumMod val="50000"/>
                  </a:schemeClr>
                </a:solidFill>
              </a:rPr>
              <a:t>Pagalba civilinėms pajėgoms</a:t>
            </a:r>
          </a:p>
        </p:txBody>
      </p:sp>
      <p:sp>
        <p:nvSpPr>
          <p:cNvPr id="22" name="Stačiakampis 21"/>
          <p:cNvSpPr/>
          <p:nvPr/>
        </p:nvSpPr>
        <p:spPr>
          <a:xfrm>
            <a:off x="15979257" y="4430607"/>
            <a:ext cx="12188825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lt-LT" sz="3200" b="1" u="sng" dirty="0">
                <a:solidFill>
                  <a:schemeClr val="accent6">
                    <a:lumMod val="50000"/>
                  </a:schemeClr>
                </a:solidFill>
              </a:rPr>
              <a:t>SAM</a:t>
            </a:r>
          </a:p>
          <a:p>
            <a:pPr marL="285750" indent="-285750">
              <a:buFontTx/>
              <a:buChar char="-"/>
            </a:pPr>
            <a:r>
              <a:rPr lang="lt-LT" sz="3200" dirty="0">
                <a:solidFill>
                  <a:schemeClr val="accent6">
                    <a:lumMod val="50000"/>
                  </a:schemeClr>
                </a:solidFill>
              </a:rPr>
              <a:t>Jodo profilaktikos koordinavimas</a:t>
            </a:r>
          </a:p>
          <a:p>
            <a:pPr marL="285750" indent="-285750">
              <a:buFontTx/>
              <a:buChar char="-"/>
            </a:pPr>
            <a:r>
              <a:rPr lang="lt-LT" sz="3200" dirty="0">
                <a:solidFill>
                  <a:schemeClr val="accent6">
                    <a:lumMod val="50000"/>
                  </a:schemeClr>
                </a:solidFill>
              </a:rPr>
              <a:t>Pasiūlymai dėl padarinių šalinimo veiksmų</a:t>
            </a:r>
          </a:p>
        </p:txBody>
      </p:sp>
      <p:cxnSp>
        <p:nvCxnSpPr>
          <p:cNvPr id="24" name="Elbow Connector 20"/>
          <p:cNvCxnSpPr/>
          <p:nvPr/>
        </p:nvCxnSpPr>
        <p:spPr>
          <a:xfrm rot="10800000" flipV="1">
            <a:off x="14112259" y="5246214"/>
            <a:ext cx="1537650" cy="263927"/>
          </a:xfrm>
          <a:prstGeom prst="bentConnector3">
            <a:avLst/>
          </a:prstGeom>
          <a:ln w="34925" cap="rnd">
            <a:solidFill>
              <a:srgbClr val="7F7F7F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Elbow Connector 27"/>
          <p:cNvCxnSpPr/>
          <p:nvPr/>
        </p:nvCxnSpPr>
        <p:spPr>
          <a:xfrm rot="10800000">
            <a:off x="6434297" y="3902667"/>
            <a:ext cx="3575422" cy="1469827"/>
          </a:xfrm>
          <a:prstGeom prst="bentConnector3">
            <a:avLst>
              <a:gd name="adj1" fmla="val 50000"/>
            </a:avLst>
          </a:prstGeom>
          <a:ln w="34925" cap="rnd">
            <a:solidFill>
              <a:srgbClr val="7F7F7F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Elbow Connector 27"/>
          <p:cNvCxnSpPr/>
          <p:nvPr/>
        </p:nvCxnSpPr>
        <p:spPr>
          <a:xfrm rot="10800000" flipV="1">
            <a:off x="3013788" y="6155010"/>
            <a:ext cx="6683294" cy="691353"/>
          </a:xfrm>
          <a:prstGeom prst="bentConnector3">
            <a:avLst>
              <a:gd name="adj1" fmla="val 50000"/>
            </a:avLst>
          </a:prstGeom>
          <a:ln w="34925" cap="rnd">
            <a:solidFill>
              <a:srgbClr val="7F7F7F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Elbow Connector 27"/>
          <p:cNvCxnSpPr/>
          <p:nvPr/>
        </p:nvCxnSpPr>
        <p:spPr>
          <a:xfrm rot="10800000" flipV="1">
            <a:off x="3210348" y="7525660"/>
            <a:ext cx="6380754" cy="2089416"/>
          </a:xfrm>
          <a:prstGeom prst="bentConnector3">
            <a:avLst>
              <a:gd name="adj1" fmla="val 26431"/>
            </a:avLst>
          </a:prstGeom>
          <a:ln w="34925" cap="rnd">
            <a:solidFill>
              <a:srgbClr val="7F7F7F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Elbow Connector 27"/>
          <p:cNvCxnSpPr/>
          <p:nvPr/>
        </p:nvCxnSpPr>
        <p:spPr>
          <a:xfrm rot="5400000">
            <a:off x="11082654" y="9291930"/>
            <a:ext cx="1232852" cy="646292"/>
          </a:xfrm>
          <a:prstGeom prst="bentConnector3">
            <a:avLst>
              <a:gd name="adj1" fmla="val 50000"/>
            </a:avLst>
          </a:prstGeom>
          <a:ln w="34925" cap="rnd">
            <a:solidFill>
              <a:srgbClr val="7F7F7F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Stačiakampis 53"/>
          <p:cNvSpPr/>
          <p:nvPr/>
        </p:nvSpPr>
        <p:spPr>
          <a:xfrm>
            <a:off x="7303607" y="2527395"/>
            <a:ext cx="85547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b="1" dirty="0">
                <a:solidFill>
                  <a:schemeClr val="accent6">
                    <a:lumMod val="50000"/>
                  </a:schemeClr>
                </a:solidFill>
              </a:rPr>
              <a:t>VRM – pasirengimo koordinavimas</a:t>
            </a:r>
          </a:p>
        </p:txBody>
      </p:sp>
      <p:cxnSp>
        <p:nvCxnSpPr>
          <p:cNvPr id="64" name="Elbow Connector 22"/>
          <p:cNvCxnSpPr/>
          <p:nvPr/>
        </p:nvCxnSpPr>
        <p:spPr>
          <a:xfrm rot="5400000">
            <a:off x="11259154" y="3574584"/>
            <a:ext cx="1047969" cy="336130"/>
          </a:xfrm>
          <a:prstGeom prst="bentConnector3">
            <a:avLst>
              <a:gd name="adj1" fmla="val 50000"/>
            </a:avLst>
          </a:prstGeom>
          <a:ln w="34925" cap="rnd">
            <a:solidFill>
              <a:srgbClr val="7F7F7F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16384421" y="6996707"/>
            <a:ext cx="732482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3200" b="1" u="sng" dirty="0">
                <a:solidFill>
                  <a:schemeClr val="accent5"/>
                </a:solidFill>
              </a:rPr>
              <a:t>VATESI</a:t>
            </a:r>
          </a:p>
          <a:p>
            <a:pPr marL="285750" indent="-285750">
              <a:buFontTx/>
              <a:buChar char="-"/>
            </a:pPr>
            <a:r>
              <a:rPr lang="lt-LT" sz="3200" dirty="0">
                <a:solidFill>
                  <a:schemeClr val="accent5"/>
                </a:solidFill>
              </a:rPr>
              <a:t>Situacijos vertinimas ir stebėsena</a:t>
            </a:r>
          </a:p>
          <a:p>
            <a:pPr marL="285750" indent="-285750">
              <a:buFontTx/>
              <a:buChar char="-"/>
            </a:pPr>
            <a:r>
              <a:rPr lang="lt-LT" sz="3200" dirty="0">
                <a:solidFill>
                  <a:schemeClr val="accent5"/>
                </a:solidFill>
              </a:rPr>
              <a:t>Informacijos teikimas</a:t>
            </a:r>
          </a:p>
          <a:p>
            <a:endParaRPr lang="lt-LT" dirty="0"/>
          </a:p>
        </p:txBody>
      </p:sp>
      <p:sp>
        <p:nvSpPr>
          <p:cNvPr id="26" name="TextBox 25"/>
          <p:cNvSpPr txBox="1"/>
          <p:nvPr/>
        </p:nvSpPr>
        <p:spPr>
          <a:xfrm>
            <a:off x="13426687" y="11938690"/>
            <a:ext cx="10950963" cy="1754326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lt-LT" dirty="0" smtClean="0">
                <a:solidFill>
                  <a:schemeClr val="tx2"/>
                </a:solidFill>
              </a:rPr>
              <a:t>Įgyvendinant krizių valdymo ir civilinės saugos sistemos paketo įstatymus „Branduolio planas“ bus aktualizuojamas</a:t>
            </a:r>
            <a:r>
              <a:rPr lang="lt-LT" dirty="0" smtClean="0">
                <a:solidFill>
                  <a:schemeClr val="accent1"/>
                </a:solidFill>
              </a:rPr>
              <a:t>!</a:t>
            </a:r>
            <a:endParaRPr lang="lt-LT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43334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8" grpId="0"/>
      <p:bldP spid="19" grpId="0"/>
      <p:bldP spid="20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231666" y="465142"/>
            <a:ext cx="126064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4400" b="1" dirty="0">
                <a:solidFill>
                  <a:schemeClr val="tx2"/>
                </a:solidFill>
              </a:rPr>
              <a:t>CIVILINĖS SAUGOS PRATYBOS</a:t>
            </a:r>
            <a:endParaRPr lang="lt-LT" sz="4400" b="1" cap="all" dirty="0">
              <a:solidFill>
                <a:schemeClr val="tx2"/>
              </a:solidFill>
            </a:endParaRPr>
          </a:p>
        </p:txBody>
      </p:sp>
      <p:sp>
        <p:nvSpPr>
          <p:cNvPr id="2" name="Stačiakampis 1"/>
          <p:cNvSpPr/>
          <p:nvPr/>
        </p:nvSpPr>
        <p:spPr>
          <a:xfrm>
            <a:off x="1273527" y="5501938"/>
            <a:ext cx="1373098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</a:pPr>
            <a:r>
              <a:rPr lang="lt-LT" b="1" dirty="0" smtClean="0">
                <a:solidFill>
                  <a:schemeClr val="accent1"/>
                </a:solidFill>
              </a:rPr>
              <a:t>Dalyvaujama savivaldybės lygio </a:t>
            </a:r>
            <a:r>
              <a:rPr lang="lt-LT" dirty="0" smtClean="0">
                <a:solidFill>
                  <a:srgbClr val="000000"/>
                </a:solidFill>
              </a:rPr>
              <a:t>civilinės saugos </a:t>
            </a:r>
            <a:r>
              <a:rPr lang="lt-LT" b="1" dirty="0" smtClean="0">
                <a:solidFill>
                  <a:schemeClr val="accent1"/>
                </a:solidFill>
              </a:rPr>
              <a:t>pratybose </a:t>
            </a:r>
            <a:r>
              <a:rPr lang="lt-LT" dirty="0">
                <a:solidFill>
                  <a:srgbClr val="000000"/>
                </a:solidFill>
              </a:rPr>
              <a:t>(antžeminė </a:t>
            </a:r>
            <a:r>
              <a:rPr lang="lt-LT" dirty="0" smtClean="0">
                <a:solidFill>
                  <a:srgbClr val="000000"/>
                </a:solidFill>
              </a:rPr>
              <a:t>žvalgyba, dozės galios matavimai, </a:t>
            </a:r>
            <a:r>
              <a:rPr lang="lt-LT" dirty="0" err="1" smtClean="0">
                <a:solidFill>
                  <a:srgbClr val="000000"/>
                </a:solidFill>
              </a:rPr>
              <a:t>ėminių</a:t>
            </a:r>
            <a:r>
              <a:rPr lang="lt-LT" dirty="0" smtClean="0">
                <a:solidFill>
                  <a:srgbClr val="000000"/>
                </a:solidFill>
              </a:rPr>
              <a:t> ėmimas (žolė, dirvožemis, geriamasis šulinių ir atvirų telkinių vanduo))</a:t>
            </a:r>
          </a:p>
          <a:p>
            <a:pPr marL="571500" indent="-571500" algn="just">
              <a:buFont typeface="Wingdings" panose="05000000000000000000" pitchFamily="2" charset="2"/>
              <a:buChar char="§"/>
            </a:pPr>
            <a:endParaRPr lang="lt-LT" dirty="0" smtClean="0">
              <a:solidFill>
                <a:schemeClr val="tx2"/>
              </a:solidFill>
            </a:endParaRPr>
          </a:p>
          <a:p>
            <a:pPr marL="571500" indent="-571500" algn="just">
              <a:buFont typeface="Wingdings" panose="05000000000000000000" pitchFamily="2" charset="2"/>
              <a:buChar char="§"/>
            </a:pPr>
            <a:r>
              <a:rPr lang="lt-LT" b="1" dirty="0">
                <a:solidFill>
                  <a:schemeClr val="accent1"/>
                </a:solidFill>
              </a:rPr>
              <a:t>2023 m. </a:t>
            </a:r>
            <a:r>
              <a:rPr lang="lt-LT" dirty="0" smtClean="0">
                <a:solidFill>
                  <a:schemeClr val="tx2"/>
                </a:solidFill>
              </a:rPr>
              <a:t>bus organizuojamos </a:t>
            </a:r>
            <a:r>
              <a:rPr lang="lt-LT" b="1" dirty="0">
                <a:solidFill>
                  <a:schemeClr val="accent1"/>
                </a:solidFill>
              </a:rPr>
              <a:t>valstybinio </a:t>
            </a:r>
            <a:r>
              <a:rPr lang="lt-LT" b="1" dirty="0" smtClean="0">
                <a:solidFill>
                  <a:schemeClr val="accent1"/>
                </a:solidFill>
              </a:rPr>
              <a:t>lygio </a:t>
            </a:r>
            <a:r>
              <a:rPr lang="lt-LT" dirty="0" smtClean="0">
                <a:solidFill>
                  <a:schemeClr val="tx2"/>
                </a:solidFill>
              </a:rPr>
              <a:t>civilinės saugos</a:t>
            </a:r>
            <a:r>
              <a:rPr lang="lt-LT" b="1" dirty="0" smtClean="0">
                <a:solidFill>
                  <a:schemeClr val="accent1"/>
                </a:solidFill>
              </a:rPr>
              <a:t> </a:t>
            </a:r>
            <a:r>
              <a:rPr lang="lt-LT" b="1" dirty="0">
                <a:solidFill>
                  <a:schemeClr val="accent1"/>
                </a:solidFill>
              </a:rPr>
              <a:t>kompleksinės pratybos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endParaRPr lang="lt-LT" dirty="0">
              <a:solidFill>
                <a:srgbClr val="00B050"/>
              </a:solidFill>
            </a:endParaRP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lt-LT" dirty="0">
                <a:solidFill>
                  <a:srgbClr val="000000"/>
                </a:solidFill>
              </a:rPr>
              <a:t>Siekiant tobulinti tarptautinį Lietuvos ir Lenkijos priešgaisrinių gelbėjimo tarnybų bendradarbiavimą </a:t>
            </a:r>
            <a:r>
              <a:rPr lang="lt-LT" b="1" dirty="0">
                <a:solidFill>
                  <a:schemeClr val="accent1"/>
                </a:solidFill>
              </a:rPr>
              <a:t>2023 </a:t>
            </a:r>
            <a:r>
              <a:rPr lang="en-GB" b="1" dirty="0">
                <a:solidFill>
                  <a:schemeClr val="accent1"/>
                </a:solidFill>
              </a:rPr>
              <a:t>m.</a:t>
            </a:r>
            <a:r>
              <a:rPr lang="en-GB" b="1" dirty="0">
                <a:solidFill>
                  <a:srgbClr val="000000"/>
                </a:solidFill>
              </a:rPr>
              <a:t> </a:t>
            </a:r>
            <a:r>
              <a:rPr lang="en-GB" dirty="0" err="1">
                <a:solidFill>
                  <a:srgbClr val="000000"/>
                </a:solidFill>
              </a:rPr>
              <a:t>vasario</a:t>
            </a:r>
            <a:r>
              <a:rPr lang="en-GB" dirty="0">
                <a:solidFill>
                  <a:srgbClr val="000000"/>
                </a:solidFill>
              </a:rPr>
              <a:t> m</a:t>
            </a:r>
            <a:r>
              <a:rPr lang="lt-LT" dirty="0" err="1">
                <a:solidFill>
                  <a:srgbClr val="000000"/>
                </a:solidFill>
              </a:rPr>
              <a:t>ėn</a:t>
            </a:r>
            <a:r>
              <a:rPr lang="lt-LT" dirty="0">
                <a:solidFill>
                  <a:srgbClr val="000000"/>
                </a:solidFill>
              </a:rPr>
              <a:t>. </a:t>
            </a:r>
            <a:r>
              <a:rPr lang="en-GB" b="1" dirty="0" err="1">
                <a:solidFill>
                  <a:schemeClr val="accent1"/>
                </a:solidFill>
              </a:rPr>
              <a:t>planuojama</a:t>
            </a:r>
            <a:r>
              <a:rPr lang="en-GB" b="1" dirty="0">
                <a:solidFill>
                  <a:schemeClr val="accent1"/>
                </a:solidFill>
              </a:rPr>
              <a:t> </a:t>
            </a:r>
            <a:r>
              <a:rPr lang="lt-LT" b="1" dirty="0" smtClean="0">
                <a:solidFill>
                  <a:schemeClr val="accent1"/>
                </a:solidFill>
              </a:rPr>
              <a:t>rengti tarptautines </a:t>
            </a:r>
            <a:r>
              <a:rPr lang="lt-LT" dirty="0">
                <a:solidFill>
                  <a:srgbClr val="000000"/>
                </a:solidFill>
              </a:rPr>
              <a:t>bendras </a:t>
            </a:r>
            <a:r>
              <a:rPr lang="lt-LT" dirty="0" err="1">
                <a:solidFill>
                  <a:srgbClr val="000000"/>
                </a:solidFill>
              </a:rPr>
              <a:t>ChBRN</a:t>
            </a:r>
            <a:r>
              <a:rPr lang="lt-LT" dirty="0">
                <a:solidFill>
                  <a:srgbClr val="000000"/>
                </a:solidFill>
              </a:rPr>
              <a:t> </a:t>
            </a:r>
            <a:r>
              <a:rPr lang="lt-LT" b="1" dirty="0">
                <a:solidFill>
                  <a:schemeClr val="accent1"/>
                </a:solidFill>
              </a:rPr>
              <a:t>pratybas</a:t>
            </a:r>
            <a:r>
              <a:rPr lang="lt-LT" dirty="0">
                <a:solidFill>
                  <a:srgbClr val="000000"/>
                </a:solidFill>
              </a:rPr>
              <a:t> </a:t>
            </a:r>
            <a:r>
              <a:rPr lang="lt-LT" b="1" dirty="0" smtClean="0">
                <a:solidFill>
                  <a:schemeClr val="accent1"/>
                </a:solidFill>
              </a:rPr>
              <a:t>Lenkijoje.</a:t>
            </a:r>
            <a:endParaRPr lang="lt-LT" b="1" dirty="0">
              <a:solidFill>
                <a:schemeClr val="accent1"/>
              </a:solidFill>
            </a:endParaRPr>
          </a:p>
        </p:txBody>
      </p:sp>
      <p:pic>
        <p:nvPicPr>
          <p:cNvPr id="2050" name="Picture 2" descr="Civil Protection Exercise Will Test the Cooperation Between the  Institutions - Lietuvos pasirengimas ekstremaliosioms situacijoms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1867" y="1947011"/>
            <a:ext cx="6983609" cy="4393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="" xmlns:a16="http://schemas.microsoft.com/office/drawing/2014/main" id="{00CF48CA-11BE-42D4-33C3-B7008E8724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5481" y="6340456"/>
            <a:ext cx="8140391" cy="5426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tačiakampis 4"/>
          <p:cNvSpPr/>
          <p:nvPr/>
        </p:nvSpPr>
        <p:spPr>
          <a:xfrm>
            <a:off x="1373316" y="2922315"/>
            <a:ext cx="135314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</a:pPr>
            <a:r>
              <a:rPr lang="lt-LT" b="1" dirty="0" smtClean="0">
                <a:solidFill>
                  <a:schemeClr val="accent1"/>
                </a:solidFill>
              </a:rPr>
              <a:t>Valstybinio lygio </a:t>
            </a:r>
            <a:r>
              <a:rPr lang="lt-LT" dirty="0" smtClean="0">
                <a:solidFill>
                  <a:srgbClr val="000000"/>
                </a:solidFill>
              </a:rPr>
              <a:t>civilinės saugos </a:t>
            </a:r>
            <a:r>
              <a:rPr lang="lt-LT" b="1" dirty="0" smtClean="0">
                <a:solidFill>
                  <a:schemeClr val="accent1"/>
                </a:solidFill>
              </a:rPr>
              <a:t>pratybos</a:t>
            </a:r>
            <a:r>
              <a:rPr lang="lt-LT" dirty="0" smtClean="0">
                <a:solidFill>
                  <a:srgbClr val="000000"/>
                </a:solidFill>
              </a:rPr>
              <a:t> „Civilinės saugos sistemos subjektų veiksmai įvykus branduolinei avarijai atominėje elektrinėje, esančioje Baltarusijos Respublikos teritorijoje“ </a:t>
            </a:r>
            <a:r>
              <a:rPr lang="lt-LT" b="1" dirty="0" smtClean="0">
                <a:solidFill>
                  <a:schemeClr val="accent1"/>
                </a:solidFill>
              </a:rPr>
              <a:t>rengtos 2019 m., 2021 m. ir 2022 m.</a:t>
            </a:r>
            <a:endParaRPr lang="lt-LT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05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450327" y="465142"/>
            <a:ext cx="126064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4400" b="1" dirty="0" smtClean="0">
                <a:solidFill>
                  <a:schemeClr val="tx2"/>
                </a:solidFill>
              </a:rPr>
              <a:t>GYVENTOJŲ ŠVIETIMAS</a:t>
            </a:r>
            <a:endParaRPr lang="lt-LT" sz="4400" b="1" cap="all" dirty="0" smtClean="0">
              <a:solidFill>
                <a:schemeClr val="tx2"/>
              </a:solidFill>
            </a:endParaRPr>
          </a:p>
        </p:txBody>
      </p:sp>
      <p:sp>
        <p:nvSpPr>
          <p:cNvPr id="2" name="Stačiakampis 1"/>
          <p:cNvSpPr/>
          <p:nvPr/>
        </p:nvSpPr>
        <p:spPr>
          <a:xfrm>
            <a:off x="1460068" y="2842782"/>
            <a:ext cx="11507787" cy="10618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</a:pPr>
            <a:r>
              <a:rPr lang="lt-LT" dirty="0" smtClean="0">
                <a:solidFill>
                  <a:srgbClr val="000000"/>
                </a:solidFill>
              </a:rPr>
              <a:t>VRM </a:t>
            </a:r>
            <a:r>
              <a:rPr lang="lt-LT" dirty="0">
                <a:solidFill>
                  <a:srgbClr val="000000"/>
                </a:solidFill>
              </a:rPr>
              <a:t>organizuoja </a:t>
            </a:r>
            <a:r>
              <a:rPr lang="lt-LT" b="1" dirty="0" smtClean="0">
                <a:solidFill>
                  <a:schemeClr val="accent1"/>
                </a:solidFill>
              </a:rPr>
              <a:t>plataus masto informacinę kampaniją </a:t>
            </a:r>
            <a:r>
              <a:rPr lang="lt-LT" dirty="0" smtClean="0">
                <a:solidFill>
                  <a:srgbClr val="000000"/>
                </a:solidFill>
              </a:rPr>
              <a:t>apie </a:t>
            </a:r>
            <a:r>
              <a:rPr lang="lt-LT" dirty="0">
                <a:solidFill>
                  <a:srgbClr val="000000"/>
                </a:solidFill>
              </a:rPr>
              <a:t>Baltarusijos AE grėsmes, saugumo </a:t>
            </a:r>
            <a:r>
              <a:rPr lang="lt-LT" dirty="0" smtClean="0">
                <a:solidFill>
                  <a:srgbClr val="000000"/>
                </a:solidFill>
              </a:rPr>
              <a:t>priemones (2023 m. sausio-vasario mėn. bus platinama informacija vaizdo klipais, per radiją, portalus, interviu ir kt.)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endParaRPr lang="lt-LT" dirty="0">
              <a:solidFill>
                <a:srgbClr val="000000"/>
              </a:solidFill>
            </a:endParaRP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lt-LT" dirty="0" smtClean="0">
                <a:solidFill>
                  <a:schemeClr val="tx2"/>
                </a:solidFill>
              </a:rPr>
              <a:t>PAGD įgyvendindamas </a:t>
            </a:r>
            <a:r>
              <a:rPr lang="lt-LT" dirty="0">
                <a:solidFill>
                  <a:schemeClr val="tx2"/>
                </a:solidFill>
              </a:rPr>
              <a:t>2014-2021 m. Norvegijos finansinio mechanizmo lėšomis finansuojamą </a:t>
            </a:r>
            <a:r>
              <a:rPr lang="lt-LT" dirty="0" smtClean="0">
                <a:solidFill>
                  <a:schemeClr val="tx2"/>
                </a:solidFill>
              </a:rPr>
              <a:t>projektą organizuoja:</a:t>
            </a:r>
          </a:p>
          <a:p>
            <a:pPr marL="1531938" indent="-571500">
              <a:buFont typeface="Wingdings" panose="05000000000000000000" pitchFamily="2" charset="2"/>
              <a:buChar char="Ø"/>
            </a:pPr>
            <a:r>
              <a:rPr lang="lt-LT" b="1" dirty="0" smtClean="0">
                <a:solidFill>
                  <a:schemeClr val="accent1"/>
                </a:solidFill>
              </a:rPr>
              <a:t>metodinės medžiagos</a:t>
            </a:r>
            <a:r>
              <a:rPr lang="lt-LT" b="1" dirty="0" smtClean="0">
                <a:solidFill>
                  <a:schemeClr val="tx2"/>
                </a:solidFill>
              </a:rPr>
              <a:t> </a:t>
            </a:r>
            <a:r>
              <a:rPr lang="lt-LT" dirty="0">
                <a:solidFill>
                  <a:schemeClr val="tx2"/>
                </a:solidFill>
              </a:rPr>
              <a:t>mokymo įstaigų žmogaus saugos mokytojams ir mokiniams </a:t>
            </a:r>
            <a:r>
              <a:rPr lang="lt-LT" dirty="0" smtClean="0">
                <a:solidFill>
                  <a:schemeClr val="tx2"/>
                </a:solidFill>
              </a:rPr>
              <a:t>parengimą</a:t>
            </a:r>
          </a:p>
          <a:p>
            <a:pPr marL="1531938" indent="-571500">
              <a:buFont typeface="Wingdings" panose="05000000000000000000" pitchFamily="2" charset="2"/>
              <a:buChar char="Ø"/>
            </a:pPr>
            <a:r>
              <a:rPr lang="lt-LT" b="1" dirty="0" smtClean="0">
                <a:solidFill>
                  <a:schemeClr val="accent1"/>
                </a:solidFill>
              </a:rPr>
              <a:t>mokomųjų filmų </a:t>
            </a:r>
            <a:r>
              <a:rPr lang="lt-LT" dirty="0" smtClean="0">
                <a:solidFill>
                  <a:schemeClr val="tx2"/>
                </a:solidFill>
              </a:rPr>
              <a:t>sukūrimą </a:t>
            </a:r>
            <a:r>
              <a:rPr lang="lt-LT" dirty="0">
                <a:solidFill>
                  <a:schemeClr val="tx2"/>
                </a:solidFill>
              </a:rPr>
              <a:t>apie pasirengimą reaguoti į avariją Baltarusijos </a:t>
            </a:r>
            <a:r>
              <a:rPr lang="lt-LT" dirty="0" smtClean="0">
                <a:solidFill>
                  <a:schemeClr val="tx2"/>
                </a:solidFill>
              </a:rPr>
              <a:t>AE bei </a:t>
            </a:r>
            <a:r>
              <a:rPr lang="lt-LT" dirty="0">
                <a:solidFill>
                  <a:schemeClr val="tx2"/>
                </a:solidFill>
              </a:rPr>
              <a:t>gyventojų veiksmus jai </a:t>
            </a:r>
            <a:r>
              <a:rPr lang="lt-LT" dirty="0" smtClean="0">
                <a:solidFill>
                  <a:schemeClr val="tx2"/>
                </a:solidFill>
              </a:rPr>
              <a:t>įvykus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endParaRPr lang="lt-LT" b="1" dirty="0">
              <a:solidFill>
                <a:srgbClr val="000000"/>
              </a:solidFill>
            </a:endParaRPr>
          </a:p>
          <a:p>
            <a:pPr marL="571500" indent="-571500">
              <a:buFont typeface="Wingdings" panose="05000000000000000000" pitchFamily="2" charset="2"/>
              <a:buChar char="§"/>
            </a:pPr>
            <a:endParaRPr lang="lt-LT" b="1" dirty="0" smtClean="0">
              <a:solidFill>
                <a:srgbClr val="000000"/>
              </a:solidFill>
            </a:endParaRPr>
          </a:p>
          <a:p>
            <a:pPr marL="571500" indent="-571500">
              <a:buFont typeface="Wingdings" panose="05000000000000000000" pitchFamily="2" charset="2"/>
              <a:buChar char="§"/>
            </a:pPr>
            <a:endParaRPr lang="lt-LT" b="1" dirty="0">
              <a:solidFill>
                <a:srgbClr val="000000"/>
              </a:solidFill>
            </a:endParaRPr>
          </a:p>
          <a:p>
            <a:pPr marL="571500" indent="-571500">
              <a:buFont typeface="Wingdings" panose="05000000000000000000" pitchFamily="2" charset="2"/>
              <a:buChar char="§"/>
            </a:pPr>
            <a:endParaRPr lang="lt-LT" b="1" dirty="0">
              <a:solidFill>
                <a:srgbClr val="00B050"/>
              </a:solidFill>
            </a:endParaRPr>
          </a:p>
        </p:txBody>
      </p:sp>
      <p:sp>
        <p:nvSpPr>
          <p:cNvPr id="4" name="Stačiakampis 3"/>
          <p:cNvSpPr/>
          <p:nvPr/>
        </p:nvSpPr>
        <p:spPr>
          <a:xfrm>
            <a:off x="13468921" y="2365728"/>
            <a:ext cx="1041050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sz="2800" b="1" dirty="0">
                <a:solidFill>
                  <a:schemeClr val="tx1">
                    <a:lumMod val="50000"/>
                  </a:schemeClr>
                </a:solidFill>
              </a:rPr>
              <a:t>Ar žinotumėte, kokių svarbiausių veiksmų imtis, jei įvyktų branduolinė (radiologinė) avarija </a:t>
            </a:r>
            <a:r>
              <a:rPr lang="lt-LT" sz="2800" b="1" dirty="0">
                <a:solidFill>
                  <a:schemeClr val="accent6">
                    <a:lumMod val="50000"/>
                  </a:schemeClr>
                </a:solidFill>
              </a:rPr>
              <a:t>Baltarusijos</a:t>
            </a:r>
            <a:r>
              <a:rPr lang="lt-LT" sz="2800" b="1" dirty="0">
                <a:solidFill>
                  <a:schemeClr val="tx1">
                    <a:lumMod val="50000"/>
                  </a:schemeClr>
                </a:solidFill>
              </a:rPr>
              <a:t> AE?</a:t>
            </a:r>
          </a:p>
        </p:txBody>
      </p:sp>
      <p:graphicFrame>
        <p:nvGraphicFramePr>
          <p:cNvPr id="6" name="Turinio vietos rezervavimo ženklas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69499413"/>
              </p:ext>
            </p:extLst>
          </p:nvPr>
        </p:nvGraphicFramePr>
        <p:xfrm>
          <a:off x="14225223" y="3819868"/>
          <a:ext cx="8276366" cy="65039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3468921" y="10417487"/>
            <a:ext cx="116459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2200" dirty="0">
                <a:solidFill>
                  <a:schemeClr val="tx2"/>
                </a:solidFill>
              </a:rPr>
              <a:t>Šaltinis: VRM inicijuota gyventojų apklausa, 2020 m. rugpjūtis-spalis </a:t>
            </a:r>
          </a:p>
        </p:txBody>
      </p:sp>
    </p:spTree>
    <p:extLst>
      <p:ext uri="{BB962C8B-B14F-4D97-AF65-F5344CB8AC3E}">
        <p14:creationId xmlns:p14="http://schemas.microsoft.com/office/powerpoint/2010/main" val="2402885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504193" y="515161"/>
            <a:ext cx="189273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4400" b="1" dirty="0">
                <a:solidFill>
                  <a:schemeClr val="tx2"/>
                </a:solidFill>
              </a:rPr>
              <a:t>SIRENŲ TINKLŲ PLĖTRA 100 KM ATSTUMU NUO BALTARUSIJOS AE</a:t>
            </a:r>
            <a:endParaRPr lang="lt-LT" sz="4400" b="1" cap="all" dirty="0">
              <a:solidFill>
                <a:schemeClr val="tx2"/>
              </a:solidFill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xmlns="" id="{937C4132-8B07-6923-F947-DFE161E74C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3141" y="2578743"/>
            <a:ext cx="10126980" cy="7945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urinio vietos rezervavimo ženklas 3">
            <a:extLst>
              <a:ext uri="{FF2B5EF4-FFF2-40B4-BE49-F238E27FC236}">
                <a16:creationId xmlns:a16="http://schemas.microsoft.com/office/drawing/2014/main" xmlns="" id="{A48C20F7-9374-A447-A7F1-CEB0EC504007}"/>
              </a:ext>
            </a:extLst>
          </p:cNvPr>
          <p:cNvSpPr txBox="1">
            <a:spLocks/>
          </p:cNvSpPr>
          <p:nvPr/>
        </p:nvSpPr>
        <p:spPr>
          <a:xfrm>
            <a:off x="955222" y="2578743"/>
            <a:ext cx="12563061" cy="7926630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457109" indent="-457109" algn="l" defTabSz="1828434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Char char="•"/>
              <a:defRPr lang="en-US" sz="4800" kern="1200" dirty="0" smtClean="0">
                <a:solidFill>
                  <a:schemeClr val="tx1"/>
                </a:solidFill>
                <a:effectLst/>
                <a:latin typeface="Lato Light" charset="0"/>
                <a:ea typeface="Lato Light" charset="0"/>
                <a:cs typeface="Lato Light" charset="0"/>
              </a:defRPr>
            </a:lvl1pPr>
            <a:lvl2pPr marL="1371326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en-US" sz="4000" kern="1200" dirty="0" smtClean="0">
                <a:solidFill>
                  <a:schemeClr val="tx1"/>
                </a:solidFill>
                <a:effectLst/>
                <a:latin typeface="Lato Light" charset="0"/>
                <a:ea typeface="Lato Light" charset="0"/>
                <a:cs typeface="Lato Light" charset="0"/>
              </a:defRPr>
            </a:lvl2pPr>
            <a:lvl3pPr marL="2285543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en-US" sz="3600" kern="1200" dirty="0" smtClean="0">
                <a:solidFill>
                  <a:schemeClr val="tx1"/>
                </a:solidFill>
                <a:effectLst/>
                <a:latin typeface="Lato Light" charset="0"/>
                <a:ea typeface="Lato Light" charset="0"/>
                <a:cs typeface="Lato Light" charset="0"/>
              </a:defRPr>
            </a:lvl3pPr>
            <a:lvl4pPr marL="3199760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en-US" sz="3200" kern="1200" dirty="0" smtClean="0">
                <a:solidFill>
                  <a:schemeClr val="tx1"/>
                </a:solidFill>
                <a:effectLst/>
                <a:latin typeface="Lato Light" charset="0"/>
                <a:ea typeface="Lato Light" charset="0"/>
                <a:cs typeface="Lato Light" charset="0"/>
              </a:defRPr>
            </a:lvl4pPr>
            <a:lvl5pPr marL="4113977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en-US" sz="3200" kern="1200" dirty="0">
                <a:solidFill>
                  <a:schemeClr val="tx1"/>
                </a:solidFill>
                <a:effectLst/>
                <a:latin typeface="Lato Light" charset="0"/>
                <a:ea typeface="Lato Light" charset="0"/>
                <a:cs typeface="Lato Light" charset="0"/>
              </a:defRPr>
            </a:lvl5pPr>
            <a:lvl6pPr marL="5028194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2411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6628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0846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900" dirty="0"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lt-LT" sz="3600" b="1" dirty="0">
                <a:solidFill>
                  <a:schemeClr val="tx2"/>
                </a:solidFill>
              </a:rPr>
              <a:t>IŠPLĖSTINIO PLANAVIMO (100 KM) ATSTUMU NUO BALTARUSIJOS </a:t>
            </a:r>
            <a:r>
              <a:rPr lang="lt-LT" sz="3600" b="1" dirty="0" smtClean="0">
                <a:solidFill>
                  <a:schemeClr val="tx2"/>
                </a:solidFill>
              </a:rPr>
              <a:t>AE </a:t>
            </a:r>
            <a:r>
              <a:rPr lang="lt-LT" sz="3600" b="1" dirty="0" smtClean="0">
                <a:solidFill>
                  <a:schemeClr val="tx2"/>
                </a:solidFill>
                <a:ea typeface="Times New Roman" panose="02020603050405020304" pitchFamily="18" charset="0"/>
              </a:rPr>
              <a:t>ESANČIOSE </a:t>
            </a:r>
            <a:r>
              <a:rPr lang="lt-LT" sz="3600" b="1" dirty="0">
                <a:solidFill>
                  <a:schemeClr val="tx2"/>
                </a:solidFill>
                <a:ea typeface="Times New Roman" panose="02020603050405020304" pitchFamily="18" charset="0"/>
              </a:rPr>
              <a:t>17 SAVIVALDYBIŲ</a:t>
            </a:r>
          </a:p>
          <a:p>
            <a:pPr marL="0" indent="0">
              <a:buNone/>
            </a:pPr>
            <a:endParaRPr lang="lt-LT" sz="3600" b="1" dirty="0">
              <a:solidFill>
                <a:schemeClr val="tx2"/>
              </a:solidFill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lt-LT" sz="3600" b="1" dirty="0">
                <a:solidFill>
                  <a:schemeClr val="tx2"/>
                </a:solidFill>
                <a:ea typeface="Times New Roman" panose="02020603050405020304" pitchFamily="18" charset="0"/>
              </a:rPr>
              <a:t>TURIMA:</a:t>
            </a:r>
          </a:p>
          <a:p>
            <a:r>
              <a:rPr lang="lt-LT" sz="3600" dirty="0">
                <a:solidFill>
                  <a:schemeClr val="tx2"/>
                </a:solidFill>
              </a:rPr>
              <a:t>Įrengtos </a:t>
            </a:r>
            <a:r>
              <a:rPr lang="en-US" sz="3600" dirty="0">
                <a:solidFill>
                  <a:schemeClr val="tx2"/>
                </a:solidFill>
              </a:rPr>
              <a:t>235 siren</a:t>
            </a:r>
            <a:r>
              <a:rPr lang="lt-LT" sz="3600" dirty="0">
                <a:solidFill>
                  <a:schemeClr val="tx2"/>
                </a:solidFill>
              </a:rPr>
              <a:t>o</a:t>
            </a:r>
            <a:r>
              <a:rPr lang="en-US" sz="3600" dirty="0">
                <a:solidFill>
                  <a:schemeClr val="tx2"/>
                </a:solidFill>
              </a:rPr>
              <a:t>s</a:t>
            </a:r>
            <a:endParaRPr lang="lt-LT" sz="3600" dirty="0">
              <a:solidFill>
                <a:schemeClr val="tx2"/>
              </a:solidFill>
            </a:endParaRPr>
          </a:p>
          <a:p>
            <a:r>
              <a:rPr lang="lt-LT" sz="3600" dirty="0">
                <a:solidFill>
                  <a:schemeClr val="tx2"/>
                </a:solidFill>
              </a:rPr>
              <a:t>Šiomis sirenomis perspėjami</a:t>
            </a:r>
            <a:r>
              <a:rPr lang="en-US" sz="3600" dirty="0">
                <a:solidFill>
                  <a:schemeClr val="tx2"/>
                </a:solidFill>
              </a:rPr>
              <a:t> </a:t>
            </a:r>
            <a:r>
              <a:rPr lang="en-US" sz="3600" b="1" dirty="0">
                <a:solidFill>
                  <a:schemeClr val="accent1"/>
                </a:solidFill>
              </a:rPr>
              <a:t>38 </a:t>
            </a:r>
            <a:r>
              <a:rPr lang="lt-LT" sz="3600" b="1" dirty="0">
                <a:solidFill>
                  <a:schemeClr val="accent1"/>
                </a:solidFill>
              </a:rPr>
              <a:t>procentai </a:t>
            </a:r>
            <a:r>
              <a:rPr lang="lt-LT" sz="3600" dirty="0">
                <a:solidFill>
                  <a:schemeClr val="tx2"/>
                </a:solidFill>
              </a:rPr>
              <a:t>gyventojų tose savivaldybėse</a:t>
            </a:r>
            <a:endParaRPr lang="en-US" sz="3600" dirty="0">
              <a:solidFill>
                <a:schemeClr val="tx2"/>
              </a:solidFill>
            </a:endParaRPr>
          </a:p>
          <a:p>
            <a:endParaRPr lang="lt-LT" sz="3600" dirty="0">
              <a:solidFill>
                <a:schemeClr val="tx2"/>
              </a:solidFill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lt-LT" sz="3600" b="1" dirty="0">
                <a:solidFill>
                  <a:schemeClr val="tx2"/>
                </a:solidFill>
                <a:ea typeface="Times New Roman" panose="02020603050405020304" pitchFamily="18" charset="0"/>
              </a:rPr>
              <a:t>PLANUOJAMA:</a:t>
            </a:r>
            <a:endParaRPr lang="lt-LT" sz="3600" dirty="0">
              <a:solidFill>
                <a:schemeClr val="tx2"/>
              </a:solidFill>
              <a:ea typeface="Times New Roman" panose="02020603050405020304" pitchFamily="18" charset="0"/>
            </a:endParaRPr>
          </a:p>
          <a:p>
            <a:r>
              <a:rPr lang="lt-LT" sz="3600" dirty="0">
                <a:solidFill>
                  <a:schemeClr val="tx2"/>
                </a:solidFill>
                <a:ea typeface="Times New Roman" panose="02020603050405020304" pitchFamily="18" charset="0"/>
              </a:rPr>
              <a:t>Įrengti papildomai</a:t>
            </a:r>
            <a:r>
              <a:rPr lang="en-US" sz="3600" dirty="0">
                <a:solidFill>
                  <a:schemeClr val="tx2"/>
                </a:solidFill>
                <a:ea typeface="Times New Roman" panose="02020603050405020304" pitchFamily="18" charset="0"/>
              </a:rPr>
              <a:t> 197 siren</a:t>
            </a:r>
            <a:r>
              <a:rPr lang="lt-LT" sz="3600" dirty="0">
                <a:solidFill>
                  <a:schemeClr val="tx2"/>
                </a:solidFill>
                <a:ea typeface="Times New Roman" panose="02020603050405020304" pitchFamily="18" charset="0"/>
              </a:rPr>
              <a:t>a</a:t>
            </a:r>
            <a:r>
              <a:rPr lang="en-US" sz="3600" dirty="0">
                <a:solidFill>
                  <a:schemeClr val="tx2"/>
                </a:solidFill>
                <a:ea typeface="Times New Roman" panose="02020603050405020304" pitchFamily="18" charset="0"/>
              </a:rPr>
              <a:t>s</a:t>
            </a:r>
          </a:p>
          <a:p>
            <a:r>
              <a:rPr lang="lt-LT" sz="3600" dirty="0">
                <a:solidFill>
                  <a:schemeClr val="tx2"/>
                </a:solidFill>
                <a:ea typeface="Times New Roman" panose="02020603050405020304" pitchFamily="18" charset="0"/>
              </a:rPr>
              <a:t>Papildomai perspėti 40 procentų gyventojų</a:t>
            </a:r>
            <a:endParaRPr lang="en-US" sz="3600" dirty="0">
              <a:solidFill>
                <a:schemeClr val="tx2"/>
              </a:solidFill>
              <a:ea typeface="Times New Roman" panose="02020603050405020304" pitchFamily="18" charset="0"/>
            </a:endParaRPr>
          </a:p>
          <a:p>
            <a:r>
              <a:rPr lang="lt-LT" sz="3600" dirty="0">
                <a:solidFill>
                  <a:schemeClr val="tx2"/>
                </a:solidFill>
                <a:ea typeface="Times New Roman" panose="02020603050405020304" pitchFamily="18" charset="0"/>
              </a:rPr>
              <a:t>Projekto </a:t>
            </a:r>
            <a:r>
              <a:rPr lang="lt-LT" sz="3600" b="1" dirty="0">
                <a:solidFill>
                  <a:schemeClr val="accent1"/>
                </a:solidFill>
                <a:ea typeface="Times New Roman" panose="02020603050405020304" pitchFamily="18" charset="0"/>
              </a:rPr>
              <a:t>siekis </a:t>
            </a:r>
            <a:r>
              <a:rPr lang="lt-LT" sz="3600" dirty="0">
                <a:solidFill>
                  <a:schemeClr val="tx2"/>
                </a:solidFill>
                <a:ea typeface="Times New Roman" panose="02020603050405020304" pitchFamily="18" charset="0"/>
              </a:rPr>
              <a:t>yra užtikrinti perspėjimą sirenomis ne mažiau nei </a:t>
            </a:r>
            <a:r>
              <a:rPr lang="en-US" sz="3600" b="1" dirty="0">
                <a:solidFill>
                  <a:schemeClr val="accent1"/>
                </a:solidFill>
                <a:ea typeface="Times New Roman" panose="02020603050405020304" pitchFamily="18" charset="0"/>
              </a:rPr>
              <a:t>75</a:t>
            </a:r>
            <a:r>
              <a:rPr lang="lt-LT" sz="3600" b="1" dirty="0">
                <a:solidFill>
                  <a:schemeClr val="accent1"/>
                </a:solidFill>
                <a:ea typeface="Times New Roman" panose="02020603050405020304" pitchFamily="18" charset="0"/>
              </a:rPr>
              <a:t> procentams </a:t>
            </a:r>
            <a:r>
              <a:rPr lang="lt-LT" sz="3600" dirty="0">
                <a:solidFill>
                  <a:schemeClr val="tx2"/>
                </a:solidFill>
                <a:ea typeface="Times New Roman" panose="02020603050405020304" pitchFamily="18" charset="0"/>
              </a:rPr>
              <a:t>gyventojų </a:t>
            </a:r>
            <a:r>
              <a:rPr lang="en-US" sz="3600" dirty="0">
                <a:solidFill>
                  <a:schemeClr val="tx2"/>
                </a:solidFill>
                <a:ea typeface="Times New Roman" panose="02020603050405020304" pitchFamily="18" charset="0"/>
              </a:rPr>
              <a:t>100 km </a:t>
            </a:r>
            <a:r>
              <a:rPr lang="lt-LT" sz="3600" dirty="0">
                <a:solidFill>
                  <a:schemeClr val="tx2"/>
                </a:solidFill>
                <a:ea typeface="Times New Roman" panose="02020603050405020304" pitchFamily="18" charset="0"/>
              </a:rPr>
              <a:t>nuo Baltarusijos AE </a:t>
            </a:r>
            <a:r>
              <a:rPr lang="en-US" sz="3600" dirty="0" err="1">
                <a:solidFill>
                  <a:schemeClr val="tx2"/>
                </a:solidFill>
                <a:ea typeface="Times New Roman" panose="02020603050405020304" pitchFamily="18" charset="0"/>
              </a:rPr>
              <a:t>zon</a:t>
            </a:r>
            <a:r>
              <a:rPr lang="lt-LT" sz="3600" dirty="0">
                <a:solidFill>
                  <a:schemeClr val="tx2"/>
                </a:solidFill>
                <a:ea typeface="Times New Roman" panose="02020603050405020304" pitchFamily="18" charset="0"/>
              </a:rPr>
              <a:t>oje</a:t>
            </a:r>
            <a:endParaRPr lang="en-US" sz="36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6864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upė 16"/>
          <p:cNvGrpSpPr/>
          <p:nvPr/>
        </p:nvGrpSpPr>
        <p:grpSpPr>
          <a:xfrm>
            <a:off x="150997" y="4292126"/>
            <a:ext cx="24226653" cy="1200329"/>
            <a:chOff x="841872" y="4206083"/>
            <a:chExt cx="24226653" cy="1200329"/>
          </a:xfrm>
          <a:solidFill>
            <a:schemeClr val="tx1">
              <a:lumMod val="75000"/>
            </a:schemeClr>
          </a:solidFill>
        </p:grpSpPr>
        <p:sp>
          <p:nvSpPr>
            <p:cNvPr id="5" name="Rectangle 7"/>
            <p:cNvSpPr/>
            <p:nvPr/>
          </p:nvSpPr>
          <p:spPr>
            <a:xfrm>
              <a:off x="18728238" y="4206083"/>
              <a:ext cx="6340287" cy="1200329"/>
            </a:xfrm>
            <a:prstGeom prst="rect">
              <a:avLst/>
            </a:prstGeom>
            <a:grpFill/>
            <a:ln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lt-LT" b="1" dirty="0" smtClean="0">
                  <a:solidFill>
                    <a:schemeClr val="bg2"/>
                  </a:solidFill>
                </a:rPr>
                <a:t>4. CSS pajėgų veiklai būtinos priemonės</a:t>
              </a:r>
            </a:p>
          </p:txBody>
        </p:sp>
        <p:sp>
          <p:nvSpPr>
            <p:cNvPr id="6" name="Rectangle 10"/>
            <p:cNvSpPr/>
            <p:nvPr/>
          </p:nvSpPr>
          <p:spPr>
            <a:xfrm>
              <a:off x="12712116" y="4206083"/>
              <a:ext cx="5803080" cy="1200329"/>
            </a:xfrm>
            <a:prstGeom prst="rect">
              <a:avLst/>
            </a:prstGeom>
            <a:grpFill/>
            <a:ln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lt-LT" b="1" dirty="0" smtClean="0">
                  <a:solidFill>
                    <a:schemeClr val="bg2"/>
                  </a:solidFill>
                </a:rPr>
                <a:t>3. Gyventojų apsaugos užtikrinimas</a:t>
              </a:r>
            </a:p>
          </p:txBody>
        </p:sp>
        <p:sp>
          <p:nvSpPr>
            <p:cNvPr id="7" name="Rectangle 11"/>
            <p:cNvSpPr/>
            <p:nvPr/>
          </p:nvSpPr>
          <p:spPr>
            <a:xfrm>
              <a:off x="841872" y="4206083"/>
              <a:ext cx="5390994" cy="1200329"/>
            </a:xfrm>
            <a:prstGeom prst="rect">
              <a:avLst/>
            </a:prstGeom>
            <a:grpFill/>
            <a:ln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lt-LT" b="1" dirty="0" smtClean="0">
                  <a:solidFill>
                    <a:schemeClr val="bg2"/>
                  </a:solidFill>
                </a:rPr>
                <a:t>1. Radiologinis monitoringas </a:t>
              </a:r>
            </a:p>
          </p:txBody>
        </p:sp>
        <p:sp>
          <p:nvSpPr>
            <p:cNvPr id="8" name="Rectangle 13"/>
            <p:cNvSpPr/>
            <p:nvPr/>
          </p:nvSpPr>
          <p:spPr>
            <a:xfrm>
              <a:off x="6445909" y="4206083"/>
              <a:ext cx="6053164" cy="1200329"/>
            </a:xfrm>
            <a:prstGeom prst="rect">
              <a:avLst/>
            </a:prstGeom>
            <a:grpFill/>
            <a:ln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lt-LT" b="1" dirty="0" smtClean="0">
                  <a:solidFill>
                    <a:schemeClr val="bg2"/>
                  </a:solidFill>
                </a:rPr>
                <a:t>2. Vadovavimo ir kontrolės veiksmų užtikrinimas</a:t>
              </a:r>
            </a:p>
          </p:txBody>
        </p:sp>
      </p:grpSp>
      <p:sp>
        <p:nvSpPr>
          <p:cNvPr id="98" name="TextBox 97"/>
          <p:cNvSpPr txBox="1"/>
          <p:nvPr/>
        </p:nvSpPr>
        <p:spPr>
          <a:xfrm>
            <a:off x="6889613" y="2575264"/>
            <a:ext cx="8084128" cy="984885"/>
          </a:xfrm>
          <a:prstGeom prst="rect">
            <a:avLst/>
          </a:prstGeom>
          <a:solidFill>
            <a:schemeClr val="tx1">
              <a:lumMod val="75000"/>
            </a:schemeClr>
          </a:solidFill>
          <a:ln w="254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lt-LT" sz="4400" b="1" dirty="0" smtClean="0">
                <a:solidFill>
                  <a:schemeClr val="bg2"/>
                </a:solidFill>
              </a:rPr>
              <a:t>Priemonių plano struktūra</a:t>
            </a:r>
          </a:p>
          <a:p>
            <a:pPr algn="ctr"/>
            <a:endParaRPr lang="lt-LT" sz="1400" b="1" cap="all" dirty="0" smtClean="0">
              <a:solidFill>
                <a:schemeClr val="bg2"/>
              </a:solidFill>
            </a:endParaRPr>
          </a:p>
        </p:txBody>
      </p:sp>
      <p:cxnSp>
        <p:nvCxnSpPr>
          <p:cNvPr id="138" name="Alkūninė jungtis 137"/>
          <p:cNvCxnSpPr>
            <a:stCxn id="98" idx="2"/>
            <a:endCxn id="7" idx="0"/>
          </p:cNvCxnSpPr>
          <p:nvPr/>
        </p:nvCxnSpPr>
        <p:spPr>
          <a:xfrm rot="5400000">
            <a:off x="6523098" y="-116454"/>
            <a:ext cx="731977" cy="8085183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Alkūninė jungtis 139"/>
          <p:cNvCxnSpPr>
            <a:stCxn id="98" idx="2"/>
            <a:endCxn id="8" idx="0"/>
          </p:cNvCxnSpPr>
          <p:nvPr/>
        </p:nvCxnSpPr>
        <p:spPr>
          <a:xfrm rot="5400000">
            <a:off x="9490659" y="2851107"/>
            <a:ext cx="731977" cy="2150061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Alkūninė jungtis 141"/>
          <p:cNvCxnSpPr>
            <a:stCxn id="98" idx="2"/>
            <a:endCxn id="6" idx="0"/>
          </p:cNvCxnSpPr>
          <p:nvPr/>
        </p:nvCxnSpPr>
        <p:spPr>
          <a:xfrm rot="16200000" flipH="1">
            <a:off x="12561241" y="1930585"/>
            <a:ext cx="731977" cy="3991104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Alkūninė jungtis 143"/>
          <p:cNvCxnSpPr>
            <a:stCxn id="98" idx="2"/>
            <a:endCxn id="5" idx="0"/>
          </p:cNvCxnSpPr>
          <p:nvPr/>
        </p:nvCxnSpPr>
        <p:spPr>
          <a:xfrm rot="16200000" flipH="1">
            <a:off x="15703604" y="-1211778"/>
            <a:ext cx="731977" cy="10275830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uapvalintas stačiakampis 2"/>
          <p:cNvSpPr/>
          <p:nvPr/>
        </p:nvSpPr>
        <p:spPr>
          <a:xfrm>
            <a:off x="5796691" y="8433259"/>
            <a:ext cx="5974468" cy="130115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lt-LT" sz="2400" b="1" dirty="0" smtClean="0">
                <a:solidFill>
                  <a:schemeClr val="accent1"/>
                </a:solidFill>
              </a:rPr>
              <a:t>Priemonių </a:t>
            </a:r>
            <a:r>
              <a:rPr lang="lt-LT" sz="2400" b="1" dirty="0">
                <a:solidFill>
                  <a:schemeClr val="accent1"/>
                </a:solidFill>
              </a:rPr>
              <a:t>pavyzdžiai:</a:t>
            </a:r>
          </a:p>
          <a:p>
            <a:r>
              <a:rPr lang="lt-LT" sz="2400" dirty="0">
                <a:solidFill>
                  <a:schemeClr val="tx2"/>
                </a:solidFill>
              </a:rPr>
              <a:t>ESOC patalpų įrengimas</a:t>
            </a:r>
          </a:p>
          <a:p>
            <a:r>
              <a:rPr lang="lt-LT" sz="2400" dirty="0">
                <a:solidFill>
                  <a:schemeClr val="tx2"/>
                </a:solidFill>
              </a:rPr>
              <a:t>Radijo ryšio įrangos įsigijimas</a:t>
            </a:r>
          </a:p>
        </p:txBody>
      </p:sp>
      <p:sp>
        <p:nvSpPr>
          <p:cNvPr id="16" name="Suapvalintas stačiakampis 15"/>
          <p:cNvSpPr/>
          <p:nvPr/>
        </p:nvSpPr>
        <p:spPr>
          <a:xfrm>
            <a:off x="11984200" y="8852080"/>
            <a:ext cx="5803081" cy="135254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t-LT" sz="2400" b="1" dirty="0" smtClean="0">
                <a:solidFill>
                  <a:schemeClr val="accent1"/>
                </a:solidFill>
              </a:rPr>
              <a:t>Priemonių </a:t>
            </a:r>
            <a:r>
              <a:rPr lang="lt-LT" sz="2400" b="1" dirty="0">
                <a:solidFill>
                  <a:schemeClr val="accent1"/>
                </a:solidFill>
              </a:rPr>
              <a:t>pavyzdžiai:</a:t>
            </a:r>
          </a:p>
          <a:p>
            <a:r>
              <a:rPr lang="lt-LT" sz="2400" dirty="0">
                <a:solidFill>
                  <a:schemeClr val="tx2"/>
                </a:solidFill>
              </a:rPr>
              <a:t>Visuomenės informavimo kampanija</a:t>
            </a:r>
          </a:p>
          <a:p>
            <a:r>
              <a:rPr lang="lt-LT" sz="2400" dirty="0">
                <a:solidFill>
                  <a:schemeClr val="tx2"/>
                </a:solidFill>
              </a:rPr>
              <a:t>Respiratorių gyventojams įsigijimas</a:t>
            </a:r>
          </a:p>
        </p:txBody>
      </p:sp>
      <p:sp>
        <p:nvSpPr>
          <p:cNvPr id="18" name="Suapvalintas stačiakampis 17"/>
          <p:cNvSpPr/>
          <p:nvPr/>
        </p:nvSpPr>
        <p:spPr>
          <a:xfrm>
            <a:off x="18201753" y="9973015"/>
            <a:ext cx="5974468" cy="130115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lt-LT" sz="2400" b="1" dirty="0" smtClean="0">
                <a:solidFill>
                  <a:schemeClr val="accent1"/>
                </a:solidFill>
              </a:rPr>
              <a:t>Priemonių </a:t>
            </a:r>
            <a:r>
              <a:rPr lang="lt-LT" sz="2400" b="1" dirty="0">
                <a:solidFill>
                  <a:schemeClr val="accent1"/>
                </a:solidFill>
              </a:rPr>
              <a:t>pavyzdžiai:</a:t>
            </a:r>
          </a:p>
          <a:p>
            <a:r>
              <a:rPr lang="lt-LT" sz="2400" dirty="0" smtClean="0">
                <a:solidFill>
                  <a:schemeClr val="tx2"/>
                </a:solidFill>
              </a:rPr>
              <a:t>Apsauginiai kostiumai medikams</a:t>
            </a:r>
            <a:endParaRPr lang="lt-LT" sz="2400" dirty="0">
              <a:solidFill>
                <a:schemeClr val="tx2"/>
              </a:solidFill>
            </a:endParaRPr>
          </a:p>
          <a:p>
            <a:r>
              <a:rPr lang="lt-LT" sz="2400" dirty="0">
                <a:solidFill>
                  <a:schemeClr val="tx2"/>
                </a:solidFill>
              </a:rPr>
              <a:t>Mobiliųjų vadaviečių įsigijimas</a:t>
            </a:r>
          </a:p>
        </p:txBody>
      </p:sp>
      <p:sp>
        <p:nvSpPr>
          <p:cNvPr id="19" name="Rectangle 11"/>
          <p:cNvSpPr/>
          <p:nvPr/>
        </p:nvSpPr>
        <p:spPr>
          <a:xfrm>
            <a:off x="113959" y="5585382"/>
            <a:ext cx="5682733" cy="489364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lt-LT" sz="2400" b="1" dirty="0" smtClean="0">
                <a:solidFill>
                  <a:schemeClr val="tx2"/>
                </a:solidFill>
              </a:rPr>
              <a:t>RSC</a:t>
            </a:r>
            <a:r>
              <a:rPr lang="lt-LT" sz="2400" b="1" dirty="0">
                <a:solidFill>
                  <a:schemeClr val="tx2"/>
                </a:solidFill>
              </a:rPr>
              <a:t>, VATESI, AM, VMVT, VSAT </a:t>
            </a:r>
            <a:r>
              <a:rPr lang="lt-LT" sz="2400" b="1" dirty="0" smtClean="0">
                <a:solidFill>
                  <a:schemeClr val="tx2"/>
                </a:solidFill>
              </a:rPr>
              <a:t>poreikiai:</a:t>
            </a:r>
            <a:endParaRPr lang="lt-LT" sz="2400" b="1" dirty="0">
              <a:solidFill>
                <a:schemeClr val="tx2"/>
              </a:solidFill>
            </a:endParaRPr>
          </a:p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lt-LT" sz="2400" dirty="0">
                <a:solidFill>
                  <a:schemeClr val="tx2"/>
                </a:solidFill>
              </a:rPr>
              <a:t>Avarijos identifikavimui ir perspėjimui (institucijų ir gyventojų)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lt-LT" sz="2400" dirty="0">
                <a:solidFill>
                  <a:schemeClr val="tx2"/>
                </a:solidFill>
              </a:rPr>
              <a:t>Avarijos eigos stebėjimui ir tolesnės eigos prognozavimui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lt-LT" sz="2400" dirty="0">
                <a:solidFill>
                  <a:schemeClr val="tx2"/>
                </a:solidFill>
              </a:rPr>
              <a:t>Radiacinio užterštumo aplinkoje nustatymui (ore, vandenyje, maiste, daiktuose), būklės stebėsenai, mėginių tyrimui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lt-LT" sz="2400" dirty="0">
                <a:solidFill>
                  <a:schemeClr val="tx2"/>
                </a:solidFill>
              </a:rPr>
              <a:t>Maisto produktų, jų žaliavų, geriamojo vandens ir pašarų kontrolei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lt-LT" sz="2400" dirty="0">
                <a:solidFill>
                  <a:schemeClr val="tx2"/>
                </a:solidFill>
              </a:rPr>
              <a:t>Evakavimo kelių radiacinei </a:t>
            </a:r>
            <a:r>
              <a:rPr lang="lt-LT" sz="2400" dirty="0" smtClean="0">
                <a:solidFill>
                  <a:schemeClr val="tx2"/>
                </a:solidFill>
              </a:rPr>
              <a:t>žvalgybai</a:t>
            </a:r>
          </a:p>
        </p:txBody>
      </p:sp>
      <p:sp>
        <p:nvSpPr>
          <p:cNvPr id="20" name="Rectangle 13"/>
          <p:cNvSpPr/>
          <p:nvPr/>
        </p:nvSpPr>
        <p:spPr>
          <a:xfrm>
            <a:off x="5717996" y="5570211"/>
            <a:ext cx="6053164" cy="280076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lt-LT" sz="800" b="1" dirty="0" smtClean="0">
              <a:solidFill>
                <a:schemeClr val="tx2"/>
              </a:solidFill>
            </a:endParaRPr>
          </a:p>
          <a:p>
            <a:pPr algn="just"/>
            <a:r>
              <a:rPr lang="lt-LT" sz="2400" b="1" dirty="0" smtClean="0">
                <a:solidFill>
                  <a:schemeClr val="tx2"/>
                </a:solidFill>
              </a:rPr>
              <a:t>PAGD</a:t>
            </a:r>
            <a:r>
              <a:rPr lang="lt-LT" sz="2400" b="1" dirty="0">
                <a:solidFill>
                  <a:schemeClr val="tx2"/>
                </a:solidFill>
              </a:rPr>
              <a:t>, savivaldybių ir valstybės institucijų ESOC </a:t>
            </a:r>
            <a:r>
              <a:rPr lang="lt-LT" sz="2400" b="1" dirty="0" smtClean="0">
                <a:solidFill>
                  <a:schemeClr val="tx2"/>
                </a:solidFill>
              </a:rPr>
              <a:t>poreikiai:</a:t>
            </a:r>
            <a:endParaRPr lang="lt-LT" sz="2400" b="1" dirty="0">
              <a:solidFill>
                <a:schemeClr val="tx2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lt-LT" sz="2400" dirty="0">
                <a:solidFill>
                  <a:schemeClr val="tx2"/>
                </a:solidFill>
              </a:rPr>
              <a:t>CSS pajėgų aktyvavimui ir valdymui, ES paskelbimui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lt-LT" sz="2400" dirty="0">
                <a:solidFill>
                  <a:schemeClr val="tx2"/>
                </a:solidFill>
              </a:rPr>
              <a:t>Veiksmų koordinavimui (institucijų ir valstybės lygiu)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lt-LT" sz="2400" dirty="0">
                <a:solidFill>
                  <a:schemeClr val="tx2"/>
                </a:solidFill>
              </a:rPr>
              <a:t>Resursų </a:t>
            </a:r>
            <a:r>
              <a:rPr lang="lt-LT" sz="2400" dirty="0" smtClean="0">
                <a:solidFill>
                  <a:schemeClr val="tx2"/>
                </a:solidFill>
              </a:rPr>
              <a:t>perskirstymui</a:t>
            </a:r>
            <a:endParaRPr lang="en-US" sz="1600" dirty="0">
              <a:solidFill>
                <a:schemeClr val="tx2"/>
              </a:solidFill>
            </a:endParaRPr>
          </a:p>
        </p:txBody>
      </p:sp>
      <p:sp>
        <p:nvSpPr>
          <p:cNvPr id="22" name="Rectangle 10"/>
          <p:cNvSpPr/>
          <p:nvPr/>
        </p:nvSpPr>
        <p:spPr>
          <a:xfrm>
            <a:off x="11947160" y="5769454"/>
            <a:ext cx="6053163" cy="3046988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lt-LT" sz="2400" b="1" dirty="0" smtClean="0">
                <a:solidFill>
                  <a:schemeClr val="tx2"/>
                </a:solidFill>
              </a:rPr>
              <a:t>VRM</a:t>
            </a:r>
            <a:r>
              <a:rPr lang="lt-LT" sz="2400" b="1" dirty="0">
                <a:solidFill>
                  <a:schemeClr val="tx2"/>
                </a:solidFill>
              </a:rPr>
              <a:t>, PAGD, savivaldybių, VSAT, SAM (ASPĮ</a:t>
            </a:r>
            <a:r>
              <a:rPr lang="lt-LT" sz="2400" b="1" dirty="0" smtClean="0">
                <a:solidFill>
                  <a:schemeClr val="tx2"/>
                </a:solidFill>
              </a:rPr>
              <a:t>) poreikiai: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lt-LT" sz="2400" dirty="0">
                <a:solidFill>
                  <a:schemeClr val="tx2"/>
                </a:solidFill>
              </a:rPr>
              <a:t>Informavimo veiklai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lt-LT" sz="2400" dirty="0">
                <a:solidFill>
                  <a:schemeClr val="tx2"/>
                </a:solidFill>
              </a:rPr>
              <a:t>Evakavimo vykdymui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lt-LT" sz="2400" dirty="0">
                <a:solidFill>
                  <a:schemeClr val="tx2"/>
                </a:solidFill>
              </a:rPr>
              <a:t>Laikino perkėlimo vykdymui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lt-LT" sz="2400" dirty="0">
                <a:solidFill>
                  <a:schemeClr val="tx2"/>
                </a:solidFill>
              </a:rPr>
              <a:t>Jodo profilaktikos taikymui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lt-LT" sz="2400" dirty="0">
                <a:solidFill>
                  <a:schemeClr val="tx2"/>
                </a:solidFill>
              </a:rPr>
              <a:t>Aprūpinimui individualios apsaugos </a:t>
            </a:r>
            <a:r>
              <a:rPr lang="lt-LT" sz="2400" dirty="0" smtClean="0">
                <a:solidFill>
                  <a:schemeClr val="tx2"/>
                </a:solidFill>
              </a:rPr>
              <a:t>priemonėmis</a:t>
            </a:r>
            <a:endParaRPr lang="lt-LT" dirty="0">
              <a:solidFill>
                <a:schemeClr val="tx2"/>
              </a:solidFill>
            </a:endParaRPr>
          </a:p>
        </p:txBody>
      </p:sp>
      <p:sp>
        <p:nvSpPr>
          <p:cNvPr id="23" name="Rectangle 7"/>
          <p:cNvSpPr/>
          <p:nvPr/>
        </p:nvSpPr>
        <p:spPr>
          <a:xfrm>
            <a:off x="18018843" y="5769454"/>
            <a:ext cx="6340287" cy="415498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lt-LT" sz="2400" b="1" dirty="0" smtClean="0">
                <a:solidFill>
                  <a:schemeClr val="tx2"/>
                </a:solidFill>
              </a:rPr>
              <a:t>PAGD</a:t>
            </a:r>
            <a:r>
              <a:rPr lang="lt-LT" sz="2400" b="1" dirty="0">
                <a:solidFill>
                  <a:schemeClr val="tx2"/>
                </a:solidFill>
              </a:rPr>
              <a:t>, PD, VST, VSAT, RSC, SAM (ASPĮ, GMP), </a:t>
            </a:r>
            <a:r>
              <a:rPr lang="lt-LT" sz="2400" b="1" dirty="0" smtClean="0">
                <a:solidFill>
                  <a:schemeClr val="tx2"/>
                </a:solidFill>
              </a:rPr>
              <a:t>URM poreikiai: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lt-LT" sz="2400" dirty="0">
                <a:solidFill>
                  <a:schemeClr val="tx2"/>
                </a:solidFill>
              </a:rPr>
              <a:t>Apsirūpinimui individualios apsaugos </a:t>
            </a:r>
            <a:r>
              <a:rPr lang="lt-LT" sz="2400" dirty="0" smtClean="0">
                <a:solidFill>
                  <a:schemeClr val="tx2"/>
                </a:solidFill>
              </a:rPr>
              <a:t>priemonėmis </a:t>
            </a:r>
            <a:r>
              <a:rPr lang="lt-LT" sz="2400" u="sng" dirty="0" smtClean="0">
                <a:solidFill>
                  <a:schemeClr val="tx2"/>
                </a:solidFill>
              </a:rPr>
              <a:t>(30-iai parų)</a:t>
            </a:r>
            <a:endParaRPr lang="lt-LT" sz="2400" u="sng" dirty="0">
              <a:solidFill>
                <a:schemeClr val="tx2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lt-LT" sz="2400" dirty="0" smtClean="0">
                <a:solidFill>
                  <a:schemeClr val="tx2"/>
                </a:solidFill>
              </a:rPr>
              <a:t>CSS pajėgų </a:t>
            </a:r>
            <a:r>
              <a:rPr lang="lt-LT" sz="2400" dirty="0">
                <a:solidFill>
                  <a:schemeClr val="tx2"/>
                </a:solidFill>
              </a:rPr>
              <a:t>apsirūpinimui veiklos vykdymui būtinomis priemonėmis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lt-LT" sz="2400" dirty="0">
                <a:solidFill>
                  <a:schemeClr val="tx2"/>
                </a:solidFill>
              </a:rPr>
              <a:t>Sveikatos priežiūros paslaugų teikimo užtikrinimui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lt-LT" sz="2400" dirty="0">
                <a:solidFill>
                  <a:schemeClr val="tx2"/>
                </a:solidFill>
              </a:rPr>
              <a:t>Viešosios tvarkos užtikrinimui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lt-LT" sz="2400" dirty="0">
                <a:solidFill>
                  <a:schemeClr val="tx2"/>
                </a:solidFill>
              </a:rPr>
              <a:t>Užterštos radionuklidais teritorijos apsaugos </a:t>
            </a:r>
            <a:r>
              <a:rPr lang="lt-LT" sz="2400" dirty="0" smtClean="0">
                <a:solidFill>
                  <a:schemeClr val="tx2"/>
                </a:solidFill>
              </a:rPr>
              <a:t>užtikrinimui</a:t>
            </a:r>
            <a:endParaRPr lang="lt-LT" dirty="0">
              <a:solidFill>
                <a:schemeClr val="tx2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31273" y="465142"/>
            <a:ext cx="230678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lt-LT" sz="4400" b="1" dirty="0" smtClean="0">
                <a:solidFill>
                  <a:schemeClr val="tx2"/>
                </a:solidFill>
              </a:rPr>
              <a:t>VALSTYBĖS IR SAVIVALDYBIŲ INSTITUCIJŲ PASIRENGIMO GALIMAI AVARIJAI BALTARUSIJOS AE PRIEMONIŲ PLANAS (PRITARTA 2022-10-27 LRV PASITARIME)</a:t>
            </a:r>
            <a:endParaRPr lang="lt-LT" sz="4400" b="1" dirty="0">
              <a:solidFill>
                <a:schemeClr val="tx2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5420109" y="2232453"/>
            <a:ext cx="893902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800" b="1" dirty="0" smtClean="0">
                <a:solidFill>
                  <a:schemeClr val="accent1"/>
                </a:solidFill>
              </a:rPr>
              <a:t>Finansavimo poreikis 2022-2026 m. – 91,5 mln. </a:t>
            </a:r>
            <a:r>
              <a:rPr lang="lt-LT" sz="2800" b="1" dirty="0" err="1" smtClean="0">
                <a:solidFill>
                  <a:schemeClr val="accent1"/>
                </a:solidFill>
              </a:rPr>
              <a:t>Eur</a:t>
            </a:r>
            <a:endParaRPr lang="lt-LT" sz="2800" b="1" dirty="0" smtClean="0">
              <a:solidFill>
                <a:schemeClr val="accent1"/>
              </a:solidFill>
            </a:endParaRPr>
          </a:p>
          <a:p>
            <a:r>
              <a:rPr lang="lt-LT" sz="2800" b="1" dirty="0" smtClean="0">
                <a:solidFill>
                  <a:schemeClr val="accent1"/>
                </a:solidFill>
              </a:rPr>
              <a:t>2022 m. skirta -  17,75 mln. </a:t>
            </a:r>
            <a:r>
              <a:rPr lang="lt-LT" sz="2800" b="1" dirty="0" err="1" smtClean="0">
                <a:solidFill>
                  <a:schemeClr val="accent1"/>
                </a:solidFill>
              </a:rPr>
              <a:t>Eur</a:t>
            </a:r>
            <a:endParaRPr lang="lt-LT" sz="2800" b="1" dirty="0" smtClean="0">
              <a:solidFill>
                <a:schemeClr val="accent1"/>
              </a:solidFill>
            </a:endParaRPr>
          </a:p>
          <a:p>
            <a:r>
              <a:rPr lang="lt-LT" sz="2800" b="1" dirty="0" smtClean="0">
                <a:solidFill>
                  <a:schemeClr val="accent1"/>
                </a:solidFill>
              </a:rPr>
              <a:t>2023 m. suplanuota </a:t>
            </a:r>
            <a:r>
              <a:rPr lang="lt-LT" sz="2800" b="1" dirty="0" smtClean="0">
                <a:solidFill>
                  <a:schemeClr val="accent1"/>
                </a:solidFill>
              </a:rPr>
              <a:t>VB </a:t>
            </a:r>
            <a:r>
              <a:rPr lang="lt-LT" sz="2800" b="1" dirty="0" smtClean="0">
                <a:solidFill>
                  <a:schemeClr val="accent1"/>
                </a:solidFill>
              </a:rPr>
              <a:t>– 36,1 mln. </a:t>
            </a:r>
            <a:r>
              <a:rPr lang="lt-LT" sz="2800" b="1" dirty="0" err="1" smtClean="0">
                <a:solidFill>
                  <a:schemeClr val="accent1"/>
                </a:solidFill>
              </a:rPr>
              <a:t>Eur</a:t>
            </a:r>
            <a:r>
              <a:rPr lang="lt-LT" sz="2800" b="1" dirty="0" smtClean="0">
                <a:solidFill>
                  <a:schemeClr val="accent1"/>
                </a:solidFill>
              </a:rPr>
              <a:t> </a:t>
            </a:r>
            <a:endParaRPr lang="lt-LT" sz="2800" dirty="0">
              <a:solidFill>
                <a:schemeClr val="tx2"/>
              </a:solidFill>
            </a:endParaRPr>
          </a:p>
        </p:txBody>
      </p:sp>
      <p:sp>
        <p:nvSpPr>
          <p:cNvPr id="46" name="Suapvalintas stačiakampis 45"/>
          <p:cNvSpPr/>
          <p:nvPr/>
        </p:nvSpPr>
        <p:spPr>
          <a:xfrm>
            <a:off x="266359" y="10533440"/>
            <a:ext cx="5734619" cy="204787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lt-LT" sz="2400" b="1" dirty="0" smtClean="0">
                <a:solidFill>
                  <a:schemeClr val="accent1"/>
                </a:solidFill>
              </a:rPr>
              <a:t>Priemonių </a:t>
            </a:r>
            <a:r>
              <a:rPr lang="lt-LT" sz="2400" b="1" dirty="0">
                <a:solidFill>
                  <a:schemeClr val="accent1"/>
                </a:solidFill>
              </a:rPr>
              <a:t>pavyzdžiai:</a:t>
            </a:r>
          </a:p>
          <a:p>
            <a:r>
              <a:rPr lang="lt-LT" sz="2400" dirty="0">
                <a:solidFill>
                  <a:schemeClr val="tx2"/>
                </a:solidFill>
              </a:rPr>
              <a:t>Automatinės vandens stoties įsigijimas</a:t>
            </a:r>
          </a:p>
          <a:p>
            <a:r>
              <a:rPr lang="lt-LT" sz="2400" dirty="0">
                <a:solidFill>
                  <a:schemeClr val="tx2"/>
                </a:solidFill>
              </a:rPr>
              <a:t>Sraigtasparnių radiacinei žvalgybai </a:t>
            </a:r>
            <a:r>
              <a:rPr lang="lt-LT" sz="2400" dirty="0" smtClean="0">
                <a:solidFill>
                  <a:schemeClr val="tx2"/>
                </a:solidFill>
              </a:rPr>
              <a:t>įsigijimas</a:t>
            </a:r>
            <a:endParaRPr lang="lt-LT" sz="2400" dirty="0">
              <a:solidFill>
                <a:schemeClr val="tx2"/>
              </a:solidFill>
            </a:endParaRPr>
          </a:p>
        </p:txBody>
      </p:sp>
      <p:graphicFrame>
        <p:nvGraphicFramePr>
          <p:cNvPr id="25" name="Diagrama 24"/>
          <p:cNvGraphicFramePr/>
          <p:nvPr>
            <p:extLst>
              <p:ext uri="{D42A27DB-BD31-4B8C-83A1-F6EECF244321}">
                <p14:modId xmlns:p14="http://schemas.microsoft.com/office/powerpoint/2010/main" val="4177878997"/>
              </p:ext>
            </p:extLst>
          </p:nvPr>
        </p:nvGraphicFramePr>
        <p:xfrm>
          <a:off x="5541991" y="11680358"/>
          <a:ext cx="16251767" cy="21036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19839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831273" y="465142"/>
            <a:ext cx="230678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lt-LT" sz="4400" b="1" dirty="0" smtClean="0">
                <a:solidFill>
                  <a:schemeClr val="tx2"/>
                </a:solidFill>
              </a:rPr>
              <a:t>CIVILINĖS SAUGOS STIPRINIMO IR PLĖTROS PROGRAMA (RENGIAMA)</a:t>
            </a:r>
            <a:endParaRPr lang="lt-LT" sz="4400" b="1" dirty="0">
              <a:solidFill>
                <a:schemeClr val="tx2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17560" y="1911692"/>
            <a:ext cx="197635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lt-LT" dirty="0">
              <a:solidFill>
                <a:srgbClr val="00B050"/>
              </a:solidFill>
            </a:endParaRPr>
          </a:p>
        </p:txBody>
      </p:sp>
      <p:sp>
        <p:nvSpPr>
          <p:cNvPr id="3" name="Stačiakampis 2"/>
          <p:cNvSpPr/>
          <p:nvPr/>
        </p:nvSpPr>
        <p:spPr>
          <a:xfrm>
            <a:off x="2222999" y="2532648"/>
            <a:ext cx="12036829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lt-LT" dirty="0">
                <a:solidFill>
                  <a:schemeClr val="tx2"/>
                </a:solidFill>
              </a:rPr>
              <a:t>Viena iš </a:t>
            </a:r>
            <a:r>
              <a:rPr lang="lt-LT" dirty="0" smtClean="0">
                <a:solidFill>
                  <a:schemeClr val="tx2"/>
                </a:solidFill>
              </a:rPr>
              <a:t>programos krypčių </a:t>
            </a:r>
            <a:r>
              <a:rPr lang="lt-LT" dirty="0">
                <a:solidFill>
                  <a:schemeClr val="tx2"/>
                </a:solidFill>
              </a:rPr>
              <a:t>– pasirengimas galimai radiologinei ar branduolinei avarijai Baltarusijos </a:t>
            </a:r>
            <a:r>
              <a:rPr lang="lt-LT" dirty="0" smtClean="0">
                <a:solidFill>
                  <a:schemeClr val="tx2"/>
                </a:solidFill>
              </a:rPr>
              <a:t>AE, apimant veiklai </a:t>
            </a:r>
            <a:r>
              <a:rPr lang="lt-LT" dirty="0">
                <a:solidFill>
                  <a:schemeClr val="tx2"/>
                </a:solidFill>
              </a:rPr>
              <a:t>vykdyti </a:t>
            </a:r>
            <a:r>
              <a:rPr lang="lt-LT" dirty="0" smtClean="0">
                <a:solidFill>
                  <a:schemeClr val="tx2"/>
                </a:solidFill>
              </a:rPr>
              <a:t>būtinų priemonių įsigijimą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lt-LT" dirty="0">
              <a:solidFill>
                <a:schemeClr val="tx2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lt-LT" dirty="0" smtClean="0">
                <a:solidFill>
                  <a:schemeClr val="tx2"/>
                </a:solidFill>
              </a:rPr>
              <a:t>Bendrosios veiklos, kurios kartu stiprins parengtį galimai avarijai Baltarusijos AE:</a:t>
            </a:r>
            <a:endParaRPr lang="lt-LT" dirty="0">
              <a:solidFill>
                <a:schemeClr val="tx2"/>
              </a:solidFill>
            </a:endParaRPr>
          </a:p>
          <a:p>
            <a:pPr marL="1349375" indent="-742950">
              <a:buFont typeface="Wingdings" panose="05000000000000000000" pitchFamily="2" charset="2"/>
              <a:buChar char="Ø"/>
              <a:tabLst>
                <a:tab pos="1531938" algn="l"/>
              </a:tabLst>
            </a:pPr>
            <a:r>
              <a:rPr lang="lt-LT" dirty="0" smtClean="0">
                <a:solidFill>
                  <a:schemeClr val="tx2"/>
                </a:solidFill>
              </a:rPr>
              <a:t>visuomenės švietimas ir gyventojų savisaugos kultūra</a:t>
            </a:r>
          </a:p>
          <a:p>
            <a:pPr marL="1349375" indent="-742950">
              <a:buFont typeface="Wingdings" panose="05000000000000000000" pitchFamily="2" charset="2"/>
              <a:buChar char="Ø"/>
              <a:tabLst>
                <a:tab pos="1531938" algn="l"/>
              </a:tabLst>
            </a:pPr>
            <a:r>
              <a:rPr lang="lt-LT" dirty="0" smtClean="0">
                <a:solidFill>
                  <a:schemeClr val="tx2"/>
                </a:solidFill>
              </a:rPr>
              <a:t>CS pajėgų </a:t>
            </a:r>
            <a:r>
              <a:rPr lang="lt-LT" dirty="0">
                <a:solidFill>
                  <a:schemeClr val="tx2"/>
                </a:solidFill>
              </a:rPr>
              <a:t>valdymo ir koordinavimo infrastruktūros </a:t>
            </a:r>
            <a:r>
              <a:rPr lang="lt-LT" dirty="0" smtClean="0">
                <a:solidFill>
                  <a:schemeClr val="tx2"/>
                </a:solidFill>
              </a:rPr>
              <a:t>sukūrimas</a:t>
            </a:r>
            <a:endParaRPr lang="lt-LT" dirty="0">
              <a:solidFill>
                <a:schemeClr val="tx2"/>
              </a:solidFill>
            </a:endParaRPr>
          </a:p>
          <a:p>
            <a:pPr marL="1349375" indent="-742950">
              <a:buFont typeface="Wingdings" panose="05000000000000000000" pitchFamily="2" charset="2"/>
              <a:buChar char="Ø"/>
              <a:tabLst>
                <a:tab pos="1531938" algn="l"/>
              </a:tabLst>
            </a:pPr>
            <a:r>
              <a:rPr lang="lt-LT" dirty="0" smtClean="0">
                <a:solidFill>
                  <a:schemeClr val="tx2"/>
                </a:solidFill>
              </a:rPr>
              <a:t>gyventojų </a:t>
            </a:r>
            <a:r>
              <a:rPr lang="lt-LT" dirty="0">
                <a:solidFill>
                  <a:schemeClr val="tx2"/>
                </a:solidFill>
              </a:rPr>
              <a:t>informavimo, evakavimo, švarinimo ir apsaugos </a:t>
            </a:r>
            <a:r>
              <a:rPr lang="lt-LT">
                <a:solidFill>
                  <a:schemeClr val="tx2"/>
                </a:solidFill>
              </a:rPr>
              <a:t>priemonių </a:t>
            </a:r>
            <a:r>
              <a:rPr lang="lt-LT" smtClean="0">
                <a:solidFill>
                  <a:schemeClr val="tx2"/>
                </a:solidFill>
              </a:rPr>
              <a:t>užtikrinimas </a:t>
            </a:r>
            <a:endParaRPr lang="lt-LT" dirty="0">
              <a:solidFill>
                <a:schemeClr val="tx2"/>
              </a:solidFill>
            </a:endParaRPr>
          </a:p>
        </p:txBody>
      </p:sp>
      <p:pic>
        <p:nvPicPr>
          <p:cNvPr id="7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6457" y="3029750"/>
            <a:ext cx="8892634" cy="662149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040119" y="10122971"/>
            <a:ext cx="13207501" cy="1200329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lt-LT" dirty="0">
                <a:solidFill>
                  <a:schemeClr val="tx2"/>
                </a:solidFill>
              </a:rPr>
              <a:t>Rengiama pažangos priemonė „Stiprinti pasirengimą valdyti krizes ir ekstremaliąsias situacijas ir šalinti jų padarinius</a:t>
            </a:r>
            <a:r>
              <a:rPr lang="lt-LT" dirty="0" smtClean="0">
                <a:solidFill>
                  <a:schemeClr val="tx2"/>
                </a:solidFill>
              </a:rPr>
              <a:t>“</a:t>
            </a:r>
            <a:r>
              <a:rPr lang="lt-LT" dirty="0" smtClean="0">
                <a:solidFill>
                  <a:schemeClr val="accent1"/>
                </a:solidFill>
              </a:rPr>
              <a:t>!</a:t>
            </a:r>
            <a:endParaRPr lang="lt-LT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57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50FB396F-BFD8-2E44-9DB8-4CE10E053B42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4377650" cy="1371242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592E8F52-F44C-8D44-926B-A1E5F806623C}"/>
              </a:ext>
            </a:extLst>
          </p:cNvPr>
          <p:cNvSpPr/>
          <p:nvPr/>
        </p:nvSpPr>
        <p:spPr>
          <a:xfrm>
            <a:off x="5447539" y="7495006"/>
            <a:ext cx="13856462" cy="35757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6282267" y="8655094"/>
            <a:ext cx="1219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5400" b="1" dirty="0">
                <a:solidFill>
                  <a:schemeClr val="tx1">
                    <a:lumMod val="50000"/>
                  </a:schemeClr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AČIŪ UŽ DĖMESĮ!</a:t>
            </a:r>
            <a:endParaRPr lang="lt-LT" sz="5400" b="1" dirty="0">
              <a:solidFill>
                <a:schemeClr val="tx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713710" y="7772400"/>
            <a:ext cx="111357" cy="2992031"/>
          </a:xfrm>
          <a:prstGeom prst="rect">
            <a:avLst/>
          </a:prstGeom>
          <a:solidFill>
            <a:srgbClr val="C401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8" name="Paveikslėlis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9522" y="795130"/>
            <a:ext cx="3582684" cy="330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863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Theme">
  <a:themeElements>
    <a:clrScheme name="Custom 17">
      <a:dk1>
        <a:srgbClr val="999999"/>
      </a:dk1>
      <a:lt1>
        <a:srgbClr val="FFFFFF"/>
      </a:lt1>
      <a:dk2>
        <a:srgbClr val="494949"/>
      </a:dk2>
      <a:lt2>
        <a:srgbClr val="FFFFFF"/>
      </a:lt2>
      <a:accent1>
        <a:srgbClr val="C00000"/>
      </a:accent1>
      <a:accent2>
        <a:srgbClr val="F13900"/>
      </a:accent2>
      <a:accent3>
        <a:srgbClr val="FFA98E"/>
      </a:accent3>
      <a:accent4>
        <a:srgbClr val="FF835D"/>
      </a:accent4>
      <a:accent5>
        <a:srgbClr val="4C4C4C"/>
      </a:accent5>
      <a:accent6>
        <a:srgbClr val="999AA0"/>
      </a:accent6>
      <a:hlink>
        <a:srgbClr val="F33B48"/>
      </a:hlink>
      <a:folHlink>
        <a:srgbClr val="FF0000"/>
      </a:folHlink>
    </a:clrScheme>
    <a:fontScheme name="Custom 1">
      <a:majorFont>
        <a:latin typeface="Lato"/>
        <a:ea typeface=""/>
        <a:cs typeface=""/>
      </a:majorFont>
      <a:minorFont>
        <a:latin typeface="Lat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„Office“ 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Custom 17">
    <a:dk1>
      <a:srgbClr val="999999"/>
    </a:dk1>
    <a:lt1>
      <a:srgbClr val="FFFFFF"/>
    </a:lt1>
    <a:dk2>
      <a:srgbClr val="494949"/>
    </a:dk2>
    <a:lt2>
      <a:srgbClr val="FFFFFF"/>
    </a:lt2>
    <a:accent1>
      <a:srgbClr val="C00000"/>
    </a:accent1>
    <a:accent2>
      <a:srgbClr val="F13900"/>
    </a:accent2>
    <a:accent3>
      <a:srgbClr val="FFA98E"/>
    </a:accent3>
    <a:accent4>
      <a:srgbClr val="FF835D"/>
    </a:accent4>
    <a:accent5>
      <a:srgbClr val="4C4C4C"/>
    </a:accent5>
    <a:accent6>
      <a:srgbClr val="999AA0"/>
    </a:accent6>
    <a:hlink>
      <a:srgbClr val="F33B48"/>
    </a:hlink>
    <a:folHlink>
      <a:srgbClr val="FF000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ListFieldsContentType" ma:contentTypeID="0x01010030D9DBA0AD9F4678BDDB4D5C3B1BB0E2000B7028C022D7F345A60887BB29820B25" ma:contentTypeVersion="2" ma:contentTypeDescription="" ma:contentTypeScope="" ma:versionID="ea5de3f56ab1e6ee9358ef28bc222931">
  <xsd:schema xmlns:xsd="http://www.w3.org/2001/XMLSchema" xmlns:xs="http://www.w3.org/2001/XMLSchema" xmlns:p="http://schemas.microsoft.com/office/2006/metadata/properties" xmlns:ns1="http://schemas.microsoft.com/sharepoint/v3" xmlns:ns2="e46cb747-5011-47ae-b7c1-c85f05896fcf" targetNamespace="http://schemas.microsoft.com/office/2006/metadata/properties" ma:root="true" ma:fieldsID="5094b8d2013bb9f9e43fe69bd1c9cf3d" ns1:_="" ns2:_="">
    <xsd:import namespace="http://schemas.microsoft.com/sharepoint/v3"/>
    <xsd:import namespace="e46cb747-5011-47ae-b7c1-c85f05896fcf"/>
    <xsd:element name="properties">
      <xsd:complexType>
        <xsd:sequence>
          <xsd:element name="documentManagement">
            <xsd:complexType>
              <xsd:all>
                <xsd:element ref="ns2:Viesas" minOccurs="0"/>
                <xsd:element ref="ns2:Pagrindinis" minOccurs="0"/>
                <xsd:element ref="ns2:Antrinis" minOccurs="0"/>
                <xsd:element ref="ns1:xd_ProgID" minOccurs="0"/>
                <xsd:element ref="ns1:TemplateUrl" minOccurs="0"/>
                <xsd:element ref="ns1:xd_Signature" minOccurs="0"/>
                <xsd:element ref="ns2:rusiavima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xd_ProgID" ma:index="6" nillable="true" ma:displayName="HTML failo saitas" ma:hidden="true" ma:internalName="xd_ProgID">
      <xsd:simpleType>
        <xsd:restriction base="dms:Text"/>
      </xsd:simpleType>
    </xsd:element>
    <xsd:element name="TemplateUrl" ma:index="7" nillable="true" ma:displayName="Šablono saitas" ma:hidden="true" ma:internalName="TemplateUrl">
      <xsd:simpleType>
        <xsd:restriction base="dms:Text"/>
      </xsd:simpleType>
    </xsd:element>
    <xsd:element name="xd_Signature" ma:index="8" nillable="true" ma:displayName="Pasirašyta" ma:hidden="true" ma:internalName="xd_Signature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6cb747-5011-47ae-b7c1-c85f05896fcf" elementFormDefault="qualified">
    <xsd:import namespace="http://schemas.microsoft.com/office/2006/documentManagement/types"/>
    <xsd:import namespace="http://schemas.microsoft.com/office/infopath/2007/PartnerControls"/>
    <xsd:element name="Viesas" ma:index="1" nillable="true" ma:displayName="Viešas" ma:default="0" ma:internalName="Viesas">
      <xsd:simpleType>
        <xsd:restriction base="dms:Boolean"/>
      </xsd:simpleType>
    </xsd:element>
    <xsd:element name="Pagrindinis" ma:index="2" nillable="true" ma:displayName="Priemonė" ma:default="0" ma:internalName="Pagrindinis">
      <xsd:simpleType>
        <xsd:restriction base="dms:Boolean"/>
      </xsd:simpleType>
    </xsd:element>
    <xsd:element name="Antrinis" ma:index="3" nillable="true" ma:displayName="Vykdymas" ma:default="0" ma:internalName="Antrinis">
      <xsd:simpleType>
        <xsd:restriction base="dms:Boolean"/>
      </xsd:simpleType>
    </xsd:element>
    <xsd:element name="rusiavimas" ma:index="9" nillable="true" ma:displayName="Rūšiavimas" ma:internalName="rusiavimas" ma:percentage="FALSE">
      <xsd:simpleType>
        <xsd:restriction base="dms:Number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/>
        <xsd:element ref="dc:title" minOccurs="0" maxOccurs="1" ma:index="0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iesas xmlns="e46cb747-5011-47ae-b7c1-c85f05896fcf">true</Viesas>
    <TemplateUrl xmlns="http://schemas.microsoft.com/sharepoint/v3" xsi:nil="true"/>
    <rusiavimas xmlns="e46cb747-5011-47ae-b7c1-c85f05896fcf" xsi:nil="true"/>
    <Pagrindinis xmlns="e46cb747-5011-47ae-b7c1-c85f05896fcf">false</Pagrindinis>
    <Antrinis xmlns="e46cb747-5011-47ae-b7c1-c85f05896fcf">true</Antrinis>
    <xd_ProgID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DD1A0D8F-151D-4581-BE8C-6D419693EA06}"/>
</file>

<file path=customXml/itemProps2.xml><?xml version="1.0" encoding="utf-8"?>
<ds:datastoreItem xmlns:ds="http://schemas.openxmlformats.org/officeDocument/2006/customXml" ds:itemID="{4DAF7084-0C35-456A-B6B8-59DC5BAC2815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39935</TotalTime>
  <Words>1009</Words>
  <Application>Microsoft Office PowerPoint</Application>
  <PresentationFormat>Pasirinktinai</PresentationFormat>
  <Paragraphs>156</Paragraphs>
  <Slides>10</Slides>
  <Notes>9</Notes>
  <HiddenSlides>0</HiddenSlides>
  <MMClips>0</MMClips>
  <ScaleCrop>false</ScaleCrop>
  <HeadingPairs>
    <vt:vector size="6" baseType="variant">
      <vt:variant>
        <vt:lpstr>Naudojami šriftai</vt:lpstr>
      </vt:variant>
      <vt:variant>
        <vt:i4>9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10</vt:i4>
      </vt:variant>
    </vt:vector>
  </HeadingPairs>
  <TitlesOfParts>
    <vt:vector size="20" baseType="lpstr">
      <vt:lpstr>Arial</vt:lpstr>
      <vt:lpstr>Bebas Neue</vt:lpstr>
      <vt:lpstr>Calibri</vt:lpstr>
      <vt:lpstr>Calibri Light</vt:lpstr>
      <vt:lpstr>Lato</vt:lpstr>
      <vt:lpstr>Lato Light</vt:lpstr>
      <vt:lpstr>Montserrat Light</vt:lpstr>
      <vt:lpstr>Times New Roman</vt:lpstr>
      <vt:lpstr>Wingdings</vt:lpstr>
      <vt:lpstr>Default Theme</vt:lpstr>
      <vt:lpstr>„PowerPoint“ pateiktis</vt:lpstr>
      <vt:lpstr>„PowerPoint“ pateiktis</vt:lpstr>
      <vt:lpstr>„PowerPoint“ pateiktis</vt:lpstr>
      <vt:lpstr>BRANDUOLIO PLANAS: INSTITUCIJŲ ATSAKOMYBĖS 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</vt:vector>
  </TitlesOfParts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VRM prezentacija</dc:title>
  <dc:creator>Ieva Dirmaitė</dc:creator>
  <cp:lastModifiedBy>Haroldas Sabulis</cp:lastModifiedBy>
  <cp:revision>6631</cp:revision>
  <cp:lastPrinted>2019-08-30T05:54:32Z</cp:lastPrinted>
  <dcterms:created xsi:type="dcterms:W3CDTF">2014-11-12T21:47:38Z</dcterms:created>
  <dcterms:modified xsi:type="dcterms:W3CDTF">2022-11-28T13:39:02Z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0x01010030D9DBA0AD9F4678BDDB4D5C3B1BB0E2000B7028C022D7F345A60887BB29820B25</vt:lpwstr>
  </property>
</Properties>
</file>