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slides/slide9.xml" ContentType="application/vnd.openxmlformats-officedocument.presentationml.slide+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chart2.xml" ContentType="application/vnd.openxmlformats-officedocument.drawingml.chart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authors.xml" ContentType="application/vnd.ms-powerpoint.authors+xml"/>
  <Override PartName="/ppt/comments/modernComment_10A_58BBA58B.xml" ContentType="application/vnd.ms-powerpoint.comments+xml"/>
  <Override PartName="/ppt/comments/modernComment_10B_9581CCF0.xml" ContentType="application/vnd.ms-powerpoint.comments+xml"/>
  <Override PartName="/ppt/revisionInfo.xml" ContentType="application/vnd.ms-powerpoint.revisioninfo+xml"/>
  <Override PartName="/ppt/changesInfos/changesInfo1.xml" ContentType="application/vnd.ms-powerpoint.changesinfo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73" r:id="rId5"/>
    <p:sldId id="269" r:id="rId6"/>
    <p:sldId id="275" r:id="rId7"/>
    <p:sldId id="274" r:id="rId8"/>
    <p:sldId id="266" r:id="rId9"/>
    <p:sldId id="267" r:id="rId10"/>
    <p:sldId id="272" r:id="rId11"/>
    <p:sldId id="270" r:id="rId1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629853F-7D1F-5084-49E7-A4F775FF0A2E}" name="SERVETKIENĖ Vaida" initials="SV" userId="S::vaida.servetkiene@lrs.lt::cbe7d232-46a0-4312-a5d3-e6674fa6416e" providerId="AD"/>
  <p188:author id="{2B45C0B7-3EFC-6C2B-4196-651375BDE173}" name="JASMONTAS Ričardas" initials="JR" userId="S::ricardas.jasmontas@lrs.lt::31db75b5-8d29-4818-809f-559e97a8d5f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43B"/>
    <a:srgbClr val="BD0209"/>
    <a:srgbClr val="FCB200"/>
    <a:srgbClr val="002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ECF243-8FC9-530A-2033-C2F3A7D08C67}" v="298" dt="2024-04-23T05:57:55.666"/>
    <p1510:client id="{59A1EA8A-A152-952F-F1DD-7966FBD752C0}" v="128" dt="2024-04-23T09:09:48.451"/>
    <p1510:client id="{678FE72B-B037-C3D0-DE13-10DFC0267992}" v="13" dt="2024-04-23T09:06:45.929"/>
    <p1510:client id="{6935698E-5A6E-33A1-AB34-DBE03F8EC3A5}" v="16" dt="2024-04-21T19:26:42.290"/>
    <p1510:client id="{7232CA8C-B292-E4D4-A1B7-01586F5DAF6E}" v="20" dt="2024-04-23T06:33:35.509"/>
    <p1510:client id="{764067CE-606D-BA74-6E39-40B6A97052AE}" v="20" dt="2024-04-21T17:23:00.953"/>
    <p1510:client id="{89B546A6-BB7B-05E2-D3BB-E20B572898C9}" v="253" dt="2024-04-21T12:23:18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67" y="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23" Type="http://schemas.openxmlformats.org/officeDocument/2006/relationships/customXml" Target="../customXml/item4.xml"/><Relationship Id="rId10" Type="http://schemas.openxmlformats.org/officeDocument/2006/relationships/slide" Target="slides/slide7.xml"/><Relationship Id="rId19" Type="http://schemas.microsoft.com/office/2016/11/relationships/changesInfo" Target="changesInfos/changesInfo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MONTAS Ričardas" userId="S::ricardas.jasmontas@lrs.lt::31db75b5-8d29-4818-809f-559e97a8d5f5" providerId="AD" clId="Web-{764067CE-606D-BA74-6E39-40B6A97052AE}"/>
    <pc:docChg chg="modSld">
      <pc:chgData name="JASMONTAS Ričardas" userId="S::ricardas.jasmontas@lrs.lt::31db75b5-8d29-4818-809f-559e97a8d5f5" providerId="AD" clId="Web-{764067CE-606D-BA74-6E39-40B6A97052AE}" dt="2024-04-21T17:23:00.547" v="10" actId="20577"/>
      <pc:docMkLst>
        <pc:docMk/>
      </pc:docMkLst>
      <pc:sldChg chg="modSp">
        <pc:chgData name="JASMONTAS Ričardas" userId="S::ricardas.jasmontas@lrs.lt::31db75b5-8d29-4818-809f-559e97a8d5f5" providerId="AD" clId="Web-{764067CE-606D-BA74-6E39-40B6A97052AE}" dt="2024-04-21T17:23:00.547" v="10" actId="20577"/>
        <pc:sldMkLst>
          <pc:docMk/>
          <pc:sldMk cId="0" sldId="262"/>
        </pc:sldMkLst>
        <pc:spChg chg="mod">
          <ac:chgData name="JASMONTAS Ričardas" userId="S::ricardas.jasmontas@lrs.lt::31db75b5-8d29-4818-809f-559e97a8d5f5" providerId="AD" clId="Web-{764067CE-606D-BA74-6E39-40B6A97052AE}" dt="2024-04-21T17:22:04.342" v="6" actId="20577"/>
          <ac:spMkLst>
            <pc:docMk/>
            <pc:sldMk cId="0" sldId="262"/>
            <ac:spMk id="2" creationId="{B86424D9-080B-67D2-2943-2391F6890DAD}"/>
          </ac:spMkLst>
        </pc:spChg>
        <pc:spChg chg="mod">
          <ac:chgData name="JASMONTAS Ričardas" userId="S::ricardas.jasmontas@lrs.lt::31db75b5-8d29-4818-809f-559e97a8d5f5" providerId="AD" clId="Web-{764067CE-606D-BA74-6E39-40B6A97052AE}" dt="2024-04-21T17:23:00.547" v="10" actId="20577"/>
          <ac:spMkLst>
            <pc:docMk/>
            <pc:sldMk cId="0" sldId="262"/>
            <ac:spMk id="3" creationId="{8564049A-2B06-689B-2B07-678342977D8B}"/>
          </ac:spMkLst>
        </pc:spChg>
      </pc:sldChg>
      <pc:sldChg chg="modSp">
        <pc:chgData name="JASMONTAS Ričardas" userId="S::ricardas.jasmontas@lrs.lt::31db75b5-8d29-4818-809f-559e97a8d5f5" providerId="AD" clId="Web-{764067CE-606D-BA74-6E39-40B6A97052AE}" dt="2024-04-21T17:22:55.734" v="9" actId="20577"/>
        <pc:sldMkLst>
          <pc:docMk/>
          <pc:sldMk cId="1488692619" sldId="266"/>
        </pc:sldMkLst>
        <pc:spChg chg="mod">
          <ac:chgData name="JASMONTAS Ričardas" userId="S::ricardas.jasmontas@lrs.lt::31db75b5-8d29-4818-809f-559e97a8d5f5" providerId="AD" clId="Web-{764067CE-606D-BA74-6E39-40B6A97052AE}" dt="2024-04-21T17:22:55.734" v="9" actId="20577"/>
          <ac:spMkLst>
            <pc:docMk/>
            <pc:sldMk cId="1488692619" sldId="266"/>
            <ac:spMk id="3" creationId="{8564049A-2B06-689B-2B07-678342977D8B}"/>
          </ac:spMkLst>
        </pc:spChg>
      </pc:sldChg>
      <pc:sldChg chg="modSp">
        <pc:chgData name="JASMONTAS Ričardas" userId="S::ricardas.jasmontas@lrs.lt::31db75b5-8d29-4818-809f-559e97a8d5f5" providerId="AD" clId="Web-{764067CE-606D-BA74-6E39-40B6A97052AE}" dt="2024-04-21T17:22:49.453" v="8" actId="20577"/>
        <pc:sldMkLst>
          <pc:docMk/>
          <pc:sldMk cId="2508311792" sldId="267"/>
        </pc:sldMkLst>
        <pc:spChg chg="mod">
          <ac:chgData name="JASMONTAS Ričardas" userId="S::ricardas.jasmontas@lrs.lt::31db75b5-8d29-4818-809f-559e97a8d5f5" providerId="AD" clId="Web-{764067CE-606D-BA74-6E39-40B6A97052AE}" dt="2024-04-21T17:22:49.453" v="8" actId="20577"/>
          <ac:spMkLst>
            <pc:docMk/>
            <pc:sldMk cId="2508311792" sldId="267"/>
            <ac:spMk id="4" creationId="{00000000-0000-0000-0000-000000000000}"/>
          </ac:spMkLst>
        </pc:spChg>
      </pc:sldChg>
    </pc:docChg>
  </pc:docChgLst>
  <pc:docChgLst>
    <pc:chgData name="JASMONTAS Ričardas" userId="S::ricardas.jasmontas@lrs.lt::31db75b5-8d29-4818-809f-559e97a8d5f5" providerId="AD" clId="Web-{89B546A6-BB7B-05E2-D3BB-E20B572898C9}"/>
    <pc:docChg chg="modSld">
      <pc:chgData name="JASMONTAS Ričardas" userId="S::ricardas.jasmontas@lrs.lt::31db75b5-8d29-4818-809f-559e97a8d5f5" providerId="AD" clId="Web-{89B546A6-BB7B-05E2-D3BB-E20B572898C9}" dt="2024-04-21T12:23:18.341" v="132" actId="14100"/>
      <pc:docMkLst>
        <pc:docMk/>
      </pc:docMkLst>
      <pc:sldChg chg="modSp">
        <pc:chgData name="JASMONTAS Ričardas" userId="S::ricardas.jasmontas@lrs.lt::31db75b5-8d29-4818-809f-559e97a8d5f5" providerId="AD" clId="Web-{89B546A6-BB7B-05E2-D3BB-E20B572898C9}" dt="2024-04-21T12:22:44.262" v="130" actId="1076"/>
        <pc:sldMkLst>
          <pc:docMk/>
          <pc:sldMk cId="1488692619" sldId="266"/>
        </pc:sldMkLst>
        <pc:spChg chg="mod">
          <ac:chgData name="JASMONTAS Ričardas" userId="S::ricardas.jasmontas@lrs.lt::31db75b5-8d29-4818-809f-559e97a8d5f5" providerId="AD" clId="Web-{89B546A6-BB7B-05E2-D3BB-E20B572898C9}" dt="2024-04-21T12:22:23.667" v="128" actId="20577"/>
          <ac:spMkLst>
            <pc:docMk/>
            <pc:sldMk cId="1488692619" sldId="266"/>
            <ac:spMk id="2" creationId="{B86424D9-080B-67D2-2943-2391F6890DAD}"/>
          </ac:spMkLst>
        </pc:spChg>
        <pc:spChg chg="mod">
          <ac:chgData name="JASMONTAS Ričardas" userId="S::ricardas.jasmontas@lrs.lt::31db75b5-8d29-4818-809f-559e97a8d5f5" providerId="AD" clId="Web-{89B546A6-BB7B-05E2-D3BB-E20B572898C9}" dt="2024-04-21T12:22:44.262" v="130" actId="1076"/>
          <ac:spMkLst>
            <pc:docMk/>
            <pc:sldMk cId="1488692619" sldId="266"/>
            <ac:spMk id="5" creationId="{A69E452F-E9A5-ABFE-2FE8-7A87CFA3121B}"/>
          </ac:spMkLst>
        </pc:spChg>
      </pc:sldChg>
      <pc:sldChg chg="modSp">
        <pc:chgData name="JASMONTAS Ričardas" userId="S::ricardas.jasmontas@lrs.lt::31db75b5-8d29-4818-809f-559e97a8d5f5" providerId="AD" clId="Web-{89B546A6-BB7B-05E2-D3BB-E20B572898C9}" dt="2024-04-21T12:23:18.341" v="132" actId="14100"/>
        <pc:sldMkLst>
          <pc:docMk/>
          <pc:sldMk cId="2508311792" sldId="267"/>
        </pc:sldMkLst>
        <pc:spChg chg="mod">
          <ac:chgData name="JASMONTAS Ričardas" userId="S::ricardas.jasmontas@lrs.lt::31db75b5-8d29-4818-809f-559e97a8d5f5" providerId="AD" clId="Web-{89B546A6-BB7B-05E2-D3BB-E20B572898C9}" dt="2024-04-21T12:23:18.341" v="132" actId="14100"/>
          <ac:spMkLst>
            <pc:docMk/>
            <pc:sldMk cId="2508311792" sldId="267"/>
            <ac:spMk id="10" creationId="{00000000-0000-0000-0000-000000000000}"/>
          </ac:spMkLst>
        </pc:spChg>
      </pc:sldChg>
    </pc:docChg>
  </pc:docChgLst>
  <pc:docChgLst>
    <pc:chgData name="RADVINAUSKIENĖ Ilona" userId="S::ilona.radvinauskiene@lrs.lt::62509047-72cd-4d2e-a88d-0e8850fe1c83" providerId="AD" clId="Web-{6935698E-5A6E-33A1-AB34-DBE03F8EC3A5}"/>
    <pc:docChg chg="addSld modSld">
      <pc:chgData name="RADVINAUSKIENĖ Ilona" userId="S::ilona.radvinauskiene@lrs.lt::62509047-72cd-4d2e-a88d-0e8850fe1c83" providerId="AD" clId="Web-{6935698E-5A6E-33A1-AB34-DBE03F8EC3A5}" dt="2024-04-21T19:26:42.290" v="12"/>
      <pc:docMkLst>
        <pc:docMk/>
      </pc:docMkLst>
      <pc:sldChg chg="modSp">
        <pc:chgData name="RADVINAUSKIENĖ Ilona" userId="S::ilona.radvinauskiene@lrs.lt::62509047-72cd-4d2e-a88d-0e8850fe1c83" providerId="AD" clId="Web-{6935698E-5A6E-33A1-AB34-DBE03F8EC3A5}" dt="2024-04-21T19:26:40.868" v="11" actId="20577"/>
        <pc:sldMkLst>
          <pc:docMk/>
          <pc:sldMk cId="0" sldId="262"/>
        </pc:sldMkLst>
        <pc:spChg chg="mod">
          <ac:chgData name="RADVINAUSKIENĖ Ilona" userId="S::ilona.radvinauskiene@lrs.lt::62509047-72cd-4d2e-a88d-0e8850fe1c83" providerId="AD" clId="Web-{6935698E-5A6E-33A1-AB34-DBE03F8EC3A5}" dt="2024-04-21T19:26:40.868" v="11" actId="20577"/>
          <ac:spMkLst>
            <pc:docMk/>
            <pc:sldMk cId="0" sldId="262"/>
            <ac:spMk id="2" creationId="{B86424D9-080B-67D2-2943-2391F6890DAD}"/>
          </ac:spMkLst>
        </pc:spChg>
      </pc:sldChg>
      <pc:sldChg chg="modSp">
        <pc:chgData name="RADVINAUSKIENĖ Ilona" userId="S::ilona.radvinauskiene@lrs.lt::62509047-72cd-4d2e-a88d-0e8850fe1c83" providerId="AD" clId="Web-{6935698E-5A6E-33A1-AB34-DBE03F8EC3A5}" dt="2024-04-21T19:22:29.267" v="3" actId="20577"/>
        <pc:sldMkLst>
          <pc:docMk/>
          <pc:sldMk cId="1488692619" sldId="266"/>
        </pc:sldMkLst>
        <pc:spChg chg="mod">
          <ac:chgData name="RADVINAUSKIENĖ Ilona" userId="S::ilona.radvinauskiene@lrs.lt::62509047-72cd-4d2e-a88d-0e8850fe1c83" providerId="AD" clId="Web-{6935698E-5A6E-33A1-AB34-DBE03F8EC3A5}" dt="2024-04-21T19:22:29.267" v="3" actId="20577"/>
          <ac:spMkLst>
            <pc:docMk/>
            <pc:sldMk cId="1488692619" sldId="266"/>
            <ac:spMk id="2" creationId="{B86424D9-080B-67D2-2943-2391F6890DAD}"/>
          </ac:spMkLst>
        </pc:spChg>
      </pc:sldChg>
      <pc:sldChg chg="add replId">
        <pc:chgData name="RADVINAUSKIENĖ Ilona" userId="S::ilona.radvinauskiene@lrs.lt::62509047-72cd-4d2e-a88d-0e8850fe1c83" providerId="AD" clId="Web-{6935698E-5A6E-33A1-AB34-DBE03F8EC3A5}" dt="2024-04-21T19:26:42.290" v="12"/>
        <pc:sldMkLst>
          <pc:docMk/>
          <pc:sldMk cId="2133932551" sldId="269"/>
        </pc:sldMkLst>
      </pc:sldChg>
    </pc:docChg>
  </pc:docChgLst>
  <pc:docChgLst>
    <pc:chgData name="JASMONTAS Ričardas" userId="S::ricardas.jasmontas@lrs.lt::31db75b5-8d29-4818-809f-559e97a8d5f5" providerId="AD" clId="Web-{7232CA8C-B292-E4D4-A1B7-01586F5DAF6E}"/>
    <pc:docChg chg="mod modSld">
      <pc:chgData name="JASMONTAS Ričardas" userId="S::ricardas.jasmontas@lrs.lt::31db75b5-8d29-4818-809f-559e97a8d5f5" providerId="AD" clId="Web-{7232CA8C-B292-E4D4-A1B7-01586F5DAF6E}" dt="2024-04-23T06:33:35.509" v="18" actId="20577"/>
      <pc:docMkLst>
        <pc:docMk/>
      </pc:docMkLst>
      <pc:sldChg chg="modSp modCm">
        <pc:chgData name="JASMONTAS Ričardas" userId="S::ricardas.jasmontas@lrs.lt::31db75b5-8d29-4818-809f-559e97a8d5f5" providerId="AD" clId="Web-{7232CA8C-B292-E4D4-A1B7-01586F5DAF6E}" dt="2024-04-23T06:33:35.509" v="18" actId="20577"/>
        <pc:sldMkLst>
          <pc:docMk/>
          <pc:sldMk cId="1488692619" sldId="266"/>
        </pc:sldMkLst>
        <pc:spChg chg="mod">
          <ac:chgData name="JASMONTAS Ričardas" userId="S::ricardas.jasmontas@lrs.lt::31db75b5-8d29-4818-809f-559e97a8d5f5" providerId="AD" clId="Web-{7232CA8C-B292-E4D4-A1B7-01586F5DAF6E}" dt="2024-04-23T06:33:35.509" v="18" actId="20577"/>
          <ac:spMkLst>
            <pc:docMk/>
            <pc:sldMk cId="1488692619" sldId="266"/>
            <ac:spMk id="2" creationId="{B86424D9-080B-67D2-2943-2391F6890DA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ASMONTAS Ričardas" userId="S::ricardas.jasmontas@lrs.lt::31db75b5-8d29-4818-809f-559e97a8d5f5" providerId="AD" clId="Web-{7232CA8C-B292-E4D4-A1B7-01586F5DAF6E}" dt="2024-04-23T06:33:35.509" v="18" actId="20577"/>
              <pc2:cmMkLst xmlns:pc2="http://schemas.microsoft.com/office/powerpoint/2019/9/main/command">
                <pc:docMk/>
                <pc:sldMk cId="1488692619" sldId="266"/>
                <pc2:cmMk id="{ECDDFE9B-47C8-4792-8E73-73E75F4275DD}"/>
              </pc2:cmMkLst>
              <pc226:cmRplyChg chg="add">
                <pc226:chgData name="JASMONTAS Ričardas" userId="S::ricardas.jasmontas@lrs.lt::31db75b5-8d29-4818-809f-559e97a8d5f5" providerId="AD" clId="Web-{7232CA8C-B292-E4D4-A1B7-01586F5DAF6E}" dt="2024-04-23T06:25:23.617" v="2"/>
                <pc2:cmRplyMkLst xmlns:pc2="http://schemas.microsoft.com/office/powerpoint/2019/9/main/command">
                  <pc:docMk/>
                  <pc:sldMk cId="1488692619" sldId="266"/>
                  <pc2:cmMk id="{ECDDFE9B-47C8-4792-8E73-73E75F4275DD}"/>
                  <pc2:cmRplyMk id="{A877E99F-F506-4885-92C3-09A9BD6C96FC}"/>
                </pc2:cmRplyMkLst>
              </pc226:cmRplyChg>
            </pc226:cmChg>
            <pc226:cmChg xmlns:pc226="http://schemas.microsoft.com/office/powerpoint/2022/06/main/command" chg="mod">
              <pc226:chgData name="JASMONTAS Ričardas" userId="S::ricardas.jasmontas@lrs.lt::31db75b5-8d29-4818-809f-559e97a8d5f5" providerId="AD" clId="Web-{7232CA8C-B292-E4D4-A1B7-01586F5DAF6E}" dt="2024-04-23T06:33:35.509" v="18" actId="20577"/>
              <pc2:cmMkLst xmlns:pc2="http://schemas.microsoft.com/office/powerpoint/2019/9/main/command">
                <pc:docMk/>
                <pc:sldMk cId="1488692619" sldId="266"/>
                <pc2:cmMk id="{1E6D77D3-76D3-48CC-B62F-A3E3D0E4076A}"/>
              </pc2:cmMkLst>
              <pc226:cmRplyChg chg="add">
                <pc226:chgData name="JASMONTAS Ričardas" userId="S::ricardas.jasmontas@lrs.lt::31db75b5-8d29-4818-809f-559e97a8d5f5" providerId="AD" clId="Web-{7232CA8C-B292-E4D4-A1B7-01586F5DAF6E}" dt="2024-04-23T06:22:57.924" v="1"/>
                <pc2:cmRplyMkLst xmlns:pc2="http://schemas.microsoft.com/office/powerpoint/2019/9/main/command">
                  <pc:docMk/>
                  <pc:sldMk cId="1488692619" sldId="266"/>
                  <pc2:cmMk id="{1E6D77D3-76D3-48CC-B62F-A3E3D0E4076A}"/>
                  <pc2:cmRplyMk id="{1898D403-11D3-4E93-A4D4-AD1EB16703B9}"/>
                </pc2:cmRplyMkLst>
              </pc226:cmRplyChg>
            </pc226:cmChg>
          </p:ext>
        </pc:extLst>
      </pc:sldChg>
      <pc:sldChg chg="modCm">
        <pc:chgData name="JASMONTAS Ričardas" userId="S::ricardas.jasmontas@lrs.lt::31db75b5-8d29-4818-809f-559e97a8d5f5" providerId="AD" clId="Web-{7232CA8C-B292-E4D4-A1B7-01586F5DAF6E}" dt="2024-04-23T06:29:16.625" v="4"/>
        <pc:sldMkLst>
          <pc:docMk/>
          <pc:sldMk cId="2508311792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JASMONTAS Ričardas" userId="S::ricardas.jasmontas@lrs.lt::31db75b5-8d29-4818-809f-559e97a8d5f5" providerId="AD" clId="Web-{7232CA8C-B292-E4D4-A1B7-01586F5DAF6E}" dt="2024-04-23T06:29:16.625" v="4"/>
              <pc2:cmMkLst xmlns:pc2="http://schemas.microsoft.com/office/powerpoint/2019/9/main/command">
                <pc:docMk/>
                <pc:sldMk cId="2508311792" sldId="267"/>
                <pc2:cmMk id="{0E5930A1-92E5-4512-B4A0-52228D3A8840}"/>
              </pc2:cmMkLst>
              <pc226:cmRplyChg chg="add">
                <pc226:chgData name="JASMONTAS Ričardas" userId="S::ricardas.jasmontas@lrs.lt::31db75b5-8d29-4818-809f-559e97a8d5f5" providerId="AD" clId="Web-{7232CA8C-B292-E4D4-A1B7-01586F5DAF6E}" dt="2024-04-23T06:29:16.625" v="4"/>
                <pc2:cmRplyMkLst xmlns:pc2="http://schemas.microsoft.com/office/powerpoint/2019/9/main/command">
                  <pc:docMk/>
                  <pc:sldMk cId="2508311792" sldId="267"/>
                  <pc2:cmMk id="{0E5930A1-92E5-4512-B4A0-52228D3A8840}"/>
                  <pc2:cmRplyMk id="{2FF1474D-515B-4C6B-8A27-02B5A5FE7E0C}"/>
                </pc2:cmRplyMkLst>
              </pc226:cmRplyChg>
            </pc226:cmChg>
          </p:ext>
        </pc:extLst>
      </pc:sldChg>
      <pc:sldChg chg="modCm">
        <pc:chgData name="JASMONTAS Ričardas" userId="S::ricardas.jasmontas@lrs.lt::31db75b5-8d29-4818-809f-559e97a8d5f5" providerId="AD" clId="Web-{7232CA8C-B292-E4D4-A1B7-01586F5DAF6E}" dt="2024-04-23T06:26:36.010" v="3"/>
        <pc:sldMkLst>
          <pc:docMk/>
          <pc:sldMk cId="702466783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JASMONTAS Ričardas" userId="S::ricardas.jasmontas@lrs.lt::31db75b5-8d29-4818-809f-559e97a8d5f5" providerId="AD" clId="Web-{7232CA8C-B292-E4D4-A1B7-01586F5DAF6E}" dt="2024-04-23T06:26:36.010" v="3"/>
              <pc2:cmMkLst xmlns:pc2="http://schemas.microsoft.com/office/powerpoint/2019/9/main/command">
                <pc:docMk/>
                <pc:sldMk cId="702466783" sldId="268"/>
                <pc2:cmMk id="{04EA21F7-45B7-4253-BAF0-3195A05559E7}"/>
              </pc2:cmMkLst>
              <pc226:cmRplyChg chg="add">
                <pc226:chgData name="JASMONTAS Ričardas" userId="S::ricardas.jasmontas@lrs.lt::31db75b5-8d29-4818-809f-559e97a8d5f5" providerId="AD" clId="Web-{7232CA8C-B292-E4D4-A1B7-01586F5DAF6E}" dt="2024-04-23T06:26:36.010" v="3"/>
                <pc2:cmRplyMkLst xmlns:pc2="http://schemas.microsoft.com/office/powerpoint/2019/9/main/command">
                  <pc:docMk/>
                  <pc:sldMk cId="702466783" sldId="268"/>
                  <pc2:cmMk id="{04EA21F7-45B7-4253-BAF0-3195A05559E7}"/>
                  <pc2:cmRplyMk id="{BF1ABB64-69C1-4615-B300-20EE8542D6F1}"/>
                </pc2:cmRplyMkLst>
              </pc226:cmRplyChg>
            </pc226:cmChg>
          </p:ext>
        </pc:extLst>
      </pc:sldChg>
    </pc:docChg>
  </pc:docChgLst>
  <pc:docChgLst>
    <pc:chgData name="SERVETKIENĖ Vaida" userId="S::vaida.servetkiene@lrs.lt::cbe7d232-46a0-4312-a5d3-e6674fa6416e" providerId="AD" clId="Web-{2FECF243-8FC9-530A-2033-C2F3A7D08C67}"/>
    <pc:docChg chg="mod modSld">
      <pc:chgData name="SERVETKIENĖ Vaida" userId="S::vaida.servetkiene@lrs.lt::cbe7d232-46a0-4312-a5d3-e6674fa6416e" providerId="AD" clId="Web-{2FECF243-8FC9-530A-2033-C2F3A7D08C67}" dt="2024-04-23T05:57:55.666" v="152"/>
      <pc:docMkLst>
        <pc:docMk/>
      </pc:docMkLst>
      <pc:sldChg chg="modSp addCm">
        <pc:chgData name="SERVETKIENĖ Vaida" userId="S::vaida.servetkiene@lrs.lt::cbe7d232-46a0-4312-a5d3-e6674fa6416e" providerId="AD" clId="Web-{2FECF243-8FC9-530A-2033-C2F3A7D08C67}" dt="2024-04-23T05:55:32.617" v="150" actId="20577"/>
        <pc:sldMkLst>
          <pc:docMk/>
          <pc:sldMk cId="1488692619" sldId="266"/>
        </pc:sldMkLst>
        <pc:spChg chg="mod">
          <ac:chgData name="SERVETKIENĖ Vaida" userId="S::vaida.servetkiene@lrs.lt::cbe7d232-46a0-4312-a5d3-e6674fa6416e" providerId="AD" clId="Web-{2FECF243-8FC9-530A-2033-C2F3A7D08C67}" dt="2024-04-23T05:55:32.617" v="150" actId="20577"/>
          <ac:spMkLst>
            <pc:docMk/>
            <pc:sldMk cId="1488692619" sldId="266"/>
            <ac:spMk id="2" creationId="{B86424D9-080B-67D2-2943-2391F6890DA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ERVETKIENĖ Vaida" userId="S::vaida.servetkiene@lrs.lt::cbe7d232-46a0-4312-a5d3-e6674fa6416e" providerId="AD" clId="Web-{2FECF243-8FC9-530A-2033-C2F3A7D08C67}" dt="2024-04-23T05:54:42.553" v="148"/>
              <pc2:cmMkLst xmlns:pc2="http://schemas.microsoft.com/office/powerpoint/2019/9/main/command">
                <pc:docMk/>
                <pc:sldMk cId="1488692619" sldId="266"/>
                <pc2:cmMk id="{ECDDFE9B-47C8-4792-8E73-73E75F4275DD}"/>
              </pc2:cmMkLst>
            </pc226:cmChg>
            <pc226:cmChg xmlns:pc226="http://schemas.microsoft.com/office/powerpoint/2022/06/main/command" chg="add">
              <pc226:chgData name="SERVETKIENĖ Vaida" userId="S::vaida.servetkiene@lrs.lt::cbe7d232-46a0-4312-a5d3-e6674fa6416e" providerId="AD" clId="Web-{2FECF243-8FC9-530A-2033-C2F3A7D08C67}" dt="2024-04-23T05:55:28.023" v="149"/>
              <pc2:cmMkLst xmlns:pc2="http://schemas.microsoft.com/office/powerpoint/2019/9/main/command">
                <pc:docMk/>
                <pc:sldMk cId="1488692619" sldId="266"/>
                <pc2:cmMk id="{1E6D77D3-76D3-48CC-B62F-A3E3D0E4076A}"/>
              </pc2:cmMkLst>
            </pc226:cmChg>
          </p:ext>
        </pc:extLst>
      </pc:sldChg>
      <pc:sldChg chg="addCm">
        <pc:chgData name="SERVETKIENĖ Vaida" userId="S::vaida.servetkiene@lrs.lt::cbe7d232-46a0-4312-a5d3-e6674fa6416e" providerId="AD" clId="Web-{2FECF243-8FC9-530A-2033-C2F3A7D08C67}" dt="2024-04-23T05:57:55.666" v="152"/>
        <pc:sldMkLst>
          <pc:docMk/>
          <pc:sldMk cId="2508311792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ERVETKIENĖ Vaida" userId="S::vaida.servetkiene@lrs.lt::cbe7d232-46a0-4312-a5d3-e6674fa6416e" providerId="AD" clId="Web-{2FECF243-8FC9-530A-2033-C2F3A7D08C67}" dt="2024-04-23T05:57:55.666" v="152"/>
              <pc2:cmMkLst xmlns:pc2="http://schemas.microsoft.com/office/powerpoint/2019/9/main/command">
                <pc:docMk/>
                <pc:sldMk cId="2508311792" sldId="267"/>
                <pc2:cmMk id="{0E5930A1-92E5-4512-B4A0-52228D3A8840}"/>
              </pc2:cmMkLst>
            </pc226:cmChg>
          </p:ext>
        </pc:extLst>
      </pc:sldChg>
      <pc:sldChg chg="modSp addCm">
        <pc:chgData name="SERVETKIENĖ Vaida" userId="S::vaida.servetkiene@lrs.lt::cbe7d232-46a0-4312-a5d3-e6674fa6416e" providerId="AD" clId="Web-{2FECF243-8FC9-530A-2033-C2F3A7D08C67}" dt="2024-04-23T05:56:19.961" v="151"/>
        <pc:sldMkLst>
          <pc:docMk/>
          <pc:sldMk cId="702466783" sldId="268"/>
        </pc:sldMkLst>
        <pc:spChg chg="mod">
          <ac:chgData name="SERVETKIENĖ Vaida" userId="S::vaida.servetkiene@lrs.lt::cbe7d232-46a0-4312-a5d3-e6674fa6416e" providerId="AD" clId="Web-{2FECF243-8FC9-530A-2033-C2F3A7D08C67}" dt="2024-04-23T05:48:49.469" v="55" actId="20577"/>
          <ac:spMkLst>
            <pc:docMk/>
            <pc:sldMk cId="702466783" sldId="268"/>
            <ac:spMk id="4" creationId="{00000000-0000-0000-0000-00000000000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ERVETKIENĖ Vaida" userId="S::vaida.servetkiene@lrs.lt::cbe7d232-46a0-4312-a5d3-e6674fa6416e" providerId="AD" clId="Web-{2FECF243-8FC9-530A-2033-C2F3A7D08C67}" dt="2024-04-23T05:56:19.961" v="151"/>
              <pc2:cmMkLst xmlns:pc2="http://schemas.microsoft.com/office/powerpoint/2019/9/main/command">
                <pc:docMk/>
                <pc:sldMk cId="702466783" sldId="268"/>
                <pc2:cmMk id="{04EA21F7-45B7-4253-BAF0-3195A05559E7}"/>
              </pc2:cmMkLst>
            </pc226:cmChg>
          </p:ext>
        </pc:extLst>
      </pc:sldChg>
    </pc:docChg>
  </pc:docChgLst>
  <pc:docChgLst>
    <pc:chgData name="RADVINAUSKIENĖ Ilona" userId="S::ilona.radvinauskiene@lrs.lt::62509047-72cd-4d2e-a88d-0e8850fe1c83" providerId="AD" clId="Web-{678FE72B-B037-C3D0-DE13-10DFC0267992}"/>
    <pc:docChg chg="modSld">
      <pc:chgData name="RADVINAUSKIENĖ Ilona" userId="S::ilona.radvinauskiene@lrs.lt::62509047-72cd-4d2e-a88d-0e8850fe1c83" providerId="AD" clId="Web-{678FE72B-B037-C3D0-DE13-10DFC0267992}" dt="2024-04-23T09:06:00.129" v="10" actId="20577"/>
      <pc:docMkLst>
        <pc:docMk/>
      </pc:docMkLst>
      <pc:sldChg chg="modSp modCm">
        <pc:chgData name="RADVINAUSKIENĖ Ilona" userId="S::ilona.radvinauskiene@lrs.lt::62509047-72cd-4d2e-a88d-0e8850fe1c83" providerId="AD" clId="Web-{678FE72B-B037-C3D0-DE13-10DFC0267992}" dt="2024-04-23T09:06:00.129" v="10" actId="20577"/>
        <pc:sldMkLst>
          <pc:docMk/>
          <pc:sldMk cId="1488692619" sldId="266"/>
        </pc:sldMkLst>
        <pc:spChg chg="mod">
          <ac:chgData name="RADVINAUSKIENĖ Ilona" userId="S::ilona.radvinauskiene@lrs.lt::62509047-72cd-4d2e-a88d-0e8850fe1c83" providerId="AD" clId="Web-{678FE72B-B037-C3D0-DE13-10DFC0267992}" dt="2024-04-23T09:06:00.129" v="10" actId="20577"/>
          <ac:spMkLst>
            <pc:docMk/>
            <pc:sldMk cId="1488692619" sldId="266"/>
            <ac:spMk id="2" creationId="{B86424D9-080B-67D2-2943-2391F6890DAD}"/>
          </ac:spMkLst>
        </pc:spChg>
        <pc:spChg chg="mod">
          <ac:chgData name="RADVINAUSKIENĖ Ilona" userId="S::ilona.radvinauskiene@lrs.lt::62509047-72cd-4d2e-a88d-0e8850fe1c83" providerId="AD" clId="Web-{678FE72B-B037-C3D0-DE13-10DFC0267992}" dt="2024-04-23T08:52:42.465" v="0" actId="20577"/>
          <ac:spMkLst>
            <pc:docMk/>
            <pc:sldMk cId="1488692619" sldId="266"/>
            <ac:spMk id="3" creationId="{8564049A-2B06-689B-2B07-678342977D8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ADVINAUSKIENĖ Ilona" userId="S::ilona.radvinauskiene@lrs.lt::62509047-72cd-4d2e-a88d-0e8850fe1c83" providerId="AD" clId="Web-{678FE72B-B037-C3D0-DE13-10DFC0267992}" dt="2024-04-23T09:06:00.129" v="10" actId="20577"/>
              <pc2:cmMkLst xmlns:pc2="http://schemas.microsoft.com/office/powerpoint/2019/9/main/command">
                <pc:docMk/>
                <pc:sldMk cId="1488692619" sldId="266"/>
                <pc2:cmMk id="{ECDDFE9B-47C8-4792-8E73-73E75F4275DD}"/>
              </pc2:cmMkLst>
            </pc226:cmChg>
            <pc226:cmChg xmlns:pc226="http://schemas.microsoft.com/office/powerpoint/2022/06/main/command" chg="mod">
              <pc226:chgData name="RADVINAUSKIENĖ Ilona" userId="S::ilona.radvinauskiene@lrs.lt::62509047-72cd-4d2e-a88d-0e8850fe1c83" providerId="AD" clId="Web-{678FE72B-B037-C3D0-DE13-10DFC0267992}" dt="2024-04-23T09:06:00.129" v="10" actId="20577"/>
              <pc2:cmMkLst xmlns:pc2="http://schemas.microsoft.com/office/powerpoint/2019/9/main/command">
                <pc:docMk/>
                <pc:sldMk cId="1488692619" sldId="266"/>
                <pc2:cmMk id="{1E6D77D3-76D3-48CC-B62F-A3E3D0E4076A}"/>
              </pc2:cmMkLst>
            </pc226:cmChg>
          </p:ext>
        </pc:extLst>
      </pc:sldChg>
    </pc:docChg>
  </pc:docChgLst>
  <pc:docChgLst>
    <pc:chgData name="RADVINAUSKIENĖ Ilona" userId="S::ilona.radvinauskiene@lrs.lt::62509047-72cd-4d2e-a88d-0e8850fe1c83" providerId="AD" clId="Web-{59A1EA8A-A152-952F-F1DD-7966FBD752C0}"/>
    <pc:docChg chg="modSld">
      <pc:chgData name="RADVINAUSKIENĖ Ilona" userId="S::ilona.radvinauskiene@lrs.lt::62509047-72cd-4d2e-a88d-0e8850fe1c83" providerId="AD" clId="Web-{59A1EA8A-A152-952F-F1DD-7966FBD752C0}" dt="2024-04-23T09:09:48.451" v="103" actId="20577"/>
      <pc:docMkLst>
        <pc:docMk/>
      </pc:docMkLst>
      <pc:sldChg chg="modSp modCm">
        <pc:chgData name="RADVINAUSKIENĖ Ilona" userId="S::ilona.radvinauskiene@lrs.lt::62509047-72cd-4d2e-a88d-0e8850fe1c83" providerId="AD" clId="Web-{59A1EA8A-A152-952F-F1DD-7966FBD752C0}" dt="2024-04-23T09:09:48.451" v="103" actId="20577"/>
        <pc:sldMkLst>
          <pc:docMk/>
          <pc:sldMk cId="1488692619" sldId="266"/>
        </pc:sldMkLst>
        <pc:spChg chg="mod">
          <ac:chgData name="RADVINAUSKIENĖ Ilona" userId="S::ilona.radvinauskiene@lrs.lt::62509047-72cd-4d2e-a88d-0e8850fe1c83" providerId="AD" clId="Web-{59A1EA8A-A152-952F-F1DD-7966FBD752C0}" dt="2024-04-23T09:09:48.451" v="103" actId="20577"/>
          <ac:spMkLst>
            <pc:docMk/>
            <pc:sldMk cId="1488692619" sldId="266"/>
            <ac:spMk id="2" creationId="{B86424D9-080B-67D2-2943-2391F6890DA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ADVINAUSKIENĖ Ilona" userId="S::ilona.radvinauskiene@lrs.lt::62509047-72cd-4d2e-a88d-0e8850fe1c83" providerId="AD" clId="Web-{59A1EA8A-A152-952F-F1DD-7966FBD752C0}" dt="2024-04-23T09:09:48.451" v="102" actId="20577"/>
              <pc2:cmMkLst xmlns:pc2="http://schemas.microsoft.com/office/powerpoint/2019/9/main/command">
                <pc:docMk/>
                <pc:sldMk cId="1488692619" sldId="266"/>
                <pc2:cmMk id="{ECDDFE9B-47C8-4792-8E73-73E75F4275DD}"/>
              </pc2:cmMkLst>
            </pc226:cmChg>
            <pc226:cmChg xmlns:pc226="http://schemas.microsoft.com/office/powerpoint/2022/06/main/command" chg="mod">
              <pc226:chgData name="RADVINAUSKIENĖ Ilona" userId="S::ilona.radvinauskiene@lrs.lt::62509047-72cd-4d2e-a88d-0e8850fe1c83" providerId="AD" clId="Web-{59A1EA8A-A152-952F-F1DD-7966FBD752C0}" dt="2024-04-23T09:09:48.451" v="102" actId="20577"/>
              <pc2:cmMkLst xmlns:pc2="http://schemas.microsoft.com/office/powerpoint/2019/9/main/command">
                <pc:docMk/>
                <pc:sldMk cId="1488692619" sldId="266"/>
                <pc2:cmMk id="{1E6D77D3-76D3-48CC-B62F-A3E3D0E4076A}"/>
              </pc2:cmMkLst>
            </pc226:cmChg>
          </p:ext>
        </pc:extLst>
      </pc:sldChg>
    </pc:docChg>
  </pc:docChgLst>
  <pc:docChgLst>
    <pc:chgData name="RADVINAUSKIENĖ Ilona" userId="S::ilona.radvinauskiene@lrs.lt::62509047-72cd-4d2e-a88d-0e8850fe1c83" providerId="AD" clId="Web-{494A3E50-391B-FD67-02F9-1C584377E8C7}"/>
    <pc:docChg chg="addSld modSld">
      <pc:chgData name="RADVINAUSKIENĖ Ilona" userId="S::ilona.radvinauskiene@lrs.lt::62509047-72cd-4d2e-a88d-0e8850fe1c83" providerId="AD" clId="Web-{494A3E50-391B-FD67-02F9-1C584377E8C7}" dt="2024-04-21T08:59:02.187" v="50" actId="20577"/>
      <pc:docMkLst>
        <pc:docMk/>
      </pc:docMkLst>
      <pc:sldChg chg="addSp delSp modSp add replId">
        <pc:chgData name="RADVINAUSKIENĖ Ilona" userId="S::ilona.radvinauskiene@lrs.lt::62509047-72cd-4d2e-a88d-0e8850fe1c83" providerId="AD" clId="Web-{494A3E50-391B-FD67-02F9-1C584377E8C7}" dt="2024-04-21T08:59:02.187" v="50" actId="20577"/>
        <pc:sldMkLst>
          <pc:docMk/>
          <pc:sldMk cId="702466783" sldId="268"/>
        </pc:sldMkLst>
        <pc:spChg chg="add mod">
          <ac:chgData name="RADVINAUSKIENĖ Ilona" userId="S::ilona.radvinauskiene@lrs.lt::62509047-72cd-4d2e-a88d-0e8850fe1c83" providerId="AD" clId="Web-{494A3E50-391B-FD67-02F9-1C584377E8C7}" dt="2024-04-21T08:59:02.187" v="50" actId="20577"/>
          <ac:spMkLst>
            <pc:docMk/>
            <pc:sldMk cId="702466783" sldId="268"/>
            <ac:spMk id="3" creationId="{C4F39E7B-6555-8298-80F9-C6FA6A816139}"/>
          </ac:spMkLst>
        </pc:spChg>
        <pc:spChg chg="mod">
          <ac:chgData name="RADVINAUSKIENĖ Ilona" userId="S::ilona.radvinauskiene@lrs.lt::62509047-72cd-4d2e-a88d-0e8850fe1c83" providerId="AD" clId="Web-{494A3E50-391B-FD67-02F9-1C584377E8C7}" dt="2024-04-21T08:58:17.373" v="44" actId="20577"/>
          <ac:spMkLst>
            <pc:docMk/>
            <pc:sldMk cId="702466783" sldId="268"/>
            <ac:spMk id="4" creationId="{00000000-0000-0000-0000-000000000000}"/>
          </ac:spMkLst>
        </pc:spChg>
        <pc:spChg chg="del mod">
          <ac:chgData name="RADVINAUSKIENĖ Ilona" userId="S::ilona.radvinauskiene@lrs.lt::62509047-72cd-4d2e-a88d-0e8850fe1c83" providerId="AD" clId="Web-{494A3E50-391B-FD67-02F9-1C584377E8C7}" dt="2024-04-21T08:58:39.936" v="49"/>
          <ac:spMkLst>
            <pc:docMk/>
            <pc:sldMk cId="702466783" sldId="268"/>
            <ac:spMk id="10" creationId="{00000000-0000-0000-0000-000000000000}"/>
          </ac:spMkLst>
        </pc:spChg>
        <pc:graphicFrameChg chg="del">
          <ac:chgData name="RADVINAUSKIENĖ Ilona" userId="S::ilona.radvinauskiene@lrs.lt::62509047-72cd-4d2e-a88d-0e8850fe1c83" providerId="AD" clId="Web-{494A3E50-391B-FD67-02F9-1C584377E8C7}" dt="2024-04-21T08:58:27.030" v="45"/>
          <ac:graphicFrameMkLst>
            <pc:docMk/>
            <pc:sldMk cId="702466783" sldId="268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lt-LT" dirty="0"/>
              <a:t>Darbo užmokesčio fondas, </a:t>
            </a:r>
            <a:r>
              <a:rPr lang="lt-LT" dirty="0" smtClean="0"/>
              <a:t>mln. </a:t>
            </a:r>
            <a:r>
              <a:rPr lang="lt-LT" dirty="0" err="1"/>
              <a:t>Eur</a:t>
            </a:r>
            <a:endParaRPr lang="lt-L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Lapas1!$E$1</c:f>
              <c:strCache>
                <c:ptCount val="1"/>
                <c:pt idx="0">
                  <c:v>Įstatymu nepatvirtintas DUF</c:v>
                </c:pt>
              </c:strCache>
            </c:strRef>
          </c:tx>
          <c:spPr>
            <a:solidFill>
              <a:srgbClr val="22743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2025 m.</c:v>
                </c:pt>
                <c:pt idx="1">
                  <c:v>2026 m.</c:v>
                </c:pt>
                <c:pt idx="2">
                  <c:v>2027 m.</c:v>
                </c:pt>
                <c:pt idx="3">
                  <c:v>2028 m.</c:v>
                </c:pt>
              </c:strCache>
            </c:strRef>
          </c:cat>
          <c:val>
            <c:numRef>
              <c:f>Lapas1!$E$2:$E$5</c:f>
              <c:numCache>
                <c:formatCode>General</c:formatCode>
                <c:ptCount val="4"/>
                <c:pt idx="3" formatCode="0.00">
                  <c:v>37.823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E2-43D7-8F06-A20D90C0EB88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DUF bazė</c:v>
                </c:pt>
              </c:strCache>
            </c:strRef>
          </c:tx>
          <c:spPr>
            <a:solidFill>
              <a:srgbClr val="22743B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CB2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3E2-43D7-8F06-A20D90C0EB88}"/>
              </c:ext>
            </c:extLst>
          </c:dPt>
          <c:dPt>
            <c:idx val="1"/>
            <c:invertIfNegative val="0"/>
            <c:bubble3D val="0"/>
            <c:spPr>
              <a:solidFill>
                <a:srgbClr val="FCB2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3E2-43D7-8F06-A20D90C0EB88}"/>
              </c:ext>
            </c:extLst>
          </c:dPt>
          <c:dPt>
            <c:idx val="2"/>
            <c:invertIfNegative val="0"/>
            <c:bubble3D val="0"/>
            <c:spPr>
              <a:solidFill>
                <a:srgbClr val="FCB2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3E2-43D7-8F06-A20D90C0EB8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2025 m.</c:v>
                </c:pt>
                <c:pt idx="1">
                  <c:v>2026 m.</c:v>
                </c:pt>
                <c:pt idx="2">
                  <c:v>2027 m.</c:v>
                </c:pt>
                <c:pt idx="3">
                  <c:v>2028 m.</c:v>
                </c:pt>
              </c:strCache>
            </c:strRef>
          </c:cat>
          <c:val>
            <c:numRef>
              <c:f>Lapas1!$C$2:$C$5</c:f>
              <c:numCache>
                <c:formatCode>0.00</c:formatCode>
                <c:ptCount val="4"/>
                <c:pt idx="0">
                  <c:v>37.146000000000001</c:v>
                </c:pt>
                <c:pt idx="1">
                  <c:v>37.502000000000002</c:v>
                </c:pt>
                <c:pt idx="2">
                  <c:v>37.823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3E2-43D7-8F06-A20D90C0EB88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DUF papildomi poreikiai </c:v>
                </c:pt>
              </c:strCache>
            </c:strRef>
          </c:tx>
          <c:spPr>
            <a:solidFill>
              <a:srgbClr val="BD0209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3E2-43D7-8F06-A20D90C0EB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2025 m.</c:v>
                </c:pt>
                <c:pt idx="1">
                  <c:v>2026 m.</c:v>
                </c:pt>
                <c:pt idx="2">
                  <c:v>2027 m.</c:v>
                </c:pt>
                <c:pt idx="3">
                  <c:v>2028 m.</c:v>
                </c:pt>
              </c:strCache>
            </c:strRef>
          </c:cat>
          <c:val>
            <c:numRef>
              <c:f>Lapas1!$D$2:$D$5</c:f>
              <c:numCache>
                <c:formatCode>0.00</c:formatCode>
                <c:ptCount val="4"/>
                <c:pt idx="0">
                  <c:v>0</c:v>
                </c:pt>
                <c:pt idx="1">
                  <c:v>2.3610000000000002</c:v>
                </c:pt>
                <c:pt idx="2">
                  <c:v>3.044</c:v>
                </c:pt>
                <c:pt idx="3">
                  <c:v>4.1719999999999997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3E2-43D7-8F06-A20D90C0EB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0380728"/>
        <c:axId val="400383352"/>
      </c:barChart>
      <c:catAx>
        <c:axId val="400380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lt-LT"/>
          </a:p>
        </c:txPr>
        <c:crossAx val="400383352"/>
        <c:crosses val="autoZero"/>
        <c:auto val="1"/>
        <c:lblAlgn val="ctr"/>
        <c:lblOffset val="100"/>
        <c:noMultiLvlLbl val="0"/>
      </c:catAx>
      <c:valAx>
        <c:axId val="400383352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lt-LT"/>
          </a:p>
        </c:txPr>
        <c:crossAx val="400380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Times New Roman" panose="02020603050405020304" pitchFamily="18" charset="0"/>
        </a:defRPr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Įstatymu patvirtinti asignavimai</c:v>
                </c:pt>
              </c:strCache>
            </c:strRef>
          </c:tx>
          <c:spPr>
            <a:solidFill>
              <a:srgbClr val="FCB2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C28-4E5C-9FD7-EF43821A577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5D4-4405-AA83-F3817D6AB605}"/>
              </c:ext>
            </c:extLst>
          </c:dPt>
          <c:dLbls>
            <c:dLbl>
              <c:idx val="0"/>
              <c:numFmt formatCode="#,##0.0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C28-4E5C-9FD7-EF43821A577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5D4-4405-AA83-F3817D6AB6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2025 m.</c:v>
                </c:pt>
                <c:pt idx="1">
                  <c:v>2026 m.</c:v>
                </c:pt>
                <c:pt idx="2">
                  <c:v>2027 m.</c:v>
                </c:pt>
                <c:pt idx="3">
                  <c:v>2028 m.</c:v>
                </c:pt>
              </c:strCache>
            </c:strRef>
          </c:cat>
          <c:val>
            <c:numRef>
              <c:f>Lapas1!$B$2:$B$5</c:f>
              <c:numCache>
                <c:formatCode>#\ ##0.000</c:formatCode>
                <c:ptCount val="4"/>
                <c:pt idx="0">
                  <c:v>54.268999999999998</c:v>
                </c:pt>
                <c:pt idx="1">
                  <c:v>57.158999999999999</c:v>
                </c:pt>
                <c:pt idx="2">
                  <c:v>56.213000000000001</c:v>
                </c:pt>
                <c:pt idx="3">
                  <c:v>56.213000000000001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5C-4ECD-B1BE-52F76B5F1E87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Papildomų asignavimų  poreikis</c:v>
                </c:pt>
              </c:strCache>
            </c:strRef>
          </c:tx>
          <c:spPr>
            <a:solidFill>
              <a:srgbClr val="BD0209"/>
            </a:solidFill>
            <a:ln>
              <a:noFill/>
            </a:ln>
            <a:effectLst/>
          </c:spPr>
          <c:invertIfNegative val="0"/>
          <c:dLbls>
            <c:dLbl>
              <c:idx val="3"/>
              <c:numFmt formatCode="#,##0.0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158D-49D8-BCC3-9F74325666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2025 m.</c:v>
                </c:pt>
                <c:pt idx="1">
                  <c:v>2026 m.</c:v>
                </c:pt>
                <c:pt idx="2">
                  <c:v>2027 m.</c:v>
                </c:pt>
                <c:pt idx="3">
                  <c:v>2028 m.</c:v>
                </c:pt>
              </c:strCache>
            </c:strRef>
          </c:cat>
          <c:val>
            <c:numRef>
              <c:f>Lapas1!$C$2:$C$5</c:f>
              <c:numCache>
                <c:formatCode>0.000</c:formatCode>
                <c:ptCount val="4"/>
                <c:pt idx="1">
                  <c:v>10.317</c:v>
                </c:pt>
                <c:pt idx="2">
                  <c:v>9.3759999999999994</c:v>
                </c:pt>
                <c:pt idx="3">
                  <c:v>18.454999999999998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5C-4ECD-B1BE-52F76B5F1E87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Nepatvirtintos įstatymu bazėje (2027 metų lygmuo) esančios lėšos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Lapas1!$A$2:$A$5</c:f>
              <c:strCache>
                <c:ptCount val="4"/>
                <c:pt idx="0">
                  <c:v>2025 m.</c:v>
                </c:pt>
                <c:pt idx="1">
                  <c:v>2026 m.</c:v>
                </c:pt>
                <c:pt idx="2">
                  <c:v>2027 m.</c:v>
                </c:pt>
                <c:pt idx="3">
                  <c:v>2028 m.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5-85D4-4405-AA83-F3817D6AB60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3780872"/>
        <c:axId val="263785184"/>
      </c:barChart>
      <c:catAx>
        <c:axId val="263780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263785184"/>
        <c:crosses val="autoZero"/>
        <c:auto val="1"/>
        <c:lblAlgn val="ctr"/>
        <c:lblOffset val="100"/>
        <c:noMultiLvlLbl val="0"/>
      </c:catAx>
      <c:valAx>
        <c:axId val="263785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63780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9602843138455803E-3"/>
          <c:y val="0.89503890179772816"/>
          <c:w val="0.98607933641617906"/>
          <c:h val="8.7088064262469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0A_58BBA58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CDDFE9B-47C8-4792-8E73-73E75F4275DD}" authorId="{7629853F-7D1F-5084-49E7-A4F775FF0A2E}" created="2024-04-23T05:54:42.55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488692619" sldId="266"/>
      <ac:spMk id="2" creationId="{B86424D9-080B-67D2-2943-2391F6890DAD}"/>
      <ac:txMk cp="589" len="24">
        <ac:context len="1399" hash="4069925233"/>
      </ac:txMk>
    </ac:txMkLst>
    <p188:pos x="4211594" y="3047999"/>
    <p188:replyLst>
      <p188:reply id="{A877E99F-F506-4885-92C3-09A9BD6C96FC}" authorId="{2B45C0B7-3EFC-6C2B-4196-651375BDE173}" created="2024-04-23T06:25:23.617">
        <p188:txBody>
          <a:bodyPr/>
          <a:lstStyle/>
          <a:p>
            <a:r>
              <a:rPr lang="en-US"/>
              <a:t>100 tūkst. iš savų lėšų skirsime, o dar 100 tūkst. prašome Finmino. Jei finminas neskirs, tuomet iš turimų asignavimų išsinuomosime 6-8 auttomobilius, o jei skirts, tuomet +6-8 papildomai.</a:t>
            </a:r>
          </a:p>
        </p188:txBody>
      </p188:reply>
    </p188:replyLst>
    <p188:txBody>
      <a:bodyPr/>
      <a:lstStyle/>
      <a:p>
        <a:r>
          <a:rPr lang="en-US"/>
          <a:t>bet juk sakėm valdybai, kad iš sutaupomų, kurias dabar skiriam transporto patalpų išlaikymui??</a:t>
        </a:r>
      </a:p>
    </p188:txBody>
  </p188:cm>
  <p188:cm id="{1E6D77D3-76D3-48CC-B62F-A3E3D0E4076A}" authorId="{7629853F-7D1F-5084-49E7-A4F775FF0A2E}" created="2024-04-23T05:55:28.02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488692619" sldId="266"/>
      <ac:spMk id="2" creationId="{B86424D9-080B-67D2-2943-2391F6890DAD}"/>
      <ac:txMk cp="589" len="24">
        <ac:context len="1399" hash="4069925233"/>
      </ac:txMk>
    </ac:txMkLst>
    <p188:pos x="4211594" y="3047999"/>
    <p188:replyLst>
      <p188:reply id="{1898D403-11D3-4E93-A4D4-AD1EB16703B9}" authorId="{2B45C0B7-3EFC-6C2B-4196-651375BDE173}" created="2024-04-23T06:22:57.924">
        <p188:txBody>
          <a:bodyPr/>
          <a:lstStyle/>
          <a:p>
            <a:r>
              <a:rPr lang="en-US"/>
              <a:t>Po pasitarimo su P.S. įrašysime didesnį, jei jis pritars. Dabar galime sakyti, kad įrašėme minimalų diskusijai.</a:t>
            </a:r>
          </a:p>
        </p188:txBody>
      </p188:reply>
    </p188:replyLst>
    <p188:txBody>
      <a:bodyPr/>
      <a:lstStyle/>
      <a:p>
        <a:r>
          <a:rPr lang="en-US"/>
          <a:t>Ričardai, vakar lyg kalbėjom, kad parašom ir 10 proc. variantą? Ar po pasitarimo su vice?</a:t>
        </a:r>
      </a:p>
    </p188:txBody>
  </p188:cm>
</p188:cmLst>
</file>

<file path=ppt/comments/modernComment_10B_9581CCF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E5930A1-92E5-4512-B4A0-52228D3A8840}" authorId="{7629853F-7D1F-5084-49E7-A4F775FF0A2E}" created="2024-04-23T05:57:55.66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508311792" sldId="267"/>
      <ac:spMk id="10" creationId="{00000000-0000-0000-0000-000000000000}"/>
      <ac:txMk cp="9" len="19">
        <ac:context len="123" hash="1739461430"/>
      </ac:txMk>
    </ac:txMkLst>
    <p188:pos x="3531972" y="236837"/>
    <p188:replyLst>
      <p188:reply id="{2FF1474D-515B-4C6B-8A27-02B5A5FE7E0C}" authorId="{2B45C0B7-3EFC-6C2B-4196-651375BDE173}" created="2024-04-23T06:29:16.625">
        <p188:txBody>
          <a:bodyPr/>
          <a:lstStyle/>
          <a:p>
            <a:r>
              <a:rPr lang="en-US"/>
              <a:t>2024 metų asignavimai yra PATVIRTINTI įstatymu, o nuo 2025 m. patvirtinti mūsų strateginiame plane ir VABMS sistemoje, nuo kurių mes atsispiriame prašydami papildomų asignavimų.</a:t>
            </a:r>
          </a:p>
        </p188:txBody>
      </p188:reply>
    </p188:replyLst>
    <p188:txBody>
      <a:bodyPr/>
      <a:lstStyle/>
      <a:p>
        <a:r>
          <a:rPr lang="en-US"/>
          <a:t>gal rašykim - papildomų lėšų poreikis, plg. su šiais metais ("baze" arba gal galim vadinti baziniu biudžetu?)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5FE6C-E0CB-D2B0-5B63-2190D3B9BA2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F73C1B-F4CD-5A36-E080-56AC6AAD37A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CC69B-1551-169F-A59A-247907904AD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7586E5-C25E-4A15-9F0D-D642E3B69674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CBB81-B41A-0514-9EC7-5D5D7710D5C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28CFF-16CE-565D-47ED-FA538B3390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5B8A60-BBCF-4F96-931A-ED8824F9F0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201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3BEB7-A8F8-739A-3197-C30DAE3E1D6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D9EDA-5841-6298-1DFB-0480E04E04E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A56E5-6974-7E63-29AF-D417CF3F5A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20DF04-34AE-4F18-BA9A-78E176FDF681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71EB2-DF2A-E545-693C-EC6E3DC1E3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50FAF-198F-430B-D7E7-66BF9D7396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C4255D-A94D-4716-83A6-7BA48FB0429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70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F2564-19AE-4678-ADF6-B4E7EA89A065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05B7E2-02A9-36BB-9FA8-2F51E9CD228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BD752-5A4F-01CF-F525-E45FFA0A53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F340B6-175B-426E-B09B-8F803E5788CF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F1581-0D96-2B50-81F8-81C3FE3A912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ED248-D222-4AAC-F7AC-19ABF358A8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30FF8F-1A1D-4745-9962-8006DBE4869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1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677E9-DC77-F8E6-9C62-B6364A08FBB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670D-8447-3364-D38E-041C1F974D8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8A5DF-ED8B-9685-8868-2B19B988FE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7B3FAD-A64D-41DC-9625-F668EDC55714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6B816-8B88-F1E6-3534-F135325887D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7F767-0AB8-1281-5308-26BE189433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2E97B4-9BA3-4AF9-8D07-CDDACCCB38F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1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13868-F69C-0A23-B121-9276BAE2EB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D36F9-4EE2-A37E-6AFF-C2CEAEE733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A43B8-A0B0-5DC6-883B-73BC9E460B4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D756D3-431B-4AA8-B616-7D480905F845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D03E0-47FF-3D57-D2CA-271D674387A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B381C-98D0-1DCA-626B-FD1DDC5FA2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07591A-D39E-472C-9680-7977E5E6CF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48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8A16C-CA73-67F4-4A5C-CB34BEA1A2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775FC-F756-84C8-0936-C0A470A666F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8E806-30C9-79F7-7349-D811C594FF9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3E664A-044F-7DCE-5249-0BE01F86202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3B7E52-5A98-4D8A-872B-E7625D90D039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5CB687-98DE-E8CF-9A32-E435B2323BB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EC77C-70F5-A742-EC1E-0D6C235E1A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7DDE05-42C4-4B4A-998C-BCF71E7EE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365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4BB7-5BCA-E209-7B2F-71EF0187D3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AE8EA-0F34-3615-D649-CE9FF90ACE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08878-90F5-16D5-6C5C-37D8EE9F5DC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C6851A-2E72-604A-8795-8CFAC97678FB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E303A7-6626-B2F5-ED02-C4CE51EA0AE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B78EF3-86C0-9933-CEF7-3CA7E298EF4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46EFD1-4D64-4730-A3E9-69EF99A10CC6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4ECDEC-09FA-24EF-2085-E8B634161E2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9008C0-79B3-5F0E-9523-44D7D37BB9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A75D78-6129-4687-ABF6-7DC78AE74A3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5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3913B-7CE3-1ECD-5563-41AF917511E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15D245-BDDD-638F-1D02-85202EEC0A7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6C34A0-D80A-483E-86F3-666CA8C7C3A3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F4E54A-23C7-29B6-2872-D1CBA395854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5AEBE6-7C54-7657-9774-1A41DEA0AC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558150-BB63-4CD9-873D-B5265AF41DF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89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F2C178-8262-1B63-E2BB-D6942546789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BF362B-056E-434A-8C7B-B58751BA45BF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3FD431-F5ED-E54D-A066-6ABCB3E9043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C10FE-B693-4E0F-ABD6-80E04A096F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86775A-EA60-441A-A652-1BBBEA677A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4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48542-C715-7798-5964-33DCC06B4E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D5D0D-6607-43CB-47F6-7E471088689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C5E79E-704F-D0B3-65DD-58B5275951A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6502F-DCA7-210B-E386-710C96FF336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8D1114-F4D1-4F94-BB0F-900D6D222FD5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687DA1-D7B2-423F-1C71-213A8BB248A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CE6FB-EF5D-1273-256D-13FBBC3970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3B07A3-97B5-40CB-836B-9024E5391F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2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1A469-5E54-323B-B617-F7EC364C3F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8F198-F334-103F-5587-3C40195EBBC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4AD61-DC0E-6141-CCA8-C03CA29DD63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745B0-CF00-6071-B8A6-76008F45DD3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EF092B-3388-435C-BBD7-4EFB4C19C9E6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BB9317-B368-391E-BB48-AC99219B54F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F8D44-7D00-3EE9-C626-0592FE5526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B79E2E-6B2E-4435-B7AC-AD5F4B65971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57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ED9EAC-09AD-4FF0-8A66-1AC1F5D3BE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8CC68-D99B-DB3F-30F5-F3585CD55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EA50B-4194-4775-9AC3-44E25601C56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F131EF8-D46E-4BB0-A407-3249ACDEC149}" type="datetime1">
              <a:rPr lang="en-US"/>
              <a:pPr lvl="0"/>
              <a:t>6/23/2025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F6DBB-DEEB-6C8F-36B3-5FE3887259B9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A5995-DDCD-621B-68CA-D63925261F8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178613C-CAC2-4951-BC00-A233938345F3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18/10/relationships/comments" Target="../comments/modernComment_10A_58BBA58B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B_9581CCF0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0A_58BBA58B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9">
            <a:extLst>
              <a:ext uri="{FF2B5EF4-FFF2-40B4-BE49-F238E27FC236}">
                <a16:creationId xmlns:a16="http://schemas.microsoft.com/office/drawing/2014/main" id="{49AC4548-787C-9AC6-1162-86712CE4DA14}"/>
              </a:ext>
            </a:extLst>
          </p:cNvPr>
          <p:cNvSpPr/>
          <p:nvPr/>
        </p:nvSpPr>
        <p:spPr>
          <a:xfrm>
            <a:off x="1184970" y="3484028"/>
            <a:ext cx="8303236" cy="290889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8303239"/>
              <a:gd name="f7" fmla="val 2908896"/>
              <a:gd name="f8" fmla="val 2908897"/>
              <a:gd name="f9" fmla="+- 0 0 -90"/>
              <a:gd name="f10" fmla="*/ f3 1 8303239"/>
              <a:gd name="f11" fmla="*/ f4 1 2908896"/>
              <a:gd name="f12" fmla="+- f7 0 f5"/>
              <a:gd name="f13" fmla="+- f6 0 f5"/>
              <a:gd name="f14" fmla="*/ f9 f0 1"/>
              <a:gd name="f15" fmla="*/ f13 1 8303239"/>
              <a:gd name="f16" fmla="*/ f12 1 2908896"/>
              <a:gd name="f17" fmla="*/ 0 f13 1"/>
              <a:gd name="f18" fmla="*/ 0 f12 1"/>
              <a:gd name="f19" fmla="*/ 8303239 f13 1"/>
              <a:gd name="f20" fmla="*/ 2908897 f12 1"/>
              <a:gd name="f21" fmla="*/ f14 1 f2"/>
              <a:gd name="f22" fmla="*/ f17 1 8303239"/>
              <a:gd name="f23" fmla="*/ f18 1 2908896"/>
              <a:gd name="f24" fmla="*/ f19 1 8303239"/>
              <a:gd name="f25" fmla="*/ f20 1 2908896"/>
              <a:gd name="f26" fmla="*/ f5 1 f15"/>
              <a:gd name="f27" fmla="*/ f6 1 f15"/>
              <a:gd name="f28" fmla="*/ f5 1 f16"/>
              <a:gd name="f29" fmla="*/ f7 1 f16"/>
              <a:gd name="f30" fmla="+- f21 0 f1"/>
              <a:gd name="f31" fmla="*/ f22 1 f15"/>
              <a:gd name="f32" fmla="*/ f23 1 f16"/>
              <a:gd name="f33" fmla="*/ f24 1 f15"/>
              <a:gd name="f34" fmla="*/ f25 1 f16"/>
              <a:gd name="f35" fmla="*/ f26 f10 1"/>
              <a:gd name="f36" fmla="*/ f27 f10 1"/>
              <a:gd name="f37" fmla="*/ f29 f11 1"/>
              <a:gd name="f38" fmla="*/ f28 f11 1"/>
              <a:gd name="f39" fmla="*/ f31 f10 1"/>
              <a:gd name="f40" fmla="*/ f32 f11 1"/>
              <a:gd name="f41" fmla="*/ f33 f10 1"/>
              <a:gd name="f42" fmla="*/ f34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0">
                <a:pos x="f39" y="f40"/>
              </a:cxn>
              <a:cxn ang="f30">
                <a:pos x="f41" y="f40"/>
              </a:cxn>
              <a:cxn ang="f30">
                <a:pos x="f41" y="f42"/>
              </a:cxn>
              <a:cxn ang="f30">
                <a:pos x="f39" y="f42"/>
              </a:cxn>
            </a:cxnLst>
            <a:rect l="f35" t="f38" r="f36" b="f37"/>
            <a:pathLst>
              <a:path w="8303239" h="2908896">
                <a:moveTo>
                  <a:pt x="f5" y="f5"/>
                </a:moveTo>
                <a:lnTo>
                  <a:pt x="f6" y="f5"/>
                </a:lnTo>
                <a:lnTo>
                  <a:pt x="f6" y="f8"/>
                </a:lnTo>
                <a:lnTo>
                  <a:pt x="f5" y="f8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07" name="Freeform: Shape 314">
            <a:extLst>
              <a:ext uri="{FF2B5EF4-FFF2-40B4-BE49-F238E27FC236}">
                <a16:creationId xmlns:a16="http://schemas.microsoft.com/office/drawing/2014/main" id="{AB1B61CF-CDBB-0BFE-6804-CB9653272920}"/>
              </a:ext>
            </a:extLst>
          </p:cNvPr>
          <p:cNvSpPr/>
          <p:nvPr/>
        </p:nvSpPr>
        <p:spPr>
          <a:xfrm>
            <a:off x="8703917" y="6390177"/>
            <a:ext cx="1685495" cy="5126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1297680"/>
              <a:gd name="f7" fmla="val 9205"/>
              <a:gd name="f8" fmla="val 1297681"/>
              <a:gd name="f9" fmla="+- 0 0 -90"/>
              <a:gd name="f10" fmla="*/ f3 1 1297680"/>
              <a:gd name="f11" fmla="*/ f4 1 9205"/>
              <a:gd name="f12" fmla="+- f7 0 f5"/>
              <a:gd name="f13" fmla="+- f6 0 f5"/>
              <a:gd name="f14" fmla="*/ f9 f0 1"/>
              <a:gd name="f15" fmla="*/ f13 1 1297680"/>
              <a:gd name="f16" fmla="*/ f12 1 9205"/>
              <a:gd name="f17" fmla="*/ 0 f13 1"/>
              <a:gd name="f18" fmla="*/ 0 f12 1"/>
              <a:gd name="f19" fmla="*/ 1297681 f13 1"/>
              <a:gd name="f20" fmla="*/ f14 1 f2"/>
              <a:gd name="f21" fmla="*/ f17 1 1297680"/>
              <a:gd name="f22" fmla="*/ f18 1 9205"/>
              <a:gd name="f23" fmla="*/ f19 1 1297680"/>
              <a:gd name="f24" fmla="*/ f5 1 f15"/>
              <a:gd name="f25" fmla="*/ f6 1 f15"/>
              <a:gd name="f26" fmla="*/ f5 1 f16"/>
              <a:gd name="f27" fmla="*/ f7 1 f16"/>
              <a:gd name="f28" fmla="+- f20 0 f1"/>
              <a:gd name="f29" fmla="*/ f21 1 f15"/>
              <a:gd name="f30" fmla="*/ f22 1 f16"/>
              <a:gd name="f31" fmla="*/ f23 1 f15"/>
              <a:gd name="f32" fmla="*/ f24 f10 1"/>
              <a:gd name="f33" fmla="*/ f25 f10 1"/>
              <a:gd name="f34" fmla="*/ f27 f11 1"/>
              <a:gd name="f35" fmla="*/ f26 f11 1"/>
              <a:gd name="f36" fmla="*/ f29 f10 1"/>
              <a:gd name="f37" fmla="*/ f30 f11 1"/>
              <a:gd name="f38" fmla="*/ f31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36" y="f37"/>
              </a:cxn>
              <a:cxn ang="f28">
                <a:pos x="f38" y="f37"/>
              </a:cxn>
            </a:cxnLst>
            <a:rect l="f32" t="f35" r="f33" b="f34"/>
            <a:pathLst>
              <a:path w="1297680" h="9205">
                <a:moveTo>
                  <a:pt x="f5" y="f5"/>
                </a:moveTo>
                <a:lnTo>
                  <a:pt x="f8" y="f5"/>
                </a:lnTo>
              </a:path>
            </a:pathLst>
          </a:custGeom>
          <a:noFill/>
          <a:ln w="6350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08" name="Freeform: Shape 315">
            <a:extLst>
              <a:ext uri="{FF2B5EF4-FFF2-40B4-BE49-F238E27FC236}">
                <a16:creationId xmlns:a16="http://schemas.microsoft.com/office/drawing/2014/main" id="{FA8D713F-D8A7-8665-5535-EE2E6FC01254}"/>
              </a:ext>
            </a:extLst>
          </p:cNvPr>
          <p:cNvSpPr/>
          <p:nvPr/>
        </p:nvSpPr>
        <p:spPr>
          <a:xfrm>
            <a:off x="10389412" y="-467834"/>
            <a:ext cx="9208" cy="685854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9205"/>
              <a:gd name="f7" fmla="val 6858552"/>
              <a:gd name="f8" fmla="val 6858553"/>
              <a:gd name="f9" fmla="+- 0 0 -90"/>
              <a:gd name="f10" fmla="*/ f3 1 9205"/>
              <a:gd name="f11" fmla="*/ f4 1 6858552"/>
              <a:gd name="f12" fmla="+- f7 0 f5"/>
              <a:gd name="f13" fmla="+- f6 0 f5"/>
              <a:gd name="f14" fmla="*/ f9 f0 1"/>
              <a:gd name="f15" fmla="*/ f13 1 9205"/>
              <a:gd name="f16" fmla="*/ f12 1 6858552"/>
              <a:gd name="f17" fmla="*/ 0 f13 1"/>
              <a:gd name="f18" fmla="*/ 6858553 f12 1"/>
              <a:gd name="f19" fmla="*/ 0 f12 1"/>
              <a:gd name="f20" fmla="*/ f14 1 f2"/>
              <a:gd name="f21" fmla="*/ f17 1 9205"/>
              <a:gd name="f22" fmla="*/ f18 1 6858552"/>
              <a:gd name="f23" fmla="*/ f19 1 6858552"/>
              <a:gd name="f24" fmla="*/ f5 1 f15"/>
              <a:gd name="f25" fmla="*/ f6 1 f15"/>
              <a:gd name="f26" fmla="*/ f5 1 f16"/>
              <a:gd name="f27" fmla="*/ f7 1 f16"/>
              <a:gd name="f28" fmla="+- f20 0 f1"/>
              <a:gd name="f29" fmla="*/ f21 1 f15"/>
              <a:gd name="f30" fmla="*/ f22 1 f16"/>
              <a:gd name="f31" fmla="*/ f23 1 f16"/>
              <a:gd name="f32" fmla="*/ f24 f10 1"/>
              <a:gd name="f33" fmla="*/ f25 f10 1"/>
              <a:gd name="f34" fmla="*/ f27 f11 1"/>
              <a:gd name="f35" fmla="*/ f26 f11 1"/>
              <a:gd name="f36" fmla="*/ f29 f10 1"/>
              <a:gd name="f37" fmla="*/ f30 f11 1"/>
              <a:gd name="f38" fmla="*/ f31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36" y="f37"/>
              </a:cxn>
              <a:cxn ang="f28">
                <a:pos x="f36" y="f38"/>
              </a:cxn>
            </a:cxnLst>
            <a:rect l="f32" t="f35" r="f33" b="f34"/>
            <a:pathLst>
              <a:path w="9205" h="6858552">
                <a:moveTo>
                  <a:pt x="f5" y="f8"/>
                </a:moveTo>
                <a:lnTo>
                  <a:pt x="f5" y="f5"/>
                </a:lnTo>
              </a:path>
            </a:pathLst>
          </a:custGeom>
          <a:noFill/>
          <a:ln w="6350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09" name="Text Placeholder 4">
            <a:extLst>
              <a:ext uri="{FF2B5EF4-FFF2-40B4-BE49-F238E27FC236}">
                <a16:creationId xmlns:a16="http://schemas.microsoft.com/office/drawing/2014/main" id="{2F6167CC-A747-596F-38D7-2CB2E3B51A90}"/>
              </a:ext>
            </a:extLst>
          </p:cNvPr>
          <p:cNvSpPr txBox="1"/>
          <p:nvPr/>
        </p:nvSpPr>
        <p:spPr>
          <a:xfrm>
            <a:off x="915691" y="2336056"/>
            <a:ext cx="8854528" cy="4000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2400" b="1" dirty="0">
                <a:solidFill>
                  <a:srgbClr val="000000"/>
                </a:solidFill>
                <a:latin typeface="Times New Roman" panose="02020603050405020304" pitchFamily="18" charset="0"/>
                <a:ea typeface="Inter Semi Bold" pitchFamily="34"/>
                <a:cs typeface="Times New Roman" panose="02020603050405020304" pitchFamily="18" charset="0"/>
              </a:rPr>
              <a:t>LR Finansų ministerijai pateikto lėšų poreikio apžvalga</a:t>
            </a:r>
          </a:p>
        </p:txBody>
      </p:sp>
      <p:sp>
        <p:nvSpPr>
          <p:cNvPr id="310" name="Text Placeholder 7">
            <a:extLst>
              <a:ext uri="{FF2B5EF4-FFF2-40B4-BE49-F238E27FC236}">
                <a16:creationId xmlns:a16="http://schemas.microsoft.com/office/drawing/2014/main" id="{37A94E8A-62E4-2259-E55C-CBB7DE56F116}"/>
              </a:ext>
            </a:extLst>
          </p:cNvPr>
          <p:cNvSpPr txBox="1"/>
          <p:nvPr/>
        </p:nvSpPr>
        <p:spPr>
          <a:xfrm>
            <a:off x="932762" y="-1006600"/>
            <a:ext cx="8837457" cy="284870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4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Roboto Slab regular" pitchFamily="2"/>
                <a:cs typeface="Times New Roman" panose="02020603050405020304" pitchFamily="18" charset="0"/>
              </a:rPr>
              <a:t>2026-2028 </a:t>
            </a:r>
            <a:r>
              <a:rPr lang="lt-LT" sz="48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Roboto Slab regular" pitchFamily="2"/>
                <a:cs typeface="Times New Roman" panose="02020603050405020304" pitchFamily="18" charset="0"/>
              </a:rPr>
              <a:t>m. Seimo</a:t>
            </a:r>
            <a:r>
              <a:rPr lang="lt-LT" sz="4800" b="0" i="0" u="none" strike="noStrike" kern="1200" cap="none" spc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Roboto Slab regular" pitchFamily="2"/>
                <a:cs typeface="Times New Roman" panose="02020603050405020304" pitchFamily="18" charset="0"/>
              </a:rPr>
              <a:t> kanceliarijos biudžeto planavimas</a:t>
            </a:r>
            <a:endParaRPr lang="en-US" sz="48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Roboto Slab regular" pitchFamily="2"/>
              <a:cs typeface="Times New Roman" panose="02020603050405020304" pitchFamily="18" charset="0"/>
            </a:endParaRPr>
          </a:p>
        </p:txBody>
      </p:sp>
      <p:sp>
        <p:nvSpPr>
          <p:cNvPr id="311" name="Text Placeholder 2">
            <a:extLst>
              <a:ext uri="{FF2B5EF4-FFF2-40B4-BE49-F238E27FC236}">
                <a16:creationId xmlns:a16="http://schemas.microsoft.com/office/drawing/2014/main" id="{E2C612EB-9965-7DCD-130F-12C2C663A1D6}"/>
              </a:ext>
            </a:extLst>
          </p:cNvPr>
          <p:cNvSpPr txBox="1"/>
          <p:nvPr/>
        </p:nvSpPr>
        <p:spPr>
          <a:xfrm rot="16200004">
            <a:off x="8990102" y="3905384"/>
            <a:ext cx="4833253" cy="6436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50" b="1" i="0" u="none" strike="noStrike" kern="1200" cap="none" spc="0" baseline="0">
                <a:solidFill>
                  <a:srgbClr val="000000"/>
                </a:solidFill>
                <a:uFillTx/>
                <a:latin typeface="Adobe Garamond Pro" pitchFamily="18"/>
                <a:ea typeface="Inter Medium" pitchFamily="34"/>
                <a:cs typeface="Arial" pitchFamily="34"/>
              </a:rPr>
              <a:t>JONAS BASANAVI</a:t>
            </a:r>
            <a:r>
              <a:rPr lang="lt-LT" sz="1050" b="1" i="0" u="none" strike="noStrike" kern="1200" cap="none" spc="0" baseline="0">
                <a:solidFill>
                  <a:srgbClr val="000000"/>
                </a:solidFill>
                <a:uFillTx/>
                <a:latin typeface="Adobe Garamond Pro" pitchFamily="18"/>
                <a:ea typeface="Inter Medium" pitchFamily="34"/>
                <a:cs typeface="Arial" pitchFamily="34"/>
              </a:rPr>
              <a:t>ČIUS, 1882</a:t>
            </a:r>
            <a:endParaRPr lang="x-none" sz="1050" b="1" i="0" u="none" strike="noStrike" kern="1200" cap="none" spc="0" baseline="0">
              <a:solidFill>
                <a:srgbClr val="000000"/>
              </a:solidFill>
              <a:uFillTx/>
              <a:latin typeface="Adobe Garamond Pro" pitchFamily="18"/>
              <a:ea typeface="Inter Medium" pitchFamily="34"/>
              <a:cs typeface="Arial" pitchFamily="34"/>
            </a:endParaRPr>
          </a:p>
        </p:txBody>
      </p:sp>
      <p:sp>
        <p:nvSpPr>
          <p:cNvPr id="312" name="Text Placeholder 2">
            <a:extLst>
              <a:ext uri="{FF2B5EF4-FFF2-40B4-BE49-F238E27FC236}">
                <a16:creationId xmlns:a16="http://schemas.microsoft.com/office/drawing/2014/main" id="{DB0137BE-75AE-2146-6704-0B94E4C6B0CF}"/>
              </a:ext>
            </a:extLst>
          </p:cNvPr>
          <p:cNvSpPr txBox="1"/>
          <p:nvPr/>
        </p:nvSpPr>
        <p:spPr>
          <a:xfrm rot="16200004">
            <a:off x="8539801" y="4038178"/>
            <a:ext cx="5209208" cy="6436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50" b="1" i="0" u="none" strike="noStrike" kern="1200" cap="none" spc="0" baseline="0">
                <a:solidFill>
                  <a:srgbClr val="000000"/>
                </a:solidFill>
                <a:uFillTx/>
                <a:latin typeface="Adobe Garamond Pro" pitchFamily="18"/>
                <a:ea typeface="Inter Medium" pitchFamily="34"/>
                <a:cs typeface="Arial" pitchFamily="34"/>
              </a:rPr>
              <a:t>„</a:t>
            </a:r>
            <a:r>
              <a:rPr lang="lt-LT" sz="1250" b="1" i="0" u="none" strike="noStrike" kern="1200" cap="none" spc="0" baseline="0">
                <a:solidFill>
                  <a:srgbClr val="000000"/>
                </a:solidFill>
                <a:uFillTx/>
                <a:latin typeface="Adobe Garamond Pro" pitchFamily="18"/>
                <a:ea typeface="Inter Medium" pitchFamily="34"/>
                <a:cs typeface="Arial" pitchFamily="34"/>
              </a:rPr>
              <a:t>JEI PER MŪSŲ DARBUS LIETUVOS DVASIA ATSIKVOŠĖS...</a:t>
            </a:r>
            <a:r>
              <a:rPr lang="en-US" sz="1250" b="1" i="0" u="none" strike="noStrike" kern="1200" cap="none" spc="0" baseline="0">
                <a:solidFill>
                  <a:srgbClr val="000000"/>
                </a:solidFill>
                <a:uFillTx/>
                <a:latin typeface="Adobe Garamond Pro" pitchFamily="18"/>
                <a:ea typeface="Inter Medium" pitchFamily="34"/>
                <a:cs typeface="Arial" pitchFamily="34"/>
              </a:rPr>
              <a:t>”</a:t>
            </a:r>
            <a:endParaRPr lang="x-none" sz="1250" b="1" i="0" u="none" strike="noStrike" kern="1200" cap="none" spc="0" baseline="0">
              <a:solidFill>
                <a:srgbClr val="000000"/>
              </a:solidFill>
              <a:uFillTx/>
              <a:latin typeface="Adobe Garamond Pro" pitchFamily="18"/>
              <a:ea typeface="Inter Medium" pitchFamily="34"/>
              <a:cs typeface="Arial" pitchFamily="34"/>
            </a:endParaRPr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1A420E70-9A8D-445D-73FC-9DE4116E0A5F}"/>
              </a:ext>
            </a:extLst>
          </p:cNvPr>
          <p:cNvSpPr/>
          <p:nvPr/>
        </p:nvSpPr>
        <p:spPr>
          <a:xfrm>
            <a:off x="0" y="0"/>
            <a:ext cx="97026" cy="6858000"/>
          </a:xfrm>
          <a:prstGeom prst="rect">
            <a:avLst/>
          </a:prstGeom>
          <a:gradFill>
            <a:gsLst>
              <a:gs pos="7000">
                <a:srgbClr val="FCB200"/>
              </a:gs>
              <a:gs pos="34000">
                <a:srgbClr val="22743B"/>
              </a:gs>
              <a:gs pos="67000">
                <a:srgbClr val="BD0209"/>
              </a:gs>
              <a:gs pos="94000">
                <a:srgbClr val="002F6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36" name="Group 935">
            <a:extLst>
              <a:ext uri="{FF2B5EF4-FFF2-40B4-BE49-F238E27FC236}">
                <a16:creationId xmlns:a16="http://schemas.microsoft.com/office/drawing/2014/main" id="{95103CEB-2371-B971-9698-175E0C144FF5}"/>
              </a:ext>
            </a:extLst>
          </p:cNvPr>
          <p:cNvGrpSpPr/>
          <p:nvPr/>
        </p:nvGrpSpPr>
        <p:grpSpPr>
          <a:xfrm>
            <a:off x="1693429" y="3499554"/>
            <a:ext cx="7794777" cy="2842104"/>
            <a:chOff x="1438677" y="3558874"/>
            <a:chExt cx="7794777" cy="2842104"/>
          </a:xfrm>
        </p:grpSpPr>
        <p:sp>
          <p:nvSpPr>
            <p:cNvPr id="628" name="Freeform: Shape 627">
              <a:extLst>
                <a:ext uri="{FF2B5EF4-FFF2-40B4-BE49-F238E27FC236}">
                  <a16:creationId xmlns:a16="http://schemas.microsoft.com/office/drawing/2014/main" id="{23F71F1D-7591-117E-BD0F-65584F4A6CA4}"/>
                </a:ext>
              </a:extLst>
            </p:cNvPr>
            <p:cNvSpPr/>
            <p:nvPr/>
          </p:nvSpPr>
          <p:spPr>
            <a:xfrm>
              <a:off x="5326011" y="4156310"/>
              <a:ext cx="3887623" cy="235827"/>
            </a:xfrm>
            <a:custGeom>
              <a:avLst/>
              <a:gdLst>
                <a:gd name="connsiteX0" fmla="*/ 3077311 w 3887623"/>
                <a:gd name="connsiteY0" fmla="*/ 235827 h 235827"/>
                <a:gd name="connsiteX1" fmla="*/ 3077311 w 3887623"/>
                <a:gd name="connsiteY1" fmla="*/ 235827 h 235827"/>
                <a:gd name="connsiteX2" fmla="*/ 2742 w 3887623"/>
                <a:gd name="connsiteY2" fmla="*/ 235044 h 235827"/>
                <a:gd name="connsiteX3" fmla="*/ 0 w 3887623"/>
                <a:gd name="connsiteY3" fmla="*/ 232302 h 235827"/>
                <a:gd name="connsiteX4" fmla="*/ 2742 w 3887623"/>
                <a:gd name="connsiteY4" fmla="*/ 229559 h 235827"/>
                <a:gd name="connsiteX5" fmla="*/ 2742 w 3887623"/>
                <a:gd name="connsiteY5" fmla="*/ 229559 h 235827"/>
                <a:gd name="connsiteX6" fmla="*/ 3076527 w 3887623"/>
                <a:gd name="connsiteY6" fmla="*/ 230343 h 235827"/>
                <a:gd name="connsiteX7" fmla="*/ 3250459 w 3887623"/>
                <a:gd name="connsiteY7" fmla="*/ 137892 h 235827"/>
                <a:gd name="connsiteX8" fmla="*/ 3251831 w 3887623"/>
                <a:gd name="connsiteY8" fmla="*/ 137501 h 235827"/>
                <a:gd name="connsiteX9" fmla="*/ 3251831 w 3887623"/>
                <a:gd name="connsiteY9" fmla="*/ 137501 h 235827"/>
                <a:gd name="connsiteX10" fmla="*/ 3740918 w 3887623"/>
                <a:gd name="connsiteY10" fmla="*/ 139263 h 235827"/>
                <a:gd name="connsiteX11" fmla="*/ 3743463 w 3887623"/>
                <a:gd name="connsiteY11" fmla="*/ 141026 h 235827"/>
                <a:gd name="connsiteX12" fmla="*/ 3742876 w 3887623"/>
                <a:gd name="connsiteY12" fmla="*/ 144160 h 235827"/>
                <a:gd name="connsiteX13" fmla="*/ 3661198 w 3887623"/>
                <a:gd name="connsiteY13" fmla="*/ 229559 h 235827"/>
                <a:gd name="connsiteX14" fmla="*/ 3856285 w 3887623"/>
                <a:gd name="connsiteY14" fmla="*/ 229559 h 235827"/>
                <a:gd name="connsiteX15" fmla="*/ 3882139 w 3887623"/>
                <a:gd name="connsiteY15" fmla="*/ 219570 h 235827"/>
                <a:gd name="connsiteX16" fmla="*/ 3882139 w 3887623"/>
                <a:gd name="connsiteY16" fmla="*/ 2742 h 235827"/>
                <a:gd name="connsiteX17" fmla="*/ 3884881 w 3887623"/>
                <a:gd name="connsiteY17" fmla="*/ 0 h 235827"/>
                <a:gd name="connsiteX18" fmla="*/ 3887624 w 3887623"/>
                <a:gd name="connsiteY18" fmla="*/ 2742 h 235827"/>
                <a:gd name="connsiteX19" fmla="*/ 3887624 w 3887623"/>
                <a:gd name="connsiteY19" fmla="*/ 221529 h 235827"/>
                <a:gd name="connsiteX20" fmla="*/ 3885861 w 3887623"/>
                <a:gd name="connsiteY20" fmla="*/ 224075 h 235827"/>
                <a:gd name="connsiteX21" fmla="*/ 3857852 w 3887623"/>
                <a:gd name="connsiteY21" fmla="*/ 234848 h 235827"/>
                <a:gd name="connsiteX22" fmla="*/ 3856872 w 3887623"/>
                <a:gd name="connsiteY22" fmla="*/ 234848 h 235827"/>
                <a:gd name="connsiteX23" fmla="*/ 3654539 w 3887623"/>
                <a:gd name="connsiteY23" fmla="*/ 234848 h 235827"/>
                <a:gd name="connsiteX24" fmla="*/ 3651992 w 3887623"/>
                <a:gd name="connsiteY24" fmla="*/ 233085 h 235827"/>
                <a:gd name="connsiteX25" fmla="*/ 3652580 w 3887623"/>
                <a:gd name="connsiteY25" fmla="*/ 229951 h 235827"/>
                <a:gd name="connsiteX26" fmla="*/ 3734453 w 3887623"/>
                <a:gd name="connsiteY26" fmla="*/ 144552 h 235827"/>
                <a:gd name="connsiteX27" fmla="*/ 3252810 w 3887623"/>
                <a:gd name="connsiteY27" fmla="*/ 142789 h 235827"/>
                <a:gd name="connsiteX28" fmla="*/ 3078877 w 3887623"/>
                <a:gd name="connsiteY28" fmla="*/ 235240 h 235827"/>
                <a:gd name="connsiteX29" fmla="*/ 3077506 w 3887623"/>
                <a:gd name="connsiteY29" fmla="*/ 235631 h 23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887623" h="235827">
                  <a:moveTo>
                    <a:pt x="3077311" y="235827"/>
                  </a:moveTo>
                  <a:lnTo>
                    <a:pt x="3077311" y="235827"/>
                  </a:lnTo>
                  <a:lnTo>
                    <a:pt x="2742" y="235044"/>
                  </a:lnTo>
                  <a:cubicBezTo>
                    <a:pt x="1175" y="235044"/>
                    <a:pt x="0" y="233869"/>
                    <a:pt x="0" y="232302"/>
                  </a:cubicBezTo>
                  <a:cubicBezTo>
                    <a:pt x="0" y="230735"/>
                    <a:pt x="1175" y="229559"/>
                    <a:pt x="2742" y="229559"/>
                  </a:cubicBezTo>
                  <a:lnTo>
                    <a:pt x="2742" y="229559"/>
                  </a:lnTo>
                  <a:lnTo>
                    <a:pt x="3076527" y="230343"/>
                  </a:lnTo>
                  <a:lnTo>
                    <a:pt x="3250459" y="137892"/>
                  </a:lnTo>
                  <a:cubicBezTo>
                    <a:pt x="3250459" y="137892"/>
                    <a:pt x="3251243" y="137501"/>
                    <a:pt x="3251831" y="137501"/>
                  </a:cubicBezTo>
                  <a:lnTo>
                    <a:pt x="3251831" y="137501"/>
                  </a:lnTo>
                  <a:lnTo>
                    <a:pt x="3740918" y="139263"/>
                  </a:lnTo>
                  <a:cubicBezTo>
                    <a:pt x="3742093" y="139263"/>
                    <a:pt x="3743072" y="139851"/>
                    <a:pt x="3743463" y="141026"/>
                  </a:cubicBezTo>
                  <a:cubicBezTo>
                    <a:pt x="3743855" y="142006"/>
                    <a:pt x="3743659" y="143181"/>
                    <a:pt x="3742876" y="144160"/>
                  </a:cubicBezTo>
                  <a:lnTo>
                    <a:pt x="3661198" y="229559"/>
                  </a:lnTo>
                  <a:lnTo>
                    <a:pt x="3856285" y="229559"/>
                  </a:lnTo>
                  <a:lnTo>
                    <a:pt x="3882139" y="219570"/>
                  </a:lnTo>
                  <a:lnTo>
                    <a:pt x="3882139" y="2742"/>
                  </a:lnTo>
                  <a:cubicBezTo>
                    <a:pt x="3882139" y="1175"/>
                    <a:pt x="3883315" y="0"/>
                    <a:pt x="3884881" y="0"/>
                  </a:cubicBezTo>
                  <a:cubicBezTo>
                    <a:pt x="3886449" y="0"/>
                    <a:pt x="3887624" y="1175"/>
                    <a:pt x="3887624" y="2742"/>
                  </a:cubicBezTo>
                  <a:lnTo>
                    <a:pt x="3887624" y="221529"/>
                  </a:lnTo>
                  <a:cubicBezTo>
                    <a:pt x="3887624" y="222704"/>
                    <a:pt x="3886840" y="223683"/>
                    <a:pt x="3885861" y="224075"/>
                  </a:cubicBezTo>
                  <a:lnTo>
                    <a:pt x="3857852" y="234848"/>
                  </a:lnTo>
                  <a:cubicBezTo>
                    <a:pt x="3857852" y="234848"/>
                    <a:pt x="3857264" y="234848"/>
                    <a:pt x="3856872" y="234848"/>
                  </a:cubicBezTo>
                  <a:lnTo>
                    <a:pt x="3654539" y="234848"/>
                  </a:lnTo>
                  <a:cubicBezTo>
                    <a:pt x="3653364" y="234848"/>
                    <a:pt x="3652384" y="234260"/>
                    <a:pt x="3651992" y="233085"/>
                  </a:cubicBezTo>
                  <a:cubicBezTo>
                    <a:pt x="3651601" y="231910"/>
                    <a:pt x="3651796" y="230930"/>
                    <a:pt x="3652580" y="229951"/>
                  </a:cubicBezTo>
                  <a:lnTo>
                    <a:pt x="3734453" y="144552"/>
                  </a:lnTo>
                  <a:lnTo>
                    <a:pt x="3252810" y="142789"/>
                  </a:lnTo>
                  <a:lnTo>
                    <a:pt x="3078877" y="235240"/>
                  </a:lnTo>
                  <a:cubicBezTo>
                    <a:pt x="3078877" y="235240"/>
                    <a:pt x="3078094" y="235631"/>
                    <a:pt x="3077506" y="23563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9" name="Freeform: Shape 628">
              <a:extLst>
                <a:ext uri="{FF2B5EF4-FFF2-40B4-BE49-F238E27FC236}">
                  <a16:creationId xmlns:a16="http://schemas.microsoft.com/office/drawing/2014/main" id="{9B61C30B-C479-0274-BDCB-E9C7FC56D48F}"/>
                </a:ext>
              </a:extLst>
            </p:cNvPr>
            <p:cNvSpPr/>
            <p:nvPr/>
          </p:nvSpPr>
          <p:spPr>
            <a:xfrm>
              <a:off x="9180141" y="4167867"/>
              <a:ext cx="5484" cy="223487"/>
            </a:xfrm>
            <a:custGeom>
              <a:avLst/>
              <a:gdLst>
                <a:gd name="connsiteX0" fmla="*/ 2742 w 5484"/>
                <a:gd name="connsiteY0" fmla="*/ 223487 h 223487"/>
                <a:gd name="connsiteX1" fmla="*/ 0 w 5484"/>
                <a:gd name="connsiteY1" fmla="*/ 220745 h 223487"/>
                <a:gd name="connsiteX2" fmla="*/ 0 w 5484"/>
                <a:gd name="connsiteY2" fmla="*/ 2742 h 223487"/>
                <a:gd name="connsiteX3" fmla="*/ 2742 w 5484"/>
                <a:gd name="connsiteY3" fmla="*/ 0 h 223487"/>
                <a:gd name="connsiteX4" fmla="*/ 5484 w 5484"/>
                <a:gd name="connsiteY4" fmla="*/ 2742 h 223487"/>
                <a:gd name="connsiteX5" fmla="*/ 5484 w 5484"/>
                <a:gd name="connsiteY5" fmla="*/ 220745 h 223487"/>
                <a:gd name="connsiteX6" fmla="*/ 2742 w 5484"/>
                <a:gd name="connsiteY6" fmla="*/ 223487 h 223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223487">
                  <a:moveTo>
                    <a:pt x="2742" y="223487"/>
                  </a:moveTo>
                  <a:cubicBezTo>
                    <a:pt x="1175" y="223487"/>
                    <a:pt x="0" y="222312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745"/>
                  </a:lnTo>
                  <a:cubicBezTo>
                    <a:pt x="5484" y="222312"/>
                    <a:pt x="4309" y="223487"/>
                    <a:pt x="2742" y="22348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0" name="Freeform: Shape 629">
              <a:extLst>
                <a:ext uri="{FF2B5EF4-FFF2-40B4-BE49-F238E27FC236}">
                  <a16:creationId xmlns:a16="http://schemas.microsoft.com/office/drawing/2014/main" id="{38D7A759-4519-D1E7-6233-23D5FE2C83B1}"/>
                </a:ext>
              </a:extLst>
            </p:cNvPr>
            <p:cNvSpPr/>
            <p:nvPr/>
          </p:nvSpPr>
          <p:spPr>
            <a:xfrm>
              <a:off x="8977807" y="4167867"/>
              <a:ext cx="5484" cy="132995"/>
            </a:xfrm>
            <a:custGeom>
              <a:avLst/>
              <a:gdLst>
                <a:gd name="connsiteX0" fmla="*/ 2742 w 5484"/>
                <a:gd name="connsiteY0" fmla="*/ 132996 h 132995"/>
                <a:gd name="connsiteX1" fmla="*/ 0 w 5484"/>
                <a:gd name="connsiteY1" fmla="*/ 130253 h 132995"/>
                <a:gd name="connsiteX2" fmla="*/ 0 w 5484"/>
                <a:gd name="connsiteY2" fmla="*/ 2742 h 132995"/>
                <a:gd name="connsiteX3" fmla="*/ 2742 w 5484"/>
                <a:gd name="connsiteY3" fmla="*/ 0 h 132995"/>
                <a:gd name="connsiteX4" fmla="*/ 5484 w 5484"/>
                <a:gd name="connsiteY4" fmla="*/ 2742 h 132995"/>
                <a:gd name="connsiteX5" fmla="*/ 5484 w 5484"/>
                <a:gd name="connsiteY5" fmla="*/ 130253 h 132995"/>
                <a:gd name="connsiteX6" fmla="*/ 2742 w 5484"/>
                <a:gd name="connsiteY6" fmla="*/ 132996 h 13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132995">
                  <a:moveTo>
                    <a:pt x="2742" y="132996"/>
                  </a:moveTo>
                  <a:cubicBezTo>
                    <a:pt x="1175" y="132996"/>
                    <a:pt x="0" y="131820"/>
                    <a:pt x="0" y="13025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30253"/>
                  </a:lnTo>
                  <a:cubicBezTo>
                    <a:pt x="5484" y="131820"/>
                    <a:pt x="4309" y="132996"/>
                    <a:pt x="2742" y="13299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1" name="Freeform: Shape 630">
              <a:extLst>
                <a:ext uri="{FF2B5EF4-FFF2-40B4-BE49-F238E27FC236}">
                  <a16:creationId xmlns:a16="http://schemas.microsoft.com/office/drawing/2014/main" id="{960CA7C7-7453-1994-A471-3AB3D383568E}"/>
                </a:ext>
              </a:extLst>
            </p:cNvPr>
            <p:cNvSpPr/>
            <p:nvPr/>
          </p:nvSpPr>
          <p:spPr>
            <a:xfrm>
              <a:off x="8779783" y="4167867"/>
              <a:ext cx="5484" cy="131820"/>
            </a:xfrm>
            <a:custGeom>
              <a:avLst/>
              <a:gdLst>
                <a:gd name="connsiteX0" fmla="*/ 2742 w 5484"/>
                <a:gd name="connsiteY0" fmla="*/ 131820 h 131820"/>
                <a:gd name="connsiteX1" fmla="*/ 0 w 5484"/>
                <a:gd name="connsiteY1" fmla="*/ 129078 h 131820"/>
                <a:gd name="connsiteX2" fmla="*/ 0 w 5484"/>
                <a:gd name="connsiteY2" fmla="*/ 2742 h 131820"/>
                <a:gd name="connsiteX3" fmla="*/ 2742 w 5484"/>
                <a:gd name="connsiteY3" fmla="*/ 0 h 131820"/>
                <a:gd name="connsiteX4" fmla="*/ 5484 w 5484"/>
                <a:gd name="connsiteY4" fmla="*/ 2742 h 131820"/>
                <a:gd name="connsiteX5" fmla="*/ 5484 w 5484"/>
                <a:gd name="connsiteY5" fmla="*/ 129078 h 131820"/>
                <a:gd name="connsiteX6" fmla="*/ 2742 w 5484"/>
                <a:gd name="connsiteY6" fmla="*/ 131820 h 13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131820">
                  <a:moveTo>
                    <a:pt x="2742" y="131820"/>
                  </a:moveTo>
                  <a:cubicBezTo>
                    <a:pt x="1175" y="131820"/>
                    <a:pt x="0" y="130645"/>
                    <a:pt x="0" y="12907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29078"/>
                  </a:lnTo>
                  <a:cubicBezTo>
                    <a:pt x="5484" y="130645"/>
                    <a:pt x="4309" y="131820"/>
                    <a:pt x="2742" y="13182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2" name="Freeform: Shape 631">
              <a:extLst>
                <a:ext uri="{FF2B5EF4-FFF2-40B4-BE49-F238E27FC236}">
                  <a16:creationId xmlns:a16="http://schemas.microsoft.com/office/drawing/2014/main" id="{50A21F9B-78CF-B270-030E-D51A65D627DE}"/>
                </a:ext>
              </a:extLst>
            </p:cNvPr>
            <p:cNvSpPr/>
            <p:nvPr/>
          </p:nvSpPr>
          <p:spPr>
            <a:xfrm>
              <a:off x="8575099" y="4167867"/>
              <a:ext cx="5484" cy="131820"/>
            </a:xfrm>
            <a:custGeom>
              <a:avLst/>
              <a:gdLst>
                <a:gd name="connsiteX0" fmla="*/ 2742 w 5484"/>
                <a:gd name="connsiteY0" fmla="*/ 131820 h 131820"/>
                <a:gd name="connsiteX1" fmla="*/ 0 w 5484"/>
                <a:gd name="connsiteY1" fmla="*/ 129078 h 131820"/>
                <a:gd name="connsiteX2" fmla="*/ 0 w 5484"/>
                <a:gd name="connsiteY2" fmla="*/ 2742 h 131820"/>
                <a:gd name="connsiteX3" fmla="*/ 2742 w 5484"/>
                <a:gd name="connsiteY3" fmla="*/ 0 h 131820"/>
                <a:gd name="connsiteX4" fmla="*/ 5484 w 5484"/>
                <a:gd name="connsiteY4" fmla="*/ 2742 h 131820"/>
                <a:gd name="connsiteX5" fmla="*/ 5484 w 5484"/>
                <a:gd name="connsiteY5" fmla="*/ 129078 h 131820"/>
                <a:gd name="connsiteX6" fmla="*/ 2742 w 5484"/>
                <a:gd name="connsiteY6" fmla="*/ 131820 h 13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131820">
                  <a:moveTo>
                    <a:pt x="2742" y="131820"/>
                  </a:moveTo>
                  <a:cubicBezTo>
                    <a:pt x="1175" y="131820"/>
                    <a:pt x="0" y="130645"/>
                    <a:pt x="0" y="12907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29078"/>
                  </a:lnTo>
                  <a:cubicBezTo>
                    <a:pt x="5484" y="130645"/>
                    <a:pt x="4309" y="131820"/>
                    <a:pt x="2742" y="13182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3" name="Freeform: Shape 632">
              <a:extLst>
                <a:ext uri="{FF2B5EF4-FFF2-40B4-BE49-F238E27FC236}">
                  <a16:creationId xmlns:a16="http://schemas.microsoft.com/office/drawing/2014/main" id="{A057267E-16B3-4356-1B33-F9EF7DCCA5DE}"/>
                </a:ext>
              </a:extLst>
            </p:cNvPr>
            <p:cNvSpPr/>
            <p:nvPr/>
          </p:nvSpPr>
          <p:spPr>
            <a:xfrm>
              <a:off x="7899928" y="4167867"/>
              <a:ext cx="81097" cy="767417"/>
            </a:xfrm>
            <a:custGeom>
              <a:avLst/>
              <a:gdLst>
                <a:gd name="connsiteX0" fmla="*/ 2945 w 81097"/>
                <a:gd name="connsiteY0" fmla="*/ 767222 h 767417"/>
                <a:gd name="connsiteX1" fmla="*/ 1379 w 81097"/>
                <a:gd name="connsiteY1" fmla="*/ 766830 h 767417"/>
                <a:gd name="connsiteX2" fmla="*/ 399 w 81097"/>
                <a:gd name="connsiteY2" fmla="*/ 762913 h 767417"/>
                <a:gd name="connsiteX3" fmla="*/ 41532 w 81097"/>
                <a:gd name="connsiteY3" fmla="*/ 695338 h 767417"/>
                <a:gd name="connsiteX4" fmla="*/ 41532 w 81097"/>
                <a:gd name="connsiteY4" fmla="*/ 283032 h 767417"/>
                <a:gd name="connsiteX5" fmla="*/ 41924 w 81097"/>
                <a:gd name="connsiteY5" fmla="*/ 281661 h 767417"/>
                <a:gd name="connsiteX6" fmla="*/ 75613 w 81097"/>
                <a:gd name="connsiteY6" fmla="*/ 219962 h 767417"/>
                <a:gd name="connsiteX7" fmla="*/ 75613 w 81097"/>
                <a:gd name="connsiteY7" fmla="*/ 2742 h 767417"/>
                <a:gd name="connsiteX8" fmla="*/ 78355 w 81097"/>
                <a:gd name="connsiteY8" fmla="*/ 0 h 767417"/>
                <a:gd name="connsiteX9" fmla="*/ 81098 w 81097"/>
                <a:gd name="connsiteY9" fmla="*/ 2742 h 767417"/>
                <a:gd name="connsiteX10" fmla="*/ 81098 w 81097"/>
                <a:gd name="connsiteY10" fmla="*/ 220745 h 767417"/>
                <a:gd name="connsiteX11" fmla="*/ 80706 w 81097"/>
                <a:gd name="connsiteY11" fmla="*/ 222116 h 767417"/>
                <a:gd name="connsiteX12" fmla="*/ 47016 w 81097"/>
                <a:gd name="connsiteY12" fmla="*/ 283815 h 767417"/>
                <a:gd name="connsiteX13" fmla="*/ 47016 w 81097"/>
                <a:gd name="connsiteY13" fmla="*/ 696317 h 767417"/>
                <a:gd name="connsiteX14" fmla="*/ 46624 w 81097"/>
                <a:gd name="connsiteY14" fmla="*/ 697884 h 767417"/>
                <a:gd name="connsiteX15" fmla="*/ 4904 w 81097"/>
                <a:gd name="connsiteY15" fmla="*/ 766047 h 767417"/>
                <a:gd name="connsiteX16" fmla="*/ 2554 w 81097"/>
                <a:gd name="connsiteY16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1097" h="767417">
                  <a:moveTo>
                    <a:pt x="2945" y="767222"/>
                  </a:moveTo>
                  <a:cubicBezTo>
                    <a:pt x="2945" y="767222"/>
                    <a:pt x="1966" y="767222"/>
                    <a:pt x="1379" y="766830"/>
                  </a:cubicBezTo>
                  <a:cubicBezTo>
                    <a:pt x="7" y="766047"/>
                    <a:pt x="-384" y="764284"/>
                    <a:pt x="399" y="762913"/>
                  </a:cubicBezTo>
                  <a:lnTo>
                    <a:pt x="41532" y="695338"/>
                  </a:lnTo>
                  <a:lnTo>
                    <a:pt x="41532" y="283032"/>
                  </a:lnTo>
                  <a:cubicBezTo>
                    <a:pt x="41532" y="283032"/>
                    <a:pt x="41532" y="282053"/>
                    <a:pt x="41924" y="281661"/>
                  </a:cubicBezTo>
                  <a:lnTo>
                    <a:pt x="75613" y="219962"/>
                  </a:lnTo>
                  <a:lnTo>
                    <a:pt x="75613" y="2742"/>
                  </a:lnTo>
                  <a:cubicBezTo>
                    <a:pt x="75613" y="1175"/>
                    <a:pt x="76789" y="0"/>
                    <a:pt x="78355" y="0"/>
                  </a:cubicBezTo>
                  <a:cubicBezTo>
                    <a:pt x="79923" y="0"/>
                    <a:pt x="81098" y="1175"/>
                    <a:pt x="81098" y="2742"/>
                  </a:cubicBezTo>
                  <a:lnTo>
                    <a:pt x="81098" y="220745"/>
                  </a:lnTo>
                  <a:cubicBezTo>
                    <a:pt x="81098" y="220745"/>
                    <a:pt x="81098" y="221725"/>
                    <a:pt x="80706" y="222116"/>
                  </a:cubicBezTo>
                  <a:lnTo>
                    <a:pt x="47016" y="283815"/>
                  </a:lnTo>
                  <a:lnTo>
                    <a:pt x="47016" y="696317"/>
                  </a:lnTo>
                  <a:cubicBezTo>
                    <a:pt x="47016" y="696317"/>
                    <a:pt x="47016" y="697296"/>
                    <a:pt x="46624" y="697884"/>
                  </a:cubicBezTo>
                  <a:lnTo>
                    <a:pt x="4904" y="766047"/>
                  </a:lnTo>
                  <a:cubicBezTo>
                    <a:pt x="4904" y="766047"/>
                    <a:pt x="3533" y="767418"/>
                    <a:pt x="2554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4" name="Freeform: Shape 633">
              <a:extLst>
                <a:ext uri="{FF2B5EF4-FFF2-40B4-BE49-F238E27FC236}">
                  <a16:creationId xmlns:a16="http://schemas.microsoft.com/office/drawing/2014/main" id="{F4BB9E4A-08DC-3EC7-746C-AA927B3D7060}"/>
                </a:ext>
              </a:extLst>
            </p:cNvPr>
            <p:cNvSpPr/>
            <p:nvPr/>
          </p:nvSpPr>
          <p:spPr>
            <a:xfrm>
              <a:off x="7700533" y="4167671"/>
              <a:ext cx="73067" cy="767417"/>
            </a:xfrm>
            <a:custGeom>
              <a:avLst/>
              <a:gdLst>
                <a:gd name="connsiteX0" fmla="*/ 2749 w 73067"/>
                <a:gd name="connsiteY0" fmla="*/ 767418 h 767417"/>
                <a:gd name="connsiteX1" fmla="*/ 1379 w 73067"/>
                <a:gd name="connsiteY1" fmla="*/ 767026 h 767417"/>
                <a:gd name="connsiteX2" fmla="*/ 399 w 73067"/>
                <a:gd name="connsiteY2" fmla="*/ 763109 h 767417"/>
                <a:gd name="connsiteX3" fmla="*/ 39769 w 73067"/>
                <a:gd name="connsiteY3" fmla="*/ 697884 h 767417"/>
                <a:gd name="connsiteX4" fmla="*/ 39769 w 73067"/>
                <a:gd name="connsiteY4" fmla="*/ 283228 h 767417"/>
                <a:gd name="connsiteX5" fmla="*/ 39965 w 73067"/>
                <a:gd name="connsiteY5" fmla="*/ 282053 h 767417"/>
                <a:gd name="connsiteX6" fmla="*/ 67583 w 73067"/>
                <a:gd name="connsiteY6" fmla="*/ 220158 h 767417"/>
                <a:gd name="connsiteX7" fmla="*/ 67583 w 73067"/>
                <a:gd name="connsiteY7" fmla="*/ 2742 h 767417"/>
                <a:gd name="connsiteX8" fmla="*/ 70325 w 73067"/>
                <a:gd name="connsiteY8" fmla="*/ 0 h 767417"/>
                <a:gd name="connsiteX9" fmla="*/ 73067 w 73067"/>
                <a:gd name="connsiteY9" fmla="*/ 2742 h 767417"/>
                <a:gd name="connsiteX10" fmla="*/ 73067 w 73067"/>
                <a:gd name="connsiteY10" fmla="*/ 220745 h 767417"/>
                <a:gd name="connsiteX11" fmla="*/ 72871 w 73067"/>
                <a:gd name="connsiteY11" fmla="*/ 221920 h 767417"/>
                <a:gd name="connsiteX12" fmla="*/ 45253 w 73067"/>
                <a:gd name="connsiteY12" fmla="*/ 283815 h 767417"/>
                <a:gd name="connsiteX13" fmla="*/ 45253 w 73067"/>
                <a:gd name="connsiteY13" fmla="*/ 698668 h 767417"/>
                <a:gd name="connsiteX14" fmla="*/ 44862 w 73067"/>
                <a:gd name="connsiteY14" fmla="*/ 700039 h 767417"/>
                <a:gd name="connsiteX15" fmla="*/ 5100 w 73067"/>
                <a:gd name="connsiteY15" fmla="*/ 765851 h 767417"/>
                <a:gd name="connsiteX16" fmla="*/ 2749 w 73067"/>
                <a:gd name="connsiteY16" fmla="*/ 767222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3067" h="767417">
                  <a:moveTo>
                    <a:pt x="2749" y="767418"/>
                  </a:moveTo>
                  <a:cubicBezTo>
                    <a:pt x="2749" y="767418"/>
                    <a:pt x="1770" y="767418"/>
                    <a:pt x="1379" y="767026"/>
                  </a:cubicBezTo>
                  <a:cubicBezTo>
                    <a:pt x="8" y="766243"/>
                    <a:pt x="-384" y="764480"/>
                    <a:pt x="399" y="763109"/>
                  </a:cubicBezTo>
                  <a:lnTo>
                    <a:pt x="39769" y="697884"/>
                  </a:lnTo>
                  <a:lnTo>
                    <a:pt x="39769" y="283228"/>
                  </a:lnTo>
                  <a:cubicBezTo>
                    <a:pt x="39769" y="283228"/>
                    <a:pt x="39769" y="282444"/>
                    <a:pt x="39965" y="282053"/>
                  </a:cubicBezTo>
                  <a:lnTo>
                    <a:pt x="67583" y="220158"/>
                  </a:lnTo>
                  <a:lnTo>
                    <a:pt x="67583" y="2742"/>
                  </a:lnTo>
                  <a:cubicBezTo>
                    <a:pt x="67583" y="1175"/>
                    <a:pt x="68758" y="0"/>
                    <a:pt x="70325" y="0"/>
                  </a:cubicBezTo>
                  <a:cubicBezTo>
                    <a:pt x="71891" y="0"/>
                    <a:pt x="73067" y="1175"/>
                    <a:pt x="73067" y="2742"/>
                  </a:cubicBezTo>
                  <a:lnTo>
                    <a:pt x="73067" y="220745"/>
                  </a:lnTo>
                  <a:cubicBezTo>
                    <a:pt x="73067" y="220745"/>
                    <a:pt x="73067" y="221529"/>
                    <a:pt x="72871" y="221920"/>
                  </a:cubicBezTo>
                  <a:lnTo>
                    <a:pt x="45253" y="283815"/>
                  </a:lnTo>
                  <a:lnTo>
                    <a:pt x="45253" y="698668"/>
                  </a:lnTo>
                  <a:cubicBezTo>
                    <a:pt x="45253" y="698668"/>
                    <a:pt x="45253" y="699647"/>
                    <a:pt x="44862" y="700039"/>
                  </a:cubicBezTo>
                  <a:lnTo>
                    <a:pt x="5100" y="765851"/>
                  </a:lnTo>
                  <a:cubicBezTo>
                    <a:pt x="5100" y="765851"/>
                    <a:pt x="3729" y="767222"/>
                    <a:pt x="2749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5" name="Freeform: Shape 634">
              <a:extLst>
                <a:ext uri="{FF2B5EF4-FFF2-40B4-BE49-F238E27FC236}">
                  <a16:creationId xmlns:a16="http://schemas.microsoft.com/office/drawing/2014/main" id="{32D33B5C-3D7E-547A-7AAE-9D7F2497EBC1}"/>
                </a:ext>
              </a:extLst>
            </p:cNvPr>
            <p:cNvSpPr/>
            <p:nvPr/>
          </p:nvSpPr>
          <p:spPr>
            <a:xfrm>
              <a:off x="7503292" y="4167671"/>
              <a:ext cx="72479" cy="767417"/>
            </a:xfrm>
            <a:custGeom>
              <a:avLst/>
              <a:gdLst>
                <a:gd name="connsiteX0" fmla="*/ 2750 w 72479"/>
                <a:gd name="connsiteY0" fmla="*/ 767418 h 767417"/>
                <a:gd name="connsiteX1" fmla="*/ 1379 w 72479"/>
                <a:gd name="connsiteY1" fmla="*/ 767026 h 767417"/>
                <a:gd name="connsiteX2" fmla="*/ 399 w 72479"/>
                <a:gd name="connsiteY2" fmla="*/ 763109 h 767417"/>
                <a:gd name="connsiteX3" fmla="*/ 38006 w 72479"/>
                <a:gd name="connsiteY3" fmla="*/ 697884 h 767417"/>
                <a:gd name="connsiteX4" fmla="*/ 38006 w 72479"/>
                <a:gd name="connsiteY4" fmla="*/ 283228 h 767417"/>
                <a:gd name="connsiteX5" fmla="*/ 38202 w 72479"/>
                <a:gd name="connsiteY5" fmla="*/ 282053 h 767417"/>
                <a:gd name="connsiteX6" fmla="*/ 66995 w 72479"/>
                <a:gd name="connsiteY6" fmla="*/ 220158 h 767417"/>
                <a:gd name="connsiteX7" fmla="*/ 66995 w 72479"/>
                <a:gd name="connsiteY7" fmla="*/ 2742 h 767417"/>
                <a:gd name="connsiteX8" fmla="*/ 69737 w 72479"/>
                <a:gd name="connsiteY8" fmla="*/ 0 h 767417"/>
                <a:gd name="connsiteX9" fmla="*/ 72479 w 72479"/>
                <a:gd name="connsiteY9" fmla="*/ 2742 h 767417"/>
                <a:gd name="connsiteX10" fmla="*/ 72479 w 72479"/>
                <a:gd name="connsiteY10" fmla="*/ 220745 h 767417"/>
                <a:gd name="connsiteX11" fmla="*/ 72283 w 72479"/>
                <a:gd name="connsiteY11" fmla="*/ 221920 h 767417"/>
                <a:gd name="connsiteX12" fmla="*/ 43490 w 72479"/>
                <a:gd name="connsiteY12" fmla="*/ 283815 h 767417"/>
                <a:gd name="connsiteX13" fmla="*/ 43490 w 72479"/>
                <a:gd name="connsiteY13" fmla="*/ 698668 h 767417"/>
                <a:gd name="connsiteX14" fmla="*/ 43099 w 72479"/>
                <a:gd name="connsiteY14" fmla="*/ 700039 h 767417"/>
                <a:gd name="connsiteX15" fmla="*/ 5100 w 72479"/>
                <a:gd name="connsiteY15" fmla="*/ 765851 h 767417"/>
                <a:gd name="connsiteX16" fmla="*/ 2554 w 72479"/>
                <a:gd name="connsiteY16" fmla="*/ 767222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479" h="767417">
                  <a:moveTo>
                    <a:pt x="2750" y="767418"/>
                  </a:moveTo>
                  <a:cubicBezTo>
                    <a:pt x="2750" y="767418"/>
                    <a:pt x="1770" y="767418"/>
                    <a:pt x="1379" y="767026"/>
                  </a:cubicBezTo>
                  <a:cubicBezTo>
                    <a:pt x="7" y="766243"/>
                    <a:pt x="-384" y="764480"/>
                    <a:pt x="399" y="763109"/>
                  </a:cubicBezTo>
                  <a:lnTo>
                    <a:pt x="38006" y="697884"/>
                  </a:lnTo>
                  <a:lnTo>
                    <a:pt x="38006" y="283228"/>
                  </a:lnTo>
                  <a:cubicBezTo>
                    <a:pt x="38006" y="283228"/>
                    <a:pt x="38006" y="282444"/>
                    <a:pt x="38202" y="282053"/>
                  </a:cubicBezTo>
                  <a:lnTo>
                    <a:pt x="66995" y="220158"/>
                  </a:lnTo>
                  <a:lnTo>
                    <a:pt x="66995" y="2742"/>
                  </a:lnTo>
                  <a:cubicBezTo>
                    <a:pt x="66995" y="1175"/>
                    <a:pt x="68170" y="0"/>
                    <a:pt x="69737" y="0"/>
                  </a:cubicBezTo>
                  <a:cubicBezTo>
                    <a:pt x="71304" y="0"/>
                    <a:pt x="72479" y="1175"/>
                    <a:pt x="72479" y="2742"/>
                  </a:cubicBezTo>
                  <a:lnTo>
                    <a:pt x="72479" y="220745"/>
                  </a:lnTo>
                  <a:cubicBezTo>
                    <a:pt x="72479" y="220745"/>
                    <a:pt x="72479" y="221529"/>
                    <a:pt x="72283" y="221920"/>
                  </a:cubicBezTo>
                  <a:lnTo>
                    <a:pt x="43490" y="283815"/>
                  </a:lnTo>
                  <a:lnTo>
                    <a:pt x="43490" y="698668"/>
                  </a:lnTo>
                  <a:cubicBezTo>
                    <a:pt x="43490" y="698668"/>
                    <a:pt x="43490" y="699647"/>
                    <a:pt x="43099" y="700039"/>
                  </a:cubicBezTo>
                  <a:lnTo>
                    <a:pt x="5100" y="765851"/>
                  </a:lnTo>
                  <a:cubicBezTo>
                    <a:pt x="5100" y="765851"/>
                    <a:pt x="3533" y="767222"/>
                    <a:pt x="2554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6" name="Freeform: Shape 635">
              <a:extLst>
                <a:ext uri="{FF2B5EF4-FFF2-40B4-BE49-F238E27FC236}">
                  <a16:creationId xmlns:a16="http://schemas.microsoft.com/office/drawing/2014/main" id="{5B6D90C3-1C52-769C-CBA8-15F77339FB5D}"/>
                </a:ext>
              </a:extLst>
            </p:cNvPr>
            <p:cNvSpPr/>
            <p:nvPr/>
          </p:nvSpPr>
          <p:spPr>
            <a:xfrm>
              <a:off x="7307862" y="4167671"/>
              <a:ext cx="58915" cy="765655"/>
            </a:xfrm>
            <a:custGeom>
              <a:avLst/>
              <a:gdLst>
                <a:gd name="connsiteX0" fmla="*/ 2897 w 58915"/>
                <a:gd name="connsiteY0" fmla="*/ 765459 h 765655"/>
                <a:gd name="connsiteX1" fmla="*/ 1526 w 58915"/>
                <a:gd name="connsiteY1" fmla="*/ 765067 h 765655"/>
                <a:gd name="connsiteX2" fmla="*/ 351 w 58915"/>
                <a:gd name="connsiteY2" fmla="*/ 761346 h 765655"/>
                <a:gd name="connsiteX3" fmla="*/ 32473 w 58915"/>
                <a:gd name="connsiteY3" fmla="*/ 697884 h 765655"/>
                <a:gd name="connsiteX4" fmla="*/ 32473 w 58915"/>
                <a:gd name="connsiteY4" fmla="*/ 283032 h 765655"/>
                <a:gd name="connsiteX5" fmla="*/ 32473 w 58915"/>
                <a:gd name="connsiteY5" fmla="*/ 282053 h 765655"/>
                <a:gd name="connsiteX6" fmla="*/ 53432 w 58915"/>
                <a:gd name="connsiteY6" fmla="*/ 220158 h 765655"/>
                <a:gd name="connsiteX7" fmla="*/ 53432 w 58915"/>
                <a:gd name="connsiteY7" fmla="*/ 2742 h 765655"/>
                <a:gd name="connsiteX8" fmla="*/ 56174 w 58915"/>
                <a:gd name="connsiteY8" fmla="*/ 0 h 765655"/>
                <a:gd name="connsiteX9" fmla="*/ 58916 w 58915"/>
                <a:gd name="connsiteY9" fmla="*/ 2742 h 765655"/>
                <a:gd name="connsiteX10" fmla="*/ 58916 w 58915"/>
                <a:gd name="connsiteY10" fmla="*/ 220745 h 765655"/>
                <a:gd name="connsiteX11" fmla="*/ 58916 w 58915"/>
                <a:gd name="connsiteY11" fmla="*/ 221725 h 765655"/>
                <a:gd name="connsiteX12" fmla="*/ 37958 w 58915"/>
                <a:gd name="connsiteY12" fmla="*/ 283619 h 765655"/>
                <a:gd name="connsiteX13" fmla="*/ 37958 w 58915"/>
                <a:gd name="connsiteY13" fmla="*/ 698668 h 765655"/>
                <a:gd name="connsiteX14" fmla="*/ 37566 w 58915"/>
                <a:gd name="connsiteY14" fmla="*/ 700039 h 765655"/>
                <a:gd name="connsiteX15" fmla="*/ 5052 w 58915"/>
                <a:gd name="connsiteY15" fmla="*/ 764088 h 765655"/>
                <a:gd name="connsiteX16" fmla="*/ 2505 w 58915"/>
                <a:gd name="connsiteY16" fmla="*/ 765655 h 76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8915" h="765655">
                  <a:moveTo>
                    <a:pt x="2897" y="765459"/>
                  </a:moveTo>
                  <a:cubicBezTo>
                    <a:pt x="2897" y="765459"/>
                    <a:pt x="2114" y="765459"/>
                    <a:pt x="1526" y="765067"/>
                  </a:cubicBezTo>
                  <a:cubicBezTo>
                    <a:pt x="155" y="764284"/>
                    <a:pt x="-433" y="762717"/>
                    <a:pt x="351" y="761346"/>
                  </a:cubicBezTo>
                  <a:lnTo>
                    <a:pt x="32473" y="697884"/>
                  </a:lnTo>
                  <a:lnTo>
                    <a:pt x="32473" y="283032"/>
                  </a:lnTo>
                  <a:cubicBezTo>
                    <a:pt x="32473" y="283032"/>
                    <a:pt x="32473" y="282444"/>
                    <a:pt x="32473" y="282053"/>
                  </a:cubicBezTo>
                  <a:lnTo>
                    <a:pt x="53432" y="220158"/>
                  </a:lnTo>
                  <a:lnTo>
                    <a:pt x="53432" y="2742"/>
                  </a:lnTo>
                  <a:cubicBezTo>
                    <a:pt x="53432" y="1175"/>
                    <a:pt x="54607" y="0"/>
                    <a:pt x="56174" y="0"/>
                  </a:cubicBezTo>
                  <a:cubicBezTo>
                    <a:pt x="57741" y="0"/>
                    <a:pt x="58916" y="1175"/>
                    <a:pt x="58916" y="2742"/>
                  </a:cubicBezTo>
                  <a:lnTo>
                    <a:pt x="58916" y="220745"/>
                  </a:lnTo>
                  <a:cubicBezTo>
                    <a:pt x="58916" y="220745"/>
                    <a:pt x="58916" y="221333"/>
                    <a:pt x="58916" y="221725"/>
                  </a:cubicBezTo>
                  <a:lnTo>
                    <a:pt x="37958" y="283619"/>
                  </a:lnTo>
                  <a:lnTo>
                    <a:pt x="37958" y="698668"/>
                  </a:lnTo>
                  <a:cubicBezTo>
                    <a:pt x="37958" y="698668"/>
                    <a:pt x="37958" y="699647"/>
                    <a:pt x="37566" y="700039"/>
                  </a:cubicBezTo>
                  <a:lnTo>
                    <a:pt x="5052" y="764088"/>
                  </a:lnTo>
                  <a:cubicBezTo>
                    <a:pt x="4464" y="765067"/>
                    <a:pt x="3485" y="765655"/>
                    <a:pt x="2505" y="76565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7" name="Freeform: Shape 636">
              <a:extLst>
                <a:ext uri="{FF2B5EF4-FFF2-40B4-BE49-F238E27FC236}">
                  <a16:creationId xmlns:a16="http://schemas.microsoft.com/office/drawing/2014/main" id="{B40972BF-120C-1378-34C2-EE095118CB66}"/>
                </a:ext>
              </a:extLst>
            </p:cNvPr>
            <p:cNvSpPr/>
            <p:nvPr/>
          </p:nvSpPr>
          <p:spPr>
            <a:xfrm>
              <a:off x="7109290" y="4167867"/>
              <a:ext cx="54762" cy="767221"/>
            </a:xfrm>
            <a:custGeom>
              <a:avLst/>
              <a:gdLst>
                <a:gd name="connsiteX0" fmla="*/ 2857 w 54762"/>
                <a:gd name="connsiteY0" fmla="*/ 767222 h 767221"/>
                <a:gd name="connsiteX1" fmla="*/ 1682 w 54762"/>
                <a:gd name="connsiteY1" fmla="*/ 767026 h 767221"/>
                <a:gd name="connsiteX2" fmla="*/ 311 w 54762"/>
                <a:gd name="connsiteY2" fmla="*/ 763305 h 767221"/>
                <a:gd name="connsiteX3" fmla="*/ 29300 w 54762"/>
                <a:gd name="connsiteY3" fmla="*/ 697884 h 767221"/>
                <a:gd name="connsiteX4" fmla="*/ 29300 w 54762"/>
                <a:gd name="connsiteY4" fmla="*/ 283032 h 767221"/>
                <a:gd name="connsiteX5" fmla="*/ 29300 w 54762"/>
                <a:gd name="connsiteY5" fmla="*/ 282248 h 767221"/>
                <a:gd name="connsiteX6" fmla="*/ 49279 w 54762"/>
                <a:gd name="connsiteY6" fmla="*/ 220353 h 767221"/>
                <a:gd name="connsiteX7" fmla="*/ 49279 w 54762"/>
                <a:gd name="connsiteY7" fmla="*/ 2742 h 767221"/>
                <a:gd name="connsiteX8" fmla="*/ 52021 w 54762"/>
                <a:gd name="connsiteY8" fmla="*/ 0 h 767221"/>
                <a:gd name="connsiteX9" fmla="*/ 54763 w 54762"/>
                <a:gd name="connsiteY9" fmla="*/ 2742 h 767221"/>
                <a:gd name="connsiteX10" fmla="*/ 54763 w 54762"/>
                <a:gd name="connsiteY10" fmla="*/ 220745 h 767221"/>
                <a:gd name="connsiteX11" fmla="*/ 54763 w 54762"/>
                <a:gd name="connsiteY11" fmla="*/ 221529 h 767221"/>
                <a:gd name="connsiteX12" fmla="*/ 34784 w 54762"/>
                <a:gd name="connsiteY12" fmla="*/ 283424 h 767221"/>
                <a:gd name="connsiteX13" fmla="*/ 34784 w 54762"/>
                <a:gd name="connsiteY13" fmla="*/ 698472 h 767221"/>
                <a:gd name="connsiteX14" fmla="*/ 34588 w 54762"/>
                <a:gd name="connsiteY14" fmla="*/ 699647 h 767221"/>
                <a:gd name="connsiteX15" fmla="*/ 5208 w 54762"/>
                <a:gd name="connsiteY15" fmla="*/ 765459 h 767221"/>
                <a:gd name="connsiteX16" fmla="*/ 2662 w 54762"/>
                <a:gd name="connsiteY16" fmla="*/ 76722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4762" h="767221">
                  <a:moveTo>
                    <a:pt x="2857" y="767222"/>
                  </a:moveTo>
                  <a:cubicBezTo>
                    <a:pt x="2857" y="767222"/>
                    <a:pt x="2074" y="767222"/>
                    <a:pt x="1682" y="767026"/>
                  </a:cubicBezTo>
                  <a:cubicBezTo>
                    <a:pt x="311" y="766439"/>
                    <a:pt x="-472" y="764676"/>
                    <a:pt x="311" y="763305"/>
                  </a:cubicBezTo>
                  <a:lnTo>
                    <a:pt x="29300" y="697884"/>
                  </a:lnTo>
                  <a:lnTo>
                    <a:pt x="29300" y="283032"/>
                  </a:lnTo>
                  <a:cubicBezTo>
                    <a:pt x="29300" y="283032"/>
                    <a:pt x="29300" y="282444"/>
                    <a:pt x="29300" y="282248"/>
                  </a:cubicBezTo>
                  <a:lnTo>
                    <a:pt x="49279" y="220353"/>
                  </a:lnTo>
                  <a:lnTo>
                    <a:pt x="49279" y="2742"/>
                  </a:lnTo>
                  <a:cubicBezTo>
                    <a:pt x="49279" y="1175"/>
                    <a:pt x="50454" y="0"/>
                    <a:pt x="52021" y="0"/>
                  </a:cubicBezTo>
                  <a:cubicBezTo>
                    <a:pt x="53588" y="0"/>
                    <a:pt x="54763" y="1175"/>
                    <a:pt x="54763" y="2742"/>
                  </a:cubicBezTo>
                  <a:lnTo>
                    <a:pt x="54763" y="220745"/>
                  </a:lnTo>
                  <a:cubicBezTo>
                    <a:pt x="54763" y="220745"/>
                    <a:pt x="54763" y="221333"/>
                    <a:pt x="54763" y="221529"/>
                  </a:cubicBezTo>
                  <a:lnTo>
                    <a:pt x="34784" y="283424"/>
                  </a:lnTo>
                  <a:lnTo>
                    <a:pt x="34784" y="698472"/>
                  </a:lnTo>
                  <a:cubicBezTo>
                    <a:pt x="34784" y="698472"/>
                    <a:pt x="34784" y="699255"/>
                    <a:pt x="34588" y="699647"/>
                  </a:cubicBezTo>
                  <a:lnTo>
                    <a:pt x="5208" y="765459"/>
                  </a:lnTo>
                  <a:cubicBezTo>
                    <a:pt x="4816" y="766439"/>
                    <a:pt x="3641" y="767222"/>
                    <a:pt x="2662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8" name="Freeform: Shape 637">
              <a:extLst>
                <a:ext uri="{FF2B5EF4-FFF2-40B4-BE49-F238E27FC236}">
                  <a16:creationId xmlns:a16="http://schemas.microsoft.com/office/drawing/2014/main" id="{C64B1E06-BA6B-1ED4-BD10-76A8D81FF43A}"/>
                </a:ext>
              </a:extLst>
            </p:cNvPr>
            <p:cNvSpPr/>
            <p:nvPr/>
          </p:nvSpPr>
          <p:spPr>
            <a:xfrm>
              <a:off x="6914121" y="4167671"/>
              <a:ext cx="47206" cy="767417"/>
            </a:xfrm>
            <a:custGeom>
              <a:avLst/>
              <a:gdLst>
                <a:gd name="connsiteX0" fmla="*/ 2744 w 47206"/>
                <a:gd name="connsiteY0" fmla="*/ 767418 h 767417"/>
                <a:gd name="connsiteX1" fmla="*/ 1765 w 47206"/>
                <a:gd name="connsiteY1" fmla="*/ 767418 h 767417"/>
                <a:gd name="connsiteX2" fmla="*/ 197 w 47206"/>
                <a:gd name="connsiteY2" fmla="*/ 763696 h 767417"/>
                <a:gd name="connsiteX3" fmla="*/ 25661 w 47206"/>
                <a:gd name="connsiteY3" fmla="*/ 698276 h 767417"/>
                <a:gd name="connsiteX4" fmla="*/ 25661 w 47206"/>
                <a:gd name="connsiteY4" fmla="*/ 283228 h 767417"/>
                <a:gd name="connsiteX5" fmla="*/ 25661 w 47206"/>
                <a:gd name="connsiteY5" fmla="*/ 282444 h 767417"/>
                <a:gd name="connsiteX6" fmla="*/ 41722 w 47206"/>
                <a:gd name="connsiteY6" fmla="*/ 220354 h 767417"/>
                <a:gd name="connsiteX7" fmla="*/ 41722 w 47206"/>
                <a:gd name="connsiteY7" fmla="*/ 2742 h 767417"/>
                <a:gd name="connsiteX8" fmla="*/ 44464 w 47206"/>
                <a:gd name="connsiteY8" fmla="*/ 0 h 767417"/>
                <a:gd name="connsiteX9" fmla="*/ 47207 w 47206"/>
                <a:gd name="connsiteY9" fmla="*/ 2742 h 767417"/>
                <a:gd name="connsiteX10" fmla="*/ 47207 w 47206"/>
                <a:gd name="connsiteY10" fmla="*/ 220745 h 767417"/>
                <a:gd name="connsiteX11" fmla="*/ 47207 w 47206"/>
                <a:gd name="connsiteY11" fmla="*/ 221529 h 767417"/>
                <a:gd name="connsiteX12" fmla="*/ 31145 w 47206"/>
                <a:gd name="connsiteY12" fmla="*/ 283619 h 767417"/>
                <a:gd name="connsiteX13" fmla="*/ 31145 w 47206"/>
                <a:gd name="connsiteY13" fmla="*/ 698668 h 767417"/>
                <a:gd name="connsiteX14" fmla="*/ 31145 w 47206"/>
                <a:gd name="connsiteY14" fmla="*/ 699647 h 767417"/>
                <a:gd name="connsiteX15" fmla="*/ 5486 w 47206"/>
                <a:gd name="connsiteY15" fmla="*/ 765459 h 767417"/>
                <a:gd name="connsiteX16" fmla="*/ 2940 w 47206"/>
                <a:gd name="connsiteY16" fmla="*/ 767222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7206" h="767417">
                  <a:moveTo>
                    <a:pt x="2744" y="767418"/>
                  </a:moveTo>
                  <a:cubicBezTo>
                    <a:pt x="2744" y="767418"/>
                    <a:pt x="1961" y="767418"/>
                    <a:pt x="1765" y="767418"/>
                  </a:cubicBezTo>
                  <a:cubicBezTo>
                    <a:pt x="393" y="766830"/>
                    <a:pt x="-390" y="765263"/>
                    <a:pt x="197" y="763696"/>
                  </a:cubicBezTo>
                  <a:lnTo>
                    <a:pt x="25661" y="698276"/>
                  </a:lnTo>
                  <a:lnTo>
                    <a:pt x="25661" y="283228"/>
                  </a:lnTo>
                  <a:cubicBezTo>
                    <a:pt x="25661" y="283228"/>
                    <a:pt x="25661" y="282836"/>
                    <a:pt x="25661" y="282444"/>
                  </a:cubicBezTo>
                  <a:lnTo>
                    <a:pt x="41722" y="220354"/>
                  </a:lnTo>
                  <a:lnTo>
                    <a:pt x="41722" y="2742"/>
                  </a:lnTo>
                  <a:cubicBezTo>
                    <a:pt x="41722" y="1175"/>
                    <a:pt x="42897" y="0"/>
                    <a:pt x="44464" y="0"/>
                  </a:cubicBezTo>
                  <a:cubicBezTo>
                    <a:pt x="46031" y="0"/>
                    <a:pt x="47207" y="1175"/>
                    <a:pt x="47207" y="2742"/>
                  </a:cubicBezTo>
                  <a:lnTo>
                    <a:pt x="47207" y="220745"/>
                  </a:lnTo>
                  <a:cubicBezTo>
                    <a:pt x="47207" y="220745"/>
                    <a:pt x="47207" y="221137"/>
                    <a:pt x="47207" y="221529"/>
                  </a:cubicBezTo>
                  <a:lnTo>
                    <a:pt x="31145" y="283619"/>
                  </a:lnTo>
                  <a:lnTo>
                    <a:pt x="31145" y="698668"/>
                  </a:lnTo>
                  <a:cubicBezTo>
                    <a:pt x="31145" y="698668"/>
                    <a:pt x="31145" y="699451"/>
                    <a:pt x="31145" y="699647"/>
                  </a:cubicBezTo>
                  <a:lnTo>
                    <a:pt x="5486" y="765459"/>
                  </a:lnTo>
                  <a:cubicBezTo>
                    <a:pt x="5094" y="766634"/>
                    <a:pt x="3919" y="767222"/>
                    <a:pt x="2940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9" name="Freeform: Shape 638">
              <a:extLst>
                <a:ext uri="{FF2B5EF4-FFF2-40B4-BE49-F238E27FC236}">
                  <a16:creationId xmlns:a16="http://schemas.microsoft.com/office/drawing/2014/main" id="{84F017C0-C28B-3C9B-1239-069BD5EFC591}"/>
                </a:ext>
              </a:extLst>
            </p:cNvPr>
            <p:cNvSpPr/>
            <p:nvPr/>
          </p:nvSpPr>
          <p:spPr>
            <a:xfrm>
              <a:off x="6715120" y="4167867"/>
              <a:ext cx="43286" cy="767417"/>
            </a:xfrm>
            <a:custGeom>
              <a:avLst/>
              <a:gdLst>
                <a:gd name="connsiteX0" fmla="*/ 2937 w 43286"/>
                <a:gd name="connsiteY0" fmla="*/ 767222 h 767417"/>
                <a:gd name="connsiteX1" fmla="*/ 1958 w 43286"/>
                <a:gd name="connsiteY1" fmla="*/ 767222 h 767417"/>
                <a:gd name="connsiteX2" fmla="*/ 195 w 43286"/>
                <a:gd name="connsiteY2" fmla="*/ 763696 h 767417"/>
                <a:gd name="connsiteX3" fmla="*/ 21937 w 43286"/>
                <a:gd name="connsiteY3" fmla="*/ 698276 h 767417"/>
                <a:gd name="connsiteX4" fmla="*/ 21937 w 43286"/>
                <a:gd name="connsiteY4" fmla="*/ 278331 h 767417"/>
                <a:gd name="connsiteX5" fmla="*/ 21937 w 43286"/>
                <a:gd name="connsiteY5" fmla="*/ 277548 h 767417"/>
                <a:gd name="connsiteX6" fmla="*/ 37802 w 43286"/>
                <a:gd name="connsiteY6" fmla="*/ 220353 h 767417"/>
                <a:gd name="connsiteX7" fmla="*/ 37802 w 43286"/>
                <a:gd name="connsiteY7" fmla="*/ 2742 h 767417"/>
                <a:gd name="connsiteX8" fmla="*/ 40545 w 43286"/>
                <a:gd name="connsiteY8" fmla="*/ 0 h 767417"/>
                <a:gd name="connsiteX9" fmla="*/ 43286 w 43286"/>
                <a:gd name="connsiteY9" fmla="*/ 2742 h 767417"/>
                <a:gd name="connsiteX10" fmla="*/ 43286 w 43286"/>
                <a:gd name="connsiteY10" fmla="*/ 220745 h 767417"/>
                <a:gd name="connsiteX11" fmla="*/ 43286 w 43286"/>
                <a:gd name="connsiteY11" fmla="*/ 221529 h 767417"/>
                <a:gd name="connsiteX12" fmla="*/ 27421 w 43286"/>
                <a:gd name="connsiteY12" fmla="*/ 278723 h 767417"/>
                <a:gd name="connsiteX13" fmla="*/ 27421 w 43286"/>
                <a:gd name="connsiteY13" fmla="*/ 698668 h 767417"/>
                <a:gd name="connsiteX14" fmla="*/ 27421 w 43286"/>
                <a:gd name="connsiteY14" fmla="*/ 699647 h 767417"/>
                <a:gd name="connsiteX15" fmla="*/ 5484 w 43286"/>
                <a:gd name="connsiteY15" fmla="*/ 765459 h 767417"/>
                <a:gd name="connsiteX16" fmla="*/ 2741 w 43286"/>
                <a:gd name="connsiteY16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3286" h="767417">
                  <a:moveTo>
                    <a:pt x="2937" y="767222"/>
                  </a:moveTo>
                  <a:cubicBezTo>
                    <a:pt x="2937" y="767222"/>
                    <a:pt x="2350" y="767222"/>
                    <a:pt x="1958" y="767222"/>
                  </a:cubicBezTo>
                  <a:cubicBezTo>
                    <a:pt x="391" y="766634"/>
                    <a:pt x="-393" y="765068"/>
                    <a:pt x="195" y="763696"/>
                  </a:cubicBezTo>
                  <a:lnTo>
                    <a:pt x="21937" y="698276"/>
                  </a:lnTo>
                  <a:lnTo>
                    <a:pt x="21937" y="278331"/>
                  </a:lnTo>
                  <a:cubicBezTo>
                    <a:pt x="21937" y="278331"/>
                    <a:pt x="21937" y="277743"/>
                    <a:pt x="21937" y="277548"/>
                  </a:cubicBezTo>
                  <a:lnTo>
                    <a:pt x="37802" y="220353"/>
                  </a:lnTo>
                  <a:lnTo>
                    <a:pt x="37802" y="2742"/>
                  </a:lnTo>
                  <a:cubicBezTo>
                    <a:pt x="37802" y="1175"/>
                    <a:pt x="38977" y="0"/>
                    <a:pt x="40545" y="0"/>
                  </a:cubicBezTo>
                  <a:cubicBezTo>
                    <a:pt x="42111" y="0"/>
                    <a:pt x="43286" y="1175"/>
                    <a:pt x="43286" y="2742"/>
                  </a:cubicBezTo>
                  <a:lnTo>
                    <a:pt x="43286" y="220745"/>
                  </a:lnTo>
                  <a:cubicBezTo>
                    <a:pt x="43286" y="220745"/>
                    <a:pt x="43286" y="221333"/>
                    <a:pt x="43286" y="221529"/>
                  </a:cubicBezTo>
                  <a:lnTo>
                    <a:pt x="27421" y="278723"/>
                  </a:lnTo>
                  <a:lnTo>
                    <a:pt x="27421" y="698668"/>
                  </a:lnTo>
                  <a:cubicBezTo>
                    <a:pt x="27421" y="698668"/>
                    <a:pt x="27421" y="699255"/>
                    <a:pt x="27421" y="699647"/>
                  </a:cubicBezTo>
                  <a:lnTo>
                    <a:pt x="5484" y="765459"/>
                  </a:lnTo>
                  <a:cubicBezTo>
                    <a:pt x="5092" y="766634"/>
                    <a:pt x="3916" y="767418"/>
                    <a:pt x="2741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0" name="Freeform: Shape 639">
              <a:extLst>
                <a:ext uri="{FF2B5EF4-FFF2-40B4-BE49-F238E27FC236}">
                  <a16:creationId xmlns:a16="http://schemas.microsoft.com/office/drawing/2014/main" id="{0176BB82-DDB1-CE40-04F1-9F51E5A35214}"/>
                </a:ext>
              </a:extLst>
            </p:cNvPr>
            <p:cNvSpPr/>
            <p:nvPr/>
          </p:nvSpPr>
          <p:spPr>
            <a:xfrm>
              <a:off x="6521108" y="4167671"/>
              <a:ext cx="36335" cy="767417"/>
            </a:xfrm>
            <a:custGeom>
              <a:avLst/>
              <a:gdLst>
                <a:gd name="connsiteX0" fmla="*/ 2842 w 36335"/>
                <a:gd name="connsiteY0" fmla="*/ 767418 h 767417"/>
                <a:gd name="connsiteX1" fmla="*/ 2058 w 36335"/>
                <a:gd name="connsiteY1" fmla="*/ 767418 h 767417"/>
                <a:gd name="connsiteX2" fmla="*/ 100 w 36335"/>
                <a:gd name="connsiteY2" fmla="*/ 763892 h 767417"/>
                <a:gd name="connsiteX3" fmla="*/ 17141 w 36335"/>
                <a:gd name="connsiteY3" fmla="*/ 698276 h 767417"/>
                <a:gd name="connsiteX4" fmla="*/ 17141 w 36335"/>
                <a:gd name="connsiteY4" fmla="*/ 283228 h 767417"/>
                <a:gd name="connsiteX5" fmla="*/ 30851 w 36335"/>
                <a:gd name="connsiteY5" fmla="*/ 220158 h 767417"/>
                <a:gd name="connsiteX6" fmla="*/ 30851 w 36335"/>
                <a:gd name="connsiteY6" fmla="*/ 2742 h 767417"/>
                <a:gd name="connsiteX7" fmla="*/ 33594 w 36335"/>
                <a:gd name="connsiteY7" fmla="*/ 0 h 767417"/>
                <a:gd name="connsiteX8" fmla="*/ 36335 w 36335"/>
                <a:gd name="connsiteY8" fmla="*/ 2742 h 767417"/>
                <a:gd name="connsiteX9" fmla="*/ 36335 w 36335"/>
                <a:gd name="connsiteY9" fmla="*/ 220745 h 767417"/>
                <a:gd name="connsiteX10" fmla="*/ 22625 w 36335"/>
                <a:gd name="connsiteY10" fmla="*/ 283815 h 767417"/>
                <a:gd name="connsiteX11" fmla="*/ 22625 w 36335"/>
                <a:gd name="connsiteY11" fmla="*/ 698668 h 767417"/>
                <a:gd name="connsiteX12" fmla="*/ 22625 w 36335"/>
                <a:gd name="connsiteY12" fmla="*/ 699451 h 767417"/>
                <a:gd name="connsiteX13" fmla="*/ 5584 w 36335"/>
                <a:gd name="connsiteY13" fmla="*/ 765263 h 767417"/>
                <a:gd name="connsiteX14" fmla="*/ 2842 w 36335"/>
                <a:gd name="connsiteY14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335" h="767417">
                  <a:moveTo>
                    <a:pt x="2842" y="767418"/>
                  </a:moveTo>
                  <a:cubicBezTo>
                    <a:pt x="2842" y="767418"/>
                    <a:pt x="2450" y="767418"/>
                    <a:pt x="2058" y="767418"/>
                  </a:cubicBezTo>
                  <a:cubicBezTo>
                    <a:pt x="492" y="767026"/>
                    <a:pt x="-292" y="765459"/>
                    <a:pt x="100" y="763892"/>
                  </a:cubicBezTo>
                  <a:lnTo>
                    <a:pt x="17141" y="698276"/>
                  </a:lnTo>
                  <a:lnTo>
                    <a:pt x="17141" y="283228"/>
                  </a:lnTo>
                  <a:lnTo>
                    <a:pt x="30851" y="220158"/>
                  </a:lnTo>
                  <a:lnTo>
                    <a:pt x="30851" y="2742"/>
                  </a:lnTo>
                  <a:cubicBezTo>
                    <a:pt x="30851" y="1175"/>
                    <a:pt x="32026" y="0"/>
                    <a:pt x="33594" y="0"/>
                  </a:cubicBezTo>
                  <a:cubicBezTo>
                    <a:pt x="35160" y="0"/>
                    <a:pt x="36335" y="1175"/>
                    <a:pt x="36335" y="2742"/>
                  </a:cubicBezTo>
                  <a:lnTo>
                    <a:pt x="36335" y="220745"/>
                  </a:lnTo>
                  <a:lnTo>
                    <a:pt x="22625" y="283815"/>
                  </a:lnTo>
                  <a:lnTo>
                    <a:pt x="22625" y="698668"/>
                  </a:lnTo>
                  <a:cubicBezTo>
                    <a:pt x="22625" y="698668"/>
                    <a:pt x="22625" y="699059"/>
                    <a:pt x="22625" y="699451"/>
                  </a:cubicBezTo>
                  <a:lnTo>
                    <a:pt x="5584" y="765263"/>
                  </a:lnTo>
                  <a:cubicBezTo>
                    <a:pt x="5192" y="766439"/>
                    <a:pt x="4017" y="767418"/>
                    <a:pt x="2842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1" name="Freeform: Shape 640">
              <a:extLst>
                <a:ext uri="{FF2B5EF4-FFF2-40B4-BE49-F238E27FC236}">
                  <a16:creationId xmlns:a16="http://schemas.microsoft.com/office/drawing/2014/main" id="{5E4D09BD-7820-6618-2CD0-DBBC6CC0BCA9}"/>
                </a:ext>
              </a:extLst>
            </p:cNvPr>
            <p:cNvSpPr/>
            <p:nvPr/>
          </p:nvSpPr>
          <p:spPr>
            <a:xfrm>
              <a:off x="6324530" y="4167867"/>
              <a:ext cx="29797" cy="767221"/>
            </a:xfrm>
            <a:custGeom>
              <a:avLst/>
              <a:gdLst>
                <a:gd name="connsiteX0" fmla="*/ 2963 w 29797"/>
                <a:gd name="connsiteY0" fmla="*/ 767222 h 767221"/>
                <a:gd name="connsiteX1" fmla="*/ 2375 w 29797"/>
                <a:gd name="connsiteY1" fmla="*/ 767222 h 767221"/>
                <a:gd name="connsiteX2" fmla="*/ 25 w 29797"/>
                <a:gd name="connsiteY2" fmla="*/ 763892 h 767221"/>
                <a:gd name="connsiteX3" fmla="*/ 12169 w 29797"/>
                <a:gd name="connsiteY3" fmla="*/ 698080 h 767221"/>
                <a:gd name="connsiteX4" fmla="*/ 12169 w 29797"/>
                <a:gd name="connsiteY4" fmla="*/ 283032 h 767221"/>
                <a:gd name="connsiteX5" fmla="*/ 24313 w 29797"/>
                <a:gd name="connsiteY5" fmla="*/ 220158 h 767221"/>
                <a:gd name="connsiteX6" fmla="*/ 24313 w 29797"/>
                <a:gd name="connsiteY6" fmla="*/ 2742 h 767221"/>
                <a:gd name="connsiteX7" fmla="*/ 27055 w 29797"/>
                <a:gd name="connsiteY7" fmla="*/ 0 h 767221"/>
                <a:gd name="connsiteX8" fmla="*/ 29797 w 29797"/>
                <a:gd name="connsiteY8" fmla="*/ 2742 h 767221"/>
                <a:gd name="connsiteX9" fmla="*/ 29797 w 29797"/>
                <a:gd name="connsiteY9" fmla="*/ 220745 h 767221"/>
                <a:gd name="connsiteX10" fmla="*/ 17457 w 29797"/>
                <a:gd name="connsiteY10" fmla="*/ 283620 h 767221"/>
                <a:gd name="connsiteX11" fmla="*/ 17457 w 29797"/>
                <a:gd name="connsiteY11" fmla="*/ 698472 h 767221"/>
                <a:gd name="connsiteX12" fmla="*/ 5313 w 29797"/>
                <a:gd name="connsiteY12" fmla="*/ 764872 h 767221"/>
                <a:gd name="connsiteX13" fmla="*/ 2571 w 29797"/>
                <a:gd name="connsiteY13" fmla="*/ 76722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9797" h="767221">
                  <a:moveTo>
                    <a:pt x="2963" y="767222"/>
                  </a:moveTo>
                  <a:cubicBezTo>
                    <a:pt x="2963" y="767222"/>
                    <a:pt x="2571" y="767222"/>
                    <a:pt x="2375" y="767222"/>
                  </a:cubicBezTo>
                  <a:cubicBezTo>
                    <a:pt x="808" y="767026"/>
                    <a:pt x="-171" y="765459"/>
                    <a:pt x="25" y="763892"/>
                  </a:cubicBezTo>
                  <a:lnTo>
                    <a:pt x="12169" y="698080"/>
                  </a:lnTo>
                  <a:lnTo>
                    <a:pt x="12169" y="283032"/>
                  </a:lnTo>
                  <a:cubicBezTo>
                    <a:pt x="12169" y="283032"/>
                    <a:pt x="24313" y="220158"/>
                    <a:pt x="24313" y="220158"/>
                  </a:cubicBezTo>
                  <a:lnTo>
                    <a:pt x="24313" y="2742"/>
                  </a:lnTo>
                  <a:cubicBezTo>
                    <a:pt x="24313" y="1175"/>
                    <a:pt x="25488" y="0"/>
                    <a:pt x="27055" y="0"/>
                  </a:cubicBezTo>
                  <a:cubicBezTo>
                    <a:pt x="28622" y="0"/>
                    <a:pt x="29797" y="1175"/>
                    <a:pt x="29797" y="2742"/>
                  </a:cubicBezTo>
                  <a:lnTo>
                    <a:pt x="29797" y="220745"/>
                  </a:lnTo>
                  <a:lnTo>
                    <a:pt x="17457" y="283620"/>
                  </a:lnTo>
                  <a:lnTo>
                    <a:pt x="17457" y="698472"/>
                  </a:lnTo>
                  <a:cubicBezTo>
                    <a:pt x="17457" y="698472"/>
                    <a:pt x="5313" y="764872"/>
                    <a:pt x="5313" y="764872"/>
                  </a:cubicBezTo>
                  <a:cubicBezTo>
                    <a:pt x="5117" y="766243"/>
                    <a:pt x="3942" y="767222"/>
                    <a:pt x="2571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2" name="Freeform: Shape 641">
              <a:extLst>
                <a:ext uri="{FF2B5EF4-FFF2-40B4-BE49-F238E27FC236}">
                  <a16:creationId xmlns:a16="http://schemas.microsoft.com/office/drawing/2014/main" id="{3F8FB6F5-3704-690D-27DD-FF085BAAB3D0}"/>
                </a:ext>
              </a:extLst>
            </p:cNvPr>
            <p:cNvSpPr/>
            <p:nvPr/>
          </p:nvSpPr>
          <p:spPr>
            <a:xfrm>
              <a:off x="6125918" y="4167867"/>
              <a:ext cx="25291" cy="767221"/>
            </a:xfrm>
            <a:custGeom>
              <a:avLst/>
              <a:gdLst>
                <a:gd name="connsiteX0" fmla="*/ 2767 w 25291"/>
                <a:gd name="connsiteY0" fmla="*/ 767222 h 767221"/>
                <a:gd name="connsiteX1" fmla="*/ 2375 w 25291"/>
                <a:gd name="connsiteY1" fmla="*/ 767222 h 767221"/>
                <a:gd name="connsiteX2" fmla="*/ 25 w 25291"/>
                <a:gd name="connsiteY2" fmla="*/ 764088 h 767221"/>
                <a:gd name="connsiteX3" fmla="*/ 9818 w 25291"/>
                <a:gd name="connsiteY3" fmla="*/ 698276 h 767221"/>
                <a:gd name="connsiteX4" fmla="*/ 9818 w 25291"/>
                <a:gd name="connsiteY4" fmla="*/ 283228 h 767221"/>
                <a:gd name="connsiteX5" fmla="*/ 19808 w 25291"/>
                <a:gd name="connsiteY5" fmla="*/ 220353 h 767221"/>
                <a:gd name="connsiteX6" fmla="*/ 19808 w 25291"/>
                <a:gd name="connsiteY6" fmla="*/ 2742 h 767221"/>
                <a:gd name="connsiteX7" fmla="*/ 22550 w 25291"/>
                <a:gd name="connsiteY7" fmla="*/ 0 h 767221"/>
                <a:gd name="connsiteX8" fmla="*/ 25292 w 25291"/>
                <a:gd name="connsiteY8" fmla="*/ 2742 h 767221"/>
                <a:gd name="connsiteX9" fmla="*/ 25292 w 25291"/>
                <a:gd name="connsiteY9" fmla="*/ 220745 h 767221"/>
                <a:gd name="connsiteX10" fmla="*/ 15303 w 25291"/>
                <a:gd name="connsiteY10" fmla="*/ 283620 h 767221"/>
                <a:gd name="connsiteX11" fmla="*/ 15303 w 25291"/>
                <a:gd name="connsiteY11" fmla="*/ 698668 h 767221"/>
                <a:gd name="connsiteX12" fmla="*/ 5509 w 25291"/>
                <a:gd name="connsiteY12" fmla="*/ 764872 h 767221"/>
                <a:gd name="connsiteX13" fmla="*/ 2767 w 25291"/>
                <a:gd name="connsiteY13" fmla="*/ 76722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291" h="767221">
                  <a:moveTo>
                    <a:pt x="2767" y="767222"/>
                  </a:moveTo>
                  <a:cubicBezTo>
                    <a:pt x="2767" y="767222"/>
                    <a:pt x="2571" y="767222"/>
                    <a:pt x="2375" y="767222"/>
                  </a:cubicBezTo>
                  <a:cubicBezTo>
                    <a:pt x="808" y="767026"/>
                    <a:pt x="-171" y="765655"/>
                    <a:pt x="25" y="764088"/>
                  </a:cubicBezTo>
                  <a:lnTo>
                    <a:pt x="9818" y="698276"/>
                  </a:lnTo>
                  <a:lnTo>
                    <a:pt x="9818" y="283228"/>
                  </a:lnTo>
                  <a:cubicBezTo>
                    <a:pt x="9818" y="283228"/>
                    <a:pt x="19808" y="220353"/>
                    <a:pt x="19808" y="220353"/>
                  </a:cubicBezTo>
                  <a:lnTo>
                    <a:pt x="19808" y="2742"/>
                  </a:lnTo>
                  <a:cubicBezTo>
                    <a:pt x="19808" y="1175"/>
                    <a:pt x="20983" y="0"/>
                    <a:pt x="22550" y="0"/>
                  </a:cubicBezTo>
                  <a:cubicBezTo>
                    <a:pt x="24117" y="0"/>
                    <a:pt x="25292" y="1175"/>
                    <a:pt x="25292" y="2742"/>
                  </a:cubicBezTo>
                  <a:lnTo>
                    <a:pt x="25292" y="220745"/>
                  </a:lnTo>
                  <a:lnTo>
                    <a:pt x="15303" y="283620"/>
                  </a:lnTo>
                  <a:lnTo>
                    <a:pt x="15303" y="698668"/>
                  </a:lnTo>
                  <a:cubicBezTo>
                    <a:pt x="15303" y="698668"/>
                    <a:pt x="5509" y="764872"/>
                    <a:pt x="5509" y="764872"/>
                  </a:cubicBezTo>
                  <a:cubicBezTo>
                    <a:pt x="5313" y="766243"/>
                    <a:pt x="4138" y="767222"/>
                    <a:pt x="2767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3" name="Freeform: Shape 642">
              <a:extLst>
                <a:ext uri="{FF2B5EF4-FFF2-40B4-BE49-F238E27FC236}">
                  <a16:creationId xmlns:a16="http://schemas.microsoft.com/office/drawing/2014/main" id="{DB7A4B76-FCA3-3DBA-0496-D5BB5D796CBA}"/>
                </a:ext>
              </a:extLst>
            </p:cNvPr>
            <p:cNvSpPr/>
            <p:nvPr/>
          </p:nvSpPr>
          <p:spPr>
            <a:xfrm>
              <a:off x="5925739" y="4167867"/>
              <a:ext cx="22549" cy="767417"/>
            </a:xfrm>
            <a:custGeom>
              <a:avLst/>
              <a:gdLst>
                <a:gd name="connsiteX0" fmla="*/ 2767 w 22549"/>
                <a:gd name="connsiteY0" fmla="*/ 767222 h 767417"/>
                <a:gd name="connsiteX1" fmla="*/ 2375 w 22549"/>
                <a:gd name="connsiteY1" fmla="*/ 767222 h 767417"/>
                <a:gd name="connsiteX2" fmla="*/ 25 w 22549"/>
                <a:gd name="connsiteY2" fmla="*/ 763892 h 767417"/>
                <a:gd name="connsiteX3" fmla="*/ 10993 w 22549"/>
                <a:gd name="connsiteY3" fmla="*/ 698080 h 767417"/>
                <a:gd name="connsiteX4" fmla="*/ 10993 w 22549"/>
                <a:gd name="connsiteY4" fmla="*/ 283032 h 767417"/>
                <a:gd name="connsiteX5" fmla="*/ 17065 w 22549"/>
                <a:gd name="connsiteY5" fmla="*/ 220353 h 767417"/>
                <a:gd name="connsiteX6" fmla="*/ 17065 w 22549"/>
                <a:gd name="connsiteY6" fmla="*/ 2742 h 767417"/>
                <a:gd name="connsiteX7" fmla="*/ 19808 w 22549"/>
                <a:gd name="connsiteY7" fmla="*/ 0 h 767417"/>
                <a:gd name="connsiteX8" fmla="*/ 22550 w 22549"/>
                <a:gd name="connsiteY8" fmla="*/ 2742 h 767417"/>
                <a:gd name="connsiteX9" fmla="*/ 22550 w 22549"/>
                <a:gd name="connsiteY9" fmla="*/ 220745 h 767417"/>
                <a:gd name="connsiteX10" fmla="*/ 16478 w 22549"/>
                <a:gd name="connsiteY10" fmla="*/ 283424 h 767417"/>
                <a:gd name="connsiteX11" fmla="*/ 16478 w 22549"/>
                <a:gd name="connsiteY11" fmla="*/ 698668 h 767417"/>
                <a:gd name="connsiteX12" fmla="*/ 5509 w 22549"/>
                <a:gd name="connsiteY12" fmla="*/ 765068 h 767417"/>
                <a:gd name="connsiteX13" fmla="*/ 2767 w 22549"/>
                <a:gd name="connsiteY13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549" h="767417">
                  <a:moveTo>
                    <a:pt x="2767" y="767222"/>
                  </a:moveTo>
                  <a:cubicBezTo>
                    <a:pt x="2767" y="767222"/>
                    <a:pt x="2375" y="767222"/>
                    <a:pt x="2375" y="767222"/>
                  </a:cubicBezTo>
                  <a:cubicBezTo>
                    <a:pt x="808" y="767026"/>
                    <a:pt x="-171" y="765459"/>
                    <a:pt x="25" y="763892"/>
                  </a:cubicBezTo>
                  <a:lnTo>
                    <a:pt x="10993" y="698080"/>
                  </a:lnTo>
                  <a:lnTo>
                    <a:pt x="10993" y="283032"/>
                  </a:lnTo>
                  <a:cubicBezTo>
                    <a:pt x="10993" y="283032"/>
                    <a:pt x="17065" y="220353"/>
                    <a:pt x="17065" y="220353"/>
                  </a:cubicBezTo>
                  <a:lnTo>
                    <a:pt x="17065" y="2742"/>
                  </a:lnTo>
                  <a:cubicBezTo>
                    <a:pt x="17065" y="1175"/>
                    <a:pt x="18241" y="0"/>
                    <a:pt x="19808" y="0"/>
                  </a:cubicBezTo>
                  <a:cubicBezTo>
                    <a:pt x="21375" y="0"/>
                    <a:pt x="22550" y="1175"/>
                    <a:pt x="22550" y="2742"/>
                  </a:cubicBezTo>
                  <a:lnTo>
                    <a:pt x="22550" y="220745"/>
                  </a:lnTo>
                  <a:lnTo>
                    <a:pt x="16478" y="283424"/>
                  </a:lnTo>
                  <a:lnTo>
                    <a:pt x="16478" y="698668"/>
                  </a:lnTo>
                  <a:cubicBezTo>
                    <a:pt x="16478" y="698668"/>
                    <a:pt x="5509" y="765068"/>
                    <a:pt x="5509" y="765068"/>
                  </a:cubicBezTo>
                  <a:cubicBezTo>
                    <a:pt x="5313" y="766439"/>
                    <a:pt x="4138" y="767418"/>
                    <a:pt x="2767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4" name="Freeform: Shape 643">
              <a:extLst>
                <a:ext uri="{FF2B5EF4-FFF2-40B4-BE49-F238E27FC236}">
                  <a16:creationId xmlns:a16="http://schemas.microsoft.com/office/drawing/2014/main" id="{5F4647C1-67B9-6D6D-9440-CCBEEFC15BED}"/>
                </a:ext>
              </a:extLst>
            </p:cNvPr>
            <p:cNvSpPr/>
            <p:nvPr/>
          </p:nvSpPr>
          <p:spPr>
            <a:xfrm>
              <a:off x="5731853" y="4167867"/>
              <a:ext cx="12339" cy="767417"/>
            </a:xfrm>
            <a:custGeom>
              <a:avLst/>
              <a:gdLst>
                <a:gd name="connsiteX0" fmla="*/ 2742 w 12339"/>
                <a:gd name="connsiteY0" fmla="*/ 767222 h 767417"/>
                <a:gd name="connsiteX1" fmla="*/ 2742 w 12339"/>
                <a:gd name="connsiteY1" fmla="*/ 767222 h 767417"/>
                <a:gd name="connsiteX2" fmla="*/ 0 w 12339"/>
                <a:gd name="connsiteY2" fmla="*/ 764284 h 767417"/>
                <a:gd name="connsiteX3" fmla="*/ 3722 w 12339"/>
                <a:gd name="connsiteY3" fmla="*/ 698472 h 767417"/>
                <a:gd name="connsiteX4" fmla="*/ 3722 w 12339"/>
                <a:gd name="connsiteY4" fmla="*/ 275785 h 767417"/>
                <a:gd name="connsiteX5" fmla="*/ 6856 w 12339"/>
                <a:gd name="connsiteY5" fmla="*/ 220549 h 767417"/>
                <a:gd name="connsiteX6" fmla="*/ 6856 w 12339"/>
                <a:gd name="connsiteY6" fmla="*/ 2742 h 767417"/>
                <a:gd name="connsiteX7" fmla="*/ 9598 w 12339"/>
                <a:gd name="connsiteY7" fmla="*/ 0 h 767417"/>
                <a:gd name="connsiteX8" fmla="*/ 12340 w 12339"/>
                <a:gd name="connsiteY8" fmla="*/ 2742 h 767417"/>
                <a:gd name="connsiteX9" fmla="*/ 12340 w 12339"/>
                <a:gd name="connsiteY9" fmla="*/ 220745 h 767417"/>
                <a:gd name="connsiteX10" fmla="*/ 9206 w 12339"/>
                <a:gd name="connsiteY10" fmla="*/ 275981 h 767417"/>
                <a:gd name="connsiteX11" fmla="*/ 9206 w 12339"/>
                <a:gd name="connsiteY11" fmla="*/ 698668 h 767417"/>
                <a:gd name="connsiteX12" fmla="*/ 5485 w 12339"/>
                <a:gd name="connsiteY12" fmla="*/ 764676 h 767417"/>
                <a:gd name="connsiteX13" fmla="*/ 2742 w 12339"/>
                <a:gd name="connsiteY13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39" h="767417">
                  <a:moveTo>
                    <a:pt x="2742" y="767222"/>
                  </a:moveTo>
                  <a:cubicBezTo>
                    <a:pt x="2742" y="767222"/>
                    <a:pt x="2742" y="767222"/>
                    <a:pt x="2742" y="767222"/>
                  </a:cubicBezTo>
                  <a:cubicBezTo>
                    <a:pt x="1175" y="767222"/>
                    <a:pt x="0" y="765851"/>
                    <a:pt x="0" y="764284"/>
                  </a:cubicBezTo>
                  <a:lnTo>
                    <a:pt x="3722" y="698472"/>
                  </a:lnTo>
                  <a:lnTo>
                    <a:pt x="3722" y="275785"/>
                  </a:lnTo>
                  <a:cubicBezTo>
                    <a:pt x="3722" y="275785"/>
                    <a:pt x="6856" y="220549"/>
                    <a:pt x="6856" y="220549"/>
                  </a:cubicBezTo>
                  <a:lnTo>
                    <a:pt x="6856" y="2742"/>
                  </a:lnTo>
                  <a:cubicBezTo>
                    <a:pt x="6856" y="1175"/>
                    <a:pt x="8031" y="0"/>
                    <a:pt x="9598" y="0"/>
                  </a:cubicBezTo>
                  <a:cubicBezTo>
                    <a:pt x="11165" y="0"/>
                    <a:pt x="12340" y="1175"/>
                    <a:pt x="12340" y="2742"/>
                  </a:cubicBezTo>
                  <a:lnTo>
                    <a:pt x="12340" y="220745"/>
                  </a:lnTo>
                  <a:lnTo>
                    <a:pt x="9206" y="275981"/>
                  </a:lnTo>
                  <a:lnTo>
                    <a:pt x="9206" y="698668"/>
                  </a:lnTo>
                  <a:cubicBezTo>
                    <a:pt x="9206" y="698668"/>
                    <a:pt x="5485" y="764676"/>
                    <a:pt x="5485" y="764676"/>
                  </a:cubicBezTo>
                  <a:cubicBezTo>
                    <a:pt x="5485" y="766243"/>
                    <a:pt x="4113" y="767418"/>
                    <a:pt x="2742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5" name="Freeform: Shape 644">
              <a:extLst>
                <a:ext uri="{FF2B5EF4-FFF2-40B4-BE49-F238E27FC236}">
                  <a16:creationId xmlns:a16="http://schemas.microsoft.com/office/drawing/2014/main" id="{F9A9F2E1-4288-3622-4A9D-B2A3EDE01C21}"/>
                </a:ext>
              </a:extLst>
            </p:cNvPr>
            <p:cNvSpPr/>
            <p:nvPr/>
          </p:nvSpPr>
          <p:spPr>
            <a:xfrm>
              <a:off x="5529128" y="4167867"/>
              <a:ext cx="12143" cy="767221"/>
            </a:xfrm>
            <a:custGeom>
              <a:avLst/>
              <a:gdLst>
                <a:gd name="connsiteX0" fmla="*/ 7639 w 12143"/>
                <a:gd name="connsiteY0" fmla="*/ 767222 h 767221"/>
                <a:gd name="connsiteX1" fmla="*/ 4897 w 12143"/>
                <a:gd name="connsiteY1" fmla="*/ 764676 h 767221"/>
                <a:gd name="connsiteX2" fmla="*/ 0 w 12143"/>
                <a:gd name="connsiteY2" fmla="*/ 698863 h 767221"/>
                <a:gd name="connsiteX3" fmla="*/ 0 w 12143"/>
                <a:gd name="connsiteY3" fmla="*/ 283032 h 767221"/>
                <a:gd name="connsiteX4" fmla="*/ 6660 w 12143"/>
                <a:gd name="connsiteY4" fmla="*/ 220353 h 767221"/>
                <a:gd name="connsiteX5" fmla="*/ 6660 w 12143"/>
                <a:gd name="connsiteY5" fmla="*/ 2742 h 767221"/>
                <a:gd name="connsiteX6" fmla="*/ 9402 w 12143"/>
                <a:gd name="connsiteY6" fmla="*/ 0 h 767221"/>
                <a:gd name="connsiteX7" fmla="*/ 12144 w 12143"/>
                <a:gd name="connsiteY7" fmla="*/ 2742 h 767221"/>
                <a:gd name="connsiteX8" fmla="*/ 12144 w 12143"/>
                <a:gd name="connsiteY8" fmla="*/ 220745 h 767221"/>
                <a:gd name="connsiteX9" fmla="*/ 5484 w 12143"/>
                <a:gd name="connsiteY9" fmla="*/ 283424 h 767221"/>
                <a:gd name="connsiteX10" fmla="*/ 5484 w 12143"/>
                <a:gd name="connsiteY10" fmla="*/ 698668 h 767221"/>
                <a:gd name="connsiteX11" fmla="*/ 10381 w 12143"/>
                <a:gd name="connsiteY11" fmla="*/ 764284 h 767221"/>
                <a:gd name="connsiteX12" fmla="*/ 7835 w 12143"/>
                <a:gd name="connsiteY12" fmla="*/ 767222 h 767221"/>
                <a:gd name="connsiteX13" fmla="*/ 7639 w 12143"/>
                <a:gd name="connsiteY13" fmla="*/ 76722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143" h="767221">
                  <a:moveTo>
                    <a:pt x="7639" y="767222"/>
                  </a:moveTo>
                  <a:cubicBezTo>
                    <a:pt x="6268" y="767222"/>
                    <a:pt x="4897" y="766047"/>
                    <a:pt x="4897" y="764676"/>
                  </a:cubicBezTo>
                  <a:lnTo>
                    <a:pt x="0" y="698863"/>
                  </a:lnTo>
                  <a:lnTo>
                    <a:pt x="0" y="283032"/>
                  </a:lnTo>
                  <a:cubicBezTo>
                    <a:pt x="0" y="283032"/>
                    <a:pt x="6660" y="220353"/>
                    <a:pt x="6660" y="220353"/>
                  </a:cubicBezTo>
                  <a:lnTo>
                    <a:pt x="6660" y="2742"/>
                  </a:lnTo>
                  <a:cubicBezTo>
                    <a:pt x="6660" y="1175"/>
                    <a:pt x="7835" y="0"/>
                    <a:pt x="9402" y="0"/>
                  </a:cubicBezTo>
                  <a:cubicBezTo>
                    <a:pt x="10969" y="0"/>
                    <a:pt x="12144" y="1175"/>
                    <a:pt x="12144" y="2742"/>
                  </a:cubicBezTo>
                  <a:lnTo>
                    <a:pt x="12144" y="220745"/>
                  </a:lnTo>
                  <a:lnTo>
                    <a:pt x="5484" y="283424"/>
                  </a:lnTo>
                  <a:lnTo>
                    <a:pt x="5484" y="698668"/>
                  </a:lnTo>
                  <a:cubicBezTo>
                    <a:pt x="5484" y="698668"/>
                    <a:pt x="10381" y="764284"/>
                    <a:pt x="10381" y="764284"/>
                  </a:cubicBezTo>
                  <a:cubicBezTo>
                    <a:pt x="10381" y="765851"/>
                    <a:pt x="9402" y="767222"/>
                    <a:pt x="7835" y="767222"/>
                  </a:cubicBezTo>
                  <a:cubicBezTo>
                    <a:pt x="7835" y="767222"/>
                    <a:pt x="7835" y="767222"/>
                    <a:pt x="7639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6" name="Freeform: Shape 645">
              <a:extLst>
                <a:ext uri="{FF2B5EF4-FFF2-40B4-BE49-F238E27FC236}">
                  <a16:creationId xmlns:a16="http://schemas.microsoft.com/office/drawing/2014/main" id="{52A0F571-B110-AFBF-E1B4-D88C005D930A}"/>
                </a:ext>
              </a:extLst>
            </p:cNvPr>
            <p:cNvSpPr/>
            <p:nvPr/>
          </p:nvSpPr>
          <p:spPr>
            <a:xfrm>
              <a:off x="5321897" y="4145537"/>
              <a:ext cx="3911557" cy="27421"/>
            </a:xfrm>
            <a:custGeom>
              <a:avLst/>
              <a:gdLst>
                <a:gd name="connsiteX0" fmla="*/ 3860986 w 3911557"/>
                <a:gd name="connsiteY0" fmla="*/ 27226 h 27421"/>
                <a:gd name="connsiteX1" fmla="*/ 2742 w 3911557"/>
                <a:gd name="connsiteY1" fmla="*/ 27226 h 27421"/>
                <a:gd name="connsiteX2" fmla="*/ 0 w 3911557"/>
                <a:gd name="connsiteY2" fmla="*/ 24484 h 27421"/>
                <a:gd name="connsiteX3" fmla="*/ 2742 w 3911557"/>
                <a:gd name="connsiteY3" fmla="*/ 21742 h 27421"/>
                <a:gd name="connsiteX4" fmla="*/ 3860202 w 3911557"/>
                <a:gd name="connsiteY4" fmla="*/ 21742 h 27421"/>
                <a:gd name="connsiteX5" fmla="*/ 3895850 w 3911557"/>
                <a:gd name="connsiteY5" fmla="*/ 5484 h 27421"/>
                <a:gd name="connsiteX6" fmla="*/ 2742 w 3911557"/>
                <a:gd name="connsiteY6" fmla="*/ 5484 h 27421"/>
                <a:gd name="connsiteX7" fmla="*/ 0 w 3911557"/>
                <a:gd name="connsiteY7" fmla="*/ 2742 h 27421"/>
                <a:gd name="connsiteX8" fmla="*/ 2742 w 3911557"/>
                <a:gd name="connsiteY8" fmla="*/ 0 h 27421"/>
                <a:gd name="connsiteX9" fmla="*/ 3908778 w 3911557"/>
                <a:gd name="connsiteY9" fmla="*/ 0 h 27421"/>
                <a:gd name="connsiteX10" fmla="*/ 3911520 w 3911557"/>
                <a:gd name="connsiteY10" fmla="*/ 2155 h 27421"/>
                <a:gd name="connsiteX11" fmla="*/ 3909953 w 3911557"/>
                <a:gd name="connsiteY11" fmla="*/ 5288 h 27421"/>
                <a:gd name="connsiteX12" fmla="*/ 3862161 w 3911557"/>
                <a:gd name="connsiteY12" fmla="*/ 27226 h 27421"/>
                <a:gd name="connsiteX13" fmla="*/ 3860986 w 3911557"/>
                <a:gd name="connsiteY13" fmla="*/ 27422 h 27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911557" h="27421">
                  <a:moveTo>
                    <a:pt x="3860986" y="27226"/>
                  </a:moveTo>
                  <a:lnTo>
                    <a:pt x="2742" y="27226"/>
                  </a:lnTo>
                  <a:cubicBezTo>
                    <a:pt x="1175" y="27226"/>
                    <a:pt x="0" y="26051"/>
                    <a:pt x="0" y="24484"/>
                  </a:cubicBezTo>
                  <a:cubicBezTo>
                    <a:pt x="0" y="22917"/>
                    <a:pt x="1175" y="21742"/>
                    <a:pt x="2742" y="21742"/>
                  </a:cubicBezTo>
                  <a:lnTo>
                    <a:pt x="3860202" y="21742"/>
                  </a:lnTo>
                  <a:lnTo>
                    <a:pt x="3895850" y="5484"/>
                  </a:ln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3908778" y="0"/>
                  </a:lnTo>
                  <a:cubicBezTo>
                    <a:pt x="3910149" y="0"/>
                    <a:pt x="3911324" y="979"/>
                    <a:pt x="3911520" y="2155"/>
                  </a:cubicBezTo>
                  <a:cubicBezTo>
                    <a:pt x="3911716" y="3330"/>
                    <a:pt x="3911128" y="4701"/>
                    <a:pt x="3909953" y="5288"/>
                  </a:cubicBezTo>
                  <a:lnTo>
                    <a:pt x="3862161" y="27226"/>
                  </a:lnTo>
                  <a:cubicBezTo>
                    <a:pt x="3862161" y="27226"/>
                    <a:pt x="3861378" y="27422"/>
                    <a:pt x="3860986" y="274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7" name="Freeform: Shape 646">
              <a:extLst>
                <a:ext uri="{FF2B5EF4-FFF2-40B4-BE49-F238E27FC236}">
                  <a16:creationId xmlns:a16="http://schemas.microsoft.com/office/drawing/2014/main" id="{797D9914-7BEA-69F0-23F1-D5DD5EB585A4}"/>
                </a:ext>
              </a:extLst>
            </p:cNvPr>
            <p:cNvSpPr/>
            <p:nvPr/>
          </p:nvSpPr>
          <p:spPr>
            <a:xfrm>
              <a:off x="8352943" y="4168062"/>
              <a:ext cx="29615" cy="251692"/>
            </a:xfrm>
            <a:custGeom>
              <a:avLst/>
              <a:gdLst>
                <a:gd name="connsiteX0" fmla="*/ 2782 w 29615"/>
                <a:gd name="connsiteY0" fmla="*/ 251497 h 251692"/>
                <a:gd name="connsiteX1" fmla="*/ 1019 w 29615"/>
                <a:gd name="connsiteY1" fmla="*/ 250909 h 251692"/>
                <a:gd name="connsiteX2" fmla="*/ 627 w 29615"/>
                <a:gd name="connsiteY2" fmla="*/ 246992 h 251692"/>
                <a:gd name="connsiteX3" fmla="*/ 24132 w 29615"/>
                <a:gd name="connsiteY3" fmla="*/ 219570 h 251692"/>
                <a:gd name="connsiteX4" fmla="*/ 24132 w 29615"/>
                <a:gd name="connsiteY4" fmla="*/ 2742 h 251692"/>
                <a:gd name="connsiteX5" fmla="*/ 26874 w 29615"/>
                <a:gd name="connsiteY5" fmla="*/ 0 h 251692"/>
                <a:gd name="connsiteX6" fmla="*/ 29616 w 29615"/>
                <a:gd name="connsiteY6" fmla="*/ 2742 h 251692"/>
                <a:gd name="connsiteX7" fmla="*/ 29616 w 29615"/>
                <a:gd name="connsiteY7" fmla="*/ 220745 h 251692"/>
                <a:gd name="connsiteX8" fmla="*/ 29028 w 29615"/>
                <a:gd name="connsiteY8" fmla="*/ 222508 h 251692"/>
                <a:gd name="connsiteX9" fmla="*/ 4936 w 29615"/>
                <a:gd name="connsiteY9" fmla="*/ 250713 h 251692"/>
                <a:gd name="connsiteX10" fmla="*/ 2782 w 29615"/>
                <a:gd name="connsiteY10" fmla="*/ 251693 h 25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615" h="251692">
                  <a:moveTo>
                    <a:pt x="2782" y="251497"/>
                  </a:moveTo>
                  <a:cubicBezTo>
                    <a:pt x="2782" y="251497"/>
                    <a:pt x="1411" y="251301"/>
                    <a:pt x="1019" y="250909"/>
                  </a:cubicBezTo>
                  <a:cubicBezTo>
                    <a:pt x="-157" y="249930"/>
                    <a:pt x="-352" y="248167"/>
                    <a:pt x="627" y="246992"/>
                  </a:cubicBezTo>
                  <a:lnTo>
                    <a:pt x="24132" y="219570"/>
                  </a:lnTo>
                  <a:lnTo>
                    <a:pt x="24132" y="2742"/>
                  </a:lnTo>
                  <a:cubicBezTo>
                    <a:pt x="24132" y="1175"/>
                    <a:pt x="25307" y="0"/>
                    <a:pt x="26874" y="0"/>
                  </a:cubicBezTo>
                  <a:cubicBezTo>
                    <a:pt x="28441" y="0"/>
                    <a:pt x="29616" y="1175"/>
                    <a:pt x="29616" y="2742"/>
                  </a:cubicBezTo>
                  <a:lnTo>
                    <a:pt x="29616" y="220745"/>
                  </a:lnTo>
                  <a:cubicBezTo>
                    <a:pt x="29616" y="220745"/>
                    <a:pt x="29420" y="222116"/>
                    <a:pt x="29028" y="222508"/>
                  </a:cubicBezTo>
                  <a:lnTo>
                    <a:pt x="4936" y="250713"/>
                  </a:lnTo>
                  <a:cubicBezTo>
                    <a:pt x="4936" y="250713"/>
                    <a:pt x="3565" y="251693"/>
                    <a:pt x="2782" y="25169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8" name="Freeform: Shape 647">
              <a:extLst>
                <a:ext uri="{FF2B5EF4-FFF2-40B4-BE49-F238E27FC236}">
                  <a16:creationId xmlns:a16="http://schemas.microsoft.com/office/drawing/2014/main" id="{3719F081-F3E0-F2EB-9B90-786F13A10D7B}"/>
                </a:ext>
              </a:extLst>
            </p:cNvPr>
            <p:cNvSpPr/>
            <p:nvPr/>
          </p:nvSpPr>
          <p:spPr>
            <a:xfrm>
              <a:off x="8095446" y="4167671"/>
              <a:ext cx="83407" cy="767417"/>
            </a:xfrm>
            <a:custGeom>
              <a:avLst/>
              <a:gdLst>
                <a:gd name="connsiteX0" fmla="*/ 2709 w 83407"/>
                <a:gd name="connsiteY0" fmla="*/ 767418 h 767417"/>
                <a:gd name="connsiteX1" fmla="*/ 1143 w 83407"/>
                <a:gd name="connsiteY1" fmla="*/ 766830 h 767417"/>
                <a:gd name="connsiteX2" fmla="*/ 555 w 83407"/>
                <a:gd name="connsiteY2" fmla="*/ 762913 h 767417"/>
                <a:gd name="connsiteX3" fmla="*/ 48739 w 83407"/>
                <a:gd name="connsiteY3" fmla="*/ 695925 h 767417"/>
                <a:gd name="connsiteX4" fmla="*/ 48347 w 83407"/>
                <a:gd name="connsiteY4" fmla="*/ 282640 h 767417"/>
                <a:gd name="connsiteX5" fmla="*/ 48543 w 83407"/>
                <a:gd name="connsiteY5" fmla="*/ 281465 h 767417"/>
                <a:gd name="connsiteX6" fmla="*/ 77923 w 83407"/>
                <a:gd name="connsiteY6" fmla="*/ 220158 h 767417"/>
                <a:gd name="connsiteX7" fmla="*/ 77923 w 83407"/>
                <a:gd name="connsiteY7" fmla="*/ 2742 h 767417"/>
                <a:gd name="connsiteX8" fmla="*/ 80666 w 83407"/>
                <a:gd name="connsiteY8" fmla="*/ 0 h 767417"/>
                <a:gd name="connsiteX9" fmla="*/ 83408 w 83407"/>
                <a:gd name="connsiteY9" fmla="*/ 2742 h 767417"/>
                <a:gd name="connsiteX10" fmla="*/ 83408 w 83407"/>
                <a:gd name="connsiteY10" fmla="*/ 220745 h 767417"/>
                <a:gd name="connsiteX11" fmla="*/ 83212 w 83407"/>
                <a:gd name="connsiteY11" fmla="*/ 221920 h 767417"/>
                <a:gd name="connsiteX12" fmla="*/ 53832 w 83407"/>
                <a:gd name="connsiteY12" fmla="*/ 283228 h 767417"/>
                <a:gd name="connsiteX13" fmla="*/ 54223 w 83407"/>
                <a:gd name="connsiteY13" fmla="*/ 696709 h 767417"/>
                <a:gd name="connsiteX14" fmla="*/ 53636 w 83407"/>
                <a:gd name="connsiteY14" fmla="*/ 698276 h 767417"/>
                <a:gd name="connsiteX15" fmla="*/ 4864 w 83407"/>
                <a:gd name="connsiteY15" fmla="*/ 766047 h 767417"/>
                <a:gd name="connsiteX16" fmla="*/ 2514 w 83407"/>
                <a:gd name="connsiteY16" fmla="*/ 767222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3407" h="767417">
                  <a:moveTo>
                    <a:pt x="2709" y="767418"/>
                  </a:moveTo>
                  <a:cubicBezTo>
                    <a:pt x="2709" y="767418"/>
                    <a:pt x="1534" y="767418"/>
                    <a:pt x="1143" y="766830"/>
                  </a:cubicBezTo>
                  <a:cubicBezTo>
                    <a:pt x="-32" y="765851"/>
                    <a:pt x="-424" y="764088"/>
                    <a:pt x="555" y="762913"/>
                  </a:cubicBezTo>
                  <a:lnTo>
                    <a:pt x="48739" y="695925"/>
                  </a:lnTo>
                  <a:lnTo>
                    <a:pt x="48347" y="282640"/>
                  </a:lnTo>
                  <a:cubicBezTo>
                    <a:pt x="48347" y="282640"/>
                    <a:pt x="48347" y="281857"/>
                    <a:pt x="48543" y="281465"/>
                  </a:cubicBezTo>
                  <a:lnTo>
                    <a:pt x="77923" y="220158"/>
                  </a:lnTo>
                  <a:lnTo>
                    <a:pt x="77923" y="2742"/>
                  </a:lnTo>
                  <a:cubicBezTo>
                    <a:pt x="77923" y="1175"/>
                    <a:pt x="79099" y="0"/>
                    <a:pt x="80666" y="0"/>
                  </a:cubicBezTo>
                  <a:cubicBezTo>
                    <a:pt x="82233" y="0"/>
                    <a:pt x="83408" y="1175"/>
                    <a:pt x="83408" y="2742"/>
                  </a:cubicBezTo>
                  <a:lnTo>
                    <a:pt x="83408" y="220745"/>
                  </a:lnTo>
                  <a:cubicBezTo>
                    <a:pt x="83408" y="220745"/>
                    <a:pt x="83408" y="221529"/>
                    <a:pt x="83212" y="221920"/>
                  </a:cubicBezTo>
                  <a:lnTo>
                    <a:pt x="53832" y="283228"/>
                  </a:lnTo>
                  <a:lnTo>
                    <a:pt x="54223" y="696709"/>
                  </a:lnTo>
                  <a:cubicBezTo>
                    <a:pt x="54223" y="696709"/>
                    <a:pt x="54223" y="697884"/>
                    <a:pt x="53636" y="698276"/>
                  </a:cubicBezTo>
                  <a:lnTo>
                    <a:pt x="4864" y="766047"/>
                  </a:lnTo>
                  <a:cubicBezTo>
                    <a:pt x="4864" y="766047"/>
                    <a:pt x="3493" y="767222"/>
                    <a:pt x="2514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9" name="Freeform: Shape 648">
              <a:extLst>
                <a:ext uri="{FF2B5EF4-FFF2-40B4-BE49-F238E27FC236}">
                  <a16:creationId xmlns:a16="http://schemas.microsoft.com/office/drawing/2014/main" id="{401A2DDA-83ED-FE63-A7CE-CAE8E307C85A}"/>
                </a:ext>
              </a:extLst>
            </p:cNvPr>
            <p:cNvSpPr/>
            <p:nvPr/>
          </p:nvSpPr>
          <p:spPr>
            <a:xfrm>
              <a:off x="8251522" y="4385843"/>
              <a:ext cx="732383" cy="302644"/>
            </a:xfrm>
            <a:custGeom>
              <a:avLst/>
              <a:gdLst>
                <a:gd name="connsiteX0" fmla="*/ 311433 w 732383"/>
                <a:gd name="connsiteY0" fmla="*/ 302645 h 302644"/>
                <a:gd name="connsiteX1" fmla="*/ 309866 w 732383"/>
                <a:gd name="connsiteY1" fmla="*/ 302253 h 302644"/>
                <a:gd name="connsiteX2" fmla="*/ 1175 w 732383"/>
                <a:gd name="connsiteY2" fmla="*/ 104621 h 302644"/>
                <a:gd name="connsiteX3" fmla="*/ 0 w 732383"/>
                <a:gd name="connsiteY3" fmla="*/ 102858 h 302644"/>
                <a:gd name="connsiteX4" fmla="*/ 588 w 732383"/>
                <a:gd name="connsiteY4" fmla="*/ 100703 h 302644"/>
                <a:gd name="connsiteX5" fmla="*/ 18412 w 732383"/>
                <a:gd name="connsiteY5" fmla="*/ 76219 h 302644"/>
                <a:gd name="connsiteX6" fmla="*/ 19391 w 732383"/>
                <a:gd name="connsiteY6" fmla="*/ 75436 h 302644"/>
                <a:gd name="connsiteX7" fmla="*/ 150819 w 732383"/>
                <a:gd name="connsiteY7" fmla="*/ 1005 h 302644"/>
                <a:gd name="connsiteX8" fmla="*/ 154737 w 732383"/>
                <a:gd name="connsiteY8" fmla="*/ 1985 h 302644"/>
                <a:gd name="connsiteX9" fmla="*/ 153758 w 732383"/>
                <a:gd name="connsiteY9" fmla="*/ 5902 h 302644"/>
                <a:gd name="connsiteX10" fmla="*/ 22916 w 732383"/>
                <a:gd name="connsiteY10" fmla="*/ 79941 h 302644"/>
                <a:gd name="connsiteX11" fmla="*/ 7247 w 732383"/>
                <a:gd name="connsiteY11" fmla="*/ 101487 h 302644"/>
                <a:gd name="connsiteX12" fmla="*/ 311433 w 732383"/>
                <a:gd name="connsiteY12" fmla="*/ 296181 h 302644"/>
                <a:gd name="connsiteX13" fmla="*/ 326907 w 732383"/>
                <a:gd name="connsiteY13" fmla="*/ 279141 h 302644"/>
                <a:gd name="connsiteX14" fmla="*/ 328277 w 732383"/>
                <a:gd name="connsiteY14" fmla="*/ 278357 h 302644"/>
                <a:gd name="connsiteX15" fmla="*/ 408780 w 732383"/>
                <a:gd name="connsiteY15" fmla="*/ 257595 h 302644"/>
                <a:gd name="connsiteX16" fmla="*/ 411131 w 732383"/>
                <a:gd name="connsiteY16" fmla="*/ 258183 h 302644"/>
                <a:gd name="connsiteX17" fmla="*/ 412306 w 732383"/>
                <a:gd name="connsiteY17" fmla="*/ 260337 h 302644"/>
                <a:gd name="connsiteX18" fmla="*/ 412306 w 732383"/>
                <a:gd name="connsiteY18" fmla="*/ 290501 h 302644"/>
                <a:gd name="connsiteX19" fmla="*/ 430718 w 732383"/>
                <a:gd name="connsiteY19" fmla="*/ 290501 h 302644"/>
                <a:gd name="connsiteX20" fmla="*/ 727656 w 732383"/>
                <a:gd name="connsiteY20" fmla="*/ 810 h 302644"/>
                <a:gd name="connsiteX21" fmla="*/ 731574 w 732383"/>
                <a:gd name="connsiteY21" fmla="*/ 810 h 302644"/>
                <a:gd name="connsiteX22" fmla="*/ 731574 w 732383"/>
                <a:gd name="connsiteY22" fmla="*/ 4727 h 302644"/>
                <a:gd name="connsiteX23" fmla="*/ 433852 w 732383"/>
                <a:gd name="connsiteY23" fmla="*/ 295594 h 302644"/>
                <a:gd name="connsiteX24" fmla="*/ 431893 w 732383"/>
                <a:gd name="connsiteY24" fmla="*/ 296377 h 302644"/>
                <a:gd name="connsiteX25" fmla="*/ 409564 w 732383"/>
                <a:gd name="connsiteY25" fmla="*/ 296377 h 302644"/>
                <a:gd name="connsiteX26" fmla="*/ 406821 w 732383"/>
                <a:gd name="connsiteY26" fmla="*/ 293243 h 302644"/>
                <a:gd name="connsiteX27" fmla="*/ 406821 w 732383"/>
                <a:gd name="connsiteY27" fmla="*/ 263863 h 302644"/>
                <a:gd name="connsiteX28" fmla="*/ 330628 w 732383"/>
                <a:gd name="connsiteY28" fmla="*/ 283450 h 302644"/>
                <a:gd name="connsiteX29" fmla="*/ 314175 w 732383"/>
                <a:gd name="connsiteY29" fmla="*/ 301666 h 302644"/>
                <a:gd name="connsiteX30" fmla="*/ 312020 w 732383"/>
                <a:gd name="connsiteY30" fmla="*/ 302645 h 302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732383" h="302644">
                  <a:moveTo>
                    <a:pt x="311433" y="302645"/>
                  </a:moveTo>
                  <a:cubicBezTo>
                    <a:pt x="311433" y="302645"/>
                    <a:pt x="310454" y="302645"/>
                    <a:pt x="309866" y="302253"/>
                  </a:cubicBezTo>
                  <a:lnTo>
                    <a:pt x="1175" y="104621"/>
                  </a:lnTo>
                  <a:cubicBezTo>
                    <a:pt x="1175" y="104621"/>
                    <a:pt x="0" y="103445"/>
                    <a:pt x="0" y="102858"/>
                  </a:cubicBezTo>
                  <a:cubicBezTo>
                    <a:pt x="0" y="102074"/>
                    <a:pt x="0" y="101291"/>
                    <a:pt x="588" y="100703"/>
                  </a:cubicBezTo>
                  <a:lnTo>
                    <a:pt x="18412" y="76219"/>
                  </a:lnTo>
                  <a:cubicBezTo>
                    <a:pt x="18412" y="76219"/>
                    <a:pt x="18999" y="75632"/>
                    <a:pt x="19391" y="75436"/>
                  </a:cubicBezTo>
                  <a:lnTo>
                    <a:pt x="150819" y="1005"/>
                  </a:lnTo>
                  <a:cubicBezTo>
                    <a:pt x="152191" y="222"/>
                    <a:pt x="153953" y="614"/>
                    <a:pt x="154737" y="1985"/>
                  </a:cubicBezTo>
                  <a:cubicBezTo>
                    <a:pt x="155521" y="3356"/>
                    <a:pt x="154933" y="5119"/>
                    <a:pt x="153758" y="5902"/>
                  </a:cubicBezTo>
                  <a:lnTo>
                    <a:pt x="22916" y="79941"/>
                  </a:lnTo>
                  <a:lnTo>
                    <a:pt x="7247" y="101487"/>
                  </a:lnTo>
                  <a:lnTo>
                    <a:pt x="311433" y="296181"/>
                  </a:lnTo>
                  <a:lnTo>
                    <a:pt x="326907" y="279141"/>
                  </a:lnTo>
                  <a:cubicBezTo>
                    <a:pt x="326907" y="279141"/>
                    <a:pt x="327690" y="278357"/>
                    <a:pt x="328277" y="278357"/>
                  </a:cubicBezTo>
                  <a:lnTo>
                    <a:pt x="408780" y="257595"/>
                  </a:lnTo>
                  <a:cubicBezTo>
                    <a:pt x="408780" y="257595"/>
                    <a:pt x="410543" y="257595"/>
                    <a:pt x="411131" y="258183"/>
                  </a:cubicBezTo>
                  <a:cubicBezTo>
                    <a:pt x="411914" y="258770"/>
                    <a:pt x="412306" y="259554"/>
                    <a:pt x="412306" y="260337"/>
                  </a:cubicBezTo>
                  <a:lnTo>
                    <a:pt x="412306" y="290501"/>
                  </a:lnTo>
                  <a:lnTo>
                    <a:pt x="430718" y="290501"/>
                  </a:lnTo>
                  <a:cubicBezTo>
                    <a:pt x="430718" y="290501"/>
                    <a:pt x="727656" y="810"/>
                    <a:pt x="727656" y="810"/>
                  </a:cubicBezTo>
                  <a:cubicBezTo>
                    <a:pt x="728831" y="-366"/>
                    <a:pt x="730594" y="-170"/>
                    <a:pt x="731574" y="810"/>
                  </a:cubicBezTo>
                  <a:cubicBezTo>
                    <a:pt x="732749" y="1985"/>
                    <a:pt x="732553" y="3748"/>
                    <a:pt x="731574" y="4727"/>
                  </a:cubicBezTo>
                  <a:lnTo>
                    <a:pt x="433852" y="295594"/>
                  </a:lnTo>
                  <a:cubicBezTo>
                    <a:pt x="433852" y="295594"/>
                    <a:pt x="432676" y="296181"/>
                    <a:pt x="431893" y="296377"/>
                  </a:cubicBezTo>
                  <a:lnTo>
                    <a:pt x="409564" y="296377"/>
                  </a:lnTo>
                  <a:cubicBezTo>
                    <a:pt x="407997" y="296181"/>
                    <a:pt x="406821" y="294810"/>
                    <a:pt x="406821" y="293243"/>
                  </a:cubicBezTo>
                  <a:lnTo>
                    <a:pt x="406821" y="263863"/>
                  </a:lnTo>
                  <a:lnTo>
                    <a:pt x="330628" y="283450"/>
                  </a:lnTo>
                  <a:lnTo>
                    <a:pt x="314175" y="301666"/>
                  </a:lnTo>
                  <a:cubicBezTo>
                    <a:pt x="314175" y="301666"/>
                    <a:pt x="312804" y="302645"/>
                    <a:pt x="312020" y="30264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0" name="Freeform: Shape 649">
              <a:extLst>
                <a:ext uri="{FF2B5EF4-FFF2-40B4-BE49-F238E27FC236}">
                  <a16:creationId xmlns:a16="http://schemas.microsoft.com/office/drawing/2014/main" id="{F4DB1D22-D591-2D82-9C35-113FC94F8691}"/>
                </a:ext>
              </a:extLst>
            </p:cNvPr>
            <p:cNvSpPr/>
            <p:nvPr/>
          </p:nvSpPr>
          <p:spPr>
            <a:xfrm>
              <a:off x="8704569" y="4375097"/>
              <a:ext cx="509261" cy="1901895"/>
            </a:xfrm>
            <a:custGeom>
              <a:avLst/>
              <a:gdLst>
                <a:gd name="connsiteX0" fmla="*/ 125357 w 509261"/>
                <a:gd name="connsiteY0" fmla="*/ 1901504 h 1901895"/>
                <a:gd name="connsiteX1" fmla="*/ 2742 w 509261"/>
                <a:gd name="connsiteY1" fmla="*/ 1901504 h 1901895"/>
                <a:gd name="connsiteX2" fmla="*/ 0 w 509261"/>
                <a:gd name="connsiteY2" fmla="*/ 1898762 h 1901895"/>
                <a:gd name="connsiteX3" fmla="*/ 2742 w 509261"/>
                <a:gd name="connsiteY3" fmla="*/ 1896020 h 1901895"/>
                <a:gd name="connsiteX4" fmla="*/ 122419 w 509261"/>
                <a:gd name="connsiteY4" fmla="*/ 1896020 h 1901895"/>
                <a:gd name="connsiteX5" fmla="*/ 122419 w 509261"/>
                <a:gd name="connsiteY5" fmla="*/ 653422 h 1901895"/>
                <a:gd name="connsiteX6" fmla="*/ 124377 w 509261"/>
                <a:gd name="connsiteY6" fmla="*/ 650680 h 1901895"/>
                <a:gd name="connsiteX7" fmla="*/ 364122 w 509261"/>
                <a:gd name="connsiteY7" fmla="*/ 567435 h 1901895"/>
                <a:gd name="connsiteX8" fmla="*/ 365101 w 509261"/>
                <a:gd name="connsiteY8" fmla="*/ 567435 h 1901895"/>
                <a:gd name="connsiteX9" fmla="*/ 384296 w 509261"/>
                <a:gd name="connsiteY9" fmla="*/ 567435 h 1901895"/>
                <a:gd name="connsiteX10" fmla="*/ 454614 w 509261"/>
                <a:gd name="connsiteY10" fmla="*/ 516704 h 1901895"/>
                <a:gd name="connsiteX11" fmla="*/ 454614 w 509261"/>
                <a:gd name="connsiteY11" fmla="*/ 120068 h 1901895"/>
                <a:gd name="connsiteX12" fmla="*/ 455593 w 509261"/>
                <a:gd name="connsiteY12" fmla="*/ 117914 h 1901895"/>
                <a:gd name="connsiteX13" fmla="*/ 501426 w 509261"/>
                <a:gd name="connsiteY13" fmla="*/ 74822 h 1901895"/>
                <a:gd name="connsiteX14" fmla="*/ 503581 w 509261"/>
                <a:gd name="connsiteY14" fmla="*/ 2742 h 1901895"/>
                <a:gd name="connsiteX15" fmla="*/ 506519 w 509261"/>
                <a:gd name="connsiteY15" fmla="*/ 0 h 1901895"/>
                <a:gd name="connsiteX16" fmla="*/ 509261 w 509261"/>
                <a:gd name="connsiteY16" fmla="*/ 2938 h 1901895"/>
                <a:gd name="connsiteX17" fmla="*/ 507107 w 509261"/>
                <a:gd name="connsiteY17" fmla="*/ 76193 h 1901895"/>
                <a:gd name="connsiteX18" fmla="*/ 506128 w 509261"/>
                <a:gd name="connsiteY18" fmla="*/ 78152 h 1901895"/>
                <a:gd name="connsiteX19" fmla="*/ 460294 w 509261"/>
                <a:gd name="connsiteY19" fmla="*/ 121243 h 1901895"/>
                <a:gd name="connsiteX20" fmla="*/ 460294 w 509261"/>
                <a:gd name="connsiteY20" fmla="*/ 518076 h 1901895"/>
                <a:gd name="connsiteX21" fmla="*/ 459119 w 509261"/>
                <a:gd name="connsiteY21" fmla="*/ 520426 h 1901895"/>
                <a:gd name="connsiteX22" fmla="*/ 386843 w 509261"/>
                <a:gd name="connsiteY22" fmla="*/ 572528 h 1901895"/>
                <a:gd name="connsiteX23" fmla="*/ 385276 w 509261"/>
                <a:gd name="connsiteY23" fmla="*/ 573115 h 1901895"/>
                <a:gd name="connsiteX24" fmla="*/ 365689 w 509261"/>
                <a:gd name="connsiteY24" fmla="*/ 573115 h 1901895"/>
                <a:gd name="connsiteX25" fmla="*/ 128294 w 509261"/>
                <a:gd name="connsiteY25" fmla="*/ 655576 h 1901895"/>
                <a:gd name="connsiteX26" fmla="*/ 128294 w 509261"/>
                <a:gd name="connsiteY26" fmla="*/ 1899154 h 1901895"/>
                <a:gd name="connsiteX27" fmla="*/ 125552 w 509261"/>
                <a:gd name="connsiteY27" fmla="*/ 1901896 h 1901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09261" h="1901895">
                  <a:moveTo>
                    <a:pt x="125357" y="1901504"/>
                  </a:moveTo>
                  <a:lnTo>
                    <a:pt x="2742" y="1901504"/>
                  </a:lnTo>
                  <a:cubicBezTo>
                    <a:pt x="1175" y="1901504"/>
                    <a:pt x="0" y="1900329"/>
                    <a:pt x="0" y="1898762"/>
                  </a:cubicBezTo>
                  <a:cubicBezTo>
                    <a:pt x="0" y="1897195"/>
                    <a:pt x="1175" y="1896020"/>
                    <a:pt x="2742" y="1896020"/>
                  </a:cubicBezTo>
                  <a:lnTo>
                    <a:pt x="122419" y="1896020"/>
                  </a:lnTo>
                  <a:lnTo>
                    <a:pt x="122419" y="653422"/>
                  </a:lnTo>
                  <a:cubicBezTo>
                    <a:pt x="122419" y="652247"/>
                    <a:pt x="123202" y="651071"/>
                    <a:pt x="124377" y="650680"/>
                  </a:cubicBezTo>
                  <a:lnTo>
                    <a:pt x="364122" y="567435"/>
                  </a:lnTo>
                  <a:cubicBezTo>
                    <a:pt x="364122" y="567435"/>
                    <a:pt x="364709" y="567435"/>
                    <a:pt x="365101" y="567435"/>
                  </a:cubicBezTo>
                  <a:lnTo>
                    <a:pt x="384296" y="567435"/>
                  </a:lnTo>
                  <a:lnTo>
                    <a:pt x="454614" y="516704"/>
                  </a:lnTo>
                  <a:lnTo>
                    <a:pt x="454614" y="120068"/>
                  </a:lnTo>
                  <a:cubicBezTo>
                    <a:pt x="454614" y="120068"/>
                    <a:pt x="455005" y="118501"/>
                    <a:pt x="455593" y="117914"/>
                  </a:cubicBezTo>
                  <a:lnTo>
                    <a:pt x="501426" y="74822"/>
                  </a:lnTo>
                  <a:lnTo>
                    <a:pt x="503581" y="2742"/>
                  </a:lnTo>
                  <a:cubicBezTo>
                    <a:pt x="503581" y="1175"/>
                    <a:pt x="504952" y="0"/>
                    <a:pt x="506519" y="0"/>
                  </a:cubicBezTo>
                  <a:cubicBezTo>
                    <a:pt x="508086" y="0"/>
                    <a:pt x="509261" y="1371"/>
                    <a:pt x="509261" y="2938"/>
                  </a:cubicBezTo>
                  <a:lnTo>
                    <a:pt x="507107" y="76193"/>
                  </a:lnTo>
                  <a:cubicBezTo>
                    <a:pt x="507107" y="76193"/>
                    <a:pt x="506715" y="77564"/>
                    <a:pt x="506128" y="78152"/>
                  </a:cubicBezTo>
                  <a:lnTo>
                    <a:pt x="460294" y="121243"/>
                  </a:lnTo>
                  <a:lnTo>
                    <a:pt x="460294" y="518076"/>
                  </a:lnTo>
                  <a:cubicBezTo>
                    <a:pt x="460294" y="518076"/>
                    <a:pt x="459902" y="519838"/>
                    <a:pt x="459119" y="520426"/>
                  </a:cubicBezTo>
                  <a:lnTo>
                    <a:pt x="386843" y="572528"/>
                  </a:lnTo>
                  <a:cubicBezTo>
                    <a:pt x="386843" y="572528"/>
                    <a:pt x="385863" y="573115"/>
                    <a:pt x="385276" y="573115"/>
                  </a:cubicBezTo>
                  <a:lnTo>
                    <a:pt x="365689" y="573115"/>
                  </a:lnTo>
                  <a:lnTo>
                    <a:pt x="128294" y="655576"/>
                  </a:lnTo>
                  <a:lnTo>
                    <a:pt x="128294" y="1899154"/>
                  </a:lnTo>
                  <a:cubicBezTo>
                    <a:pt x="128294" y="1900721"/>
                    <a:pt x="127119" y="1901896"/>
                    <a:pt x="125552" y="190189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1" name="Freeform: Shape 650">
              <a:extLst>
                <a:ext uri="{FF2B5EF4-FFF2-40B4-BE49-F238E27FC236}">
                  <a16:creationId xmlns:a16="http://schemas.microsoft.com/office/drawing/2014/main" id="{7D705FB5-B71C-0343-3541-F0DFA6D8D3DE}"/>
                </a:ext>
              </a:extLst>
            </p:cNvPr>
            <p:cNvSpPr/>
            <p:nvPr/>
          </p:nvSpPr>
          <p:spPr>
            <a:xfrm>
              <a:off x="8963509" y="4385913"/>
              <a:ext cx="222072" cy="413045"/>
            </a:xfrm>
            <a:custGeom>
              <a:avLst/>
              <a:gdLst>
                <a:gd name="connsiteX0" fmla="*/ 75018 w 222072"/>
                <a:gd name="connsiteY0" fmla="*/ 412850 h 413045"/>
                <a:gd name="connsiteX1" fmla="*/ 2742 w 222072"/>
                <a:gd name="connsiteY1" fmla="*/ 412850 h 413045"/>
                <a:gd name="connsiteX2" fmla="*/ 0 w 222072"/>
                <a:gd name="connsiteY2" fmla="*/ 410108 h 413045"/>
                <a:gd name="connsiteX3" fmla="*/ 0 w 222072"/>
                <a:gd name="connsiteY3" fmla="*/ 148426 h 413045"/>
                <a:gd name="connsiteX4" fmla="*/ 2742 w 222072"/>
                <a:gd name="connsiteY4" fmla="*/ 145684 h 413045"/>
                <a:gd name="connsiteX5" fmla="*/ 76977 w 222072"/>
                <a:gd name="connsiteY5" fmla="*/ 145684 h 413045"/>
                <a:gd name="connsiteX6" fmla="*/ 108708 w 222072"/>
                <a:gd name="connsiteY6" fmla="*/ 127076 h 413045"/>
                <a:gd name="connsiteX7" fmla="*/ 152191 w 222072"/>
                <a:gd name="connsiteY7" fmla="*/ 63614 h 413045"/>
                <a:gd name="connsiteX8" fmla="*/ 154541 w 222072"/>
                <a:gd name="connsiteY8" fmla="*/ 62439 h 413045"/>
                <a:gd name="connsiteX9" fmla="*/ 177653 w 222072"/>
                <a:gd name="connsiteY9" fmla="*/ 62439 h 413045"/>
                <a:gd name="connsiteX10" fmla="*/ 216827 w 222072"/>
                <a:gd name="connsiteY10" fmla="*/ 1328 h 413045"/>
                <a:gd name="connsiteX11" fmla="*/ 220745 w 222072"/>
                <a:gd name="connsiteY11" fmla="*/ 544 h 413045"/>
                <a:gd name="connsiteX12" fmla="*/ 221529 w 222072"/>
                <a:gd name="connsiteY12" fmla="*/ 4461 h 413045"/>
                <a:gd name="connsiteX13" fmla="*/ 181571 w 222072"/>
                <a:gd name="connsiteY13" fmla="*/ 66748 h 413045"/>
                <a:gd name="connsiteX14" fmla="*/ 179221 w 222072"/>
                <a:gd name="connsiteY14" fmla="*/ 68119 h 413045"/>
                <a:gd name="connsiteX15" fmla="*/ 155912 w 222072"/>
                <a:gd name="connsiteY15" fmla="*/ 68119 h 413045"/>
                <a:gd name="connsiteX16" fmla="*/ 112821 w 222072"/>
                <a:gd name="connsiteY16" fmla="*/ 130993 h 413045"/>
                <a:gd name="connsiteX17" fmla="*/ 111841 w 222072"/>
                <a:gd name="connsiteY17" fmla="*/ 131777 h 413045"/>
                <a:gd name="connsiteX18" fmla="*/ 80306 w 222072"/>
                <a:gd name="connsiteY18" fmla="*/ 150189 h 413045"/>
                <a:gd name="connsiteX19" fmla="*/ 77564 w 222072"/>
                <a:gd name="connsiteY19" fmla="*/ 410304 h 413045"/>
                <a:gd name="connsiteX20" fmla="*/ 74822 w 222072"/>
                <a:gd name="connsiteY20" fmla="*/ 413046 h 413045"/>
                <a:gd name="connsiteX21" fmla="*/ 5484 w 222072"/>
                <a:gd name="connsiteY21" fmla="*/ 407170 h 413045"/>
                <a:gd name="connsiteX22" fmla="*/ 72275 w 222072"/>
                <a:gd name="connsiteY22" fmla="*/ 407170 h 413045"/>
                <a:gd name="connsiteX23" fmla="*/ 75018 w 222072"/>
                <a:gd name="connsiteY23" fmla="*/ 151168 h 413045"/>
                <a:gd name="connsiteX24" fmla="*/ 5680 w 222072"/>
                <a:gd name="connsiteY24" fmla="*/ 151168 h 413045"/>
                <a:gd name="connsiteX25" fmla="*/ 5680 w 222072"/>
                <a:gd name="connsiteY25" fmla="*/ 407170 h 413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22072" h="413045">
                  <a:moveTo>
                    <a:pt x="75018" y="412850"/>
                  </a:moveTo>
                  <a:lnTo>
                    <a:pt x="2742" y="412850"/>
                  </a:lnTo>
                  <a:cubicBezTo>
                    <a:pt x="1175" y="412850"/>
                    <a:pt x="0" y="411675"/>
                    <a:pt x="0" y="410108"/>
                  </a:cubicBezTo>
                  <a:lnTo>
                    <a:pt x="0" y="148426"/>
                  </a:lnTo>
                  <a:cubicBezTo>
                    <a:pt x="0" y="146859"/>
                    <a:pt x="1175" y="145684"/>
                    <a:pt x="2742" y="145684"/>
                  </a:cubicBezTo>
                  <a:lnTo>
                    <a:pt x="76977" y="145684"/>
                  </a:lnTo>
                  <a:lnTo>
                    <a:pt x="108708" y="127076"/>
                  </a:lnTo>
                  <a:lnTo>
                    <a:pt x="152191" y="63614"/>
                  </a:lnTo>
                  <a:cubicBezTo>
                    <a:pt x="152191" y="63614"/>
                    <a:pt x="153562" y="62439"/>
                    <a:pt x="154541" y="62439"/>
                  </a:cubicBezTo>
                  <a:lnTo>
                    <a:pt x="177653" y="62439"/>
                  </a:lnTo>
                  <a:lnTo>
                    <a:pt x="216827" y="1328"/>
                  </a:lnTo>
                  <a:cubicBezTo>
                    <a:pt x="217611" y="-44"/>
                    <a:pt x="219374" y="-435"/>
                    <a:pt x="220745" y="544"/>
                  </a:cubicBezTo>
                  <a:cubicBezTo>
                    <a:pt x="222116" y="1328"/>
                    <a:pt x="222508" y="3090"/>
                    <a:pt x="221529" y="4461"/>
                  </a:cubicBezTo>
                  <a:lnTo>
                    <a:pt x="181571" y="66748"/>
                  </a:lnTo>
                  <a:cubicBezTo>
                    <a:pt x="181571" y="66748"/>
                    <a:pt x="180200" y="68119"/>
                    <a:pt x="179221" y="68119"/>
                  </a:cubicBezTo>
                  <a:lnTo>
                    <a:pt x="155912" y="68119"/>
                  </a:lnTo>
                  <a:lnTo>
                    <a:pt x="112821" y="130993"/>
                  </a:lnTo>
                  <a:cubicBezTo>
                    <a:pt x="112821" y="130993"/>
                    <a:pt x="112233" y="131581"/>
                    <a:pt x="111841" y="131777"/>
                  </a:cubicBezTo>
                  <a:lnTo>
                    <a:pt x="80306" y="150189"/>
                  </a:lnTo>
                  <a:lnTo>
                    <a:pt x="77564" y="410304"/>
                  </a:lnTo>
                  <a:cubicBezTo>
                    <a:pt x="77564" y="411871"/>
                    <a:pt x="76193" y="413046"/>
                    <a:pt x="74822" y="413046"/>
                  </a:cubicBezTo>
                  <a:close/>
                  <a:moveTo>
                    <a:pt x="5484" y="407170"/>
                  </a:moveTo>
                  <a:lnTo>
                    <a:pt x="72275" y="407170"/>
                  </a:lnTo>
                  <a:lnTo>
                    <a:pt x="75018" y="151168"/>
                  </a:lnTo>
                  <a:lnTo>
                    <a:pt x="5680" y="151168"/>
                  </a:lnTo>
                  <a:lnTo>
                    <a:pt x="5680" y="40717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2" name="Freeform: Shape 651">
              <a:extLst>
                <a:ext uri="{FF2B5EF4-FFF2-40B4-BE49-F238E27FC236}">
                  <a16:creationId xmlns:a16="http://schemas.microsoft.com/office/drawing/2014/main" id="{4D98C37E-A25E-C58F-A1CB-CE77DCFBA0A6}"/>
                </a:ext>
              </a:extLst>
            </p:cNvPr>
            <p:cNvSpPr/>
            <p:nvPr/>
          </p:nvSpPr>
          <p:spPr>
            <a:xfrm>
              <a:off x="8657756" y="4643438"/>
              <a:ext cx="52101" cy="1757539"/>
            </a:xfrm>
            <a:custGeom>
              <a:avLst/>
              <a:gdLst>
                <a:gd name="connsiteX0" fmla="*/ 49555 w 52101"/>
                <a:gd name="connsiteY0" fmla="*/ 1757540 h 1757539"/>
                <a:gd name="connsiteX1" fmla="*/ 2742 w 52101"/>
                <a:gd name="connsiteY1" fmla="*/ 1757540 h 1757539"/>
                <a:gd name="connsiteX2" fmla="*/ 0 w 52101"/>
                <a:gd name="connsiteY2" fmla="*/ 1754798 h 1757539"/>
                <a:gd name="connsiteX3" fmla="*/ 0 w 52101"/>
                <a:gd name="connsiteY3" fmla="*/ 2742 h 1757539"/>
                <a:gd name="connsiteX4" fmla="*/ 2742 w 52101"/>
                <a:gd name="connsiteY4" fmla="*/ 0 h 1757539"/>
                <a:gd name="connsiteX5" fmla="*/ 5484 w 52101"/>
                <a:gd name="connsiteY5" fmla="*/ 2742 h 1757539"/>
                <a:gd name="connsiteX6" fmla="*/ 5484 w 52101"/>
                <a:gd name="connsiteY6" fmla="*/ 1752055 h 1757539"/>
                <a:gd name="connsiteX7" fmla="*/ 46617 w 52101"/>
                <a:gd name="connsiteY7" fmla="*/ 1752055 h 1757539"/>
                <a:gd name="connsiteX8" fmla="*/ 46226 w 52101"/>
                <a:gd name="connsiteY8" fmla="*/ 883569 h 1757539"/>
                <a:gd name="connsiteX9" fmla="*/ 45833 w 52101"/>
                <a:gd name="connsiteY9" fmla="*/ 12340 h 1757539"/>
                <a:gd name="connsiteX10" fmla="*/ 48576 w 52101"/>
                <a:gd name="connsiteY10" fmla="*/ 9598 h 1757539"/>
                <a:gd name="connsiteX11" fmla="*/ 51318 w 52101"/>
                <a:gd name="connsiteY11" fmla="*/ 12340 h 1757539"/>
                <a:gd name="connsiteX12" fmla="*/ 51710 w 52101"/>
                <a:gd name="connsiteY12" fmla="*/ 883569 h 1757539"/>
                <a:gd name="connsiteX13" fmla="*/ 52101 w 52101"/>
                <a:gd name="connsiteY13" fmla="*/ 1754798 h 1757539"/>
                <a:gd name="connsiteX14" fmla="*/ 49359 w 52101"/>
                <a:gd name="connsiteY14" fmla="*/ 1757540 h 1757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101" h="1757539">
                  <a:moveTo>
                    <a:pt x="49555" y="1757540"/>
                  </a:moveTo>
                  <a:lnTo>
                    <a:pt x="2742" y="1757540"/>
                  </a:lnTo>
                  <a:cubicBezTo>
                    <a:pt x="1175" y="1757540"/>
                    <a:pt x="0" y="1756365"/>
                    <a:pt x="0" y="175479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752055"/>
                  </a:lnTo>
                  <a:lnTo>
                    <a:pt x="46617" y="1752055"/>
                  </a:lnTo>
                  <a:cubicBezTo>
                    <a:pt x="46617" y="1462560"/>
                    <a:pt x="46617" y="1173064"/>
                    <a:pt x="46226" y="883569"/>
                  </a:cubicBezTo>
                  <a:cubicBezTo>
                    <a:pt x="46226" y="593290"/>
                    <a:pt x="45833" y="302815"/>
                    <a:pt x="45833" y="12340"/>
                  </a:cubicBezTo>
                  <a:cubicBezTo>
                    <a:pt x="45833" y="10773"/>
                    <a:pt x="47009" y="9598"/>
                    <a:pt x="48576" y="9598"/>
                  </a:cubicBezTo>
                  <a:cubicBezTo>
                    <a:pt x="50143" y="9598"/>
                    <a:pt x="51318" y="10773"/>
                    <a:pt x="51318" y="12340"/>
                  </a:cubicBezTo>
                  <a:cubicBezTo>
                    <a:pt x="51318" y="302815"/>
                    <a:pt x="51318" y="593290"/>
                    <a:pt x="51710" y="883569"/>
                  </a:cubicBezTo>
                  <a:cubicBezTo>
                    <a:pt x="51710" y="1173848"/>
                    <a:pt x="52101" y="1464323"/>
                    <a:pt x="52101" y="1754798"/>
                  </a:cubicBezTo>
                  <a:cubicBezTo>
                    <a:pt x="52101" y="1756365"/>
                    <a:pt x="50926" y="1757540"/>
                    <a:pt x="49359" y="175754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3" name="Freeform: Shape 652">
              <a:extLst>
                <a:ext uri="{FF2B5EF4-FFF2-40B4-BE49-F238E27FC236}">
                  <a16:creationId xmlns:a16="http://schemas.microsoft.com/office/drawing/2014/main" id="{F2B6FAF0-D8E0-2EF9-7358-F47D71192235}"/>
                </a:ext>
              </a:extLst>
            </p:cNvPr>
            <p:cNvSpPr/>
            <p:nvPr/>
          </p:nvSpPr>
          <p:spPr>
            <a:xfrm>
              <a:off x="8551595" y="4660675"/>
              <a:ext cx="50730" cy="1740303"/>
            </a:xfrm>
            <a:custGeom>
              <a:avLst/>
              <a:gdLst>
                <a:gd name="connsiteX0" fmla="*/ 48184 w 50730"/>
                <a:gd name="connsiteY0" fmla="*/ 1740303 h 1740303"/>
                <a:gd name="connsiteX1" fmla="*/ 2742 w 50730"/>
                <a:gd name="connsiteY1" fmla="*/ 1740303 h 1740303"/>
                <a:gd name="connsiteX2" fmla="*/ 0 w 50730"/>
                <a:gd name="connsiteY2" fmla="*/ 1737561 h 1740303"/>
                <a:gd name="connsiteX3" fmla="*/ 0 w 50730"/>
                <a:gd name="connsiteY3" fmla="*/ 19587 h 1740303"/>
                <a:gd name="connsiteX4" fmla="*/ 2742 w 50730"/>
                <a:gd name="connsiteY4" fmla="*/ 16845 h 1740303"/>
                <a:gd name="connsiteX5" fmla="*/ 5484 w 50730"/>
                <a:gd name="connsiteY5" fmla="*/ 19587 h 1740303"/>
                <a:gd name="connsiteX6" fmla="*/ 5484 w 50730"/>
                <a:gd name="connsiteY6" fmla="*/ 1734623 h 1740303"/>
                <a:gd name="connsiteX7" fmla="*/ 45246 w 50730"/>
                <a:gd name="connsiteY7" fmla="*/ 1734623 h 1740303"/>
                <a:gd name="connsiteX8" fmla="*/ 45246 w 50730"/>
                <a:gd name="connsiteY8" fmla="*/ 2742 h 1740303"/>
                <a:gd name="connsiteX9" fmla="*/ 47988 w 50730"/>
                <a:gd name="connsiteY9" fmla="*/ 0 h 1740303"/>
                <a:gd name="connsiteX10" fmla="*/ 50730 w 50730"/>
                <a:gd name="connsiteY10" fmla="*/ 2742 h 1740303"/>
                <a:gd name="connsiteX11" fmla="*/ 50730 w 50730"/>
                <a:gd name="connsiteY11" fmla="*/ 1737561 h 1740303"/>
                <a:gd name="connsiteX12" fmla="*/ 47988 w 50730"/>
                <a:gd name="connsiteY12" fmla="*/ 1740303 h 1740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0730" h="1740303">
                  <a:moveTo>
                    <a:pt x="48184" y="1740303"/>
                  </a:moveTo>
                  <a:lnTo>
                    <a:pt x="2742" y="1740303"/>
                  </a:lnTo>
                  <a:cubicBezTo>
                    <a:pt x="1175" y="1740303"/>
                    <a:pt x="0" y="1739128"/>
                    <a:pt x="0" y="1737561"/>
                  </a:cubicBezTo>
                  <a:lnTo>
                    <a:pt x="0" y="19587"/>
                  </a:lnTo>
                  <a:cubicBezTo>
                    <a:pt x="0" y="18020"/>
                    <a:pt x="1175" y="16845"/>
                    <a:pt x="2742" y="16845"/>
                  </a:cubicBezTo>
                  <a:cubicBezTo>
                    <a:pt x="4309" y="16845"/>
                    <a:pt x="5484" y="18020"/>
                    <a:pt x="5484" y="19587"/>
                  </a:cubicBezTo>
                  <a:lnTo>
                    <a:pt x="5484" y="1734623"/>
                  </a:lnTo>
                  <a:lnTo>
                    <a:pt x="45246" y="1734623"/>
                  </a:lnTo>
                  <a:lnTo>
                    <a:pt x="45246" y="2742"/>
                  </a:lnTo>
                  <a:cubicBezTo>
                    <a:pt x="45246" y="1175"/>
                    <a:pt x="46421" y="0"/>
                    <a:pt x="47988" y="0"/>
                  </a:cubicBezTo>
                  <a:cubicBezTo>
                    <a:pt x="49555" y="0"/>
                    <a:pt x="50730" y="1175"/>
                    <a:pt x="50730" y="2742"/>
                  </a:cubicBezTo>
                  <a:lnTo>
                    <a:pt x="50730" y="1737561"/>
                  </a:lnTo>
                  <a:cubicBezTo>
                    <a:pt x="50730" y="1739128"/>
                    <a:pt x="49555" y="1740303"/>
                    <a:pt x="47988" y="174030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4" name="Freeform: Shape 653">
              <a:extLst>
                <a:ext uri="{FF2B5EF4-FFF2-40B4-BE49-F238E27FC236}">
                  <a16:creationId xmlns:a16="http://schemas.microsoft.com/office/drawing/2014/main" id="{B59A0DBB-30C4-7024-0406-AC98E67EE44E}"/>
                </a:ext>
              </a:extLst>
            </p:cNvPr>
            <p:cNvSpPr/>
            <p:nvPr/>
          </p:nvSpPr>
          <p:spPr>
            <a:xfrm>
              <a:off x="8269084" y="4460931"/>
              <a:ext cx="313720" cy="208753"/>
            </a:xfrm>
            <a:custGeom>
              <a:avLst/>
              <a:gdLst>
                <a:gd name="connsiteX0" fmla="*/ 310912 w 313720"/>
                <a:gd name="connsiteY0" fmla="*/ 208754 h 208753"/>
                <a:gd name="connsiteX1" fmla="*/ 309345 w 313720"/>
                <a:gd name="connsiteY1" fmla="*/ 208362 h 208753"/>
                <a:gd name="connsiteX2" fmla="*/ 1242 w 313720"/>
                <a:gd name="connsiteY2" fmla="*/ 5245 h 208753"/>
                <a:gd name="connsiteX3" fmla="*/ 458 w 313720"/>
                <a:gd name="connsiteY3" fmla="*/ 1328 h 208753"/>
                <a:gd name="connsiteX4" fmla="*/ 4376 w 313720"/>
                <a:gd name="connsiteY4" fmla="*/ 544 h 208753"/>
                <a:gd name="connsiteX5" fmla="*/ 312479 w 313720"/>
                <a:gd name="connsiteY5" fmla="*/ 203661 h 208753"/>
                <a:gd name="connsiteX6" fmla="*/ 313262 w 313720"/>
                <a:gd name="connsiteY6" fmla="*/ 207578 h 208753"/>
                <a:gd name="connsiteX7" fmla="*/ 310912 w 313720"/>
                <a:gd name="connsiteY7" fmla="*/ 208754 h 208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13720" h="208753">
                  <a:moveTo>
                    <a:pt x="310912" y="208754"/>
                  </a:moveTo>
                  <a:cubicBezTo>
                    <a:pt x="310912" y="208754"/>
                    <a:pt x="309933" y="208754"/>
                    <a:pt x="309345" y="208362"/>
                  </a:cubicBezTo>
                  <a:lnTo>
                    <a:pt x="1242" y="5245"/>
                  </a:lnTo>
                  <a:cubicBezTo>
                    <a:pt x="-130" y="4461"/>
                    <a:pt x="-325" y="2699"/>
                    <a:pt x="458" y="1328"/>
                  </a:cubicBezTo>
                  <a:cubicBezTo>
                    <a:pt x="1242" y="-44"/>
                    <a:pt x="3004" y="-435"/>
                    <a:pt x="4376" y="544"/>
                  </a:cubicBezTo>
                  <a:lnTo>
                    <a:pt x="312479" y="203661"/>
                  </a:lnTo>
                  <a:cubicBezTo>
                    <a:pt x="313850" y="204444"/>
                    <a:pt x="314046" y="206207"/>
                    <a:pt x="313262" y="207578"/>
                  </a:cubicBezTo>
                  <a:cubicBezTo>
                    <a:pt x="312675" y="208362"/>
                    <a:pt x="311892" y="208754"/>
                    <a:pt x="310912" y="20875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5" name="Freeform: Shape 654">
              <a:extLst>
                <a:ext uri="{FF2B5EF4-FFF2-40B4-BE49-F238E27FC236}">
                  <a16:creationId xmlns:a16="http://schemas.microsoft.com/office/drawing/2014/main" id="{82446210-642A-1AF2-8766-FCCD12A69E3F}"/>
                </a:ext>
              </a:extLst>
            </p:cNvPr>
            <p:cNvSpPr/>
            <p:nvPr/>
          </p:nvSpPr>
          <p:spPr>
            <a:xfrm>
              <a:off x="8548265" y="4307913"/>
              <a:ext cx="34668" cy="361771"/>
            </a:xfrm>
            <a:custGeom>
              <a:avLst/>
              <a:gdLst>
                <a:gd name="connsiteX0" fmla="*/ 31731 w 34668"/>
                <a:gd name="connsiteY0" fmla="*/ 361772 h 361771"/>
                <a:gd name="connsiteX1" fmla="*/ 28989 w 34668"/>
                <a:gd name="connsiteY1" fmla="*/ 359225 h 361771"/>
                <a:gd name="connsiteX2" fmla="*/ 0 w 34668"/>
                <a:gd name="connsiteY2" fmla="*/ 3134 h 361771"/>
                <a:gd name="connsiteX3" fmla="*/ 2546 w 34668"/>
                <a:gd name="connsiteY3" fmla="*/ 0 h 361771"/>
                <a:gd name="connsiteX4" fmla="*/ 5680 w 34668"/>
                <a:gd name="connsiteY4" fmla="*/ 2546 h 361771"/>
                <a:gd name="connsiteX5" fmla="*/ 34669 w 34668"/>
                <a:gd name="connsiteY5" fmla="*/ 358638 h 361771"/>
                <a:gd name="connsiteX6" fmla="*/ 32122 w 34668"/>
                <a:gd name="connsiteY6" fmla="*/ 361772 h 361771"/>
                <a:gd name="connsiteX7" fmla="*/ 31927 w 34668"/>
                <a:gd name="connsiteY7" fmla="*/ 361772 h 36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668" h="361771">
                  <a:moveTo>
                    <a:pt x="31731" y="361772"/>
                  </a:moveTo>
                  <a:cubicBezTo>
                    <a:pt x="30360" y="361772"/>
                    <a:pt x="28989" y="360596"/>
                    <a:pt x="28989" y="359225"/>
                  </a:cubicBezTo>
                  <a:lnTo>
                    <a:pt x="0" y="3134"/>
                  </a:lnTo>
                  <a:cubicBezTo>
                    <a:pt x="0" y="1567"/>
                    <a:pt x="979" y="196"/>
                    <a:pt x="2546" y="0"/>
                  </a:cubicBezTo>
                  <a:cubicBezTo>
                    <a:pt x="4113" y="0"/>
                    <a:pt x="5484" y="979"/>
                    <a:pt x="5680" y="2546"/>
                  </a:cubicBezTo>
                  <a:lnTo>
                    <a:pt x="34669" y="358638"/>
                  </a:lnTo>
                  <a:cubicBezTo>
                    <a:pt x="34669" y="360205"/>
                    <a:pt x="33690" y="361576"/>
                    <a:pt x="32122" y="361772"/>
                  </a:cubicBezTo>
                  <a:cubicBezTo>
                    <a:pt x="32122" y="361772"/>
                    <a:pt x="32122" y="361772"/>
                    <a:pt x="31927" y="36177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6" name="Freeform: Shape 655">
              <a:extLst>
                <a:ext uri="{FF2B5EF4-FFF2-40B4-BE49-F238E27FC236}">
                  <a16:creationId xmlns:a16="http://schemas.microsoft.com/office/drawing/2014/main" id="{49329870-5DF7-56B8-AAC1-FAD43EFDE413}"/>
                </a:ext>
              </a:extLst>
            </p:cNvPr>
            <p:cNvSpPr/>
            <p:nvPr/>
          </p:nvSpPr>
          <p:spPr>
            <a:xfrm>
              <a:off x="8618190" y="4293811"/>
              <a:ext cx="45245" cy="355111"/>
            </a:xfrm>
            <a:custGeom>
              <a:avLst/>
              <a:gdLst>
                <a:gd name="connsiteX0" fmla="*/ 42308 w 45245"/>
                <a:gd name="connsiteY0" fmla="*/ 355112 h 355111"/>
                <a:gd name="connsiteX1" fmla="*/ 39565 w 45245"/>
                <a:gd name="connsiteY1" fmla="*/ 352566 h 355111"/>
                <a:gd name="connsiteX2" fmla="*/ 0 w 45245"/>
                <a:gd name="connsiteY2" fmla="*/ 3134 h 355111"/>
                <a:gd name="connsiteX3" fmla="*/ 2546 w 45245"/>
                <a:gd name="connsiteY3" fmla="*/ 0 h 355111"/>
                <a:gd name="connsiteX4" fmla="*/ 5680 w 45245"/>
                <a:gd name="connsiteY4" fmla="*/ 2546 h 355111"/>
                <a:gd name="connsiteX5" fmla="*/ 45246 w 45245"/>
                <a:gd name="connsiteY5" fmla="*/ 351978 h 355111"/>
                <a:gd name="connsiteX6" fmla="*/ 42699 w 45245"/>
                <a:gd name="connsiteY6" fmla="*/ 355112 h 355111"/>
                <a:gd name="connsiteX7" fmla="*/ 42308 w 45245"/>
                <a:gd name="connsiteY7" fmla="*/ 355112 h 355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245" h="355111">
                  <a:moveTo>
                    <a:pt x="42308" y="355112"/>
                  </a:moveTo>
                  <a:cubicBezTo>
                    <a:pt x="40937" y="355112"/>
                    <a:pt x="39762" y="354133"/>
                    <a:pt x="39565" y="352566"/>
                  </a:cubicBezTo>
                  <a:lnTo>
                    <a:pt x="0" y="3134"/>
                  </a:lnTo>
                  <a:cubicBezTo>
                    <a:pt x="0" y="1567"/>
                    <a:pt x="979" y="196"/>
                    <a:pt x="2546" y="0"/>
                  </a:cubicBezTo>
                  <a:cubicBezTo>
                    <a:pt x="4113" y="0"/>
                    <a:pt x="5484" y="979"/>
                    <a:pt x="5680" y="2546"/>
                  </a:cubicBezTo>
                  <a:lnTo>
                    <a:pt x="45246" y="351978"/>
                  </a:lnTo>
                  <a:cubicBezTo>
                    <a:pt x="45246" y="353545"/>
                    <a:pt x="44266" y="354916"/>
                    <a:pt x="42699" y="355112"/>
                  </a:cubicBezTo>
                  <a:cubicBezTo>
                    <a:pt x="42699" y="355112"/>
                    <a:pt x="42503" y="355112"/>
                    <a:pt x="42308" y="35511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7" name="Freeform: Shape 656">
              <a:extLst>
                <a:ext uri="{FF2B5EF4-FFF2-40B4-BE49-F238E27FC236}">
                  <a16:creationId xmlns:a16="http://schemas.microsoft.com/office/drawing/2014/main" id="{CE02E6F7-35A7-FA51-EDBB-5843A9C127BB}"/>
                </a:ext>
              </a:extLst>
            </p:cNvPr>
            <p:cNvSpPr/>
            <p:nvPr/>
          </p:nvSpPr>
          <p:spPr>
            <a:xfrm>
              <a:off x="8657658" y="4295280"/>
              <a:ext cx="354648" cy="383023"/>
            </a:xfrm>
            <a:custGeom>
              <a:avLst/>
              <a:gdLst>
                <a:gd name="connsiteX0" fmla="*/ 2840 w 354648"/>
                <a:gd name="connsiteY0" fmla="*/ 382828 h 383023"/>
                <a:gd name="connsiteX1" fmla="*/ 881 w 354648"/>
                <a:gd name="connsiteY1" fmla="*/ 382044 h 383023"/>
                <a:gd name="connsiteX2" fmla="*/ 881 w 354648"/>
                <a:gd name="connsiteY2" fmla="*/ 378127 h 383023"/>
                <a:gd name="connsiteX3" fmla="*/ 349922 w 354648"/>
                <a:gd name="connsiteY3" fmla="*/ 881 h 383023"/>
                <a:gd name="connsiteX4" fmla="*/ 353839 w 354648"/>
                <a:gd name="connsiteY4" fmla="*/ 881 h 383023"/>
                <a:gd name="connsiteX5" fmla="*/ 353839 w 354648"/>
                <a:gd name="connsiteY5" fmla="*/ 4799 h 383023"/>
                <a:gd name="connsiteX6" fmla="*/ 4798 w 354648"/>
                <a:gd name="connsiteY6" fmla="*/ 382044 h 383023"/>
                <a:gd name="connsiteX7" fmla="*/ 2644 w 354648"/>
                <a:gd name="connsiteY7" fmla="*/ 383023 h 383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4648" h="383023">
                  <a:moveTo>
                    <a:pt x="2840" y="382828"/>
                  </a:moveTo>
                  <a:cubicBezTo>
                    <a:pt x="2840" y="382828"/>
                    <a:pt x="1469" y="382632"/>
                    <a:pt x="881" y="382044"/>
                  </a:cubicBezTo>
                  <a:cubicBezTo>
                    <a:pt x="-294" y="381065"/>
                    <a:pt x="-294" y="379106"/>
                    <a:pt x="881" y="378127"/>
                  </a:cubicBezTo>
                  <a:lnTo>
                    <a:pt x="349922" y="881"/>
                  </a:lnTo>
                  <a:cubicBezTo>
                    <a:pt x="350901" y="-294"/>
                    <a:pt x="352859" y="-294"/>
                    <a:pt x="353839" y="881"/>
                  </a:cubicBezTo>
                  <a:cubicBezTo>
                    <a:pt x="354818" y="2057"/>
                    <a:pt x="355014" y="3819"/>
                    <a:pt x="353839" y="4799"/>
                  </a:cubicBezTo>
                  <a:lnTo>
                    <a:pt x="4798" y="382044"/>
                  </a:lnTo>
                  <a:cubicBezTo>
                    <a:pt x="4798" y="382044"/>
                    <a:pt x="3428" y="383023"/>
                    <a:pt x="2644" y="38302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8" name="Freeform: Shape 657">
              <a:extLst>
                <a:ext uri="{FF2B5EF4-FFF2-40B4-BE49-F238E27FC236}">
                  <a16:creationId xmlns:a16="http://schemas.microsoft.com/office/drawing/2014/main" id="{66A48F92-FC60-0EC8-3D22-76B0B182E2D0}"/>
                </a:ext>
              </a:extLst>
            </p:cNvPr>
            <p:cNvSpPr/>
            <p:nvPr/>
          </p:nvSpPr>
          <p:spPr>
            <a:xfrm>
              <a:off x="8288966" y="4539823"/>
              <a:ext cx="53439" cy="395265"/>
            </a:xfrm>
            <a:custGeom>
              <a:avLst/>
              <a:gdLst>
                <a:gd name="connsiteX0" fmla="*/ 2709 w 53439"/>
                <a:gd name="connsiteY0" fmla="*/ 395265 h 395265"/>
                <a:gd name="connsiteX1" fmla="*/ 1143 w 53439"/>
                <a:gd name="connsiteY1" fmla="*/ 394678 h 395265"/>
                <a:gd name="connsiteX2" fmla="*/ 555 w 53439"/>
                <a:gd name="connsiteY2" fmla="*/ 390760 h 395265"/>
                <a:gd name="connsiteX3" fmla="*/ 47564 w 53439"/>
                <a:gd name="connsiteY3" fmla="*/ 325536 h 395265"/>
                <a:gd name="connsiteX4" fmla="*/ 47564 w 53439"/>
                <a:gd name="connsiteY4" fmla="*/ 2742 h 395265"/>
                <a:gd name="connsiteX5" fmla="*/ 50698 w 53439"/>
                <a:gd name="connsiteY5" fmla="*/ 0 h 395265"/>
                <a:gd name="connsiteX6" fmla="*/ 50698 w 53439"/>
                <a:gd name="connsiteY6" fmla="*/ 0 h 395265"/>
                <a:gd name="connsiteX7" fmla="*/ 53440 w 53439"/>
                <a:gd name="connsiteY7" fmla="*/ 2742 h 395265"/>
                <a:gd name="connsiteX8" fmla="*/ 53440 w 53439"/>
                <a:gd name="connsiteY8" fmla="*/ 326319 h 395265"/>
                <a:gd name="connsiteX9" fmla="*/ 52657 w 53439"/>
                <a:gd name="connsiteY9" fmla="*/ 327886 h 395265"/>
                <a:gd name="connsiteX10" fmla="*/ 5060 w 53439"/>
                <a:gd name="connsiteY10" fmla="*/ 393698 h 395265"/>
                <a:gd name="connsiteX11" fmla="*/ 2709 w 53439"/>
                <a:gd name="connsiteY11" fmla="*/ 394874 h 39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3439" h="395265">
                  <a:moveTo>
                    <a:pt x="2709" y="395265"/>
                  </a:moveTo>
                  <a:cubicBezTo>
                    <a:pt x="2709" y="395265"/>
                    <a:pt x="1534" y="395265"/>
                    <a:pt x="1143" y="394678"/>
                  </a:cubicBezTo>
                  <a:cubicBezTo>
                    <a:pt x="-32" y="393698"/>
                    <a:pt x="-424" y="391935"/>
                    <a:pt x="555" y="390760"/>
                  </a:cubicBezTo>
                  <a:lnTo>
                    <a:pt x="47564" y="325536"/>
                  </a:lnTo>
                  <a:lnTo>
                    <a:pt x="47564" y="2742"/>
                  </a:lnTo>
                  <a:cubicBezTo>
                    <a:pt x="47760" y="1175"/>
                    <a:pt x="49131" y="0"/>
                    <a:pt x="50698" y="0"/>
                  </a:cubicBezTo>
                  <a:lnTo>
                    <a:pt x="50698" y="0"/>
                  </a:lnTo>
                  <a:cubicBezTo>
                    <a:pt x="52265" y="0"/>
                    <a:pt x="53440" y="1175"/>
                    <a:pt x="53440" y="2742"/>
                  </a:cubicBezTo>
                  <a:lnTo>
                    <a:pt x="53440" y="326319"/>
                  </a:lnTo>
                  <a:cubicBezTo>
                    <a:pt x="53440" y="326319"/>
                    <a:pt x="53048" y="327494"/>
                    <a:pt x="52657" y="327886"/>
                  </a:cubicBezTo>
                  <a:lnTo>
                    <a:pt x="5060" y="393698"/>
                  </a:lnTo>
                  <a:cubicBezTo>
                    <a:pt x="5060" y="393698"/>
                    <a:pt x="3689" y="394874"/>
                    <a:pt x="2709" y="39487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9" name="Freeform: Shape 658">
              <a:extLst>
                <a:ext uri="{FF2B5EF4-FFF2-40B4-BE49-F238E27FC236}">
                  <a16:creationId xmlns:a16="http://schemas.microsoft.com/office/drawing/2014/main" id="{BC0F4308-BEEF-E8C7-EBB4-755B50DF2977}"/>
                </a:ext>
              </a:extLst>
            </p:cNvPr>
            <p:cNvSpPr/>
            <p:nvPr/>
          </p:nvSpPr>
          <p:spPr>
            <a:xfrm>
              <a:off x="8483980" y="4667726"/>
              <a:ext cx="57429" cy="267558"/>
            </a:xfrm>
            <a:custGeom>
              <a:avLst/>
              <a:gdLst>
                <a:gd name="connsiteX0" fmla="*/ 2781 w 57429"/>
                <a:gd name="connsiteY0" fmla="*/ 267362 h 267558"/>
                <a:gd name="connsiteX1" fmla="*/ 1019 w 57429"/>
                <a:gd name="connsiteY1" fmla="*/ 266775 h 267558"/>
                <a:gd name="connsiteX2" fmla="*/ 627 w 57429"/>
                <a:gd name="connsiteY2" fmla="*/ 262857 h 267558"/>
                <a:gd name="connsiteX3" fmla="*/ 52141 w 57429"/>
                <a:gd name="connsiteY3" fmla="*/ 197829 h 267558"/>
                <a:gd name="connsiteX4" fmla="*/ 52141 w 57429"/>
                <a:gd name="connsiteY4" fmla="*/ 2742 h 267558"/>
                <a:gd name="connsiteX5" fmla="*/ 54687 w 57429"/>
                <a:gd name="connsiteY5" fmla="*/ 0 h 267558"/>
                <a:gd name="connsiteX6" fmla="*/ 54687 w 57429"/>
                <a:gd name="connsiteY6" fmla="*/ 0 h 267558"/>
                <a:gd name="connsiteX7" fmla="*/ 57429 w 57429"/>
                <a:gd name="connsiteY7" fmla="*/ 2742 h 267558"/>
                <a:gd name="connsiteX8" fmla="*/ 57429 w 57429"/>
                <a:gd name="connsiteY8" fmla="*/ 199004 h 267558"/>
                <a:gd name="connsiteX9" fmla="*/ 57038 w 57429"/>
                <a:gd name="connsiteY9" fmla="*/ 200767 h 267558"/>
                <a:gd name="connsiteX10" fmla="*/ 4936 w 57429"/>
                <a:gd name="connsiteY10" fmla="*/ 266579 h 267558"/>
                <a:gd name="connsiteX11" fmla="*/ 2781 w 57429"/>
                <a:gd name="connsiteY11" fmla="*/ 267558 h 267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429" h="267558">
                  <a:moveTo>
                    <a:pt x="2781" y="267362"/>
                  </a:moveTo>
                  <a:cubicBezTo>
                    <a:pt x="2781" y="267362"/>
                    <a:pt x="1606" y="267166"/>
                    <a:pt x="1019" y="266775"/>
                  </a:cubicBezTo>
                  <a:cubicBezTo>
                    <a:pt x="-157" y="265795"/>
                    <a:pt x="-352" y="264032"/>
                    <a:pt x="627" y="262857"/>
                  </a:cubicBezTo>
                  <a:lnTo>
                    <a:pt x="52141" y="197829"/>
                  </a:lnTo>
                  <a:lnTo>
                    <a:pt x="52141" y="2742"/>
                  </a:lnTo>
                  <a:cubicBezTo>
                    <a:pt x="51945" y="1175"/>
                    <a:pt x="53120" y="0"/>
                    <a:pt x="54687" y="0"/>
                  </a:cubicBezTo>
                  <a:lnTo>
                    <a:pt x="54687" y="0"/>
                  </a:lnTo>
                  <a:cubicBezTo>
                    <a:pt x="56254" y="0"/>
                    <a:pt x="57429" y="1175"/>
                    <a:pt x="57429" y="2742"/>
                  </a:cubicBezTo>
                  <a:lnTo>
                    <a:pt x="57429" y="199004"/>
                  </a:lnTo>
                  <a:cubicBezTo>
                    <a:pt x="57429" y="199004"/>
                    <a:pt x="57429" y="200179"/>
                    <a:pt x="57038" y="200767"/>
                  </a:cubicBezTo>
                  <a:lnTo>
                    <a:pt x="4936" y="266579"/>
                  </a:lnTo>
                  <a:cubicBezTo>
                    <a:pt x="4936" y="266579"/>
                    <a:pt x="3565" y="267558"/>
                    <a:pt x="2781" y="26755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0" name="Freeform: Shape 659">
              <a:extLst>
                <a:ext uri="{FF2B5EF4-FFF2-40B4-BE49-F238E27FC236}">
                  <a16:creationId xmlns:a16="http://schemas.microsoft.com/office/drawing/2014/main" id="{FAA885B0-61E2-0122-F2BC-E12B9B4150AD}"/>
                </a:ext>
              </a:extLst>
            </p:cNvPr>
            <p:cNvSpPr/>
            <p:nvPr/>
          </p:nvSpPr>
          <p:spPr>
            <a:xfrm>
              <a:off x="8873702" y="4400529"/>
              <a:ext cx="94537" cy="534559"/>
            </a:xfrm>
            <a:custGeom>
              <a:avLst/>
              <a:gdLst>
                <a:gd name="connsiteX0" fmla="*/ 2840 w 94537"/>
                <a:gd name="connsiteY0" fmla="*/ 534560 h 534559"/>
                <a:gd name="connsiteX1" fmla="*/ 881 w 94537"/>
                <a:gd name="connsiteY1" fmla="*/ 533776 h 534559"/>
                <a:gd name="connsiteX2" fmla="*/ 881 w 94537"/>
                <a:gd name="connsiteY2" fmla="*/ 529859 h 534559"/>
                <a:gd name="connsiteX3" fmla="*/ 65127 w 94537"/>
                <a:gd name="connsiteY3" fmla="*/ 459346 h 534559"/>
                <a:gd name="connsiteX4" fmla="*/ 66106 w 94537"/>
                <a:gd name="connsiteY4" fmla="*/ 50370 h 534559"/>
                <a:gd name="connsiteX5" fmla="*/ 66302 w 94537"/>
                <a:gd name="connsiteY5" fmla="*/ 49194 h 534559"/>
                <a:gd name="connsiteX6" fmla="*/ 89219 w 94537"/>
                <a:gd name="connsiteY6" fmla="*/ 1598 h 534559"/>
                <a:gd name="connsiteX7" fmla="*/ 92940 w 94537"/>
                <a:gd name="connsiteY7" fmla="*/ 227 h 534559"/>
                <a:gd name="connsiteX8" fmla="*/ 94311 w 94537"/>
                <a:gd name="connsiteY8" fmla="*/ 3948 h 534559"/>
                <a:gd name="connsiteX9" fmla="*/ 71590 w 94537"/>
                <a:gd name="connsiteY9" fmla="*/ 50957 h 534559"/>
                <a:gd name="connsiteX10" fmla="*/ 70611 w 94537"/>
                <a:gd name="connsiteY10" fmla="*/ 460325 h 534559"/>
                <a:gd name="connsiteX11" fmla="*/ 69827 w 94537"/>
                <a:gd name="connsiteY11" fmla="*/ 462284 h 534559"/>
                <a:gd name="connsiteX12" fmla="*/ 4798 w 94537"/>
                <a:gd name="connsiteY12" fmla="*/ 533580 h 534559"/>
                <a:gd name="connsiteX13" fmla="*/ 2644 w 94537"/>
                <a:gd name="connsiteY13" fmla="*/ 534560 h 534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4537" h="534559">
                  <a:moveTo>
                    <a:pt x="2840" y="534560"/>
                  </a:moveTo>
                  <a:cubicBezTo>
                    <a:pt x="2840" y="534560"/>
                    <a:pt x="1469" y="534364"/>
                    <a:pt x="881" y="533776"/>
                  </a:cubicBezTo>
                  <a:cubicBezTo>
                    <a:pt x="-294" y="532797"/>
                    <a:pt x="-294" y="530838"/>
                    <a:pt x="881" y="529859"/>
                  </a:cubicBezTo>
                  <a:lnTo>
                    <a:pt x="65127" y="459346"/>
                  </a:lnTo>
                  <a:lnTo>
                    <a:pt x="66106" y="50370"/>
                  </a:lnTo>
                  <a:cubicBezTo>
                    <a:pt x="66106" y="50370"/>
                    <a:pt x="66106" y="49586"/>
                    <a:pt x="66302" y="49194"/>
                  </a:cubicBezTo>
                  <a:lnTo>
                    <a:pt x="89219" y="1598"/>
                  </a:lnTo>
                  <a:cubicBezTo>
                    <a:pt x="89806" y="227"/>
                    <a:pt x="91569" y="-361"/>
                    <a:pt x="92940" y="227"/>
                  </a:cubicBezTo>
                  <a:cubicBezTo>
                    <a:pt x="94311" y="814"/>
                    <a:pt x="94899" y="2577"/>
                    <a:pt x="94311" y="3948"/>
                  </a:cubicBezTo>
                  <a:lnTo>
                    <a:pt x="71590" y="50957"/>
                  </a:lnTo>
                  <a:lnTo>
                    <a:pt x="70611" y="460325"/>
                  </a:lnTo>
                  <a:cubicBezTo>
                    <a:pt x="70611" y="460325"/>
                    <a:pt x="70415" y="461696"/>
                    <a:pt x="69827" y="462284"/>
                  </a:cubicBezTo>
                  <a:lnTo>
                    <a:pt x="4798" y="533580"/>
                  </a:lnTo>
                  <a:cubicBezTo>
                    <a:pt x="4798" y="533580"/>
                    <a:pt x="3428" y="534560"/>
                    <a:pt x="2644" y="53456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1" name="Freeform: Shape 660">
              <a:extLst>
                <a:ext uri="{FF2B5EF4-FFF2-40B4-BE49-F238E27FC236}">
                  <a16:creationId xmlns:a16="http://schemas.microsoft.com/office/drawing/2014/main" id="{054A850D-2B0F-EA58-4904-B9FF0A429D47}"/>
                </a:ext>
              </a:extLst>
            </p:cNvPr>
            <p:cNvSpPr/>
            <p:nvPr/>
          </p:nvSpPr>
          <p:spPr>
            <a:xfrm>
              <a:off x="9072314" y="4448352"/>
              <a:ext cx="73353" cy="486932"/>
            </a:xfrm>
            <a:custGeom>
              <a:avLst/>
              <a:gdLst>
                <a:gd name="connsiteX0" fmla="*/ 2840 w 73353"/>
                <a:gd name="connsiteY0" fmla="*/ 486736 h 486932"/>
                <a:gd name="connsiteX1" fmla="*/ 881 w 73353"/>
                <a:gd name="connsiteY1" fmla="*/ 485953 h 486932"/>
                <a:gd name="connsiteX2" fmla="*/ 881 w 73353"/>
                <a:gd name="connsiteY2" fmla="*/ 482036 h 486932"/>
                <a:gd name="connsiteX3" fmla="*/ 66890 w 73353"/>
                <a:gd name="connsiteY3" fmla="*/ 411522 h 486932"/>
                <a:gd name="connsiteX4" fmla="*/ 67869 w 73353"/>
                <a:gd name="connsiteY4" fmla="*/ 2742 h 486932"/>
                <a:gd name="connsiteX5" fmla="*/ 70611 w 73353"/>
                <a:gd name="connsiteY5" fmla="*/ 0 h 486932"/>
                <a:gd name="connsiteX6" fmla="*/ 70611 w 73353"/>
                <a:gd name="connsiteY6" fmla="*/ 0 h 486932"/>
                <a:gd name="connsiteX7" fmla="*/ 73353 w 73353"/>
                <a:gd name="connsiteY7" fmla="*/ 2742 h 486932"/>
                <a:gd name="connsiteX8" fmla="*/ 72374 w 73353"/>
                <a:gd name="connsiteY8" fmla="*/ 412698 h 486932"/>
                <a:gd name="connsiteX9" fmla="*/ 71591 w 73353"/>
                <a:gd name="connsiteY9" fmla="*/ 414656 h 486932"/>
                <a:gd name="connsiteX10" fmla="*/ 4799 w 73353"/>
                <a:gd name="connsiteY10" fmla="*/ 485953 h 486932"/>
                <a:gd name="connsiteX11" fmla="*/ 2644 w 73353"/>
                <a:gd name="connsiteY11" fmla="*/ 486932 h 486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3353" h="486932">
                  <a:moveTo>
                    <a:pt x="2840" y="486736"/>
                  </a:moveTo>
                  <a:cubicBezTo>
                    <a:pt x="2840" y="486736"/>
                    <a:pt x="1469" y="486541"/>
                    <a:pt x="881" y="485953"/>
                  </a:cubicBezTo>
                  <a:cubicBezTo>
                    <a:pt x="-294" y="484974"/>
                    <a:pt x="-294" y="483015"/>
                    <a:pt x="881" y="482036"/>
                  </a:cubicBezTo>
                  <a:lnTo>
                    <a:pt x="66890" y="411522"/>
                  </a:lnTo>
                  <a:lnTo>
                    <a:pt x="67869" y="2742"/>
                  </a:lnTo>
                  <a:cubicBezTo>
                    <a:pt x="67869" y="1175"/>
                    <a:pt x="69044" y="0"/>
                    <a:pt x="70611" y="0"/>
                  </a:cubicBezTo>
                  <a:lnTo>
                    <a:pt x="70611" y="0"/>
                  </a:lnTo>
                  <a:cubicBezTo>
                    <a:pt x="72178" y="0"/>
                    <a:pt x="73353" y="1175"/>
                    <a:pt x="73353" y="2742"/>
                  </a:cubicBezTo>
                  <a:lnTo>
                    <a:pt x="72374" y="412698"/>
                  </a:lnTo>
                  <a:cubicBezTo>
                    <a:pt x="72374" y="412698"/>
                    <a:pt x="72178" y="414069"/>
                    <a:pt x="71591" y="414656"/>
                  </a:cubicBezTo>
                  <a:lnTo>
                    <a:pt x="4799" y="485953"/>
                  </a:lnTo>
                  <a:cubicBezTo>
                    <a:pt x="4799" y="485953"/>
                    <a:pt x="3428" y="486932"/>
                    <a:pt x="2644" y="48693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2" name="Freeform: Shape 661">
              <a:extLst>
                <a:ext uri="{FF2B5EF4-FFF2-40B4-BE49-F238E27FC236}">
                  <a16:creationId xmlns:a16="http://schemas.microsoft.com/office/drawing/2014/main" id="{ED53DD04-20EF-A040-52C7-41FD0D50AD5B}"/>
                </a:ext>
              </a:extLst>
            </p:cNvPr>
            <p:cNvSpPr/>
            <p:nvPr/>
          </p:nvSpPr>
          <p:spPr>
            <a:xfrm>
              <a:off x="8760391" y="4522330"/>
              <a:ext cx="84224" cy="276629"/>
            </a:xfrm>
            <a:custGeom>
              <a:avLst/>
              <a:gdLst>
                <a:gd name="connsiteX0" fmla="*/ 79523 w 84224"/>
                <a:gd name="connsiteY0" fmla="*/ 276433 h 276629"/>
                <a:gd name="connsiteX1" fmla="*/ 2742 w 84224"/>
                <a:gd name="connsiteY1" fmla="*/ 276433 h 276629"/>
                <a:gd name="connsiteX2" fmla="*/ 0 w 84224"/>
                <a:gd name="connsiteY2" fmla="*/ 273691 h 276629"/>
                <a:gd name="connsiteX3" fmla="*/ 0 w 84224"/>
                <a:gd name="connsiteY3" fmla="*/ 78801 h 276629"/>
                <a:gd name="connsiteX4" fmla="*/ 2742 w 84224"/>
                <a:gd name="connsiteY4" fmla="*/ 76058 h 276629"/>
                <a:gd name="connsiteX5" fmla="*/ 5484 w 84224"/>
                <a:gd name="connsiteY5" fmla="*/ 78801 h 276629"/>
                <a:gd name="connsiteX6" fmla="*/ 5484 w 84224"/>
                <a:gd name="connsiteY6" fmla="*/ 270949 h 276629"/>
                <a:gd name="connsiteX7" fmla="*/ 76781 w 84224"/>
                <a:gd name="connsiteY7" fmla="*/ 270949 h 276629"/>
                <a:gd name="connsiteX8" fmla="*/ 78544 w 84224"/>
                <a:gd name="connsiteY8" fmla="*/ 2803 h 276629"/>
                <a:gd name="connsiteX9" fmla="*/ 81482 w 84224"/>
                <a:gd name="connsiteY9" fmla="*/ 61 h 276629"/>
                <a:gd name="connsiteX10" fmla="*/ 84224 w 84224"/>
                <a:gd name="connsiteY10" fmla="*/ 2999 h 276629"/>
                <a:gd name="connsiteX11" fmla="*/ 82462 w 84224"/>
                <a:gd name="connsiteY11" fmla="*/ 273887 h 276629"/>
                <a:gd name="connsiteX12" fmla="*/ 79719 w 84224"/>
                <a:gd name="connsiteY12" fmla="*/ 276629 h 276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4224" h="276629">
                  <a:moveTo>
                    <a:pt x="79523" y="276433"/>
                  </a:moveTo>
                  <a:lnTo>
                    <a:pt x="2742" y="276433"/>
                  </a:lnTo>
                  <a:cubicBezTo>
                    <a:pt x="1175" y="276433"/>
                    <a:pt x="0" y="275258"/>
                    <a:pt x="0" y="273691"/>
                  </a:cubicBezTo>
                  <a:lnTo>
                    <a:pt x="0" y="78801"/>
                  </a:lnTo>
                  <a:cubicBezTo>
                    <a:pt x="0" y="77234"/>
                    <a:pt x="1175" y="76058"/>
                    <a:pt x="2742" y="76058"/>
                  </a:cubicBezTo>
                  <a:cubicBezTo>
                    <a:pt x="4309" y="76058"/>
                    <a:pt x="5484" y="77234"/>
                    <a:pt x="5484" y="78801"/>
                  </a:cubicBezTo>
                  <a:lnTo>
                    <a:pt x="5484" y="270949"/>
                  </a:lnTo>
                  <a:lnTo>
                    <a:pt x="76781" y="270949"/>
                  </a:lnTo>
                  <a:lnTo>
                    <a:pt x="78544" y="2803"/>
                  </a:lnTo>
                  <a:cubicBezTo>
                    <a:pt x="78544" y="1236"/>
                    <a:pt x="79915" y="-331"/>
                    <a:pt x="81482" y="61"/>
                  </a:cubicBezTo>
                  <a:cubicBezTo>
                    <a:pt x="83049" y="61"/>
                    <a:pt x="84224" y="1432"/>
                    <a:pt x="84224" y="2999"/>
                  </a:cubicBezTo>
                  <a:lnTo>
                    <a:pt x="82462" y="273887"/>
                  </a:lnTo>
                  <a:cubicBezTo>
                    <a:pt x="82462" y="275454"/>
                    <a:pt x="81286" y="276629"/>
                    <a:pt x="79719" y="276629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3" name="Freeform: Shape 662">
              <a:extLst>
                <a:ext uri="{FF2B5EF4-FFF2-40B4-BE49-F238E27FC236}">
                  <a16:creationId xmlns:a16="http://schemas.microsoft.com/office/drawing/2014/main" id="{FAB0D902-A18D-51F6-0F68-908FB0AE99F1}"/>
                </a:ext>
              </a:extLst>
            </p:cNvPr>
            <p:cNvSpPr/>
            <p:nvPr/>
          </p:nvSpPr>
          <p:spPr>
            <a:xfrm>
              <a:off x="8358858" y="4556607"/>
              <a:ext cx="93234" cy="242155"/>
            </a:xfrm>
            <a:custGeom>
              <a:avLst/>
              <a:gdLst>
                <a:gd name="connsiteX0" fmla="*/ 89121 w 93234"/>
                <a:gd name="connsiteY0" fmla="*/ 242156 h 242155"/>
                <a:gd name="connsiteX1" fmla="*/ 3722 w 93234"/>
                <a:gd name="connsiteY1" fmla="*/ 242156 h 242155"/>
                <a:gd name="connsiteX2" fmla="*/ 980 w 93234"/>
                <a:gd name="connsiteY2" fmla="*/ 239414 h 242155"/>
                <a:gd name="connsiteX3" fmla="*/ 0 w 93234"/>
                <a:gd name="connsiteY3" fmla="*/ 2803 h 242155"/>
                <a:gd name="connsiteX4" fmla="*/ 2742 w 93234"/>
                <a:gd name="connsiteY4" fmla="*/ 61 h 242155"/>
                <a:gd name="connsiteX5" fmla="*/ 5484 w 93234"/>
                <a:gd name="connsiteY5" fmla="*/ 2803 h 242155"/>
                <a:gd name="connsiteX6" fmla="*/ 6464 w 93234"/>
                <a:gd name="connsiteY6" fmla="*/ 236476 h 242155"/>
                <a:gd name="connsiteX7" fmla="*/ 86183 w 93234"/>
                <a:gd name="connsiteY7" fmla="*/ 236476 h 242155"/>
                <a:gd name="connsiteX8" fmla="*/ 87554 w 93234"/>
                <a:gd name="connsiteY8" fmla="*/ 56471 h 242155"/>
                <a:gd name="connsiteX9" fmla="*/ 90492 w 93234"/>
                <a:gd name="connsiteY9" fmla="*/ 53729 h 242155"/>
                <a:gd name="connsiteX10" fmla="*/ 93234 w 93234"/>
                <a:gd name="connsiteY10" fmla="*/ 56667 h 242155"/>
                <a:gd name="connsiteX11" fmla="*/ 91863 w 93234"/>
                <a:gd name="connsiteY11" fmla="*/ 239414 h 242155"/>
                <a:gd name="connsiteX12" fmla="*/ 89121 w 93234"/>
                <a:gd name="connsiteY12" fmla="*/ 242156 h 242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234" h="242155">
                  <a:moveTo>
                    <a:pt x="89121" y="242156"/>
                  </a:moveTo>
                  <a:lnTo>
                    <a:pt x="3722" y="242156"/>
                  </a:lnTo>
                  <a:cubicBezTo>
                    <a:pt x="2155" y="242156"/>
                    <a:pt x="980" y="240981"/>
                    <a:pt x="980" y="239414"/>
                  </a:cubicBezTo>
                  <a:lnTo>
                    <a:pt x="0" y="2803"/>
                  </a:lnTo>
                  <a:cubicBezTo>
                    <a:pt x="0" y="1236"/>
                    <a:pt x="1371" y="-331"/>
                    <a:pt x="2742" y="61"/>
                  </a:cubicBezTo>
                  <a:cubicBezTo>
                    <a:pt x="4309" y="61"/>
                    <a:pt x="5484" y="1236"/>
                    <a:pt x="5484" y="2803"/>
                  </a:cubicBezTo>
                  <a:lnTo>
                    <a:pt x="6464" y="236476"/>
                  </a:lnTo>
                  <a:lnTo>
                    <a:pt x="86183" y="236476"/>
                  </a:lnTo>
                  <a:lnTo>
                    <a:pt x="87554" y="56471"/>
                  </a:lnTo>
                  <a:cubicBezTo>
                    <a:pt x="87554" y="54904"/>
                    <a:pt x="88925" y="53925"/>
                    <a:pt x="90492" y="53729"/>
                  </a:cubicBezTo>
                  <a:cubicBezTo>
                    <a:pt x="92059" y="53729"/>
                    <a:pt x="93234" y="55100"/>
                    <a:pt x="93234" y="56667"/>
                  </a:cubicBezTo>
                  <a:lnTo>
                    <a:pt x="91863" y="239414"/>
                  </a:lnTo>
                  <a:cubicBezTo>
                    <a:pt x="91863" y="240981"/>
                    <a:pt x="90492" y="242156"/>
                    <a:pt x="89121" y="24215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4" name="Freeform: Shape 663">
              <a:extLst>
                <a:ext uri="{FF2B5EF4-FFF2-40B4-BE49-F238E27FC236}">
                  <a16:creationId xmlns:a16="http://schemas.microsoft.com/office/drawing/2014/main" id="{5BEC7E96-0F0C-EDD8-B0AB-D918F9A95041}"/>
                </a:ext>
              </a:extLst>
            </p:cNvPr>
            <p:cNvSpPr/>
            <p:nvPr/>
          </p:nvSpPr>
          <p:spPr>
            <a:xfrm>
              <a:off x="8164360" y="4501981"/>
              <a:ext cx="117953" cy="296978"/>
            </a:xfrm>
            <a:custGeom>
              <a:avLst/>
              <a:gdLst>
                <a:gd name="connsiteX0" fmla="*/ 90688 w 117953"/>
                <a:gd name="connsiteY0" fmla="*/ 296782 h 296978"/>
                <a:gd name="connsiteX1" fmla="*/ 2742 w 117953"/>
                <a:gd name="connsiteY1" fmla="*/ 296782 h 296978"/>
                <a:gd name="connsiteX2" fmla="*/ 0 w 117953"/>
                <a:gd name="connsiteY2" fmla="*/ 294040 h 296978"/>
                <a:gd name="connsiteX3" fmla="*/ 0 w 117953"/>
                <a:gd name="connsiteY3" fmla="*/ 32358 h 296978"/>
                <a:gd name="connsiteX4" fmla="*/ 784 w 117953"/>
                <a:gd name="connsiteY4" fmla="*/ 30399 h 296978"/>
                <a:gd name="connsiteX5" fmla="*/ 2742 w 117953"/>
                <a:gd name="connsiteY5" fmla="*/ 29616 h 296978"/>
                <a:gd name="connsiteX6" fmla="*/ 89317 w 117953"/>
                <a:gd name="connsiteY6" fmla="*/ 29616 h 296978"/>
                <a:gd name="connsiteX7" fmla="*/ 113017 w 117953"/>
                <a:gd name="connsiteY7" fmla="*/ 1019 h 296978"/>
                <a:gd name="connsiteX8" fmla="*/ 116934 w 117953"/>
                <a:gd name="connsiteY8" fmla="*/ 627 h 296978"/>
                <a:gd name="connsiteX9" fmla="*/ 117326 w 117953"/>
                <a:gd name="connsiteY9" fmla="*/ 4544 h 296978"/>
                <a:gd name="connsiteX10" fmla="*/ 93430 w 117953"/>
                <a:gd name="connsiteY10" fmla="*/ 33533 h 296978"/>
                <a:gd name="connsiteX11" fmla="*/ 93430 w 117953"/>
                <a:gd name="connsiteY11" fmla="*/ 294236 h 296978"/>
                <a:gd name="connsiteX12" fmla="*/ 90688 w 117953"/>
                <a:gd name="connsiteY12" fmla="*/ 296978 h 296978"/>
                <a:gd name="connsiteX13" fmla="*/ 5680 w 117953"/>
                <a:gd name="connsiteY13" fmla="*/ 291102 h 296978"/>
                <a:gd name="connsiteX14" fmla="*/ 87945 w 117953"/>
                <a:gd name="connsiteY14" fmla="*/ 291102 h 296978"/>
                <a:gd name="connsiteX15" fmla="*/ 87945 w 117953"/>
                <a:gd name="connsiteY15" fmla="*/ 35100 h 296978"/>
                <a:gd name="connsiteX16" fmla="*/ 5680 w 117953"/>
                <a:gd name="connsiteY16" fmla="*/ 35100 h 296978"/>
                <a:gd name="connsiteX17" fmla="*/ 5680 w 117953"/>
                <a:gd name="connsiteY17" fmla="*/ 291102 h 29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7953" h="296978">
                  <a:moveTo>
                    <a:pt x="90688" y="296782"/>
                  </a:moveTo>
                  <a:lnTo>
                    <a:pt x="2742" y="296782"/>
                  </a:lnTo>
                  <a:cubicBezTo>
                    <a:pt x="1175" y="296782"/>
                    <a:pt x="0" y="295607"/>
                    <a:pt x="0" y="294040"/>
                  </a:cubicBezTo>
                  <a:lnTo>
                    <a:pt x="0" y="32358"/>
                  </a:lnTo>
                  <a:cubicBezTo>
                    <a:pt x="0" y="32358"/>
                    <a:pt x="392" y="30987"/>
                    <a:pt x="784" y="30399"/>
                  </a:cubicBezTo>
                  <a:cubicBezTo>
                    <a:pt x="1175" y="29812"/>
                    <a:pt x="1959" y="29616"/>
                    <a:pt x="2742" y="29616"/>
                  </a:cubicBezTo>
                  <a:lnTo>
                    <a:pt x="89317" y="29616"/>
                  </a:lnTo>
                  <a:cubicBezTo>
                    <a:pt x="89317" y="29616"/>
                    <a:pt x="113017" y="1019"/>
                    <a:pt x="113017" y="1019"/>
                  </a:cubicBezTo>
                  <a:cubicBezTo>
                    <a:pt x="113996" y="-156"/>
                    <a:pt x="115759" y="-352"/>
                    <a:pt x="116934" y="627"/>
                  </a:cubicBezTo>
                  <a:cubicBezTo>
                    <a:pt x="118109" y="1606"/>
                    <a:pt x="118306" y="3369"/>
                    <a:pt x="117326" y="4544"/>
                  </a:cubicBezTo>
                  <a:lnTo>
                    <a:pt x="93430" y="33533"/>
                  </a:lnTo>
                  <a:lnTo>
                    <a:pt x="93430" y="294236"/>
                  </a:lnTo>
                  <a:cubicBezTo>
                    <a:pt x="93430" y="295803"/>
                    <a:pt x="92255" y="296978"/>
                    <a:pt x="90688" y="296978"/>
                  </a:cubicBezTo>
                  <a:close/>
                  <a:moveTo>
                    <a:pt x="5680" y="291102"/>
                  </a:moveTo>
                  <a:lnTo>
                    <a:pt x="87945" y="291102"/>
                  </a:lnTo>
                  <a:lnTo>
                    <a:pt x="87945" y="35100"/>
                  </a:lnTo>
                  <a:lnTo>
                    <a:pt x="5680" y="35100"/>
                  </a:lnTo>
                  <a:cubicBezTo>
                    <a:pt x="5680" y="35100"/>
                    <a:pt x="5680" y="291102"/>
                    <a:pt x="5680" y="29110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5" name="Freeform: Shape 664">
              <a:extLst>
                <a:ext uri="{FF2B5EF4-FFF2-40B4-BE49-F238E27FC236}">
                  <a16:creationId xmlns:a16="http://schemas.microsoft.com/office/drawing/2014/main" id="{9C822121-A11A-6D9B-3DCC-01047DDBA6C3}"/>
                </a:ext>
              </a:extLst>
            </p:cNvPr>
            <p:cNvSpPr/>
            <p:nvPr/>
          </p:nvSpPr>
          <p:spPr>
            <a:xfrm>
              <a:off x="7960459" y="4447764"/>
              <a:ext cx="189210" cy="350998"/>
            </a:xfrm>
            <a:custGeom>
              <a:avLst/>
              <a:gdLst>
                <a:gd name="connsiteX0" fmla="*/ 101656 w 189210"/>
                <a:gd name="connsiteY0" fmla="*/ 350999 h 350998"/>
                <a:gd name="connsiteX1" fmla="*/ 2742 w 189210"/>
                <a:gd name="connsiteY1" fmla="*/ 350999 h 350998"/>
                <a:gd name="connsiteX2" fmla="*/ 0 w 189210"/>
                <a:gd name="connsiteY2" fmla="*/ 348256 h 350998"/>
                <a:gd name="connsiteX3" fmla="*/ 0 w 189210"/>
                <a:gd name="connsiteY3" fmla="*/ 86574 h 350998"/>
                <a:gd name="connsiteX4" fmla="*/ 784 w 189210"/>
                <a:gd name="connsiteY4" fmla="*/ 84616 h 350998"/>
                <a:gd name="connsiteX5" fmla="*/ 2742 w 189210"/>
                <a:gd name="connsiteY5" fmla="*/ 83832 h 350998"/>
                <a:gd name="connsiteX6" fmla="*/ 100285 w 189210"/>
                <a:gd name="connsiteY6" fmla="*/ 83832 h 350998"/>
                <a:gd name="connsiteX7" fmla="*/ 164727 w 189210"/>
                <a:gd name="connsiteY7" fmla="*/ 1567 h 350998"/>
                <a:gd name="connsiteX8" fmla="*/ 166881 w 189210"/>
                <a:gd name="connsiteY8" fmla="*/ 392 h 350998"/>
                <a:gd name="connsiteX9" fmla="*/ 186272 w 189210"/>
                <a:gd name="connsiteY9" fmla="*/ 0 h 350998"/>
                <a:gd name="connsiteX10" fmla="*/ 189210 w 189210"/>
                <a:gd name="connsiteY10" fmla="*/ 2742 h 350998"/>
                <a:gd name="connsiteX11" fmla="*/ 186468 w 189210"/>
                <a:gd name="connsiteY11" fmla="*/ 5680 h 350998"/>
                <a:gd name="connsiteX12" fmla="*/ 168448 w 189210"/>
                <a:gd name="connsiteY12" fmla="*/ 6072 h 350998"/>
                <a:gd name="connsiteX13" fmla="*/ 104594 w 189210"/>
                <a:gd name="connsiteY13" fmla="*/ 87554 h 350998"/>
                <a:gd name="connsiteX14" fmla="*/ 104594 w 189210"/>
                <a:gd name="connsiteY14" fmla="*/ 348256 h 350998"/>
                <a:gd name="connsiteX15" fmla="*/ 101853 w 189210"/>
                <a:gd name="connsiteY15" fmla="*/ 350999 h 350998"/>
                <a:gd name="connsiteX16" fmla="*/ 5484 w 189210"/>
                <a:gd name="connsiteY16" fmla="*/ 345318 h 350998"/>
                <a:gd name="connsiteX17" fmla="*/ 98719 w 189210"/>
                <a:gd name="connsiteY17" fmla="*/ 345318 h 350998"/>
                <a:gd name="connsiteX18" fmla="*/ 98719 w 189210"/>
                <a:gd name="connsiteY18" fmla="*/ 89317 h 350998"/>
                <a:gd name="connsiteX19" fmla="*/ 5484 w 189210"/>
                <a:gd name="connsiteY19" fmla="*/ 89317 h 350998"/>
                <a:gd name="connsiteX20" fmla="*/ 5484 w 189210"/>
                <a:gd name="connsiteY20" fmla="*/ 345318 h 350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9210" h="350998">
                  <a:moveTo>
                    <a:pt x="101656" y="350999"/>
                  </a:moveTo>
                  <a:lnTo>
                    <a:pt x="2742" y="350999"/>
                  </a:lnTo>
                  <a:cubicBezTo>
                    <a:pt x="1175" y="350999"/>
                    <a:pt x="0" y="349823"/>
                    <a:pt x="0" y="348256"/>
                  </a:cubicBezTo>
                  <a:lnTo>
                    <a:pt x="0" y="86574"/>
                  </a:lnTo>
                  <a:cubicBezTo>
                    <a:pt x="0" y="86574"/>
                    <a:pt x="392" y="85203"/>
                    <a:pt x="784" y="84616"/>
                  </a:cubicBezTo>
                  <a:cubicBezTo>
                    <a:pt x="1175" y="84028"/>
                    <a:pt x="1959" y="83832"/>
                    <a:pt x="2742" y="83832"/>
                  </a:cubicBezTo>
                  <a:lnTo>
                    <a:pt x="100285" y="83832"/>
                  </a:lnTo>
                  <a:cubicBezTo>
                    <a:pt x="100285" y="83832"/>
                    <a:pt x="164727" y="1567"/>
                    <a:pt x="164727" y="1567"/>
                  </a:cubicBezTo>
                  <a:cubicBezTo>
                    <a:pt x="165314" y="979"/>
                    <a:pt x="166098" y="588"/>
                    <a:pt x="166881" y="392"/>
                  </a:cubicBezTo>
                  <a:lnTo>
                    <a:pt x="186272" y="0"/>
                  </a:lnTo>
                  <a:cubicBezTo>
                    <a:pt x="187839" y="0"/>
                    <a:pt x="189210" y="1175"/>
                    <a:pt x="189210" y="2742"/>
                  </a:cubicBezTo>
                  <a:cubicBezTo>
                    <a:pt x="189210" y="4309"/>
                    <a:pt x="188035" y="5680"/>
                    <a:pt x="186468" y="5680"/>
                  </a:cubicBezTo>
                  <a:lnTo>
                    <a:pt x="168448" y="6072"/>
                  </a:lnTo>
                  <a:lnTo>
                    <a:pt x="104594" y="87554"/>
                  </a:lnTo>
                  <a:lnTo>
                    <a:pt x="104594" y="348256"/>
                  </a:lnTo>
                  <a:cubicBezTo>
                    <a:pt x="104594" y="349823"/>
                    <a:pt x="103419" y="350999"/>
                    <a:pt x="101853" y="350999"/>
                  </a:cubicBezTo>
                  <a:close/>
                  <a:moveTo>
                    <a:pt x="5484" y="345318"/>
                  </a:moveTo>
                  <a:lnTo>
                    <a:pt x="98719" y="345318"/>
                  </a:lnTo>
                  <a:lnTo>
                    <a:pt x="98719" y="89317"/>
                  </a:lnTo>
                  <a:lnTo>
                    <a:pt x="5484" y="89317"/>
                  </a:lnTo>
                  <a:cubicBezTo>
                    <a:pt x="5484" y="89317"/>
                    <a:pt x="5484" y="345318"/>
                    <a:pt x="5484" y="3453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6" name="Freeform: Shape 665">
              <a:extLst>
                <a:ext uri="{FF2B5EF4-FFF2-40B4-BE49-F238E27FC236}">
                  <a16:creationId xmlns:a16="http://schemas.microsoft.com/office/drawing/2014/main" id="{1A109CEF-6A48-7F2B-0B94-959F297BD519}"/>
                </a:ext>
              </a:extLst>
            </p:cNvPr>
            <p:cNvSpPr/>
            <p:nvPr/>
          </p:nvSpPr>
          <p:spPr>
            <a:xfrm>
              <a:off x="7760280" y="4447764"/>
              <a:ext cx="189210" cy="350998"/>
            </a:xfrm>
            <a:custGeom>
              <a:avLst/>
              <a:gdLst>
                <a:gd name="connsiteX0" fmla="*/ 101656 w 189210"/>
                <a:gd name="connsiteY0" fmla="*/ 350999 h 350998"/>
                <a:gd name="connsiteX1" fmla="*/ 2742 w 189210"/>
                <a:gd name="connsiteY1" fmla="*/ 350999 h 350998"/>
                <a:gd name="connsiteX2" fmla="*/ 0 w 189210"/>
                <a:gd name="connsiteY2" fmla="*/ 348256 h 350998"/>
                <a:gd name="connsiteX3" fmla="*/ 0 w 189210"/>
                <a:gd name="connsiteY3" fmla="*/ 86574 h 350998"/>
                <a:gd name="connsiteX4" fmla="*/ 784 w 189210"/>
                <a:gd name="connsiteY4" fmla="*/ 84616 h 350998"/>
                <a:gd name="connsiteX5" fmla="*/ 2742 w 189210"/>
                <a:gd name="connsiteY5" fmla="*/ 83832 h 350998"/>
                <a:gd name="connsiteX6" fmla="*/ 100285 w 189210"/>
                <a:gd name="connsiteY6" fmla="*/ 83832 h 350998"/>
                <a:gd name="connsiteX7" fmla="*/ 164727 w 189210"/>
                <a:gd name="connsiteY7" fmla="*/ 1567 h 350998"/>
                <a:gd name="connsiteX8" fmla="*/ 166881 w 189210"/>
                <a:gd name="connsiteY8" fmla="*/ 392 h 350998"/>
                <a:gd name="connsiteX9" fmla="*/ 186272 w 189210"/>
                <a:gd name="connsiteY9" fmla="*/ 0 h 350998"/>
                <a:gd name="connsiteX10" fmla="*/ 189210 w 189210"/>
                <a:gd name="connsiteY10" fmla="*/ 2742 h 350998"/>
                <a:gd name="connsiteX11" fmla="*/ 186468 w 189210"/>
                <a:gd name="connsiteY11" fmla="*/ 5680 h 350998"/>
                <a:gd name="connsiteX12" fmla="*/ 168448 w 189210"/>
                <a:gd name="connsiteY12" fmla="*/ 6072 h 350998"/>
                <a:gd name="connsiteX13" fmla="*/ 104594 w 189210"/>
                <a:gd name="connsiteY13" fmla="*/ 87554 h 350998"/>
                <a:gd name="connsiteX14" fmla="*/ 104594 w 189210"/>
                <a:gd name="connsiteY14" fmla="*/ 348256 h 350998"/>
                <a:gd name="connsiteX15" fmla="*/ 101853 w 189210"/>
                <a:gd name="connsiteY15" fmla="*/ 350999 h 350998"/>
                <a:gd name="connsiteX16" fmla="*/ 5680 w 189210"/>
                <a:gd name="connsiteY16" fmla="*/ 345318 h 350998"/>
                <a:gd name="connsiteX17" fmla="*/ 98915 w 189210"/>
                <a:gd name="connsiteY17" fmla="*/ 345318 h 350998"/>
                <a:gd name="connsiteX18" fmla="*/ 98915 w 189210"/>
                <a:gd name="connsiteY18" fmla="*/ 89317 h 350998"/>
                <a:gd name="connsiteX19" fmla="*/ 5680 w 189210"/>
                <a:gd name="connsiteY19" fmla="*/ 89317 h 350998"/>
                <a:gd name="connsiteX20" fmla="*/ 5680 w 189210"/>
                <a:gd name="connsiteY20" fmla="*/ 345318 h 350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9210" h="350998">
                  <a:moveTo>
                    <a:pt x="101656" y="350999"/>
                  </a:moveTo>
                  <a:lnTo>
                    <a:pt x="2742" y="350999"/>
                  </a:lnTo>
                  <a:cubicBezTo>
                    <a:pt x="1175" y="350999"/>
                    <a:pt x="0" y="349823"/>
                    <a:pt x="0" y="348256"/>
                  </a:cubicBezTo>
                  <a:lnTo>
                    <a:pt x="0" y="86574"/>
                  </a:lnTo>
                  <a:cubicBezTo>
                    <a:pt x="0" y="86574"/>
                    <a:pt x="392" y="85203"/>
                    <a:pt x="784" y="84616"/>
                  </a:cubicBezTo>
                  <a:cubicBezTo>
                    <a:pt x="1175" y="84028"/>
                    <a:pt x="1959" y="83832"/>
                    <a:pt x="2742" y="83832"/>
                  </a:cubicBezTo>
                  <a:lnTo>
                    <a:pt x="100285" y="83832"/>
                  </a:lnTo>
                  <a:cubicBezTo>
                    <a:pt x="100285" y="83832"/>
                    <a:pt x="164727" y="1567"/>
                    <a:pt x="164727" y="1567"/>
                  </a:cubicBezTo>
                  <a:cubicBezTo>
                    <a:pt x="165314" y="979"/>
                    <a:pt x="166098" y="588"/>
                    <a:pt x="166881" y="392"/>
                  </a:cubicBezTo>
                  <a:lnTo>
                    <a:pt x="186272" y="0"/>
                  </a:lnTo>
                  <a:cubicBezTo>
                    <a:pt x="187839" y="0"/>
                    <a:pt x="189210" y="1175"/>
                    <a:pt x="189210" y="2742"/>
                  </a:cubicBezTo>
                  <a:cubicBezTo>
                    <a:pt x="189210" y="4309"/>
                    <a:pt x="188035" y="5680"/>
                    <a:pt x="186468" y="5680"/>
                  </a:cubicBezTo>
                  <a:lnTo>
                    <a:pt x="168448" y="6072"/>
                  </a:lnTo>
                  <a:lnTo>
                    <a:pt x="104594" y="87554"/>
                  </a:lnTo>
                  <a:lnTo>
                    <a:pt x="104594" y="348256"/>
                  </a:lnTo>
                  <a:cubicBezTo>
                    <a:pt x="104594" y="349823"/>
                    <a:pt x="103419" y="350999"/>
                    <a:pt x="101853" y="350999"/>
                  </a:cubicBezTo>
                  <a:close/>
                  <a:moveTo>
                    <a:pt x="5680" y="345318"/>
                  </a:moveTo>
                  <a:lnTo>
                    <a:pt x="98915" y="345318"/>
                  </a:lnTo>
                  <a:lnTo>
                    <a:pt x="98915" y="89317"/>
                  </a:lnTo>
                  <a:lnTo>
                    <a:pt x="5680" y="89317"/>
                  </a:lnTo>
                  <a:cubicBezTo>
                    <a:pt x="5680" y="89317"/>
                    <a:pt x="5680" y="345318"/>
                    <a:pt x="5680" y="3453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7" name="Freeform: Shape 666">
              <a:extLst>
                <a:ext uri="{FF2B5EF4-FFF2-40B4-BE49-F238E27FC236}">
                  <a16:creationId xmlns:a16="http://schemas.microsoft.com/office/drawing/2014/main" id="{F7231BA5-7387-0B8E-5E30-82CA768A8367}"/>
                </a:ext>
              </a:extLst>
            </p:cNvPr>
            <p:cNvSpPr/>
            <p:nvPr/>
          </p:nvSpPr>
          <p:spPr>
            <a:xfrm>
              <a:off x="7559710" y="4447960"/>
              <a:ext cx="186467" cy="350998"/>
            </a:xfrm>
            <a:custGeom>
              <a:avLst/>
              <a:gdLst>
                <a:gd name="connsiteX0" fmla="*/ 109100 w 186467"/>
                <a:gd name="connsiteY0" fmla="*/ 350803 h 350998"/>
                <a:gd name="connsiteX1" fmla="*/ 2742 w 186467"/>
                <a:gd name="connsiteY1" fmla="*/ 350803 h 350998"/>
                <a:gd name="connsiteX2" fmla="*/ 0 w 186467"/>
                <a:gd name="connsiteY2" fmla="*/ 348061 h 350998"/>
                <a:gd name="connsiteX3" fmla="*/ 0 w 186467"/>
                <a:gd name="connsiteY3" fmla="*/ 86379 h 350998"/>
                <a:gd name="connsiteX4" fmla="*/ 784 w 186467"/>
                <a:gd name="connsiteY4" fmla="*/ 84420 h 350998"/>
                <a:gd name="connsiteX5" fmla="*/ 2742 w 186467"/>
                <a:gd name="connsiteY5" fmla="*/ 83636 h 350998"/>
                <a:gd name="connsiteX6" fmla="*/ 107728 w 186467"/>
                <a:gd name="connsiteY6" fmla="*/ 83636 h 350998"/>
                <a:gd name="connsiteX7" fmla="*/ 160221 w 186467"/>
                <a:gd name="connsiteY7" fmla="*/ 1763 h 350998"/>
                <a:gd name="connsiteX8" fmla="*/ 162572 w 186467"/>
                <a:gd name="connsiteY8" fmla="*/ 392 h 350998"/>
                <a:gd name="connsiteX9" fmla="*/ 183530 w 186467"/>
                <a:gd name="connsiteY9" fmla="*/ 0 h 350998"/>
                <a:gd name="connsiteX10" fmla="*/ 186468 w 186467"/>
                <a:gd name="connsiteY10" fmla="*/ 2742 h 350998"/>
                <a:gd name="connsiteX11" fmla="*/ 183726 w 186467"/>
                <a:gd name="connsiteY11" fmla="*/ 5680 h 350998"/>
                <a:gd name="connsiteX12" fmla="*/ 164335 w 186467"/>
                <a:gd name="connsiteY12" fmla="*/ 6072 h 350998"/>
                <a:gd name="connsiteX13" fmla="*/ 112234 w 186467"/>
                <a:gd name="connsiteY13" fmla="*/ 87358 h 350998"/>
                <a:gd name="connsiteX14" fmla="*/ 112234 w 186467"/>
                <a:gd name="connsiteY14" fmla="*/ 348256 h 350998"/>
                <a:gd name="connsiteX15" fmla="*/ 109491 w 186467"/>
                <a:gd name="connsiteY15" fmla="*/ 350999 h 350998"/>
                <a:gd name="connsiteX16" fmla="*/ 5484 w 186467"/>
                <a:gd name="connsiteY16" fmla="*/ 345123 h 350998"/>
                <a:gd name="connsiteX17" fmla="*/ 106357 w 186467"/>
                <a:gd name="connsiteY17" fmla="*/ 345123 h 350998"/>
                <a:gd name="connsiteX18" fmla="*/ 106357 w 186467"/>
                <a:gd name="connsiteY18" fmla="*/ 89121 h 350998"/>
                <a:gd name="connsiteX19" fmla="*/ 5484 w 186467"/>
                <a:gd name="connsiteY19" fmla="*/ 89121 h 350998"/>
                <a:gd name="connsiteX20" fmla="*/ 5484 w 186467"/>
                <a:gd name="connsiteY20" fmla="*/ 345123 h 350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6467" h="350998">
                  <a:moveTo>
                    <a:pt x="109100" y="350803"/>
                  </a:moveTo>
                  <a:lnTo>
                    <a:pt x="2742" y="350803"/>
                  </a:lnTo>
                  <a:cubicBezTo>
                    <a:pt x="1175" y="350803"/>
                    <a:pt x="0" y="349628"/>
                    <a:pt x="0" y="348061"/>
                  </a:cubicBezTo>
                  <a:lnTo>
                    <a:pt x="0" y="86379"/>
                  </a:lnTo>
                  <a:cubicBezTo>
                    <a:pt x="0" y="86379"/>
                    <a:pt x="392" y="85007"/>
                    <a:pt x="784" y="84420"/>
                  </a:cubicBezTo>
                  <a:cubicBezTo>
                    <a:pt x="1175" y="83832"/>
                    <a:pt x="1959" y="83636"/>
                    <a:pt x="2742" y="83636"/>
                  </a:cubicBezTo>
                  <a:lnTo>
                    <a:pt x="107728" y="83636"/>
                  </a:lnTo>
                  <a:cubicBezTo>
                    <a:pt x="107728" y="83636"/>
                    <a:pt x="160221" y="1763"/>
                    <a:pt x="160221" y="1763"/>
                  </a:cubicBezTo>
                  <a:cubicBezTo>
                    <a:pt x="160809" y="979"/>
                    <a:pt x="161593" y="392"/>
                    <a:pt x="162572" y="392"/>
                  </a:cubicBezTo>
                  <a:lnTo>
                    <a:pt x="183530" y="0"/>
                  </a:lnTo>
                  <a:cubicBezTo>
                    <a:pt x="185097" y="0"/>
                    <a:pt x="186468" y="1175"/>
                    <a:pt x="186468" y="2742"/>
                  </a:cubicBezTo>
                  <a:cubicBezTo>
                    <a:pt x="186468" y="4309"/>
                    <a:pt x="185293" y="5680"/>
                    <a:pt x="183726" y="5680"/>
                  </a:cubicBezTo>
                  <a:lnTo>
                    <a:pt x="164335" y="6072"/>
                  </a:lnTo>
                  <a:lnTo>
                    <a:pt x="112234" y="87358"/>
                  </a:lnTo>
                  <a:lnTo>
                    <a:pt x="112234" y="348256"/>
                  </a:lnTo>
                  <a:cubicBezTo>
                    <a:pt x="112234" y="349823"/>
                    <a:pt x="111058" y="350999"/>
                    <a:pt x="109491" y="350999"/>
                  </a:cubicBezTo>
                  <a:close/>
                  <a:moveTo>
                    <a:pt x="5484" y="345123"/>
                  </a:moveTo>
                  <a:lnTo>
                    <a:pt x="106357" y="345123"/>
                  </a:lnTo>
                  <a:lnTo>
                    <a:pt x="106357" y="89121"/>
                  </a:lnTo>
                  <a:lnTo>
                    <a:pt x="5484" y="89121"/>
                  </a:lnTo>
                  <a:cubicBezTo>
                    <a:pt x="5484" y="89121"/>
                    <a:pt x="5484" y="345123"/>
                    <a:pt x="5484" y="34512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8" name="Freeform: Shape 667">
              <a:extLst>
                <a:ext uri="{FF2B5EF4-FFF2-40B4-BE49-F238E27FC236}">
                  <a16:creationId xmlns:a16="http://schemas.microsoft.com/office/drawing/2014/main" id="{CAC10977-00FC-E992-B549-7C504B8A30ED}"/>
                </a:ext>
              </a:extLst>
            </p:cNvPr>
            <p:cNvSpPr/>
            <p:nvPr/>
          </p:nvSpPr>
          <p:spPr>
            <a:xfrm>
              <a:off x="7364036" y="4447960"/>
              <a:ext cx="182942" cy="350998"/>
            </a:xfrm>
            <a:custGeom>
              <a:avLst/>
              <a:gdLst>
                <a:gd name="connsiteX0" fmla="*/ 107141 w 182942"/>
                <a:gd name="connsiteY0" fmla="*/ 350803 h 350998"/>
                <a:gd name="connsiteX1" fmla="*/ 2742 w 182942"/>
                <a:gd name="connsiteY1" fmla="*/ 350803 h 350998"/>
                <a:gd name="connsiteX2" fmla="*/ 0 w 182942"/>
                <a:gd name="connsiteY2" fmla="*/ 348061 h 350998"/>
                <a:gd name="connsiteX3" fmla="*/ 0 w 182942"/>
                <a:gd name="connsiteY3" fmla="*/ 86379 h 350998"/>
                <a:gd name="connsiteX4" fmla="*/ 2742 w 182942"/>
                <a:gd name="connsiteY4" fmla="*/ 83636 h 350998"/>
                <a:gd name="connsiteX5" fmla="*/ 105574 w 182942"/>
                <a:gd name="connsiteY5" fmla="*/ 83636 h 350998"/>
                <a:gd name="connsiteX6" fmla="*/ 157087 w 182942"/>
                <a:gd name="connsiteY6" fmla="*/ 1763 h 350998"/>
                <a:gd name="connsiteX7" fmla="*/ 159438 w 182942"/>
                <a:gd name="connsiteY7" fmla="*/ 392 h 350998"/>
                <a:gd name="connsiteX8" fmla="*/ 180004 w 182942"/>
                <a:gd name="connsiteY8" fmla="*/ 0 h 350998"/>
                <a:gd name="connsiteX9" fmla="*/ 182942 w 182942"/>
                <a:gd name="connsiteY9" fmla="*/ 2742 h 350998"/>
                <a:gd name="connsiteX10" fmla="*/ 180200 w 182942"/>
                <a:gd name="connsiteY10" fmla="*/ 5680 h 350998"/>
                <a:gd name="connsiteX11" fmla="*/ 161200 w 182942"/>
                <a:gd name="connsiteY11" fmla="*/ 6072 h 350998"/>
                <a:gd name="connsiteX12" fmla="*/ 110079 w 182942"/>
                <a:gd name="connsiteY12" fmla="*/ 87358 h 350998"/>
                <a:gd name="connsiteX13" fmla="*/ 110079 w 182942"/>
                <a:gd name="connsiteY13" fmla="*/ 348256 h 350998"/>
                <a:gd name="connsiteX14" fmla="*/ 107336 w 182942"/>
                <a:gd name="connsiteY14" fmla="*/ 350999 h 350998"/>
                <a:gd name="connsiteX15" fmla="*/ 5484 w 182942"/>
                <a:gd name="connsiteY15" fmla="*/ 345123 h 350998"/>
                <a:gd name="connsiteX16" fmla="*/ 104398 w 182942"/>
                <a:gd name="connsiteY16" fmla="*/ 345123 h 350998"/>
                <a:gd name="connsiteX17" fmla="*/ 104398 w 182942"/>
                <a:gd name="connsiteY17" fmla="*/ 89121 h 350998"/>
                <a:gd name="connsiteX18" fmla="*/ 5484 w 182942"/>
                <a:gd name="connsiteY18" fmla="*/ 89121 h 350998"/>
                <a:gd name="connsiteX19" fmla="*/ 5484 w 182942"/>
                <a:gd name="connsiteY19" fmla="*/ 345123 h 350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2942" h="350998">
                  <a:moveTo>
                    <a:pt x="107141" y="350803"/>
                  </a:moveTo>
                  <a:lnTo>
                    <a:pt x="2742" y="350803"/>
                  </a:lnTo>
                  <a:cubicBezTo>
                    <a:pt x="1175" y="350803"/>
                    <a:pt x="0" y="349628"/>
                    <a:pt x="0" y="348061"/>
                  </a:cubicBezTo>
                  <a:lnTo>
                    <a:pt x="0" y="86379"/>
                  </a:lnTo>
                  <a:cubicBezTo>
                    <a:pt x="0" y="84812"/>
                    <a:pt x="1175" y="83636"/>
                    <a:pt x="2742" y="83636"/>
                  </a:cubicBezTo>
                  <a:lnTo>
                    <a:pt x="105574" y="83636"/>
                  </a:lnTo>
                  <a:cubicBezTo>
                    <a:pt x="105574" y="83636"/>
                    <a:pt x="157087" y="1763"/>
                    <a:pt x="157087" y="1763"/>
                  </a:cubicBezTo>
                  <a:cubicBezTo>
                    <a:pt x="157675" y="979"/>
                    <a:pt x="158459" y="392"/>
                    <a:pt x="159438" y="392"/>
                  </a:cubicBezTo>
                  <a:lnTo>
                    <a:pt x="180004" y="0"/>
                  </a:lnTo>
                  <a:cubicBezTo>
                    <a:pt x="181571" y="0"/>
                    <a:pt x="182942" y="1175"/>
                    <a:pt x="182942" y="2742"/>
                  </a:cubicBezTo>
                  <a:cubicBezTo>
                    <a:pt x="182942" y="4309"/>
                    <a:pt x="181767" y="5680"/>
                    <a:pt x="180200" y="5680"/>
                  </a:cubicBezTo>
                  <a:lnTo>
                    <a:pt x="161200" y="6072"/>
                  </a:lnTo>
                  <a:lnTo>
                    <a:pt x="110079" y="87358"/>
                  </a:lnTo>
                  <a:lnTo>
                    <a:pt x="110079" y="348256"/>
                  </a:lnTo>
                  <a:cubicBezTo>
                    <a:pt x="110079" y="349823"/>
                    <a:pt x="108904" y="350999"/>
                    <a:pt x="107336" y="350999"/>
                  </a:cubicBezTo>
                  <a:close/>
                  <a:moveTo>
                    <a:pt x="5484" y="345123"/>
                  </a:moveTo>
                  <a:lnTo>
                    <a:pt x="104398" y="345123"/>
                  </a:lnTo>
                  <a:lnTo>
                    <a:pt x="104398" y="89121"/>
                  </a:lnTo>
                  <a:lnTo>
                    <a:pt x="5484" y="89121"/>
                  </a:lnTo>
                  <a:cubicBezTo>
                    <a:pt x="5484" y="89121"/>
                    <a:pt x="5484" y="345123"/>
                    <a:pt x="5484" y="34512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9" name="Freeform: Shape 668">
              <a:extLst>
                <a:ext uri="{FF2B5EF4-FFF2-40B4-BE49-F238E27FC236}">
                  <a16:creationId xmlns:a16="http://schemas.microsoft.com/office/drawing/2014/main" id="{712DC40F-8249-0081-0FE3-8EACB6C345E4}"/>
                </a:ext>
              </a:extLst>
            </p:cNvPr>
            <p:cNvSpPr/>
            <p:nvPr/>
          </p:nvSpPr>
          <p:spPr>
            <a:xfrm>
              <a:off x="7162486" y="4448156"/>
              <a:ext cx="183333" cy="350606"/>
            </a:xfrm>
            <a:custGeom>
              <a:avLst/>
              <a:gdLst>
                <a:gd name="connsiteX0" fmla="*/ 111058 w 183333"/>
                <a:gd name="connsiteY0" fmla="*/ 350607 h 350606"/>
                <a:gd name="connsiteX1" fmla="*/ 2742 w 183333"/>
                <a:gd name="connsiteY1" fmla="*/ 350607 h 350606"/>
                <a:gd name="connsiteX2" fmla="*/ 0 w 183333"/>
                <a:gd name="connsiteY2" fmla="*/ 347865 h 350606"/>
                <a:gd name="connsiteX3" fmla="*/ 0 w 183333"/>
                <a:gd name="connsiteY3" fmla="*/ 86183 h 350606"/>
                <a:gd name="connsiteX4" fmla="*/ 2742 w 183333"/>
                <a:gd name="connsiteY4" fmla="*/ 83441 h 350606"/>
                <a:gd name="connsiteX5" fmla="*/ 109491 w 183333"/>
                <a:gd name="connsiteY5" fmla="*/ 83441 h 350606"/>
                <a:gd name="connsiteX6" fmla="*/ 162964 w 183333"/>
                <a:gd name="connsiteY6" fmla="*/ 1371 h 350606"/>
                <a:gd name="connsiteX7" fmla="*/ 165314 w 183333"/>
                <a:gd name="connsiteY7" fmla="*/ 0 h 350606"/>
                <a:gd name="connsiteX8" fmla="*/ 180592 w 183333"/>
                <a:gd name="connsiteY8" fmla="*/ 0 h 350606"/>
                <a:gd name="connsiteX9" fmla="*/ 183334 w 183333"/>
                <a:gd name="connsiteY9" fmla="*/ 2742 h 350606"/>
                <a:gd name="connsiteX10" fmla="*/ 180592 w 183333"/>
                <a:gd name="connsiteY10" fmla="*/ 5484 h 350606"/>
                <a:gd name="connsiteX11" fmla="*/ 166881 w 183333"/>
                <a:gd name="connsiteY11" fmla="*/ 5484 h 350606"/>
                <a:gd name="connsiteX12" fmla="*/ 113800 w 183333"/>
                <a:gd name="connsiteY12" fmla="*/ 86770 h 350606"/>
                <a:gd name="connsiteX13" fmla="*/ 113800 w 183333"/>
                <a:gd name="connsiteY13" fmla="*/ 347669 h 350606"/>
                <a:gd name="connsiteX14" fmla="*/ 111058 w 183333"/>
                <a:gd name="connsiteY14" fmla="*/ 350411 h 350606"/>
                <a:gd name="connsiteX15" fmla="*/ 5680 w 183333"/>
                <a:gd name="connsiteY15" fmla="*/ 344927 h 350606"/>
                <a:gd name="connsiteX16" fmla="*/ 108316 w 183333"/>
                <a:gd name="connsiteY16" fmla="*/ 344927 h 350606"/>
                <a:gd name="connsiteX17" fmla="*/ 108316 w 183333"/>
                <a:gd name="connsiteY17" fmla="*/ 88925 h 350606"/>
                <a:gd name="connsiteX18" fmla="*/ 5680 w 183333"/>
                <a:gd name="connsiteY18" fmla="*/ 88925 h 350606"/>
                <a:gd name="connsiteX19" fmla="*/ 5680 w 183333"/>
                <a:gd name="connsiteY19" fmla="*/ 344927 h 350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3333" h="350606">
                  <a:moveTo>
                    <a:pt x="111058" y="350607"/>
                  </a:moveTo>
                  <a:lnTo>
                    <a:pt x="2742" y="350607"/>
                  </a:lnTo>
                  <a:cubicBezTo>
                    <a:pt x="1175" y="350607"/>
                    <a:pt x="0" y="349432"/>
                    <a:pt x="0" y="347865"/>
                  </a:cubicBezTo>
                  <a:lnTo>
                    <a:pt x="0" y="86183"/>
                  </a:lnTo>
                  <a:cubicBezTo>
                    <a:pt x="0" y="84616"/>
                    <a:pt x="1175" y="83441"/>
                    <a:pt x="2742" y="83441"/>
                  </a:cubicBezTo>
                  <a:lnTo>
                    <a:pt x="109491" y="83441"/>
                  </a:lnTo>
                  <a:cubicBezTo>
                    <a:pt x="109491" y="83441"/>
                    <a:pt x="162964" y="1371"/>
                    <a:pt x="162964" y="1371"/>
                  </a:cubicBezTo>
                  <a:cubicBezTo>
                    <a:pt x="163551" y="588"/>
                    <a:pt x="164334" y="0"/>
                    <a:pt x="165314" y="0"/>
                  </a:cubicBezTo>
                  <a:lnTo>
                    <a:pt x="180592" y="0"/>
                  </a:lnTo>
                  <a:cubicBezTo>
                    <a:pt x="182159" y="0"/>
                    <a:pt x="183334" y="1175"/>
                    <a:pt x="183334" y="2742"/>
                  </a:cubicBezTo>
                  <a:cubicBezTo>
                    <a:pt x="183334" y="4309"/>
                    <a:pt x="182159" y="5484"/>
                    <a:pt x="180592" y="5484"/>
                  </a:cubicBezTo>
                  <a:lnTo>
                    <a:pt x="166881" y="5484"/>
                  </a:lnTo>
                  <a:lnTo>
                    <a:pt x="113800" y="86770"/>
                  </a:lnTo>
                  <a:lnTo>
                    <a:pt x="113800" y="347669"/>
                  </a:lnTo>
                  <a:cubicBezTo>
                    <a:pt x="113800" y="349236"/>
                    <a:pt x="112625" y="350411"/>
                    <a:pt x="111058" y="350411"/>
                  </a:cubicBezTo>
                  <a:close/>
                  <a:moveTo>
                    <a:pt x="5680" y="344927"/>
                  </a:moveTo>
                  <a:lnTo>
                    <a:pt x="108316" y="344927"/>
                  </a:lnTo>
                  <a:lnTo>
                    <a:pt x="108316" y="88925"/>
                  </a:lnTo>
                  <a:lnTo>
                    <a:pt x="5680" y="88925"/>
                  </a:lnTo>
                  <a:cubicBezTo>
                    <a:pt x="5680" y="88925"/>
                    <a:pt x="5680" y="344927"/>
                    <a:pt x="5680" y="34492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0" name="Freeform: Shape 669">
              <a:extLst>
                <a:ext uri="{FF2B5EF4-FFF2-40B4-BE49-F238E27FC236}">
                  <a16:creationId xmlns:a16="http://schemas.microsoft.com/office/drawing/2014/main" id="{B1060144-0288-D835-F476-09FF7313250F}"/>
                </a:ext>
              </a:extLst>
            </p:cNvPr>
            <p:cNvSpPr/>
            <p:nvPr/>
          </p:nvSpPr>
          <p:spPr>
            <a:xfrm>
              <a:off x="6960740" y="4448352"/>
              <a:ext cx="183137" cy="350411"/>
            </a:xfrm>
            <a:custGeom>
              <a:avLst/>
              <a:gdLst>
                <a:gd name="connsiteX0" fmla="*/ 115955 w 183137"/>
                <a:gd name="connsiteY0" fmla="*/ 350411 h 350411"/>
                <a:gd name="connsiteX1" fmla="*/ 2742 w 183137"/>
                <a:gd name="connsiteY1" fmla="*/ 350411 h 350411"/>
                <a:gd name="connsiteX2" fmla="*/ 0 w 183137"/>
                <a:gd name="connsiteY2" fmla="*/ 347669 h 350411"/>
                <a:gd name="connsiteX3" fmla="*/ 0 w 183137"/>
                <a:gd name="connsiteY3" fmla="*/ 85987 h 350411"/>
                <a:gd name="connsiteX4" fmla="*/ 2742 w 183137"/>
                <a:gd name="connsiteY4" fmla="*/ 83245 h 350411"/>
                <a:gd name="connsiteX5" fmla="*/ 114192 w 183137"/>
                <a:gd name="connsiteY5" fmla="*/ 83245 h 350411"/>
                <a:gd name="connsiteX6" fmla="*/ 164334 w 183137"/>
                <a:gd name="connsiteY6" fmla="*/ 1371 h 350411"/>
                <a:gd name="connsiteX7" fmla="*/ 166685 w 183137"/>
                <a:gd name="connsiteY7" fmla="*/ 0 h 350411"/>
                <a:gd name="connsiteX8" fmla="*/ 180396 w 183137"/>
                <a:gd name="connsiteY8" fmla="*/ 0 h 350411"/>
                <a:gd name="connsiteX9" fmla="*/ 183138 w 183137"/>
                <a:gd name="connsiteY9" fmla="*/ 2742 h 350411"/>
                <a:gd name="connsiteX10" fmla="*/ 180396 w 183137"/>
                <a:gd name="connsiteY10" fmla="*/ 5484 h 350411"/>
                <a:gd name="connsiteX11" fmla="*/ 168252 w 183137"/>
                <a:gd name="connsiteY11" fmla="*/ 5484 h 350411"/>
                <a:gd name="connsiteX12" fmla="*/ 118501 w 183137"/>
                <a:gd name="connsiteY12" fmla="*/ 86770 h 350411"/>
                <a:gd name="connsiteX13" fmla="*/ 118501 w 183137"/>
                <a:gd name="connsiteY13" fmla="*/ 347669 h 350411"/>
                <a:gd name="connsiteX14" fmla="*/ 115759 w 183137"/>
                <a:gd name="connsiteY14" fmla="*/ 350411 h 350411"/>
                <a:gd name="connsiteX15" fmla="*/ 5680 w 183137"/>
                <a:gd name="connsiteY15" fmla="*/ 344731 h 350411"/>
                <a:gd name="connsiteX16" fmla="*/ 113213 w 183137"/>
                <a:gd name="connsiteY16" fmla="*/ 344731 h 350411"/>
                <a:gd name="connsiteX17" fmla="*/ 113213 w 183137"/>
                <a:gd name="connsiteY17" fmla="*/ 88729 h 350411"/>
                <a:gd name="connsiteX18" fmla="*/ 5680 w 183137"/>
                <a:gd name="connsiteY18" fmla="*/ 88729 h 350411"/>
                <a:gd name="connsiteX19" fmla="*/ 5680 w 183137"/>
                <a:gd name="connsiteY19" fmla="*/ 344731 h 350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3137" h="350411">
                  <a:moveTo>
                    <a:pt x="115955" y="350411"/>
                  </a:moveTo>
                  <a:lnTo>
                    <a:pt x="2742" y="350411"/>
                  </a:lnTo>
                  <a:cubicBezTo>
                    <a:pt x="1175" y="350411"/>
                    <a:pt x="0" y="349236"/>
                    <a:pt x="0" y="347669"/>
                  </a:cubicBezTo>
                  <a:lnTo>
                    <a:pt x="0" y="85987"/>
                  </a:lnTo>
                  <a:cubicBezTo>
                    <a:pt x="0" y="84420"/>
                    <a:pt x="1175" y="83245"/>
                    <a:pt x="2742" y="83245"/>
                  </a:cubicBezTo>
                  <a:lnTo>
                    <a:pt x="114192" y="83245"/>
                  </a:lnTo>
                  <a:cubicBezTo>
                    <a:pt x="114192" y="83245"/>
                    <a:pt x="164334" y="1371"/>
                    <a:pt x="164334" y="1371"/>
                  </a:cubicBezTo>
                  <a:cubicBezTo>
                    <a:pt x="164922" y="588"/>
                    <a:pt x="165706" y="0"/>
                    <a:pt x="166685" y="0"/>
                  </a:cubicBezTo>
                  <a:lnTo>
                    <a:pt x="180396" y="0"/>
                  </a:lnTo>
                  <a:cubicBezTo>
                    <a:pt x="181963" y="0"/>
                    <a:pt x="183138" y="1175"/>
                    <a:pt x="183138" y="2742"/>
                  </a:cubicBezTo>
                  <a:cubicBezTo>
                    <a:pt x="183138" y="4309"/>
                    <a:pt x="181963" y="5484"/>
                    <a:pt x="180396" y="5484"/>
                  </a:cubicBezTo>
                  <a:lnTo>
                    <a:pt x="168252" y="5484"/>
                  </a:lnTo>
                  <a:lnTo>
                    <a:pt x="118501" y="86770"/>
                  </a:lnTo>
                  <a:lnTo>
                    <a:pt x="118501" y="347669"/>
                  </a:lnTo>
                  <a:cubicBezTo>
                    <a:pt x="118501" y="349236"/>
                    <a:pt x="117326" y="350411"/>
                    <a:pt x="115759" y="350411"/>
                  </a:cubicBezTo>
                  <a:close/>
                  <a:moveTo>
                    <a:pt x="5680" y="344731"/>
                  </a:moveTo>
                  <a:lnTo>
                    <a:pt x="113213" y="344731"/>
                  </a:lnTo>
                  <a:lnTo>
                    <a:pt x="113213" y="88729"/>
                  </a:lnTo>
                  <a:lnTo>
                    <a:pt x="5680" y="88729"/>
                  </a:lnTo>
                  <a:cubicBezTo>
                    <a:pt x="5680" y="88729"/>
                    <a:pt x="5680" y="344731"/>
                    <a:pt x="5680" y="34473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1" name="Freeform: Shape 670">
              <a:extLst>
                <a:ext uri="{FF2B5EF4-FFF2-40B4-BE49-F238E27FC236}">
                  <a16:creationId xmlns:a16="http://schemas.microsoft.com/office/drawing/2014/main" id="{332257DB-D8F4-10C9-4972-4679E4930702}"/>
                </a:ext>
              </a:extLst>
            </p:cNvPr>
            <p:cNvSpPr/>
            <p:nvPr/>
          </p:nvSpPr>
          <p:spPr>
            <a:xfrm>
              <a:off x="6758602" y="4448352"/>
              <a:ext cx="186859" cy="350606"/>
            </a:xfrm>
            <a:custGeom>
              <a:avLst/>
              <a:gdLst>
                <a:gd name="connsiteX0" fmla="*/ 120460 w 186859"/>
                <a:gd name="connsiteY0" fmla="*/ 350607 h 350606"/>
                <a:gd name="connsiteX1" fmla="*/ 2742 w 186859"/>
                <a:gd name="connsiteY1" fmla="*/ 350607 h 350606"/>
                <a:gd name="connsiteX2" fmla="*/ 0 w 186859"/>
                <a:gd name="connsiteY2" fmla="*/ 347865 h 350606"/>
                <a:gd name="connsiteX3" fmla="*/ 0 w 186859"/>
                <a:gd name="connsiteY3" fmla="*/ 86183 h 350606"/>
                <a:gd name="connsiteX4" fmla="*/ 2742 w 186859"/>
                <a:gd name="connsiteY4" fmla="*/ 83441 h 350606"/>
                <a:gd name="connsiteX5" fmla="*/ 118893 w 186859"/>
                <a:gd name="connsiteY5" fmla="*/ 83441 h 350606"/>
                <a:gd name="connsiteX6" fmla="*/ 168252 w 186859"/>
                <a:gd name="connsiteY6" fmla="*/ 1371 h 350606"/>
                <a:gd name="connsiteX7" fmla="*/ 170602 w 186859"/>
                <a:gd name="connsiteY7" fmla="*/ 0 h 350606"/>
                <a:gd name="connsiteX8" fmla="*/ 184117 w 186859"/>
                <a:gd name="connsiteY8" fmla="*/ 0 h 350606"/>
                <a:gd name="connsiteX9" fmla="*/ 186860 w 186859"/>
                <a:gd name="connsiteY9" fmla="*/ 2742 h 350606"/>
                <a:gd name="connsiteX10" fmla="*/ 184117 w 186859"/>
                <a:gd name="connsiteY10" fmla="*/ 5484 h 350606"/>
                <a:gd name="connsiteX11" fmla="*/ 172365 w 186859"/>
                <a:gd name="connsiteY11" fmla="*/ 5484 h 350606"/>
                <a:gd name="connsiteX12" fmla="*/ 123398 w 186859"/>
                <a:gd name="connsiteY12" fmla="*/ 86966 h 350606"/>
                <a:gd name="connsiteX13" fmla="*/ 123398 w 186859"/>
                <a:gd name="connsiteY13" fmla="*/ 347865 h 350606"/>
                <a:gd name="connsiteX14" fmla="*/ 120656 w 186859"/>
                <a:gd name="connsiteY14" fmla="*/ 350607 h 350606"/>
                <a:gd name="connsiteX15" fmla="*/ 5484 w 186859"/>
                <a:gd name="connsiteY15" fmla="*/ 344927 h 350606"/>
                <a:gd name="connsiteX16" fmla="*/ 117717 w 186859"/>
                <a:gd name="connsiteY16" fmla="*/ 344927 h 350606"/>
                <a:gd name="connsiteX17" fmla="*/ 117717 w 186859"/>
                <a:gd name="connsiteY17" fmla="*/ 88925 h 350606"/>
                <a:gd name="connsiteX18" fmla="*/ 5484 w 186859"/>
                <a:gd name="connsiteY18" fmla="*/ 88925 h 350606"/>
                <a:gd name="connsiteX19" fmla="*/ 5484 w 186859"/>
                <a:gd name="connsiteY19" fmla="*/ 344927 h 350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6859" h="350606">
                  <a:moveTo>
                    <a:pt x="120460" y="350607"/>
                  </a:moveTo>
                  <a:lnTo>
                    <a:pt x="2742" y="350607"/>
                  </a:lnTo>
                  <a:cubicBezTo>
                    <a:pt x="1175" y="350607"/>
                    <a:pt x="0" y="349432"/>
                    <a:pt x="0" y="347865"/>
                  </a:cubicBezTo>
                  <a:lnTo>
                    <a:pt x="0" y="86183"/>
                  </a:lnTo>
                  <a:cubicBezTo>
                    <a:pt x="0" y="84616"/>
                    <a:pt x="1175" y="83441"/>
                    <a:pt x="2742" y="83441"/>
                  </a:cubicBezTo>
                  <a:lnTo>
                    <a:pt x="118893" y="83441"/>
                  </a:lnTo>
                  <a:cubicBezTo>
                    <a:pt x="118893" y="83441"/>
                    <a:pt x="168252" y="1371"/>
                    <a:pt x="168252" y="1371"/>
                  </a:cubicBezTo>
                  <a:cubicBezTo>
                    <a:pt x="168840" y="588"/>
                    <a:pt x="169623" y="0"/>
                    <a:pt x="170602" y="0"/>
                  </a:cubicBezTo>
                  <a:lnTo>
                    <a:pt x="184117" y="0"/>
                  </a:lnTo>
                  <a:cubicBezTo>
                    <a:pt x="185684" y="0"/>
                    <a:pt x="186860" y="1175"/>
                    <a:pt x="186860" y="2742"/>
                  </a:cubicBezTo>
                  <a:cubicBezTo>
                    <a:pt x="186860" y="4309"/>
                    <a:pt x="185684" y="5484"/>
                    <a:pt x="184117" y="5484"/>
                  </a:cubicBezTo>
                  <a:lnTo>
                    <a:pt x="172365" y="5484"/>
                  </a:lnTo>
                  <a:lnTo>
                    <a:pt x="123398" y="86966"/>
                  </a:lnTo>
                  <a:lnTo>
                    <a:pt x="123398" y="347865"/>
                  </a:lnTo>
                  <a:cubicBezTo>
                    <a:pt x="123398" y="349432"/>
                    <a:pt x="122223" y="350607"/>
                    <a:pt x="120656" y="350607"/>
                  </a:cubicBezTo>
                  <a:close/>
                  <a:moveTo>
                    <a:pt x="5484" y="344927"/>
                  </a:moveTo>
                  <a:lnTo>
                    <a:pt x="117717" y="344927"/>
                  </a:lnTo>
                  <a:lnTo>
                    <a:pt x="117717" y="88925"/>
                  </a:lnTo>
                  <a:lnTo>
                    <a:pt x="5484" y="88925"/>
                  </a:lnTo>
                  <a:cubicBezTo>
                    <a:pt x="5484" y="88925"/>
                    <a:pt x="5484" y="344927"/>
                    <a:pt x="5484" y="34492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2" name="Freeform: Shape 671">
              <a:extLst>
                <a:ext uri="{FF2B5EF4-FFF2-40B4-BE49-F238E27FC236}">
                  <a16:creationId xmlns:a16="http://schemas.microsoft.com/office/drawing/2014/main" id="{1F377484-9D7A-5EB8-C8CB-81836CA28C64}"/>
                </a:ext>
              </a:extLst>
            </p:cNvPr>
            <p:cNvSpPr/>
            <p:nvPr/>
          </p:nvSpPr>
          <p:spPr>
            <a:xfrm>
              <a:off x="6559990" y="4447960"/>
              <a:ext cx="182746" cy="351586"/>
            </a:xfrm>
            <a:custGeom>
              <a:avLst/>
              <a:gdLst>
                <a:gd name="connsiteX0" fmla="*/ 121048 w 182746"/>
                <a:gd name="connsiteY0" fmla="*/ 350999 h 351586"/>
                <a:gd name="connsiteX1" fmla="*/ 2742 w 182746"/>
                <a:gd name="connsiteY1" fmla="*/ 350999 h 351586"/>
                <a:gd name="connsiteX2" fmla="*/ 0 w 182746"/>
                <a:gd name="connsiteY2" fmla="*/ 348256 h 351586"/>
                <a:gd name="connsiteX3" fmla="*/ 0 w 182746"/>
                <a:gd name="connsiteY3" fmla="*/ 86574 h 351586"/>
                <a:gd name="connsiteX4" fmla="*/ 2742 w 182746"/>
                <a:gd name="connsiteY4" fmla="*/ 83832 h 351586"/>
                <a:gd name="connsiteX5" fmla="*/ 119285 w 182746"/>
                <a:gd name="connsiteY5" fmla="*/ 83832 h 351586"/>
                <a:gd name="connsiteX6" fmla="*/ 164727 w 182746"/>
                <a:gd name="connsiteY6" fmla="*/ 1763 h 351586"/>
                <a:gd name="connsiteX7" fmla="*/ 167077 w 182746"/>
                <a:gd name="connsiteY7" fmla="*/ 392 h 351586"/>
                <a:gd name="connsiteX8" fmla="*/ 179809 w 182746"/>
                <a:gd name="connsiteY8" fmla="*/ 0 h 351586"/>
                <a:gd name="connsiteX9" fmla="*/ 182747 w 182746"/>
                <a:gd name="connsiteY9" fmla="*/ 2742 h 351586"/>
                <a:gd name="connsiteX10" fmla="*/ 180004 w 182746"/>
                <a:gd name="connsiteY10" fmla="*/ 5680 h 351586"/>
                <a:gd name="connsiteX11" fmla="*/ 168840 w 182746"/>
                <a:gd name="connsiteY11" fmla="*/ 6072 h 351586"/>
                <a:gd name="connsiteX12" fmla="*/ 123594 w 182746"/>
                <a:gd name="connsiteY12" fmla="*/ 87750 h 351586"/>
                <a:gd name="connsiteX13" fmla="*/ 123594 w 182746"/>
                <a:gd name="connsiteY13" fmla="*/ 348844 h 351586"/>
                <a:gd name="connsiteX14" fmla="*/ 120852 w 182746"/>
                <a:gd name="connsiteY14" fmla="*/ 351586 h 351586"/>
                <a:gd name="connsiteX15" fmla="*/ 5680 w 182746"/>
                <a:gd name="connsiteY15" fmla="*/ 345514 h 351586"/>
                <a:gd name="connsiteX16" fmla="*/ 118306 w 182746"/>
                <a:gd name="connsiteY16" fmla="*/ 345514 h 351586"/>
                <a:gd name="connsiteX17" fmla="*/ 118306 w 182746"/>
                <a:gd name="connsiteY17" fmla="*/ 89512 h 351586"/>
                <a:gd name="connsiteX18" fmla="*/ 5680 w 182746"/>
                <a:gd name="connsiteY18" fmla="*/ 89512 h 351586"/>
                <a:gd name="connsiteX19" fmla="*/ 5680 w 182746"/>
                <a:gd name="connsiteY19" fmla="*/ 345514 h 351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2746" h="351586">
                  <a:moveTo>
                    <a:pt x="121048" y="350999"/>
                  </a:moveTo>
                  <a:lnTo>
                    <a:pt x="2742" y="350999"/>
                  </a:lnTo>
                  <a:cubicBezTo>
                    <a:pt x="1175" y="350999"/>
                    <a:pt x="0" y="349823"/>
                    <a:pt x="0" y="348256"/>
                  </a:cubicBezTo>
                  <a:lnTo>
                    <a:pt x="0" y="86574"/>
                  </a:lnTo>
                  <a:cubicBezTo>
                    <a:pt x="0" y="85007"/>
                    <a:pt x="1175" y="83832"/>
                    <a:pt x="2742" y="83832"/>
                  </a:cubicBezTo>
                  <a:lnTo>
                    <a:pt x="119285" y="83832"/>
                  </a:lnTo>
                  <a:cubicBezTo>
                    <a:pt x="119285" y="83832"/>
                    <a:pt x="164727" y="1763"/>
                    <a:pt x="164727" y="1763"/>
                  </a:cubicBezTo>
                  <a:cubicBezTo>
                    <a:pt x="165119" y="979"/>
                    <a:pt x="166098" y="392"/>
                    <a:pt x="167077" y="392"/>
                  </a:cubicBezTo>
                  <a:lnTo>
                    <a:pt x="179809" y="0"/>
                  </a:lnTo>
                  <a:cubicBezTo>
                    <a:pt x="181376" y="0"/>
                    <a:pt x="182747" y="1175"/>
                    <a:pt x="182747" y="2742"/>
                  </a:cubicBezTo>
                  <a:cubicBezTo>
                    <a:pt x="182747" y="4309"/>
                    <a:pt x="181572" y="5680"/>
                    <a:pt x="180004" y="5680"/>
                  </a:cubicBezTo>
                  <a:lnTo>
                    <a:pt x="168840" y="6072"/>
                  </a:lnTo>
                  <a:lnTo>
                    <a:pt x="123594" y="87750"/>
                  </a:lnTo>
                  <a:lnTo>
                    <a:pt x="123594" y="348844"/>
                  </a:lnTo>
                  <a:cubicBezTo>
                    <a:pt x="123594" y="350411"/>
                    <a:pt x="122419" y="351586"/>
                    <a:pt x="120852" y="351586"/>
                  </a:cubicBezTo>
                  <a:close/>
                  <a:moveTo>
                    <a:pt x="5680" y="345514"/>
                  </a:moveTo>
                  <a:lnTo>
                    <a:pt x="118306" y="345514"/>
                  </a:lnTo>
                  <a:lnTo>
                    <a:pt x="118306" y="89512"/>
                  </a:lnTo>
                  <a:lnTo>
                    <a:pt x="5680" y="89512"/>
                  </a:lnTo>
                  <a:cubicBezTo>
                    <a:pt x="5680" y="89512"/>
                    <a:pt x="5680" y="345514"/>
                    <a:pt x="5680" y="34551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3" name="Freeform: Shape 672">
              <a:extLst>
                <a:ext uri="{FF2B5EF4-FFF2-40B4-BE49-F238E27FC236}">
                  <a16:creationId xmlns:a16="http://schemas.microsoft.com/office/drawing/2014/main" id="{9397C3B2-549F-CD38-C22A-4F03D60C7685}"/>
                </a:ext>
              </a:extLst>
            </p:cNvPr>
            <p:cNvSpPr/>
            <p:nvPr/>
          </p:nvSpPr>
          <p:spPr>
            <a:xfrm>
              <a:off x="6359224" y="4447569"/>
              <a:ext cx="184705" cy="351586"/>
            </a:xfrm>
            <a:custGeom>
              <a:avLst/>
              <a:gdLst>
                <a:gd name="connsiteX0" fmla="*/ 122223 w 184705"/>
                <a:gd name="connsiteY0" fmla="*/ 351195 h 351586"/>
                <a:gd name="connsiteX1" fmla="*/ 2742 w 184705"/>
                <a:gd name="connsiteY1" fmla="*/ 351195 h 351586"/>
                <a:gd name="connsiteX2" fmla="*/ 0 w 184705"/>
                <a:gd name="connsiteY2" fmla="*/ 348452 h 351586"/>
                <a:gd name="connsiteX3" fmla="*/ 0 w 184705"/>
                <a:gd name="connsiteY3" fmla="*/ 86770 h 351586"/>
                <a:gd name="connsiteX4" fmla="*/ 2742 w 184705"/>
                <a:gd name="connsiteY4" fmla="*/ 84028 h 351586"/>
                <a:gd name="connsiteX5" fmla="*/ 120460 w 184705"/>
                <a:gd name="connsiteY5" fmla="*/ 84028 h 351586"/>
                <a:gd name="connsiteX6" fmla="*/ 166489 w 184705"/>
                <a:gd name="connsiteY6" fmla="*/ 1763 h 351586"/>
                <a:gd name="connsiteX7" fmla="*/ 168839 w 184705"/>
                <a:gd name="connsiteY7" fmla="*/ 392 h 351586"/>
                <a:gd name="connsiteX8" fmla="*/ 181767 w 184705"/>
                <a:gd name="connsiteY8" fmla="*/ 0 h 351586"/>
                <a:gd name="connsiteX9" fmla="*/ 184705 w 184705"/>
                <a:gd name="connsiteY9" fmla="*/ 2742 h 351586"/>
                <a:gd name="connsiteX10" fmla="*/ 181963 w 184705"/>
                <a:gd name="connsiteY10" fmla="*/ 5680 h 351586"/>
                <a:gd name="connsiteX11" fmla="*/ 170603 w 184705"/>
                <a:gd name="connsiteY11" fmla="*/ 6072 h 351586"/>
                <a:gd name="connsiteX12" fmla="*/ 124965 w 184705"/>
                <a:gd name="connsiteY12" fmla="*/ 87750 h 351586"/>
                <a:gd name="connsiteX13" fmla="*/ 124965 w 184705"/>
                <a:gd name="connsiteY13" fmla="*/ 348844 h 351586"/>
                <a:gd name="connsiteX14" fmla="*/ 122223 w 184705"/>
                <a:gd name="connsiteY14" fmla="*/ 351586 h 351586"/>
                <a:gd name="connsiteX15" fmla="*/ 5680 w 184705"/>
                <a:gd name="connsiteY15" fmla="*/ 345514 h 351586"/>
                <a:gd name="connsiteX16" fmla="*/ 119480 w 184705"/>
                <a:gd name="connsiteY16" fmla="*/ 345514 h 351586"/>
                <a:gd name="connsiteX17" fmla="*/ 119480 w 184705"/>
                <a:gd name="connsiteY17" fmla="*/ 89512 h 351586"/>
                <a:gd name="connsiteX18" fmla="*/ 5680 w 184705"/>
                <a:gd name="connsiteY18" fmla="*/ 89512 h 351586"/>
                <a:gd name="connsiteX19" fmla="*/ 5680 w 184705"/>
                <a:gd name="connsiteY19" fmla="*/ 345514 h 351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4705" h="351586">
                  <a:moveTo>
                    <a:pt x="122223" y="351195"/>
                  </a:moveTo>
                  <a:lnTo>
                    <a:pt x="2742" y="351195"/>
                  </a:lnTo>
                  <a:cubicBezTo>
                    <a:pt x="1175" y="351195"/>
                    <a:pt x="0" y="350019"/>
                    <a:pt x="0" y="348452"/>
                  </a:cubicBezTo>
                  <a:lnTo>
                    <a:pt x="0" y="86770"/>
                  </a:lnTo>
                  <a:cubicBezTo>
                    <a:pt x="0" y="85203"/>
                    <a:pt x="1175" y="84028"/>
                    <a:pt x="2742" y="84028"/>
                  </a:cubicBezTo>
                  <a:lnTo>
                    <a:pt x="120460" y="84028"/>
                  </a:lnTo>
                  <a:cubicBezTo>
                    <a:pt x="120460" y="84028"/>
                    <a:pt x="166489" y="1763"/>
                    <a:pt x="166489" y="1763"/>
                  </a:cubicBezTo>
                  <a:cubicBezTo>
                    <a:pt x="166881" y="979"/>
                    <a:pt x="167860" y="392"/>
                    <a:pt x="168839" y="392"/>
                  </a:cubicBezTo>
                  <a:lnTo>
                    <a:pt x="181767" y="0"/>
                  </a:lnTo>
                  <a:cubicBezTo>
                    <a:pt x="183334" y="0"/>
                    <a:pt x="184705" y="1175"/>
                    <a:pt x="184705" y="2742"/>
                  </a:cubicBezTo>
                  <a:cubicBezTo>
                    <a:pt x="184705" y="4309"/>
                    <a:pt x="183530" y="5680"/>
                    <a:pt x="181963" y="5680"/>
                  </a:cubicBezTo>
                  <a:lnTo>
                    <a:pt x="170603" y="6072"/>
                  </a:lnTo>
                  <a:lnTo>
                    <a:pt x="124965" y="87750"/>
                  </a:lnTo>
                  <a:lnTo>
                    <a:pt x="124965" y="348844"/>
                  </a:lnTo>
                  <a:cubicBezTo>
                    <a:pt x="124965" y="350411"/>
                    <a:pt x="123790" y="351586"/>
                    <a:pt x="122223" y="351586"/>
                  </a:cubicBezTo>
                  <a:close/>
                  <a:moveTo>
                    <a:pt x="5680" y="345514"/>
                  </a:moveTo>
                  <a:lnTo>
                    <a:pt x="119480" y="345514"/>
                  </a:lnTo>
                  <a:lnTo>
                    <a:pt x="119480" y="89512"/>
                  </a:lnTo>
                  <a:lnTo>
                    <a:pt x="5680" y="89512"/>
                  </a:lnTo>
                  <a:cubicBezTo>
                    <a:pt x="5680" y="89512"/>
                    <a:pt x="5680" y="345514"/>
                    <a:pt x="5680" y="34551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4" name="Freeform: Shape 673">
              <a:extLst>
                <a:ext uri="{FF2B5EF4-FFF2-40B4-BE49-F238E27FC236}">
                  <a16:creationId xmlns:a16="http://schemas.microsoft.com/office/drawing/2014/main" id="{3CC999AB-ABE1-DA2A-16C0-810D1D4F0C0E}"/>
                </a:ext>
              </a:extLst>
            </p:cNvPr>
            <p:cNvSpPr/>
            <p:nvPr/>
          </p:nvSpPr>
          <p:spPr>
            <a:xfrm>
              <a:off x="6157478" y="4448352"/>
              <a:ext cx="185096" cy="350411"/>
            </a:xfrm>
            <a:custGeom>
              <a:avLst/>
              <a:gdLst>
                <a:gd name="connsiteX0" fmla="*/ 130645 w 185096"/>
                <a:gd name="connsiteY0" fmla="*/ 350411 h 350411"/>
                <a:gd name="connsiteX1" fmla="*/ 2742 w 185096"/>
                <a:gd name="connsiteY1" fmla="*/ 350411 h 350411"/>
                <a:gd name="connsiteX2" fmla="*/ 0 w 185096"/>
                <a:gd name="connsiteY2" fmla="*/ 347669 h 350411"/>
                <a:gd name="connsiteX3" fmla="*/ 0 w 185096"/>
                <a:gd name="connsiteY3" fmla="*/ 85987 h 350411"/>
                <a:gd name="connsiteX4" fmla="*/ 2742 w 185096"/>
                <a:gd name="connsiteY4" fmla="*/ 83245 h 350411"/>
                <a:gd name="connsiteX5" fmla="*/ 128882 w 185096"/>
                <a:gd name="connsiteY5" fmla="*/ 83245 h 350411"/>
                <a:gd name="connsiteX6" fmla="*/ 170602 w 185096"/>
                <a:gd name="connsiteY6" fmla="*/ 1567 h 350411"/>
                <a:gd name="connsiteX7" fmla="*/ 173149 w 185096"/>
                <a:gd name="connsiteY7" fmla="*/ 0 h 350411"/>
                <a:gd name="connsiteX8" fmla="*/ 182355 w 185096"/>
                <a:gd name="connsiteY8" fmla="*/ 0 h 350411"/>
                <a:gd name="connsiteX9" fmla="*/ 185097 w 185096"/>
                <a:gd name="connsiteY9" fmla="*/ 2742 h 350411"/>
                <a:gd name="connsiteX10" fmla="*/ 182355 w 185096"/>
                <a:gd name="connsiteY10" fmla="*/ 5484 h 350411"/>
                <a:gd name="connsiteX11" fmla="*/ 174912 w 185096"/>
                <a:gd name="connsiteY11" fmla="*/ 5484 h 350411"/>
                <a:gd name="connsiteX12" fmla="*/ 133387 w 185096"/>
                <a:gd name="connsiteY12" fmla="*/ 86574 h 350411"/>
                <a:gd name="connsiteX13" fmla="*/ 133387 w 185096"/>
                <a:gd name="connsiteY13" fmla="*/ 347669 h 350411"/>
                <a:gd name="connsiteX14" fmla="*/ 130645 w 185096"/>
                <a:gd name="connsiteY14" fmla="*/ 350411 h 350411"/>
                <a:gd name="connsiteX15" fmla="*/ 5484 w 185096"/>
                <a:gd name="connsiteY15" fmla="*/ 344731 h 350411"/>
                <a:gd name="connsiteX16" fmla="*/ 127707 w 185096"/>
                <a:gd name="connsiteY16" fmla="*/ 344731 h 350411"/>
                <a:gd name="connsiteX17" fmla="*/ 127707 w 185096"/>
                <a:gd name="connsiteY17" fmla="*/ 88729 h 350411"/>
                <a:gd name="connsiteX18" fmla="*/ 5484 w 185096"/>
                <a:gd name="connsiteY18" fmla="*/ 88729 h 350411"/>
                <a:gd name="connsiteX19" fmla="*/ 5484 w 185096"/>
                <a:gd name="connsiteY19" fmla="*/ 344731 h 350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5096" h="350411">
                  <a:moveTo>
                    <a:pt x="130645" y="350411"/>
                  </a:moveTo>
                  <a:lnTo>
                    <a:pt x="2742" y="350411"/>
                  </a:lnTo>
                  <a:cubicBezTo>
                    <a:pt x="1175" y="350411"/>
                    <a:pt x="0" y="349236"/>
                    <a:pt x="0" y="347669"/>
                  </a:cubicBezTo>
                  <a:lnTo>
                    <a:pt x="0" y="85987"/>
                  </a:lnTo>
                  <a:cubicBezTo>
                    <a:pt x="0" y="84420"/>
                    <a:pt x="1175" y="83245"/>
                    <a:pt x="2742" y="83245"/>
                  </a:cubicBezTo>
                  <a:lnTo>
                    <a:pt x="128882" y="83245"/>
                  </a:lnTo>
                  <a:cubicBezTo>
                    <a:pt x="128882" y="83245"/>
                    <a:pt x="170602" y="1567"/>
                    <a:pt x="170602" y="1567"/>
                  </a:cubicBezTo>
                  <a:cubicBezTo>
                    <a:pt x="170994" y="588"/>
                    <a:pt x="171974" y="0"/>
                    <a:pt x="173149" y="0"/>
                  </a:cubicBezTo>
                  <a:lnTo>
                    <a:pt x="182355" y="0"/>
                  </a:lnTo>
                  <a:cubicBezTo>
                    <a:pt x="183922" y="0"/>
                    <a:pt x="185097" y="1175"/>
                    <a:pt x="185097" y="2742"/>
                  </a:cubicBezTo>
                  <a:cubicBezTo>
                    <a:pt x="185097" y="4309"/>
                    <a:pt x="183922" y="5484"/>
                    <a:pt x="182355" y="5484"/>
                  </a:cubicBezTo>
                  <a:lnTo>
                    <a:pt x="174912" y="5484"/>
                  </a:lnTo>
                  <a:lnTo>
                    <a:pt x="133387" y="86574"/>
                  </a:lnTo>
                  <a:lnTo>
                    <a:pt x="133387" y="347669"/>
                  </a:lnTo>
                  <a:cubicBezTo>
                    <a:pt x="133387" y="349236"/>
                    <a:pt x="132212" y="350411"/>
                    <a:pt x="130645" y="350411"/>
                  </a:cubicBezTo>
                  <a:close/>
                  <a:moveTo>
                    <a:pt x="5484" y="344731"/>
                  </a:moveTo>
                  <a:lnTo>
                    <a:pt x="127707" y="344731"/>
                  </a:lnTo>
                  <a:lnTo>
                    <a:pt x="127707" y="88729"/>
                  </a:lnTo>
                  <a:lnTo>
                    <a:pt x="5484" y="88729"/>
                  </a:lnTo>
                  <a:cubicBezTo>
                    <a:pt x="5484" y="88729"/>
                    <a:pt x="5484" y="344731"/>
                    <a:pt x="5484" y="34473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5" name="Freeform: Shape 674">
              <a:extLst>
                <a:ext uri="{FF2B5EF4-FFF2-40B4-BE49-F238E27FC236}">
                  <a16:creationId xmlns:a16="http://schemas.microsoft.com/office/drawing/2014/main" id="{53079336-54EB-C513-A355-4FCE4A36A05E}"/>
                </a:ext>
              </a:extLst>
            </p:cNvPr>
            <p:cNvSpPr/>
            <p:nvPr/>
          </p:nvSpPr>
          <p:spPr>
            <a:xfrm>
              <a:off x="5960237" y="4447960"/>
              <a:ext cx="180809" cy="350606"/>
            </a:xfrm>
            <a:custGeom>
              <a:avLst/>
              <a:gdLst>
                <a:gd name="connsiteX0" fmla="*/ 130645 w 180809"/>
                <a:gd name="connsiteY0" fmla="*/ 350411 h 350606"/>
                <a:gd name="connsiteX1" fmla="*/ 2742 w 180809"/>
                <a:gd name="connsiteY1" fmla="*/ 350411 h 350606"/>
                <a:gd name="connsiteX2" fmla="*/ 0 w 180809"/>
                <a:gd name="connsiteY2" fmla="*/ 347669 h 350606"/>
                <a:gd name="connsiteX3" fmla="*/ 0 w 180809"/>
                <a:gd name="connsiteY3" fmla="*/ 85987 h 350606"/>
                <a:gd name="connsiteX4" fmla="*/ 2742 w 180809"/>
                <a:gd name="connsiteY4" fmla="*/ 83245 h 350606"/>
                <a:gd name="connsiteX5" fmla="*/ 128882 w 180809"/>
                <a:gd name="connsiteY5" fmla="*/ 83245 h 350606"/>
                <a:gd name="connsiteX6" fmla="*/ 170603 w 180809"/>
                <a:gd name="connsiteY6" fmla="*/ 1567 h 350606"/>
                <a:gd name="connsiteX7" fmla="*/ 173345 w 180809"/>
                <a:gd name="connsiteY7" fmla="*/ 0 h 350606"/>
                <a:gd name="connsiteX8" fmla="*/ 178242 w 180809"/>
                <a:gd name="connsiteY8" fmla="*/ 392 h 350606"/>
                <a:gd name="connsiteX9" fmla="*/ 180788 w 180809"/>
                <a:gd name="connsiteY9" fmla="*/ 3526 h 350606"/>
                <a:gd name="connsiteX10" fmla="*/ 177654 w 180809"/>
                <a:gd name="connsiteY10" fmla="*/ 6072 h 350606"/>
                <a:gd name="connsiteX11" fmla="*/ 174716 w 180809"/>
                <a:gd name="connsiteY11" fmla="*/ 6072 h 350606"/>
                <a:gd name="connsiteX12" fmla="*/ 133387 w 180809"/>
                <a:gd name="connsiteY12" fmla="*/ 86770 h 350606"/>
                <a:gd name="connsiteX13" fmla="*/ 133387 w 180809"/>
                <a:gd name="connsiteY13" fmla="*/ 347865 h 350606"/>
                <a:gd name="connsiteX14" fmla="*/ 130645 w 180809"/>
                <a:gd name="connsiteY14" fmla="*/ 350607 h 350606"/>
                <a:gd name="connsiteX15" fmla="*/ 5680 w 180809"/>
                <a:gd name="connsiteY15" fmla="*/ 344731 h 350606"/>
                <a:gd name="connsiteX16" fmla="*/ 127903 w 180809"/>
                <a:gd name="connsiteY16" fmla="*/ 344731 h 350606"/>
                <a:gd name="connsiteX17" fmla="*/ 127903 w 180809"/>
                <a:gd name="connsiteY17" fmla="*/ 88729 h 350606"/>
                <a:gd name="connsiteX18" fmla="*/ 5680 w 180809"/>
                <a:gd name="connsiteY18" fmla="*/ 88729 h 350606"/>
                <a:gd name="connsiteX19" fmla="*/ 5680 w 180809"/>
                <a:gd name="connsiteY19" fmla="*/ 344731 h 350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0809" h="350606">
                  <a:moveTo>
                    <a:pt x="130645" y="350411"/>
                  </a:moveTo>
                  <a:lnTo>
                    <a:pt x="2742" y="350411"/>
                  </a:lnTo>
                  <a:cubicBezTo>
                    <a:pt x="1175" y="350411"/>
                    <a:pt x="0" y="349236"/>
                    <a:pt x="0" y="347669"/>
                  </a:cubicBezTo>
                  <a:lnTo>
                    <a:pt x="0" y="85987"/>
                  </a:lnTo>
                  <a:cubicBezTo>
                    <a:pt x="0" y="84420"/>
                    <a:pt x="1175" y="83245"/>
                    <a:pt x="2742" y="83245"/>
                  </a:cubicBezTo>
                  <a:lnTo>
                    <a:pt x="128882" y="83245"/>
                  </a:lnTo>
                  <a:cubicBezTo>
                    <a:pt x="128882" y="83245"/>
                    <a:pt x="170603" y="1567"/>
                    <a:pt x="170603" y="1567"/>
                  </a:cubicBezTo>
                  <a:cubicBezTo>
                    <a:pt x="171190" y="588"/>
                    <a:pt x="172170" y="0"/>
                    <a:pt x="173345" y="0"/>
                  </a:cubicBezTo>
                  <a:lnTo>
                    <a:pt x="178242" y="392"/>
                  </a:lnTo>
                  <a:cubicBezTo>
                    <a:pt x="179809" y="392"/>
                    <a:pt x="180984" y="1959"/>
                    <a:pt x="180788" y="3526"/>
                  </a:cubicBezTo>
                  <a:cubicBezTo>
                    <a:pt x="180788" y="5093"/>
                    <a:pt x="179221" y="6268"/>
                    <a:pt x="177654" y="6072"/>
                  </a:cubicBezTo>
                  <a:lnTo>
                    <a:pt x="174716" y="6072"/>
                  </a:lnTo>
                  <a:cubicBezTo>
                    <a:pt x="174716" y="6072"/>
                    <a:pt x="133387" y="86770"/>
                    <a:pt x="133387" y="86770"/>
                  </a:cubicBezTo>
                  <a:lnTo>
                    <a:pt x="133387" y="347865"/>
                  </a:lnTo>
                  <a:cubicBezTo>
                    <a:pt x="133387" y="349432"/>
                    <a:pt x="132212" y="350607"/>
                    <a:pt x="130645" y="350607"/>
                  </a:cubicBezTo>
                  <a:close/>
                  <a:moveTo>
                    <a:pt x="5680" y="344731"/>
                  </a:moveTo>
                  <a:lnTo>
                    <a:pt x="127903" y="344731"/>
                  </a:lnTo>
                  <a:lnTo>
                    <a:pt x="127903" y="88729"/>
                  </a:lnTo>
                  <a:lnTo>
                    <a:pt x="5680" y="88729"/>
                  </a:lnTo>
                  <a:cubicBezTo>
                    <a:pt x="5680" y="88729"/>
                    <a:pt x="5680" y="344731"/>
                    <a:pt x="5680" y="34473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6" name="Freeform: Shape 675">
              <a:extLst>
                <a:ext uri="{FF2B5EF4-FFF2-40B4-BE49-F238E27FC236}">
                  <a16:creationId xmlns:a16="http://schemas.microsoft.com/office/drawing/2014/main" id="{05DE93DA-3B70-57CC-BCE6-14411EAB096D}"/>
                </a:ext>
              </a:extLst>
            </p:cNvPr>
            <p:cNvSpPr/>
            <p:nvPr/>
          </p:nvSpPr>
          <p:spPr>
            <a:xfrm>
              <a:off x="5763192" y="4448352"/>
              <a:ext cx="179024" cy="350411"/>
            </a:xfrm>
            <a:custGeom>
              <a:avLst/>
              <a:gdLst>
                <a:gd name="connsiteX0" fmla="*/ 130645 w 179024"/>
                <a:gd name="connsiteY0" fmla="*/ 350411 h 350411"/>
                <a:gd name="connsiteX1" fmla="*/ 2742 w 179024"/>
                <a:gd name="connsiteY1" fmla="*/ 350411 h 350411"/>
                <a:gd name="connsiteX2" fmla="*/ 0 w 179024"/>
                <a:gd name="connsiteY2" fmla="*/ 347669 h 350411"/>
                <a:gd name="connsiteX3" fmla="*/ 0 w 179024"/>
                <a:gd name="connsiteY3" fmla="*/ 85987 h 350411"/>
                <a:gd name="connsiteX4" fmla="*/ 2742 w 179024"/>
                <a:gd name="connsiteY4" fmla="*/ 83245 h 350411"/>
                <a:gd name="connsiteX5" fmla="*/ 128882 w 179024"/>
                <a:gd name="connsiteY5" fmla="*/ 83245 h 350411"/>
                <a:gd name="connsiteX6" fmla="*/ 170603 w 179024"/>
                <a:gd name="connsiteY6" fmla="*/ 1567 h 350411"/>
                <a:gd name="connsiteX7" fmla="*/ 173149 w 179024"/>
                <a:gd name="connsiteY7" fmla="*/ 0 h 350411"/>
                <a:gd name="connsiteX8" fmla="*/ 176283 w 179024"/>
                <a:gd name="connsiteY8" fmla="*/ 0 h 350411"/>
                <a:gd name="connsiteX9" fmla="*/ 179025 w 179024"/>
                <a:gd name="connsiteY9" fmla="*/ 2742 h 350411"/>
                <a:gd name="connsiteX10" fmla="*/ 176283 w 179024"/>
                <a:gd name="connsiteY10" fmla="*/ 5484 h 350411"/>
                <a:gd name="connsiteX11" fmla="*/ 174912 w 179024"/>
                <a:gd name="connsiteY11" fmla="*/ 5484 h 350411"/>
                <a:gd name="connsiteX12" fmla="*/ 133387 w 179024"/>
                <a:gd name="connsiteY12" fmla="*/ 86574 h 350411"/>
                <a:gd name="connsiteX13" fmla="*/ 133387 w 179024"/>
                <a:gd name="connsiteY13" fmla="*/ 347669 h 350411"/>
                <a:gd name="connsiteX14" fmla="*/ 130645 w 179024"/>
                <a:gd name="connsiteY14" fmla="*/ 350411 h 350411"/>
                <a:gd name="connsiteX15" fmla="*/ 5680 w 179024"/>
                <a:gd name="connsiteY15" fmla="*/ 344731 h 350411"/>
                <a:gd name="connsiteX16" fmla="*/ 127903 w 179024"/>
                <a:gd name="connsiteY16" fmla="*/ 344731 h 350411"/>
                <a:gd name="connsiteX17" fmla="*/ 127903 w 179024"/>
                <a:gd name="connsiteY17" fmla="*/ 88729 h 350411"/>
                <a:gd name="connsiteX18" fmla="*/ 5680 w 179024"/>
                <a:gd name="connsiteY18" fmla="*/ 88729 h 350411"/>
                <a:gd name="connsiteX19" fmla="*/ 5680 w 179024"/>
                <a:gd name="connsiteY19" fmla="*/ 344731 h 350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9024" h="350411">
                  <a:moveTo>
                    <a:pt x="130645" y="350411"/>
                  </a:moveTo>
                  <a:lnTo>
                    <a:pt x="2742" y="350411"/>
                  </a:lnTo>
                  <a:cubicBezTo>
                    <a:pt x="1175" y="350411"/>
                    <a:pt x="0" y="349236"/>
                    <a:pt x="0" y="347669"/>
                  </a:cubicBezTo>
                  <a:lnTo>
                    <a:pt x="0" y="85987"/>
                  </a:lnTo>
                  <a:cubicBezTo>
                    <a:pt x="0" y="84420"/>
                    <a:pt x="1175" y="83245"/>
                    <a:pt x="2742" y="83245"/>
                  </a:cubicBezTo>
                  <a:lnTo>
                    <a:pt x="128882" y="83245"/>
                  </a:lnTo>
                  <a:cubicBezTo>
                    <a:pt x="128882" y="83245"/>
                    <a:pt x="170603" y="1567"/>
                    <a:pt x="170603" y="1567"/>
                  </a:cubicBezTo>
                  <a:cubicBezTo>
                    <a:pt x="170994" y="588"/>
                    <a:pt x="171974" y="0"/>
                    <a:pt x="173149" y="0"/>
                  </a:cubicBezTo>
                  <a:lnTo>
                    <a:pt x="176283" y="0"/>
                  </a:lnTo>
                  <a:cubicBezTo>
                    <a:pt x="177850" y="0"/>
                    <a:pt x="179025" y="1175"/>
                    <a:pt x="179025" y="2742"/>
                  </a:cubicBezTo>
                  <a:cubicBezTo>
                    <a:pt x="179025" y="4309"/>
                    <a:pt x="177850" y="5484"/>
                    <a:pt x="176283" y="5484"/>
                  </a:cubicBezTo>
                  <a:lnTo>
                    <a:pt x="174912" y="5484"/>
                  </a:lnTo>
                  <a:lnTo>
                    <a:pt x="133387" y="86574"/>
                  </a:lnTo>
                  <a:lnTo>
                    <a:pt x="133387" y="347669"/>
                  </a:lnTo>
                  <a:cubicBezTo>
                    <a:pt x="133387" y="349236"/>
                    <a:pt x="132212" y="350411"/>
                    <a:pt x="130645" y="350411"/>
                  </a:cubicBezTo>
                  <a:close/>
                  <a:moveTo>
                    <a:pt x="5680" y="344731"/>
                  </a:moveTo>
                  <a:lnTo>
                    <a:pt x="127903" y="344731"/>
                  </a:lnTo>
                  <a:lnTo>
                    <a:pt x="127903" y="88729"/>
                  </a:lnTo>
                  <a:lnTo>
                    <a:pt x="5680" y="88729"/>
                  </a:lnTo>
                  <a:cubicBezTo>
                    <a:pt x="5680" y="88729"/>
                    <a:pt x="5680" y="344731"/>
                    <a:pt x="5680" y="34473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7" name="Freeform: Shape 676">
              <a:extLst>
                <a:ext uri="{FF2B5EF4-FFF2-40B4-BE49-F238E27FC236}">
                  <a16:creationId xmlns:a16="http://schemas.microsoft.com/office/drawing/2014/main" id="{2B813D80-71C2-D1FB-32E8-CCEE953BE3A6}"/>
                </a:ext>
              </a:extLst>
            </p:cNvPr>
            <p:cNvSpPr/>
            <p:nvPr/>
          </p:nvSpPr>
          <p:spPr>
            <a:xfrm>
              <a:off x="5563797" y="4448321"/>
              <a:ext cx="177293" cy="350442"/>
            </a:xfrm>
            <a:custGeom>
              <a:avLst/>
              <a:gdLst>
                <a:gd name="connsiteX0" fmla="*/ 135542 w 177293"/>
                <a:gd name="connsiteY0" fmla="*/ 350442 h 350442"/>
                <a:gd name="connsiteX1" fmla="*/ 2742 w 177293"/>
                <a:gd name="connsiteY1" fmla="*/ 350442 h 350442"/>
                <a:gd name="connsiteX2" fmla="*/ 0 w 177293"/>
                <a:gd name="connsiteY2" fmla="*/ 347700 h 350442"/>
                <a:gd name="connsiteX3" fmla="*/ 0 w 177293"/>
                <a:gd name="connsiteY3" fmla="*/ 86018 h 350442"/>
                <a:gd name="connsiteX4" fmla="*/ 2742 w 177293"/>
                <a:gd name="connsiteY4" fmla="*/ 83276 h 350442"/>
                <a:gd name="connsiteX5" fmla="*/ 133779 w 177293"/>
                <a:gd name="connsiteY5" fmla="*/ 83276 h 350442"/>
                <a:gd name="connsiteX6" fmla="*/ 171974 w 177293"/>
                <a:gd name="connsiteY6" fmla="*/ 1598 h 350442"/>
                <a:gd name="connsiteX7" fmla="*/ 175695 w 177293"/>
                <a:gd name="connsiteY7" fmla="*/ 227 h 350442"/>
                <a:gd name="connsiteX8" fmla="*/ 177066 w 177293"/>
                <a:gd name="connsiteY8" fmla="*/ 3948 h 350442"/>
                <a:gd name="connsiteX9" fmla="*/ 138480 w 177293"/>
                <a:gd name="connsiteY9" fmla="*/ 86605 h 350442"/>
                <a:gd name="connsiteX10" fmla="*/ 138480 w 177293"/>
                <a:gd name="connsiteY10" fmla="*/ 347700 h 350442"/>
                <a:gd name="connsiteX11" fmla="*/ 135738 w 177293"/>
                <a:gd name="connsiteY11" fmla="*/ 350442 h 350442"/>
                <a:gd name="connsiteX12" fmla="*/ 5484 w 177293"/>
                <a:gd name="connsiteY12" fmla="*/ 344762 h 350442"/>
                <a:gd name="connsiteX13" fmla="*/ 132604 w 177293"/>
                <a:gd name="connsiteY13" fmla="*/ 344762 h 350442"/>
                <a:gd name="connsiteX14" fmla="*/ 132604 w 177293"/>
                <a:gd name="connsiteY14" fmla="*/ 88760 h 350442"/>
                <a:gd name="connsiteX15" fmla="*/ 5484 w 177293"/>
                <a:gd name="connsiteY15" fmla="*/ 88760 h 350442"/>
                <a:gd name="connsiteX16" fmla="*/ 5484 w 177293"/>
                <a:gd name="connsiteY16" fmla="*/ 344762 h 3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7293" h="350442">
                  <a:moveTo>
                    <a:pt x="135542" y="350442"/>
                  </a:moveTo>
                  <a:lnTo>
                    <a:pt x="2742" y="350442"/>
                  </a:lnTo>
                  <a:cubicBezTo>
                    <a:pt x="1175" y="350442"/>
                    <a:pt x="0" y="349267"/>
                    <a:pt x="0" y="347700"/>
                  </a:cubicBezTo>
                  <a:lnTo>
                    <a:pt x="0" y="86018"/>
                  </a:lnTo>
                  <a:cubicBezTo>
                    <a:pt x="0" y="84451"/>
                    <a:pt x="1175" y="83276"/>
                    <a:pt x="2742" y="83276"/>
                  </a:cubicBezTo>
                  <a:lnTo>
                    <a:pt x="133779" y="83276"/>
                  </a:lnTo>
                  <a:cubicBezTo>
                    <a:pt x="133779" y="83276"/>
                    <a:pt x="171974" y="1598"/>
                    <a:pt x="171974" y="1598"/>
                  </a:cubicBezTo>
                  <a:cubicBezTo>
                    <a:pt x="172561" y="227"/>
                    <a:pt x="174324" y="-361"/>
                    <a:pt x="175695" y="227"/>
                  </a:cubicBezTo>
                  <a:cubicBezTo>
                    <a:pt x="177066" y="814"/>
                    <a:pt x="177654" y="2577"/>
                    <a:pt x="177066" y="3948"/>
                  </a:cubicBezTo>
                  <a:lnTo>
                    <a:pt x="138480" y="86605"/>
                  </a:lnTo>
                  <a:lnTo>
                    <a:pt x="138480" y="347700"/>
                  </a:lnTo>
                  <a:cubicBezTo>
                    <a:pt x="138480" y="349267"/>
                    <a:pt x="137305" y="350442"/>
                    <a:pt x="135738" y="350442"/>
                  </a:cubicBezTo>
                  <a:close/>
                  <a:moveTo>
                    <a:pt x="5484" y="344762"/>
                  </a:moveTo>
                  <a:lnTo>
                    <a:pt x="132604" y="344762"/>
                  </a:lnTo>
                  <a:lnTo>
                    <a:pt x="132604" y="88760"/>
                  </a:lnTo>
                  <a:lnTo>
                    <a:pt x="5484" y="88760"/>
                  </a:lnTo>
                  <a:cubicBezTo>
                    <a:pt x="5484" y="88760"/>
                    <a:pt x="5484" y="344762"/>
                    <a:pt x="5484" y="34476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8" name="Freeform: Shape 677">
              <a:extLst>
                <a:ext uri="{FF2B5EF4-FFF2-40B4-BE49-F238E27FC236}">
                  <a16:creationId xmlns:a16="http://schemas.microsoft.com/office/drawing/2014/main" id="{AF36C691-D717-ACA7-632A-EEDD0E8073A4}"/>
                </a:ext>
              </a:extLst>
            </p:cNvPr>
            <p:cNvSpPr/>
            <p:nvPr/>
          </p:nvSpPr>
          <p:spPr>
            <a:xfrm>
              <a:off x="5364009" y="4448351"/>
              <a:ext cx="170800" cy="350804"/>
            </a:xfrm>
            <a:custGeom>
              <a:avLst/>
              <a:gdLst>
                <a:gd name="connsiteX0" fmla="*/ 135542 w 170800"/>
                <a:gd name="connsiteY0" fmla="*/ 350413 h 350804"/>
                <a:gd name="connsiteX1" fmla="*/ 2742 w 170800"/>
                <a:gd name="connsiteY1" fmla="*/ 350413 h 350804"/>
                <a:gd name="connsiteX2" fmla="*/ 0 w 170800"/>
                <a:gd name="connsiteY2" fmla="*/ 347670 h 350804"/>
                <a:gd name="connsiteX3" fmla="*/ 0 w 170800"/>
                <a:gd name="connsiteY3" fmla="*/ 85988 h 350804"/>
                <a:gd name="connsiteX4" fmla="*/ 784 w 170800"/>
                <a:gd name="connsiteY4" fmla="*/ 84030 h 350804"/>
                <a:gd name="connsiteX5" fmla="*/ 2742 w 170800"/>
                <a:gd name="connsiteY5" fmla="*/ 83246 h 350804"/>
                <a:gd name="connsiteX6" fmla="*/ 133583 w 170800"/>
                <a:gd name="connsiteY6" fmla="*/ 83246 h 350804"/>
                <a:gd name="connsiteX7" fmla="*/ 165314 w 170800"/>
                <a:gd name="connsiteY7" fmla="*/ 1764 h 350804"/>
                <a:gd name="connsiteX8" fmla="*/ 169036 w 170800"/>
                <a:gd name="connsiteY8" fmla="*/ 197 h 350804"/>
                <a:gd name="connsiteX9" fmla="*/ 170603 w 170800"/>
                <a:gd name="connsiteY9" fmla="*/ 3919 h 350804"/>
                <a:gd name="connsiteX10" fmla="*/ 138480 w 170800"/>
                <a:gd name="connsiteY10" fmla="*/ 86772 h 350804"/>
                <a:gd name="connsiteX11" fmla="*/ 138480 w 170800"/>
                <a:gd name="connsiteY11" fmla="*/ 348062 h 350804"/>
                <a:gd name="connsiteX12" fmla="*/ 135738 w 170800"/>
                <a:gd name="connsiteY12" fmla="*/ 350804 h 350804"/>
                <a:gd name="connsiteX13" fmla="*/ 5680 w 170800"/>
                <a:gd name="connsiteY13" fmla="*/ 344732 h 350804"/>
                <a:gd name="connsiteX14" fmla="*/ 132800 w 170800"/>
                <a:gd name="connsiteY14" fmla="*/ 344732 h 350804"/>
                <a:gd name="connsiteX15" fmla="*/ 132800 w 170800"/>
                <a:gd name="connsiteY15" fmla="*/ 88731 h 350804"/>
                <a:gd name="connsiteX16" fmla="*/ 5680 w 170800"/>
                <a:gd name="connsiteY16" fmla="*/ 88731 h 350804"/>
                <a:gd name="connsiteX17" fmla="*/ 5680 w 170800"/>
                <a:gd name="connsiteY17" fmla="*/ 344732 h 350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70800" h="350804">
                  <a:moveTo>
                    <a:pt x="135542" y="350413"/>
                  </a:moveTo>
                  <a:lnTo>
                    <a:pt x="2742" y="350413"/>
                  </a:lnTo>
                  <a:cubicBezTo>
                    <a:pt x="1175" y="350413"/>
                    <a:pt x="0" y="349237"/>
                    <a:pt x="0" y="347670"/>
                  </a:cubicBezTo>
                  <a:lnTo>
                    <a:pt x="0" y="85988"/>
                  </a:lnTo>
                  <a:cubicBezTo>
                    <a:pt x="0" y="85988"/>
                    <a:pt x="392" y="84617"/>
                    <a:pt x="784" y="84030"/>
                  </a:cubicBezTo>
                  <a:cubicBezTo>
                    <a:pt x="1175" y="83442"/>
                    <a:pt x="1959" y="83246"/>
                    <a:pt x="2742" y="83246"/>
                  </a:cubicBezTo>
                  <a:lnTo>
                    <a:pt x="133583" y="83246"/>
                  </a:lnTo>
                  <a:cubicBezTo>
                    <a:pt x="133583" y="83246"/>
                    <a:pt x="165314" y="1764"/>
                    <a:pt x="165314" y="1764"/>
                  </a:cubicBezTo>
                  <a:cubicBezTo>
                    <a:pt x="165902" y="393"/>
                    <a:pt x="167469" y="-390"/>
                    <a:pt x="169036" y="197"/>
                  </a:cubicBezTo>
                  <a:cubicBezTo>
                    <a:pt x="170407" y="785"/>
                    <a:pt x="171190" y="2352"/>
                    <a:pt x="170603" y="3919"/>
                  </a:cubicBezTo>
                  <a:lnTo>
                    <a:pt x="138480" y="86772"/>
                  </a:lnTo>
                  <a:lnTo>
                    <a:pt x="138480" y="348062"/>
                  </a:lnTo>
                  <a:cubicBezTo>
                    <a:pt x="138480" y="349629"/>
                    <a:pt x="137305" y="350804"/>
                    <a:pt x="135738" y="350804"/>
                  </a:cubicBezTo>
                  <a:close/>
                  <a:moveTo>
                    <a:pt x="5680" y="344732"/>
                  </a:moveTo>
                  <a:lnTo>
                    <a:pt x="132800" y="344732"/>
                  </a:lnTo>
                  <a:lnTo>
                    <a:pt x="132800" y="88731"/>
                  </a:lnTo>
                  <a:lnTo>
                    <a:pt x="5680" y="88731"/>
                  </a:lnTo>
                  <a:cubicBezTo>
                    <a:pt x="5680" y="88731"/>
                    <a:pt x="5680" y="344732"/>
                    <a:pt x="5680" y="34473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9" name="Freeform: Shape 678">
              <a:extLst>
                <a:ext uri="{FF2B5EF4-FFF2-40B4-BE49-F238E27FC236}">
                  <a16:creationId xmlns:a16="http://schemas.microsoft.com/office/drawing/2014/main" id="{2A8F143E-9678-0A9E-3E5B-975B0EA9BCFD}"/>
                </a:ext>
              </a:extLst>
            </p:cNvPr>
            <p:cNvSpPr/>
            <p:nvPr/>
          </p:nvSpPr>
          <p:spPr>
            <a:xfrm>
              <a:off x="8394115" y="5014612"/>
              <a:ext cx="134562" cy="194890"/>
            </a:xfrm>
            <a:custGeom>
              <a:avLst/>
              <a:gdLst>
                <a:gd name="connsiteX0" fmla="*/ 131820 w 134562"/>
                <a:gd name="connsiteY0" fmla="*/ 194890 h 194890"/>
                <a:gd name="connsiteX1" fmla="*/ 2742 w 134562"/>
                <a:gd name="connsiteY1" fmla="*/ 194890 h 194890"/>
                <a:gd name="connsiteX2" fmla="*/ 0 w 134562"/>
                <a:gd name="connsiteY2" fmla="*/ 192148 h 194890"/>
                <a:gd name="connsiteX3" fmla="*/ 0 w 134562"/>
                <a:gd name="connsiteY3" fmla="*/ 2742 h 194890"/>
                <a:gd name="connsiteX4" fmla="*/ 2742 w 134562"/>
                <a:gd name="connsiteY4" fmla="*/ 0 h 194890"/>
                <a:gd name="connsiteX5" fmla="*/ 131820 w 134562"/>
                <a:gd name="connsiteY5" fmla="*/ 0 h 194890"/>
                <a:gd name="connsiteX6" fmla="*/ 134562 w 134562"/>
                <a:gd name="connsiteY6" fmla="*/ 2742 h 194890"/>
                <a:gd name="connsiteX7" fmla="*/ 134562 w 134562"/>
                <a:gd name="connsiteY7" fmla="*/ 192148 h 194890"/>
                <a:gd name="connsiteX8" fmla="*/ 131820 w 134562"/>
                <a:gd name="connsiteY8" fmla="*/ 194890 h 194890"/>
                <a:gd name="connsiteX9" fmla="*/ 5680 w 134562"/>
                <a:gd name="connsiteY9" fmla="*/ 189406 h 194890"/>
                <a:gd name="connsiteX10" fmla="*/ 129078 w 134562"/>
                <a:gd name="connsiteY10" fmla="*/ 189406 h 194890"/>
                <a:gd name="connsiteX11" fmla="*/ 129078 w 134562"/>
                <a:gd name="connsiteY11" fmla="*/ 5680 h 194890"/>
                <a:gd name="connsiteX12" fmla="*/ 5680 w 134562"/>
                <a:gd name="connsiteY12" fmla="*/ 5680 h 194890"/>
                <a:gd name="connsiteX13" fmla="*/ 5680 w 134562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4562" h="194890">
                  <a:moveTo>
                    <a:pt x="131820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1820" y="0"/>
                  </a:lnTo>
                  <a:cubicBezTo>
                    <a:pt x="133387" y="0"/>
                    <a:pt x="134562" y="1175"/>
                    <a:pt x="134562" y="2742"/>
                  </a:cubicBezTo>
                  <a:lnTo>
                    <a:pt x="134562" y="192148"/>
                  </a:lnTo>
                  <a:cubicBezTo>
                    <a:pt x="134562" y="193715"/>
                    <a:pt x="133387" y="194890"/>
                    <a:pt x="131820" y="194890"/>
                  </a:cubicBezTo>
                  <a:close/>
                  <a:moveTo>
                    <a:pt x="5680" y="189406"/>
                  </a:moveTo>
                  <a:lnTo>
                    <a:pt x="129078" y="189406"/>
                  </a:lnTo>
                  <a:lnTo>
                    <a:pt x="129078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0" name="Freeform: Shape 679">
              <a:extLst>
                <a:ext uri="{FF2B5EF4-FFF2-40B4-BE49-F238E27FC236}">
                  <a16:creationId xmlns:a16="http://schemas.microsoft.com/office/drawing/2014/main" id="{E5E91D2A-1047-3C5C-AB82-7ACEE709AFB1}"/>
                </a:ext>
              </a:extLst>
            </p:cNvPr>
            <p:cNvSpPr/>
            <p:nvPr/>
          </p:nvSpPr>
          <p:spPr>
            <a:xfrm>
              <a:off x="8220770" y="5014612"/>
              <a:ext cx="128686" cy="194890"/>
            </a:xfrm>
            <a:custGeom>
              <a:avLst/>
              <a:gdLst>
                <a:gd name="connsiteX0" fmla="*/ 125944 w 128686"/>
                <a:gd name="connsiteY0" fmla="*/ 194890 h 194890"/>
                <a:gd name="connsiteX1" fmla="*/ 2742 w 128686"/>
                <a:gd name="connsiteY1" fmla="*/ 194890 h 194890"/>
                <a:gd name="connsiteX2" fmla="*/ 0 w 128686"/>
                <a:gd name="connsiteY2" fmla="*/ 192148 h 194890"/>
                <a:gd name="connsiteX3" fmla="*/ 0 w 128686"/>
                <a:gd name="connsiteY3" fmla="*/ 2742 h 194890"/>
                <a:gd name="connsiteX4" fmla="*/ 2742 w 128686"/>
                <a:gd name="connsiteY4" fmla="*/ 0 h 194890"/>
                <a:gd name="connsiteX5" fmla="*/ 125944 w 128686"/>
                <a:gd name="connsiteY5" fmla="*/ 0 h 194890"/>
                <a:gd name="connsiteX6" fmla="*/ 128687 w 128686"/>
                <a:gd name="connsiteY6" fmla="*/ 2742 h 194890"/>
                <a:gd name="connsiteX7" fmla="*/ 128687 w 128686"/>
                <a:gd name="connsiteY7" fmla="*/ 192148 h 194890"/>
                <a:gd name="connsiteX8" fmla="*/ 125944 w 128686"/>
                <a:gd name="connsiteY8" fmla="*/ 194890 h 194890"/>
                <a:gd name="connsiteX9" fmla="*/ 5484 w 128686"/>
                <a:gd name="connsiteY9" fmla="*/ 189406 h 194890"/>
                <a:gd name="connsiteX10" fmla="*/ 123006 w 128686"/>
                <a:gd name="connsiteY10" fmla="*/ 189406 h 194890"/>
                <a:gd name="connsiteX11" fmla="*/ 123006 w 128686"/>
                <a:gd name="connsiteY11" fmla="*/ 5680 h 194890"/>
                <a:gd name="connsiteX12" fmla="*/ 5484 w 128686"/>
                <a:gd name="connsiteY12" fmla="*/ 5680 h 194890"/>
                <a:gd name="connsiteX13" fmla="*/ 5484 w 128686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8686" h="194890">
                  <a:moveTo>
                    <a:pt x="125944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5944" y="0"/>
                  </a:lnTo>
                  <a:cubicBezTo>
                    <a:pt x="127511" y="0"/>
                    <a:pt x="128687" y="1175"/>
                    <a:pt x="128687" y="2742"/>
                  </a:cubicBezTo>
                  <a:lnTo>
                    <a:pt x="128687" y="192148"/>
                  </a:lnTo>
                  <a:cubicBezTo>
                    <a:pt x="128687" y="193715"/>
                    <a:pt x="127511" y="194890"/>
                    <a:pt x="125944" y="194890"/>
                  </a:cubicBezTo>
                  <a:close/>
                  <a:moveTo>
                    <a:pt x="5484" y="189406"/>
                  </a:moveTo>
                  <a:lnTo>
                    <a:pt x="123006" y="189406"/>
                  </a:lnTo>
                  <a:lnTo>
                    <a:pt x="123006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1" name="Freeform: Shape 680">
              <a:extLst>
                <a:ext uri="{FF2B5EF4-FFF2-40B4-BE49-F238E27FC236}">
                  <a16:creationId xmlns:a16="http://schemas.microsoft.com/office/drawing/2014/main" id="{317F2283-1D6E-520F-71F0-AE11F30C9A0F}"/>
                </a:ext>
              </a:extLst>
            </p:cNvPr>
            <p:cNvSpPr/>
            <p:nvPr/>
          </p:nvSpPr>
          <p:spPr>
            <a:xfrm>
              <a:off x="8056631" y="5014612"/>
              <a:ext cx="105181" cy="194890"/>
            </a:xfrm>
            <a:custGeom>
              <a:avLst/>
              <a:gdLst>
                <a:gd name="connsiteX0" fmla="*/ 102440 w 105181"/>
                <a:gd name="connsiteY0" fmla="*/ 194890 h 194890"/>
                <a:gd name="connsiteX1" fmla="*/ 2742 w 105181"/>
                <a:gd name="connsiteY1" fmla="*/ 194890 h 194890"/>
                <a:gd name="connsiteX2" fmla="*/ 0 w 105181"/>
                <a:gd name="connsiteY2" fmla="*/ 192148 h 194890"/>
                <a:gd name="connsiteX3" fmla="*/ 0 w 105181"/>
                <a:gd name="connsiteY3" fmla="*/ 2742 h 194890"/>
                <a:gd name="connsiteX4" fmla="*/ 2742 w 105181"/>
                <a:gd name="connsiteY4" fmla="*/ 0 h 194890"/>
                <a:gd name="connsiteX5" fmla="*/ 102440 w 105181"/>
                <a:gd name="connsiteY5" fmla="*/ 0 h 194890"/>
                <a:gd name="connsiteX6" fmla="*/ 105182 w 105181"/>
                <a:gd name="connsiteY6" fmla="*/ 2742 h 194890"/>
                <a:gd name="connsiteX7" fmla="*/ 105182 w 105181"/>
                <a:gd name="connsiteY7" fmla="*/ 192148 h 194890"/>
                <a:gd name="connsiteX8" fmla="*/ 102440 w 105181"/>
                <a:gd name="connsiteY8" fmla="*/ 194890 h 194890"/>
                <a:gd name="connsiteX9" fmla="*/ 5484 w 105181"/>
                <a:gd name="connsiteY9" fmla="*/ 189406 h 194890"/>
                <a:gd name="connsiteX10" fmla="*/ 99502 w 105181"/>
                <a:gd name="connsiteY10" fmla="*/ 189406 h 194890"/>
                <a:gd name="connsiteX11" fmla="*/ 99502 w 105181"/>
                <a:gd name="connsiteY11" fmla="*/ 5680 h 194890"/>
                <a:gd name="connsiteX12" fmla="*/ 5484 w 105181"/>
                <a:gd name="connsiteY12" fmla="*/ 5680 h 194890"/>
                <a:gd name="connsiteX13" fmla="*/ 5484 w 105181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5181" h="194890">
                  <a:moveTo>
                    <a:pt x="102440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02440" y="0"/>
                  </a:lnTo>
                  <a:cubicBezTo>
                    <a:pt x="104007" y="0"/>
                    <a:pt x="105182" y="1175"/>
                    <a:pt x="105182" y="2742"/>
                  </a:cubicBezTo>
                  <a:lnTo>
                    <a:pt x="105182" y="192148"/>
                  </a:lnTo>
                  <a:cubicBezTo>
                    <a:pt x="105182" y="193715"/>
                    <a:pt x="104007" y="194890"/>
                    <a:pt x="102440" y="194890"/>
                  </a:cubicBezTo>
                  <a:close/>
                  <a:moveTo>
                    <a:pt x="5484" y="189406"/>
                  </a:moveTo>
                  <a:lnTo>
                    <a:pt x="99502" y="189406"/>
                  </a:lnTo>
                  <a:lnTo>
                    <a:pt x="99502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2" name="Freeform: Shape 681">
              <a:extLst>
                <a:ext uri="{FF2B5EF4-FFF2-40B4-BE49-F238E27FC236}">
                  <a16:creationId xmlns:a16="http://schemas.microsoft.com/office/drawing/2014/main" id="{C932EC8E-47E0-0CC6-7D93-EA84C9235142}"/>
                </a:ext>
              </a:extLst>
            </p:cNvPr>
            <p:cNvSpPr/>
            <p:nvPr/>
          </p:nvSpPr>
          <p:spPr>
            <a:xfrm>
              <a:off x="8394115" y="5226151"/>
              <a:ext cx="134562" cy="47596"/>
            </a:xfrm>
            <a:custGeom>
              <a:avLst/>
              <a:gdLst>
                <a:gd name="connsiteX0" fmla="*/ 131820 w 134562"/>
                <a:gd name="connsiteY0" fmla="*/ 47596 h 47596"/>
                <a:gd name="connsiteX1" fmla="*/ 2742 w 134562"/>
                <a:gd name="connsiteY1" fmla="*/ 47596 h 47596"/>
                <a:gd name="connsiteX2" fmla="*/ 0 w 134562"/>
                <a:gd name="connsiteY2" fmla="*/ 44854 h 47596"/>
                <a:gd name="connsiteX3" fmla="*/ 0 w 134562"/>
                <a:gd name="connsiteY3" fmla="*/ 2742 h 47596"/>
                <a:gd name="connsiteX4" fmla="*/ 2742 w 134562"/>
                <a:gd name="connsiteY4" fmla="*/ 0 h 47596"/>
                <a:gd name="connsiteX5" fmla="*/ 131820 w 134562"/>
                <a:gd name="connsiteY5" fmla="*/ 0 h 47596"/>
                <a:gd name="connsiteX6" fmla="*/ 134562 w 134562"/>
                <a:gd name="connsiteY6" fmla="*/ 2742 h 47596"/>
                <a:gd name="connsiteX7" fmla="*/ 134562 w 134562"/>
                <a:gd name="connsiteY7" fmla="*/ 44854 h 47596"/>
                <a:gd name="connsiteX8" fmla="*/ 131820 w 134562"/>
                <a:gd name="connsiteY8" fmla="*/ 47596 h 47596"/>
                <a:gd name="connsiteX9" fmla="*/ 5680 w 134562"/>
                <a:gd name="connsiteY9" fmla="*/ 41916 h 47596"/>
                <a:gd name="connsiteX10" fmla="*/ 129078 w 134562"/>
                <a:gd name="connsiteY10" fmla="*/ 41916 h 47596"/>
                <a:gd name="connsiteX11" fmla="*/ 129078 w 134562"/>
                <a:gd name="connsiteY11" fmla="*/ 5484 h 47596"/>
                <a:gd name="connsiteX12" fmla="*/ 5680 w 134562"/>
                <a:gd name="connsiteY12" fmla="*/ 5484 h 47596"/>
                <a:gd name="connsiteX13" fmla="*/ 5680 w 134562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4562" h="47596">
                  <a:moveTo>
                    <a:pt x="131820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1820" y="0"/>
                  </a:lnTo>
                  <a:cubicBezTo>
                    <a:pt x="133387" y="0"/>
                    <a:pt x="134562" y="1175"/>
                    <a:pt x="134562" y="2742"/>
                  </a:cubicBezTo>
                  <a:lnTo>
                    <a:pt x="134562" y="44854"/>
                  </a:lnTo>
                  <a:cubicBezTo>
                    <a:pt x="134562" y="46421"/>
                    <a:pt x="133387" y="47596"/>
                    <a:pt x="131820" y="47596"/>
                  </a:cubicBezTo>
                  <a:close/>
                  <a:moveTo>
                    <a:pt x="5680" y="41916"/>
                  </a:moveTo>
                  <a:lnTo>
                    <a:pt x="129078" y="41916"/>
                  </a:lnTo>
                  <a:lnTo>
                    <a:pt x="129078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3" name="Freeform: Shape 682">
              <a:extLst>
                <a:ext uri="{FF2B5EF4-FFF2-40B4-BE49-F238E27FC236}">
                  <a16:creationId xmlns:a16="http://schemas.microsoft.com/office/drawing/2014/main" id="{36F034AF-7456-6054-C6A7-D09E1F722F36}"/>
                </a:ext>
              </a:extLst>
            </p:cNvPr>
            <p:cNvSpPr/>
            <p:nvPr/>
          </p:nvSpPr>
          <p:spPr>
            <a:xfrm>
              <a:off x="8220770" y="5226151"/>
              <a:ext cx="128686" cy="47596"/>
            </a:xfrm>
            <a:custGeom>
              <a:avLst/>
              <a:gdLst>
                <a:gd name="connsiteX0" fmla="*/ 125944 w 128686"/>
                <a:gd name="connsiteY0" fmla="*/ 47596 h 47596"/>
                <a:gd name="connsiteX1" fmla="*/ 2742 w 128686"/>
                <a:gd name="connsiteY1" fmla="*/ 47596 h 47596"/>
                <a:gd name="connsiteX2" fmla="*/ 0 w 128686"/>
                <a:gd name="connsiteY2" fmla="*/ 44854 h 47596"/>
                <a:gd name="connsiteX3" fmla="*/ 0 w 128686"/>
                <a:gd name="connsiteY3" fmla="*/ 2742 h 47596"/>
                <a:gd name="connsiteX4" fmla="*/ 2742 w 128686"/>
                <a:gd name="connsiteY4" fmla="*/ 0 h 47596"/>
                <a:gd name="connsiteX5" fmla="*/ 125944 w 128686"/>
                <a:gd name="connsiteY5" fmla="*/ 0 h 47596"/>
                <a:gd name="connsiteX6" fmla="*/ 128687 w 128686"/>
                <a:gd name="connsiteY6" fmla="*/ 2742 h 47596"/>
                <a:gd name="connsiteX7" fmla="*/ 128687 w 128686"/>
                <a:gd name="connsiteY7" fmla="*/ 44854 h 47596"/>
                <a:gd name="connsiteX8" fmla="*/ 125944 w 128686"/>
                <a:gd name="connsiteY8" fmla="*/ 47596 h 47596"/>
                <a:gd name="connsiteX9" fmla="*/ 5484 w 128686"/>
                <a:gd name="connsiteY9" fmla="*/ 41916 h 47596"/>
                <a:gd name="connsiteX10" fmla="*/ 123006 w 128686"/>
                <a:gd name="connsiteY10" fmla="*/ 41916 h 47596"/>
                <a:gd name="connsiteX11" fmla="*/ 123006 w 128686"/>
                <a:gd name="connsiteY11" fmla="*/ 5484 h 47596"/>
                <a:gd name="connsiteX12" fmla="*/ 5484 w 128686"/>
                <a:gd name="connsiteY12" fmla="*/ 5484 h 47596"/>
                <a:gd name="connsiteX13" fmla="*/ 5484 w 128686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8686" h="47596">
                  <a:moveTo>
                    <a:pt x="125944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5944" y="0"/>
                  </a:lnTo>
                  <a:cubicBezTo>
                    <a:pt x="127511" y="0"/>
                    <a:pt x="128687" y="1175"/>
                    <a:pt x="128687" y="2742"/>
                  </a:cubicBezTo>
                  <a:lnTo>
                    <a:pt x="128687" y="44854"/>
                  </a:lnTo>
                  <a:cubicBezTo>
                    <a:pt x="128687" y="46421"/>
                    <a:pt x="127511" y="47596"/>
                    <a:pt x="125944" y="47596"/>
                  </a:cubicBezTo>
                  <a:close/>
                  <a:moveTo>
                    <a:pt x="5484" y="41916"/>
                  </a:moveTo>
                  <a:lnTo>
                    <a:pt x="123006" y="41916"/>
                  </a:lnTo>
                  <a:lnTo>
                    <a:pt x="123006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4" name="Freeform: Shape 683">
              <a:extLst>
                <a:ext uri="{FF2B5EF4-FFF2-40B4-BE49-F238E27FC236}">
                  <a16:creationId xmlns:a16="http://schemas.microsoft.com/office/drawing/2014/main" id="{DDE8DB55-A3D2-80D9-7AB2-898EE66E1BFE}"/>
                </a:ext>
              </a:extLst>
            </p:cNvPr>
            <p:cNvSpPr/>
            <p:nvPr/>
          </p:nvSpPr>
          <p:spPr>
            <a:xfrm>
              <a:off x="8056631" y="5226151"/>
              <a:ext cx="105181" cy="47596"/>
            </a:xfrm>
            <a:custGeom>
              <a:avLst/>
              <a:gdLst>
                <a:gd name="connsiteX0" fmla="*/ 102440 w 105181"/>
                <a:gd name="connsiteY0" fmla="*/ 47596 h 47596"/>
                <a:gd name="connsiteX1" fmla="*/ 2742 w 105181"/>
                <a:gd name="connsiteY1" fmla="*/ 47596 h 47596"/>
                <a:gd name="connsiteX2" fmla="*/ 0 w 105181"/>
                <a:gd name="connsiteY2" fmla="*/ 44854 h 47596"/>
                <a:gd name="connsiteX3" fmla="*/ 0 w 105181"/>
                <a:gd name="connsiteY3" fmla="*/ 2742 h 47596"/>
                <a:gd name="connsiteX4" fmla="*/ 2742 w 105181"/>
                <a:gd name="connsiteY4" fmla="*/ 0 h 47596"/>
                <a:gd name="connsiteX5" fmla="*/ 102440 w 105181"/>
                <a:gd name="connsiteY5" fmla="*/ 0 h 47596"/>
                <a:gd name="connsiteX6" fmla="*/ 105182 w 105181"/>
                <a:gd name="connsiteY6" fmla="*/ 2742 h 47596"/>
                <a:gd name="connsiteX7" fmla="*/ 105182 w 105181"/>
                <a:gd name="connsiteY7" fmla="*/ 44854 h 47596"/>
                <a:gd name="connsiteX8" fmla="*/ 102440 w 105181"/>
                <a:gd name="connsiteY8" fmla="*/ 47596 h 47596"/>
                <a:gd name="connsiteX9" fmla="*/ 5484 w 105181"/>
                <a:gd name="connsiteY9" fmla="*/ 41916 h 47596"/>
                <a:gd name="connsiteX10" fmla="*/ 99502 w 105181"/>
                <a:gd name="connsiteY10" fmla="*/ 41916 h 47596"/>
                <a:gd name="connsiteX11" fmla="*/ 99502 w 105181"/>
                <a:gd name="connsiteY11" fmla="*/ 5484 h 47596"/>
                <a:gd name="connsiteX12" fmla="*/ 5484 w 105181"/>
                <a:gd name="connsiteY12" fmla="*/ 5484 h 47596"/>
                <a:gd name="connsiteX13" fmla="*/ 5484 w 105181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5181" h="47596">
                  <a:moveTo>
                    <a:pt x="102440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02440" y="0"/>
                  </a:lnTo>
                  <a:cubicBezTo>
                    <a:pt x="104007" y="0"/>
                    <a:pt x="105182" y="1175"/>
                    <a:pt x="105182" y="2742"/>
                  </a:cubicBezTo>
                  <a:lnTo>
                    <a:pt x="105182" y="44854"/>
                  </a:lnTo>
                  <a:cubicBezTo>
                    <a:pt x="105182" y="46421"/>
                    <a:pt x="104007" y="47596"/>
                    <a:pt x="102440" y="47596"/>
                  </a:cubicBezTo>
                  <a:close/>
                  <a:moveTo>
                    <a:pt x="5484" y="41916"/>
                  </a:moveTo>
                  <a:lnTo>
                    <a:pt x="99502" y="41916"/>
                  </a:lnTo>
                  <a:lnTo>
                    <a:pt x="99502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5" name="Freeform: Shape 684">
              <a:extLst>
                <a:ext uri="{FF2B5EF4-FFF2-40B4-BE49-F238E27FC236}">
                  <a16:creationId xmlns:a16="http://schemas.microsoft.com/office/drawing/2014/main" id="{CBDED7B3-C8FF-BC4D-B8E3-5F8E9C58A64F}"/>
                </a:ext>
              </a:extLst>
            </p:cNvPr>
            <p:cNvSpPr/>
            <p:nvPr/>
          </p:nvSpPr>
          <p:spPr>
            <a:xfrm>
              <a:off x="7814928" y="5014612"/>
              <a:ext cx="114387" cy="194890"/>
            </a:xfrm>
            <a:custGeom>
              <a:avLst/>
              <a:gdLst>
                <a:gd name="connsiteX0" fmla="*/ 111646 w 114387"/>
                <a:gd name="connsiteY0" fmla="*/ 194890 h 194890"/>
                <a:gd name="connsiteX1" fmla="*/ 2742 w 114387"/>
                <a:gd name="connsiteY1" fmla="*/ 194890 h 194890"/>
                <a:gd name="connsiteX2" fmla="*/ 0 w 114387"/>
                <a:gd name="connsiteY2" fmla="*/ 192148 h 194890"/>
                <a:gd name="connsiteX3" fmla="*/ 0 w 114387"/>
                <a:gd name="connsiteY3" fmla="*/ 2742 h 194890"/>
                <a:gd name="connsiteX4" fmla="*/ 2742 w 114387"/>
                <a:gd name="connsiteY4" fmla="*/ 0 h 194890"/>
                <a:gd name="connsiteX5" fmla="*/ 111646 w 114387"/>
                <a:gd name="connsiteY5" fmla="*/ 0 h 194890"/>
                <a:gd name="connsiteX6" fmla="*/ 114388 w 114387"/>
                <a:gd name="connsiteY6" fmla="*/ 2742 h 194890"/>
                <a:gd name="connsiteX7" fmla="*/ 114388 w 114387"/>
                <a:gd name="connsiteY7" fmla="*/ 192148 h 194890"/>
                <a:gd name="connsiteX8" fmla="*/ 111646 w 114387"/>
                <a:gd name="connsiteY8" fmla="*/ 194890 h 194890"/>
                <a:gd name="connsiteX9" fmla="*/ 5680 w 114387"/>
                <a:gd name="connsiteY9" fmla="*/ 189406 h 194890"/>
                <a:gd name="connsiteX10" fmla="*/ 108904 w 114387"/>
                <a:gd name="connsiteY10" fmla="*/ 189406 h 194890"/>
                <a:gd name="connsiteX11" fmla="*/ 108904 w 114387"/>
                <a:gd name="connsiteY11" fmla="*/ 5680 h 194890"/>
                <a:gd name="connsiteX12" fmla="*/ 5680 w 114387"/>
                <a:gd name="connsiteY12" fmla="*/ 5680 h 194890"/>
                <a:gd name="connsiteX13" fmla="*/ 5680 w 114387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4387" h="194890">
                  <a:moveTo>
                    <a:pt x="111646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11646" y="0"/>
                  </a:lnTo>
                  <a:cubicBezTo>
                    <a:pt x="113213" y="0"/>
                    <a:pt x="114388" y="1175"/>
                    <a:pt x="114388" y="2742"/>
                  </a:cubicBezTo>
                  <a:lnTo>
                    <a:pt x="114388" y="192148"/>
                  </a:lnTo>
                  <a:cubicBezTo>
                    <a:pt x="114388" y="193715"/>
                    <a:pt x="113213" y="194890"/>
                    <a:pt x="111646" y="194890"/>
                  </a:cubicBezTo>
                  <a:close/>
                  <a:moveTo>
                    <a:pt x="5680" y="189406"/>
                  </a:moveTo>
                  <a:lnTo>
                    <a:pt x="108904" y="189406"/>
                  </a:lnTo>
                  <a:lnTo>
                    <a:pt x="108904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6" name="Freeform: Shape 685">
              <a:extLst>
                <a:ext uri="{FF2B5EF4-FFF2-40B4-BE49-F238E27FC236}">
                  <a16:creationId xmlns:a16="http://schemas.microsoft.com/office/drawing/2014/main" id="{4CE9C7CC-7402-84A3-B28D-71062793C515}"/>
                </a:ext>
              </a:extLst>
            </p:cNvPr>
            <p:cNvSpPr/>
            <p:nvPr/>
          </p:nvSpPr>
          <p:spPr>
            <a:xfrm>
              <a:off x="7631986" y="5014612"/>
              <a:ext cx="141809" cy="194890"/>
            </a:xfrm>
            <a:custGeom>
              <a:avLst/>
              <a:gdLst>
                <a:gd name="connsiteX0" fmla="*/ 139068 w 141809"/>
                <a:gd name="connsiteY0" fmla="*/ 194890 h 194890"/>
                <a:gd name="connsiteX1" fmla="*/ 2742 w 141809"/>
                <a:gd name="connsiteY1" fmla="*/ 194890 h 194890"/>
                <a:gd name="connsiteX2" fmla="*/ 0 w 141809"/>
                <a:gd name="connsiteY2" fmla="*/ 192148 h 194890"/>
                <a:gd name="connsiteX3" fmla="*/ 0 w 141809"/>
                <a:gd name="connsiteY3" fmla="*/ 2742 h 194890"/>
                <a:gd name="connsiteX4" fmla="*/ 2742 w 141809"/>
                <a:gd name="connsiteY4" fmla="*/ 0 h 194890"/>
                <a:gd name="connsiteX5" fmla="*/ 139068 w 141809"/>
                <a:gd name="connsiteY5" fmla="*/ 0 h 194890"/>
                <a:gd name="connsiteX6" fmla="*/ 141810 w 141809"/>
                <a:gd name="connsiteY6" fmla="*/ 2742 h 194890"/>
                <a:gd name="connsiteX7" fmla="*/ 141810 w 141809"/>
                <a:gd name="connsiteY7" fmla="*/ 192148 h 194890"/>
                <a:gd name="connsiteX8" fmla="*/ 139068 w 141809"/>
                <a:gd name="connsiteY8" fmla="*/ 194890 h 194890"/>
                <a:gd name="connsiteX9" fmla="*/ 5484 w 141809"/>
                <a:gd name="connsiteY9" fmla="*/ 189406 h 194890"/>
                <a:gd name="connsiteX10" fmla="*/ 136130 w 141809"/>
                <a:gd name="connsiteY10" fmla="*/ 189406 h 194890"/>
                <a:gd name="connsiteX11" fmla="*/ 136130 w 141809"/>
                <a:gd name="connsiteY11" fmla="*/ 5680 h 194890"/>
                <a:gd name="connsiteX12" fmla="*/ 5484 w 141809"/>
                <a:gd name="connsiteY12" fmla="*/ 5680 h 194890"/>
                <a:gd name="connsiteX13" fmla="*/ 5484 w 141809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1809" h="194890">
                  <a:moveTo>
                    <a:pt x="139068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9068" y="0"/>
                  </a:lnTo>
                  <a:cubicBezTo>
                    <a:pt x="140634" y="0"/>
                    <a:pt x="141810" y="1175"/>
                    <a:pt x="141810" y="2742"/>
                  </a:cubicBezTo>
                  <a:lnTo>
                    <a:pt x="141810" y="192148"/>
                  </a:lnTo>
                  <a:cubicBezTo>
                    <a:pt x="141810" y="193715"/>
                    <a:pt x="140634" y="194890"/>
                    <a:pt x="139068" y="194890"/>
                  </a:cubicBezTo>
                  <a:close/>
                  <a:moveTo>
                    <a:pt x="5484" y="189406"/>
                  </a:moveTo>
                  <a:lnTo>
                    <a:pt x="136130" y="189406"/>
                  </a:lnTo>
                  <a:lnTo>
                    <a:pt x="136130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7" name="Freeform: Shape 686">
              <a:extLst>
                <a:ext uri="{FF2B5EF4-FFF2-40B4-BE49-F238E27FC236}">
                  <a16:creationId xmlns:a16="http://schemas.microsoft.com/office/drawing/2014/main" id="{4A97A978-44F8-04F9-8F1F-465A5BDCBC7A}"/>
                </a:ext>
              </a:extLst>
            </p:cNvPr>
            <p:cNvSpPr/>
            <p:nvPr/>
          </p:nvSpPr>
          <p:spPr>
            <a:xfrm>
              <a:off x="7457074" y="5014612"/>
              <a:ext cx="133582" cy="194890"/>
            </a:xfrm>
            <a:custGeom>
              <a:avLst/>
              <a:gdLst>
                <a:gd name="connsiteX0" fmla="*/ 130841 w 133582"/>
                <a:gd name="connsiteY0" fmla="*/ 194890 h 194890"/>
                <a:gd name="connsiteX1" fmla="*/ 2742 w 133582"/>
                <a:gd name="connsiteY1" fmla="*/ 194890 h 194890"/>
                <a:gd name="connsiteX2" fmla="*/ 0 w 133582"/>
                <a:gd name="connsiteY2" fmla="*/ 192148 h 194890"/>
                <a:gd name="connsiteX3" fmla="*/ 0 w 133582"/>
                <a:gd name="connsiteY3" fmla="*/ 2742 h 194890"/>
                <a:gd name="connsiteX4" fmla="*/ 2742 w 133582"/>
                <a:gd name="connsiteY4" fmla="*/ 0 h 194890"/>
                <a:gd name="connsiteX5" fmla="*/ 130841 w 133582"/>
                <a:gd name="connsiteY5" fmla="*/ 0 h 194890"/>
                <a:gd name="connsiteX6" fmla="*/ 133583 w 133582"/>
                <a:gd name="connsiteY6" fmla="*/ 2742 h 194890"/>
                <a:gd name="connsiteX7" fmla="*/ 133583 w 133582"/>
                <a:gd name="connsiteY7" fmla="*/ 192148 h 194890"/>
                <a:gd name="connsiteX8" fmla="*/ 130841 w 133582"/>
                <a:gd name="connsiteY8" fmla="*/ 194890 h 194890"/>
                <a:gd name="connsiteX9" fmla="*/ 5680 w 133582"/>
                <a:gd name="connsiteY9" fmla="*/ 189406 h 194890"/>
                <a:gd name="connsiteX10" fmla="*/ 128098 w 133582"/>
                <a:gd name="connsiteY10" fmla="*/ 189406 h 194890"/>
                <a:gd name="connsiteX11" fmla="*/ 128098 w 133582"/>
                <a:gd name="connsiteY11" fmla="*/ 5680 h 194890"/>
                <a:gd name="connsiteX12" fmla="*/ 5680 w 133582"/>
                <a:gd name="connsiteY12" fmla="*/ 5680 h 194890"/>
                <a:gd name="connsiteX13" fmla="*/ 5680 w 133582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3582" h="194890">
                  <a:moveTo>
                    <a:pt x="130841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0841" y="0"/>
                  </a:lnTo>
                  <a:cubicBezTo>
                    <a:pt x="132408" y="0"/>
                    <a:pt x="133583" y="1175"/>
                    <a:pt x="133583" y="2742"/>
                  </a:cubicBezTo>
                  <a:lnTo>
                    <a:pt x="133583" y="192148"/>
                  </a:lnTo>
                  <a:cubicBezTo>
                    <a:pt x="133583" y="193715"/>
                    <a:pt x="132408" y="194890"/>
                    <a:pt x="130841" y="194890"/>
                  </a:cubicBezTo>
                  <a:close/>
                  <a:moveTo>
                    <a:pt x="5680" y="189406"/>
                  </a:moveTo>
                  <a:lnTo>
                    <a:pt x="128098" y="189406"/>
                  </a:lnTo>
                  <a:lnTo>
                    <a:pt x="128098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8" name="Freeform: Shape 687">
              <a:extLst>
                <a:ext uri="{FF2B5EF4-FFF2-40B4-BE49-F238E27FC236}">
                  <a16:creationId xmlns:a16="http://schemas.microsoft.com/office/drawing/2014/main" id="{BF5A056D-7762-855D-ABE7-3056382F0E01}"/>
                </a:ext>
              </a:extLst>
            </p:cNvPr>
            <p:cNvSpPr/>
            <p:nvPr/>
          </p:nvSpPr>
          <p:spPr>
            <a:xfrm>
              <a:off x="7814928" y="5226151"/>
              <a:ext cx="114387" cy="47596"/>
            </a:xfrm>
            <a:custGeom>
              <a:avLst/>
              <a:gdLst>
                <a:gd name="connsiteX0" fmla="*/ 111646 w 114387"/>
                <a:gd name="connsiteY0" fmla="*/ 47596 h 47596"/>
                <a:gd name="connsiteX1" fmla="*/ 2742 w 114387"/>
                <a:gd name="connsiteY1" fmla="*/ 47596 h 47596"/>
                <a:gd name="connsiteX2" fmla="*/ 0 w 114387"/>
                <a:gd name="connsiteY2" fmla="*/ 44854 h 47596"/>
                <a:gd name="connsiteX3" fmla="*/ 0 w 114387"/>
                <a:gd name="connsiteY3" fmla="*/ 2742 h 47596"/>
                <a:gd name="connsiteX4" fmla="*/ 2742 w 114387"/>
                <a:gd name="connsiteY4" fmla="*/ 0 h 47596"/>
                <a:gd name="connsiteX5" fmla="*/ 111646 w 114387"/>
                <a:gd name="connsiteY5" fmla="*/ 0 h 47596"/>
                <a:gd name="connsiteX6" fmla="*/ 114388 w 114387"/>
                <a:gd name="connsiteY6" fmla="*/ 2742 h 47596"/>
                <a:gd name="connsiteX7" fmla="*/ 114388 w 114387"/>
                <a:gd name="connsiteY7" fmla="*/ 44854 h 47596"/>
                <a:gd name="connsiteX8" fmla="*/ 111646 w 114387"/>
                <a:gd name="connsiteY8" fmla="*/ 47596 h 47596"/>
                <a:gd name="connsiteX9" fmla="*/ 5680 w 114387"/>
                <a:gd name="connsiteY9" fmla="*/ 41916 h 47596"/>
                <a:gd name="connsiteX10" fmla="*/ 108904 w 114387"/>
                <a:gd name="connsiteY10" fmla="*/ 41916 h 47596"/>
                <a:gd name="connsiteX11" fmla="*/ 108904 w 114387"/>
                <a:gd name="connsiteY11" fmla="*/ 5484 h 47596"/>
                <a:gd name="connsiteX12" fmla="*/ 5680 w 114387"/>
                <a:gd name="connsiteY12" fmla="*/ 5484 h 47596"/>
                <a:gd name="connsiteX13" fmla="*/ 5680 w 114387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4387" h="47596">
                  <a:moveTo>
                    <a:pt x="111646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11646" y="0"/>
                  </a:lnTo>
                  <a:cubicBezTo>
                    <a:pt x="113213" y="0"/>
                    <a:pt x="114388" y="1175"/>
                    <a:pt x="114388" y="2742"/>
                  </a:cubicBezTo>
                  <a:lnTo>
                    <a:pt x="114388" y="44854"/>
                  </a:lnTo>
                  <a:cubicBezTo>
                    <a:pt x="114388" y="46421"/>
                    <a:pt x="113213" y="47596"/>
                    <a:pt x="111646" y="47596"/>
                  </a:cubicBezTo>
                  <a:close/>
                  <a:moveTo>
                    <a:pt x="5680" y="41916"/>
                  </a:moveTo>
                  <a:lnTo>
                    <a:pt x="108904" y="41916"/>
                  </a:lnTo>
                  <a:lnTo>
                    <a:pt x="108904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9" name="Freeform: Shape 688">
              <a:extLst>
                <a:ext uri="{FF2B5EF4-FFF2-40B4-BE49-F238E27FC236}">
                  <a16:creationId xmlns:a16="http://schemas.microsoft.com/office/drawing/2014/main" id="{7D6B5B68-0E40-C4A1-EDF3-FBB4D34193AD}"/>
                </a:ext>
              </a:extLst>
            </p:cNvPr>
            <p:cNvSpPr/>
            <p:nvPr/>
          </p:nvSpPr>
          <p:spPr>
            <a:xfrm>
              <a:off x="7631986" y="5226151"/>
              <a:ext cx="141809" cy="47596"/>
            </a:xfrm>
            <a:custGeom>
              <a:avLst/>
              <a:gdLst>
                <a:gd name="connsiteX0" fmla="*/ 139068 w 141809"/>
                <a:gd name="connsiteY0" fmla="*/ 47596 h 47596"/>
                <a:gd name="connsiteX1" fmla="*/ 2742 w 141809"/>
                <a:gd name="connsiteY1" fmla="*/ 47596 h 47596"/>
                <a:gd name="connsiteX2" fmla="*/ 0 w 141809"/>
                <a:gd name="connsiteY2" fmla="*/ 44854 h 47596"/>
                <a:gd name="connsiteX3" fmla="*/ 0 w 141809"/>
                <a:gd name="connsiteY3" fmla="*/ 2742 h 47596"/>
                <a:gd name="connsiteX4" fmla="*/ 2742 w 141809"/>
                <a:gd name="connsiteY4" fmla="*/ 0 h 47596"/>
                <a:gd name="connsiteX5" fmla="*/ 139068 w 141809"/>
                <a:gd name="connsiteY5" fmla="*/ 0 h 47596"/>
                <a:gd name="connsiteX6" fmla="*/ 141810 w 141809"/>
                <a:gd name="connsiteY6" fmla="*/ 2742 h 47596"/>
                <a:gd name="connsiteX7" fmla="*/ 141810 w 141809"/>
                <a:gd name="connsiteY7" fmla="*/ 44854 h 47596"/>
                <a:gd name="connsiteX8" fmla="*/ 139068 w 141809"/>
                <a:gd name="connsiteY8" fmla="*/ 47596 h 47596"/>
                <a:gd name="connsiteX9" fmla="*/ 5484 w 141809"/>
                <a:gd name="connsiteY9" fmla="*/ 41916 h 47596"/>
                <a:gd name="connsiteX10" fmla="*/ 136130 w 141809"/>
                <a:gd name="connsiteY10" fmla="*/ 41916 h 47596"/>
                <a:gd name="connsiteX11" fmla="*/ 136130 w 141809"/>
                <a:gd name="connsiteY11" fmla="*/ 5484 h 47596"/>
                <a:gd name="connsiteX12" fmla="*/ 5484 w 141809"/>
                <a:gd name="connsiteY12" fmla="*/ 5484 h 47596"/>
                <a:gd name="connsiteX13" fmla="*/ 5484 w 141809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1809" h="47596">
                  <a:moveTo>
                    <a:pt x="139068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9068" y="0"/>
                  </a:lnTo>
                  <a:cubicBezTo>
                    <a:pt x="140634" y="0"/>
                    <a:pt x="141810" y="1175"/>
                    <a:pt x="141810" y="2742"/>
                  </a:cubicBezTo>
                  <a:lnTo>
                    <a:pt x="141810" y="44854"/>
                  </a:lnTo>
                  <a:cubicBezTo>
                    <a:pt x="141810" y="46421"/>
                    <a:pt x="140634" y="47596"/>
                    <a:pt x="139068" y="47596"/>
                  </a:cubicBezTo>
                  <a:close/>
                  <a:moveTo>
                    <a:pt x="5484" y="41916"/>
                  </a:moveTo>
                  <a:lnTo>
                    <a:pt x="136130" y="41916"/>
                  </a:lnTo>
                  <a:lnTo>
                    <a:pt x="136130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0" name="Freeform: Shape 689">
              <a:extLst>
                <a:ext uri="{FF2B5EF4-FFF2-40B4-BE49-F238E27FC236}">
                  <a16:creationId xmlns:a16="http://schemas.microsoft.com/office/drawing/2014/main" id="{3C483149-430B-AA46-E293-1ABD8EE25595}"/>
                </a:ext>
              </a:extLst>
            </p:cNvPr>
            <p:cNvSpPr/>
            <p:nvPr/>
          </p:nvSpPr>
          <p:spPr>
            <a:xfrm>
              <a:off x="7457074" y="5226151"/>
              <a:ext cx="133582" cy="47596"/>
            </a:xfrm>
            <a:custGeom>
              <a:avLst/>
              <a:gdLst>
                <a:gd name="connsiteX0" fmla="*/ 130841 w 133582"/>
                <a:gd name="connsiteY0" fmla="*/ 47596 h 47596"/>
                <a:gd name="connsiteX1" fmla="*/ 2742 w 133582"/>
                <a:gd name="connsiteY1" fmla="*/ 47596 h 47596"/>
                <a:gd name="connsiteX2" fmla="*/ 0 w 133582"/>
                <a:gd name="connsiteY2" fmla="*/ 44854 h 47596"/>
                <a:gd name="connsiteX3" fmla="*/ 0 w 133582"/>
                <a:gd name="connsiteY3" fmla="*/ 2742 h 47596"/>
                <a:gd name="connsiteX4" fmla="*/ 2742 w 133582"/>
                <a:gd name="connsiteY4" fmla="*/ 0 h 47596"/>
                <a:gd name="connsiteX5" fmla="*/ 130841 w 133582"/>
                <a:gd name="connsiteY5" fmla="*/ 0 h 47596"/>
                <a:gd name="connsiteX6" fmla="*/ 133583 w 133582"/>
                <a:gd name="connsiteY6" fmla="*/ 2742 h 47596"/>
                <a:gd name="connsiteX7" fmla="*/ 133583 w 133582"/>
                <a:gd name="connsiteY7" fmla="*/ 44854 h 47596"/>
                <a:gd name="connsiteX8" fmla="*/ 130841 w 133582"/>
                <a:gd name="connsiteY8" fmla="*/ 47596 h 47596"/>
                <a:gd name="connsiteX9" fmla="*/ 5680 w 133582"/>
                <a:gd name="connsiteY9" fmla="*/ 41916 h 47596"/>
                <a:gd name="connsiteX10" fmla="*/ 128098 w 133582"/>
                <a:gd name="connsiteY10" fmla="*/ 41916 h 47596"/>
                <a:gd name="connsiteX11" fmla="*/ 128098 w 133582"/>
                <a:gd name="connsiteY11" fmla="*/ 5484 h 47596"/>
                <a:gd name="connsiteX12" fmla="*/ 5680 w 133582"/>
                <a:gd name="connsiteY12" fmla="*/ 5484 h 47596"/>
                <a:gd name="connsiteX13" fmla="*/ 5680 w 133582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3582" h="47596">
                  <a:moveTo>
                    <a:pt x="130841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0841" y="0"/>
                  </a:lnTo>
                  <a:cubicBezTo>
                    <a:pt x="132408" y="0"/>
                    <a:pt x="133583" y="1175"/>
                    <a:pt x="133583" y="2742"/>
                  </a:cubicBezTo>
                  <a:lnTo>
                    <a:pt x="133583" y="44854"/>
                  </a:lnTo>
                  <a:cubicBezTo>
                    <a:pt x="133583" y="46421"/>
                    <a:pt x="132408" y="47596"/>
                    <a:pt x="130841" y="47596"/>
                  </a:cubicBezTo>
                  <a:close/>
                  <a:moveTo>
                    <a:pt x="5680" y="41916"/>
                  </a:moveTo>
                  <a:lnTo>
                    <a:pt x="128098" y="41916"/>
                  </a:lnTo>
                  <a:lnTo>
                    <a:pt x="128098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1" name="Freeform: Shape 690">
              <a:extLst>
                <a:ext uri="{FF2B5EF4-FFF2-40B4-BE49-F238E27FC236}">
                  <a16:creationId xmlns:a16="http://schemas.microsoft.com/office/drawing/2014/main" id="{8BC58ABD-B36A-58E5-FCE3-4B75ADE42388}"/>
                </a:ext>
              </a:extLst>
            </p:cNvPr>
            <p:cNvSpPr/>
            <p:nvPr/>
          </p:nvSpPr>
          <p:spPr>
            <a:xfrm>
              <a:off x="7292348" y="5014612"/>
              <a:ext cx="112037" cy="194890"/>
            </a:xfrm>
            <a:custGeom>
              <a:avLst/>
              <a:gdLst>
                <a:gd name="connsiteX0" fmla="*/ 109295 w 112037"/>
                <a:gd name="connsiteY0" fmla="*/ 194890 h 194890"/>
                <a:gd name="connsiteX1" fmla="*/ 2742 w 112037"/>
                <a:gd name="connsiteY1" fmla="*/ 194890 h 194890"/>
                <a:gd name="connsiteX2" fmla="*/ 0 w 112037"/>
                <a:gd name="connsiteY2" fmla="*/ 192148 h 194890"/>
                <a:gd name="connsiteX3" fmla="*/ 0 w 112037"/>
                <a:gd name="connsiteY3" fmla="*/ 2742 h 194890"/>
                <a:gd name="connsiteX4" fmla="*/ 2742 w 112037"/>
                <a:gd name="connsiteY4" fmla="*/ 0 h 194890"/>
                <a:gd name="connsiteX5" fmla="*/ 109295 w 112037"/>
                <a:gd name="connsiteY5" fmla="*/ 0 h 194890"/>
                <a:gd name="connsiteX6" fmla="*/ 112038 w 112037"/>
                <a:gd name="connsiteY6" fmla="*/ 2742 h 194890"/>
                <a:gd name="connsiteX7" fmla="*/ 112038 w 112037"/>
                <a:gd name="connsiteY7" fmla="*/ 192148 h 194890"/>
                <a:gd name="connsiteX8" fmla="*/ 109295 w 112037"/>
                <a:gd name="connsiteY8" fmla="*/ 194890 h 194890"/>
                <a:gd name="connsiteX9" fmla="*/ 5680 w 112037"/>
                <a:gd name="connsiteY9" fmla="*/ 189406 h 194890"/>
                <a:gd name="connsiteX10" fmla="*/ 106553 w 112037"/>
                <a:gd name="connsiteY10" fmla="*/ 189406 h 194890"/>
                <a:gd name="connsiteX11" fmla="*/ 106553 w 112037"/>
                <a:gd name="connsiteY11" fmla="*/ 5680 h 194890"/>
                <a:gd name="connsiteX12" fmla="*/ 5680 w 112037"/>
                <a:gd name="connsiteY12" fmla="*/ 5680 h 194890"/>
                <a:gd name="connsiteX13" fmla="*/ 5680 w 112037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2037" h="194890">
                  <a:moveTo>
                    <a:pt x="109295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09295" y="0"/>
                  </a:lnTo>
                  <a:cubicBezTo>
                    <a:pt x="110862" y="0"/>
                    <a:pt x="112038" y="1175"/>
                    <a:pt x="112038" y="2742"/>
                  </a:cubicBezTo>
                  <a:lnTo>
                    <a:pt x="112038" y="192148"/>
                  </a:lnTo>
                  <a:cubicBezTo>
                    <a:pt x="112038" y="193715"/>
                    <a:pt x="110862" y="194890"/>
                    <a:pt x="109295" y="194890"/>
                  </a:cubicBezTo>
                  <a:close/>
                  <a:moveTo>
                    <a:pt x="5680" y="189406"/>
                  </a:moveTo>
                  <a:lnTo>
                    <a:pt x="106553" y="189406"/>
                  </a:lnTo>
                  <a:lnTo>
                    <a:pt x="106553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2" name="Freeform: Shape 691">
              <a:extLst>
                <a:ext uri="{FF2B5EF4-FFF2-40B4-BE49-F238E27FC236}">
                  <a16:creationId xmlns:a16="http://schemas.microsoft.com/office/drawing/2014/main" id="{AC6BD642-9B26-F76F-4297-CEA7B8353C02}"/>
                </a:ext>
              </a:extLst>
            </p:cNvPr>
            <p:cNvSpPr/>
            <p:nvPr/>
          </p:nvSpPr>
          <p:spPr>
            <a:xfrm>
              <a:off x="7292348" y="5226151"/>
              <a:ext cx="112037" cy="47596"/>
            </a:xfrm>
            <a:custGeom>
              <a:avLst/>
              <a:gdLst>
                <a:gd name="connsiteX0" fmla="*/ 109295 w 112037"/>
                <a:gd name="connsiteY0" fmla="*/ 47596 h 47596"/>
                <a:gd name="connsiteX1" fmla="*/ 2742 w 112037"/>
                <a:gd name="connsiteY1" fmla="*/ 47596 h 47596"/>
                <a:gd name="connsiteX2" fmla="*/ 0 w 112037"/>
                <a:gd name="connsiteY2" fmla="*/ 44854 h 47596"/>
                <a:gd name="connsiteX3" fmla="*/ 0 w 112037"/>
                <a:gd name="connsiteY3" fmla="*/ 2742 h 47596"/>
                <a:gd name="connsiteX4" fmla="*/ 2742 w 112037"/>
                <a:gd name="connsiteY4" fmla="*/ 0 h 47596"/>
                <a:gd name="connsiteX5" fmla="*/ 109295 w 112037"/>
                <a:gd name="connsiteY5" fmla="*/ 0 h 47596"/>
                <a:gd name="connsiteX6" fmla="*/ 112038 w 112037"/>
                <a:gd name="connsiteY6" fmla="*/ 2742 h 47596"/>
                <a:gd name="connsiteX7" fmla="*/ 112038 w 112037"/>
                <a:gd name="connsiteY7" fmla="*/ 44854 h 47596"/>
                <a:gd name="connsiteX8" fmla="*/ 109295 w 112037"/>
                <a:gd name="connsiteY8" fmla="*/ 47596 h 47596"/>
                <a:gd name="connsiteX9" fmla="*/ 5680 w 112037"/>
                <a:gd name="connsiteY9" fmla="*/ 41916 h 47596"/>
                <a:gd name="connsiteX10" fmla="*/ 106553 w 112037"/>
                <a:gd name="connsiteY10" fmla="*/ 41916 h 47596"/>
                <a:gd name="connsiteX11" fmla="*/ 106553 w 112037"/>
                <a:gd name="connsiteY11" fmla="*/ 5484 h 47596"/>
                <a:gd name="connsiteX12" fmla="*/ 5680 w 112037"/>
                <a:gd name="connsiteY12" fmla="*/ 5484 h 47596"/>
                <a:gd name="connsiteX13" fmla="*/ 5680 w 112037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2037" h="47596">
                  <a:moveTo>
                    <a:pt x="109295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09295" y="0"/>
                  </a:lnTo>
                  <a:cubicBezTo>
                    <a:pt x="110862" y="0"/>
                    <a:pt x="112038" y="1175"/>
                    <a:pt x="112038" y="2742"/>
                  </a:cubicBezTo>
                  <a:lnTo>
                    <a:pt x="112038" y="44854"/>
                  </a:lnTo>
                  <a:cubicBezTo>
                    <a:pt x="112038" y="46421"/>
                    <a:pt x="110862" y="47596"/>
                    <a:pt x="109295" y="47596"/>
                  </a:cubicBezTo>
                  <a:close/>
                  <a:moveTo>
                    <a:pt x="5680" y="41916"/>
                  </a:moveTo>
                  <a:lnTo>
                    <a:pt x="106553" y="41916"/>
                  </a:lnTo>
                  <a:lnTo>
                    <a:pt x="106553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3" name="Freeform: Shape 692">
              <a:extLst>
                <a:ext uri="{FF2B5EF4-FFF2-40B4-BE49-F238E27FC236}">
                  <a16:creationId xmlns:a16="http://schemas.microsoft.com/office/drawing/2014/main" id="{0FF42957-C84E-8FF4-FD54-4E483E2048D9}"/>
                </a:ext>
              </a:extLst>
            </p:cNvPr>
            <p:cNvSpPr/>
            <p:nvPr/>
          </p:nvSpPr>
          <p:spPr>
            <a:xfrm>
              <a:off x="7059850" y="5014612"/>
              <a:ext cx="123593" cy="194890"/>
            </a:xfrm>
            <a:custGeom>
              <a:avLst/>
              <a:gdLst>
                <a:gd name="connsiteX0" fmla="*/ 120851 w 123593"/>
                <a:gd name="connsiteY0" fmla="*/ 194890 h 194890"/>
                <a:gd name="connsiteX1" fmla="*/ 2742 w 123593"/>
                <a:gd name="connsiteY1" fmla="*/ 194890 h 194890"/>
                <a:gd name="connsiteX2" fmla="*/ 0 w 123593"/>
                <a:gd name="connsiteY2" fmla="*/ 192148 h 194890"/>
                <a:gd name="connsiteX3" fmla="*/ 0 w 123593"/>
                <a:gd name="connsiteY3" fmla="*/ 2742 h 194890"/>
                <a:gd name="connsiteX4" fmla="*/ 2742 w 123593"/>
                <a:gd name="connsiteY4" fmla="*/ 0 h 194890"/>
                <a:gd name="connsiteX5" fmla="*/ 120851 w 123593"/>
                <a:gd name="connsiteY5" fmla="*/ 0 h 194890"/>
                <a:gd name="connsiteX6" fmla="*/ 123594 w 123593"/>
                <a:gd name="connsiteY6" fmla="*/ 2742 h 194890"/>
                <a:gd name="connsiteX7" fmla="*/ 123594 w 123593"/>
                <a:gd name="connsiteY7" fmla="*/ 192148 h 194890"/>
                <a:gd name="connsiteX8" fmla="*/ 120851 w 123593"/>
                <a:gd name="connsiteY8" fmla="*/ 194890 h 194890"/>
                <a:gd name="connsiteX9" fmla="*/ 5680 w 123593"/>
                <a:gd name="connsiteY9" fmla="*/ 189406 h 194890"/>
                <a:gd name="connsiteX10" fmla="*/ 118109 w 123593"/>
                <a:gd name="connsiteY10" fmla="*/ 189406 h 194890"/>
                <a:gd name="connsiteX11" fmla="*/ 118109 w 123593"/>
                <a:gd name="connsiteY11" fmla="*/ 5680 h 194890"/>
                <a:gd name="connsiteX12" fmla="*/ 5680 w 123593"/>
                <a:gd name="connsiteY12" fmla="*/ 5680 h 194890"/>
                <a:gd name="connsiteX13" fmla="*/ 5680 w 123593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593" h="194890">
                  <a:moveTo>
                    <a:pt x="120851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0851" y="0"/>
                  </a:lnTo>
                  <a:cubicBezTo>
                    <a:pt x="122419" y="0"/>
                    <a:pt x="123594" y="1175"/>
                    <a:pt x="123594" y="2742"/>
                  </a:cubicBezTo>
                  <a:lnTo>
                    <a:pt x="123594" y="192148"/>
                  </a:lnTo>
                  <a:cubicBezTo>
                    <a:pt x="123594" y="193715"/>
                    <a:pt x="122419" y="194890"/>
                    <a:pt x="120851" y="194890"/>
                  </a:cubicBezTo>
                  <a:close/>
                  <a:moveTo>
                    <a:pt x="5680" y="189406"/>
                  </a:moveTo>
                  <a:lnTo>
                    <a:pt x="118109" y="189406"/>
                  </a:lnTo>
                  <a:lnTo>
                    <a:pt x="118109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4" name="Freeform: Shape 693">
              <a:extLst>
                <a:ext uri="{FF2B5EF4-FFF2-40B4-BE49-F238E27FC236}">
                  <a16:creationId xmlns:a16="http://schemas.microsoft.com/office/drawing/2014/main" id="{9A18E0CB-7C7D-0848-1985-426C84D2F645}"/>
                </a:ext>
              </a:extLst>
            </p:cNvPr>
            <p:cNvSpPr/>
            <p:nvPr/>
          </p:nvSpPr>
          <p:spPr>
            <a:xfrm>
              <a:off x="6881413" y="5014612"/>
              <a:ext cx="131820" cy="194890"/>
            </a:xfrm>
            <a:custGeom>
              <a:avLst/>
              <a:gdLst>
                <a:gd name="connsiteX0" fmla="*/ 129078 w 131820"/>
                <a:gd name="connsiteY0" fmla="*/ 194890 h 194890"/>
                <a:gd name="connsiteX1" fmla="*/ 2742 w 131820"/>
                <a:gd name="connsiteY1" fmla="*/ 194890 h 194890"/>
                <a:gd name="connsiteX2" fmla="*/ 0 w 131820"/>
                <a:gd name="connsiteY2" fmla="*/ 192148 h 194890"/>
                <a:gd name="connsiteX3" fmla="*/ 0 w 131820"/>
                <a:gd name="connsiteY3" fmla="*/ 2742 h 194890"/>
                <a:gd name="connsiteX4" fmla="*/ 2742 w 131820"/>
                <a:gd name="connsiteY4" fmla="*/ 0 h 194890"/>
                <a:gd name="connsiteX5" fmla="*/ 129078 w 131820"/>
                <a:gd name="connsiteY5" fmla="*/ 0 h 194890"/>
                <a:gd name="connsiteX6" fmla="*/ 131821 w 131820"/>
                <a:gd name="connsiteY6" fmla="*/ 2742 h 194890"/>
                <a:gd name="connsiteX7" fmla="*/ 131821 w 131820"/>
                <a:gd name="connsiteY7" fmla="*/ 192148 h 194890"/>
                <a:gd name="connsiteX8" fmla="*/ 129078 w 131820"/>
                <a:gd name="connsiteY8" fmla="*/ 194890 h 194890"/>
                <a:gd name="connsiteX9" fmla="*/ 5680 w 131820"/>
                <a:gd name="connsiteY9" fmla="*/ 189406 h 194890"/>
                <a:gd name="connsiteX10" fmla="*/ 126336 w 131820"/>
                <a:gd name="connsiteY10" fmla="*/ 189406 h 194890"/>
                <a:gd name="connsiteX11" fmla="*/ 126336 w 131820"/>
                <a:gd name="connsiteY11" fmla="*/ 5680 h 194890"/>
                <a:gd name="connsiteX12" fmla="*/ 5680 w 131820"/>
                <a:gd name="connsiteY12" fmla="*/ 5680 h 194890"/>
                <a:gd name="connsiteX13" fmla="*/ 5680 w 131820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1820" h="194890">
                  <a:moveTo>
                    <a:pt x="129078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9078" y="0"/>
                  </a:lnTo>
                  <a:cubicBezTo>
                    <a:pt x="130645" y="0"/>
                    <a:pt x="131821" y="1175"/>
                    <a:pt x="131821" y="2742"/>
                  </a:cubicBezTo>
                  <a:lnTo>
                    <a:pt x="131821" y="192148"/>
                  </a:lnTo>
                  <a:cubicBezTo>
                    <a:pt x="131821" y="193715"/>
                    <a:pt x="130645" y="194890"/>
                    <a:pt x="129078" y="194890"/>
                  </a:cubicBezTo>
                  <a:close/>
                  <a:moveTo>
                    <a:pt x="5680" y="189406"/>
                  </a:moveTo>
                  <a:lnTo>
                    <a:pt x="126336" y="189406"/>
                  </a:lnTo>
                  <a:lnTo>
                    <a:pt x="126336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5" name="Freeform: Shape 694">
              <a:extLst>
                <a:ext uri="{FF2B5EF4-FFF2-40B4-BE49-F238E27FC236}">
                  <a16:creationId xmlns:a16="http://schemas.microsoft.com/office/drawing/2014/main" id="{1730FB65-4A08-680F-D8AF-9DA2B1CF56E6}"/>
                </a:ext>
              </a:extLst>
            </p:cNvPr>
            <p:cNvSpPr/>
            <p:nvPr/>
          </p:nvSpPr>
          <p:spPr>
            <a:xfrm>
              <a:off x="6695728" y="5014612"/>
              <a:ext cx="136325" cy="194890"/>
            </a:xfrm>
            <a:custGeom>
              <a:avLst/>
              <a:gdLst>
                <a:gd name="connsiteX0" fmla="*/ 133583 w 136325"/>
                <a:gd name="connsiteY0" fmla="*/ 194890 h 194890"/>
                <a:gd name="connsiteX1" fmla="*/ 2742 w 136325"/>
                <a:gd name="connsiteY1" fmla="*/ 194890 h 194890"/>
                <a:gd name="connsiteX2" fmla="*/ 0 w 136325"/>
                <a:gd name="connsiteY2" fmla="*/ 192148 h 194890"/>
                <a:gd name="connsiteX3" fmla="*/ 0 w 136325"/>
                <a:gd name="connsiteY3" fmla="*/ 2742 h 194890"/>
                <a:gd name="connsiteX4" fmla="*/ 2742 w 136325"/>
                <a:gd name="connsiteY4" fmla="*/ 0 h 194890"/>
                <a:gd name="connsiteX5" fmla="*/ 133583 w 136325"/>
                <a:gd name="connsiteY5" fmla="*/ 0 h 194890"/>
                <a:gd name="connsiteX6" fmla="*/ 136325 w 136325"/>
                <a:gd name="connsiteY6" fmla="*/ 2742 h 194890"/>
                <a:gd name="connsiteX7" fmla="*/ 136325 w 136325"/>
                <a:gd name="connsiteY7" fmla="*/ 192148 h 194890"/>
                <a:gd name="connsiteX8" fmla="*/ 133583 w 136325"/>
                <a:gd name="connsiteY8" fmla="*/ 194890 h 194890"/>
                <a:gd name="connsiteX9" fmla="*/ 5680 w 136325"/>
                <a:gd name="connsiteY9" fmla="*/ 189406 h 194890"/>
                <a:gd name="connsiteX10" fmla="*/ 130841 w 136325"/>
                <a:gd name="connsiteY10" fmla="*/ 189406 h 194890"/>
                <a:gd name="connsiteX11" fmla="*/ 130841 w 136325"/>
                <a:gd name="connsiteY11" fmla="*/ 5680 h 194890"/>
                <a:gd name="connsiteX12" fmla="*/ 5680 w 136325"/>
                <a:gd name="connsiteY12" fmla="*/ 5680 h 194890"/>
                <a:gd name="connsiteX13" fmla="*/ 5680 w 136325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6325" h="194890">
                  <a:moveTo>
                    <a:pt x="133583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3583" y="0"/>
                  </a:lnTo>
                  <a:cubicBezTo>
                    <a:pt x="135150" y="0"/>
                    <a:pt x="136325" y="1175"/>
                    <a:pt x="136325" y="2742"/>
                  </a:cubicBezTo>
                  <a:lnTo>
                    <a:pt x="136325" y="192148"/>
                  </a:lnTo>
                  <a:cubicBezTo>
                    <a:pt x="136325" y="193715"/>
                    <a:pt x="135150" y="194890"/>
                    <a:pt x="133583" y="194890"/>
                  </a:cubicBezTo>
                  <a:close/>
                  <a:moveTo>
                    <a:pt x="5680" y="189406"/>
                  </a:moveTo>
                  <a:lnTo>
                    <a:pt x="130841" y="189406"/>
                  </a:lnTo>
                  <a:lnTo>
                    <a:pt x="130841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6" name="Freeform: Shape 695">
              <a:extLst>
                <a:ext uri="{FF2B5EF4-FFF2-40B4-BE49-F238E27FC236}">
                  <a16:creationId xmlns:a16="http://schemas.microsoft.com/office/drawing/2014/main" id="{2F3722D2-C5FE-84E9-ADBE-E2E2709094C6}"/>
                </a:ext>
              </a:extLst>
            </p:cNvPr>
            <p:cNvSpPr/>
            <p:nvPr/>
          </p:nvSpPr>
          <p:spPr>
            <a:xfrm>
              <a:off x="7059850" y="5226151"/>
              <a:ext cx="123593" cy="47596"/>
            </a:xfrm>
            <a:custGeom>
              <a:avLst/>
              <a:gdLst>
                <a:gd name="connsiteX0" fmla="*/ 120851 w 123593"/>
                <a:gd name="connsiteY0" fmla="*/ 47596 h 47596"/>
                <a:gd name="connsiteX1" fmla="*/ 2742 w 123593"/>
                <a:gd name="connsiteY1" fmla="*/ 47596 h 47596"/>
                <a:gd name="connsiteX2" fmla="*/ 0 w 123593"/>
                <a:gd name="connsiteY2" fmla="*/ 44854 h 47596"/>
                <a:gd name="connsiteX3" fmla="*/ 0 w 123593"/>
                <a:gd name="connsiteY3" fmla="*/ 2742 h 47596"/>
                <a:gd name="connsiteX4" fmla="*/ 2742 w 123593"/>
                <a:gd name="connsiteY4" fmla="*/ 0 h 47596"/>
                <a:gd name="connsiteX5" fmla="*/ 120851 w 123593"/>
                <a:gd name="connsiteY5" fmla="*/ 0 h 47596"/>
                <a:gd name="connsiteX6" fmla="*/ 123594 w 123593"/>
                <a:gd name="connsiteY6" fmla="*/ 2742 h 47596"/>
                <a:gd name="connsiteX7" fmla="*/ 123594 w 123593"/>
                <a:gd name="connsiteY7" fmla="*/ 44854 h 47596"/>
                <a:gd name="connsiteX8" fmla="*/ 120851 w 123593"/>
                <a:gd name="connsiteY8" fmla="*/ 47596 h 47596"/>
                <a:gd name="connsiteX9" fmla="*/ 5680 w 123593"/>
                <a:gd name="connsiteY9" fmla="*/ 41916 h 47596"/>
                <a:gd name="connsiteX10" fmla="*/ 118109 w 123593"/>
                <a:gd name="connsiteY10" fmla="*/ 41916 h 47596"/>
                <a:gd name="connsiteX11" fmla="*/ 118109 w 123593"/>
                <a:gd name="connsiteY11" fmla="*/ 5484 h 47596"/>
                <a:gd name="connsiteX12" fmla="*/ 5680 w 123593"/>
                <a:gd name="connsiteY12" fmla="*/ 5484 h 47596"/>
                <a:gd name="connsiteX13" fmla="*/ 5680 w 123593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593" h="47596">
                  <a:moveTo>
                    <a:pt x="120851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0851" y="0"/>
                  </a:lnTo>
                  <a:cubicBezTo>
                    <a:pt x="122419" y="0"/>
                    <a:pt x="123594" y="1175"/>
                    <a:pt x="123594" y="2742"/>
                  </a:cubicBezTo>
                  <a:lnTo>
                    <a:pt x="123594" y="44854"/>
                  </a:lnTo>
                  <a:cubicBezTo>
                    <a:pt x="123594" y="46421"/>
                    <a:pt x="122419" y="47596"/>
                    <a:pt x="120851" y="47596"/>
                  </a:cubicBezTo>
                  <a:close/>
                  <a:moveTo>
                    <a:pt x="5680" y="41916"/>
                  </a:moveTo>
                  <a:lnTo>
                    <a:pt x="118109" y="41916"/>
                  </a:lnTo>
                  <a:lnTo>
                    <a:pt x="118109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7" name="Freeform: Shape 696">
              <a:extLst>
                <a:ext uri="{FF2B5EF4-FFF2-40B4-BE49-F238E27FC236}">
                  <a16:creationId xmlns:a16="http://schemas.microsoft.com/office/drawing/2014/main" id="{A1F8AB3E-8853-34AE-F72A-C82A41F371CB}"/>
                </a:ext>
              </a:extLst>
            </p:cNvPr>
            <p:cNvSpPr/>
            <p:nvPr/>
          </p:nvSpPr>
          <p:spPr>
            <a:xfrm>
              <a:off x="6881413" y="5226151"/>
              <a:ext cx="131820" cy="47596"/>
            </a:xfrm>
            <a:custGeom>
              <a:avLst/>
              <a:gdLst>
                <a:gd name="connsiteX0" fmla="*/ 129078 w 131820"/>
                <a:gd name="connsiteY0" fmla="*/ 47596 h 47596"/>
                <a:gd name="connsiteX1" fmla="*/ 2742 w 131820"/>
                <a:gd name="connsiteY1" fmla="*/ 47596 h 47596"/>
                <a:gd name="connsiteX2" fmla="*/ 0 w 131820"/>
                <a:gd name="connsiteY2" fmla="*/ 44854 h 47596"/>
                <a:gd name="connsiteX3" fmla="*/ 0 w 131820"/>
                <a:gd name="connsiteY3" fmla="*/ 2742 h 47596"/>
                <a:gd name="connsiteX4" fmla="*/ 2742 w 131820"/>
                <a:gd name="connsiteY4" fmla="*/ 0 h 47596"/>
                <a:gd name="connsiteX5" fmla="*/ 129078 w 131820"/>
                <a:gd name="connsiteY5" fmla="*/ 0 h 47596"/>
                <a:gd name="connsiteX6" fmla="*/ 131821 w 131820"/>
                <a:gd name="connsiteY6" fmla="*/ 2742 h 47596"/>
                <a:gd name="connsiteX7" fmla="*/ 131821 w 131820"/>
                <a:gd name="connsiteY7" fmla="*/ 44854 h 47596"/>
                <a:gd name="connsiteX8" fmla="*/ 129078 w 131820"/>
                <a:gd name="connsiteY8" fmla="*/ 47596 h 47596"/>
                <a:gd name="connsiteX9" fmla="*/ 5680 w 131820"/>
                <a:gd name="connsiteY9" fmla="*/ 41916 h 47596"/>
                <a:gd name="connsiteX10" fmla="*/ 126336 w 131820"/>
                <a:gd name="connsiteY10" fmla="*/ 41916 h 47596"/>
                <a:gd name="connsiteX11" fmla="*/ 126336 w 131820"/>
                <a:gd name="connsiteY11" fmla="*/ 5484 h 47596"/>
                <a:gd name="connsiteX12" fmla="*/ 5680 w 131820"/>
                <a:gd name="connsiteY12" fmla="*/ 5484 h 47596"/>
                <a:gd name="connsiteX13" fmla="*/ 5680 w 131820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1820" h="47596">
                  <a:moveTo>
                    <a:pt x="129078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9078" y="0"/>
                  </a:lnTo>
                  <a:cubicBezTo>
                    <a:pt x="130645" y="0"/>
                    <a:pt x="131821" y="1175"/>
                    <a:pt x="131821" y="2742"/>
                  </a:cubicBezTo>
                  <a:lnTo>
                    <a:pt x="131821" y="44854"/>
                  </a:lnTo>
                  <a:cubicBezTo>
                    <a:pt x="131821" y="46421"/>
                    <a:pt x="130645" y="47596"/>
                    <a:pt x="129078" y="47596"/>
                  </a:cubicBezTo>
                  <a:close/>
                  <a:moveTo>
                    <a:pt x="5680" y="41916"/>
                  </a:moveTo>
                  <a:lnTo>
                    <a:pt x="126336" y="41916"/>
                  </a:lnTo>
                  <a:lnTo>
                    <a:pt x="126336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8" name="Freeform: Shape 697">
              <a:extLst>
                <a:ext uri="{FF2B5EF4-FFF2-40B4-BE49-F238E27FC236}">
                  <a16:creationId xmlns:a16="http://schemas.microsoft.com/office/drawing/2014/main" id="{78C0C70A-2411-EA38-6171-F3DDCF2667D9}"/>
                </a:ext>
              </a:extLst>
            </p:cNvPr>
            <p:cNvSpPr/>
            <p:nvPr/>
          </p:nvSpPr>
          <p:spPr>
            <a:xfrm>
              <a:off x="6695728" y="5226151"/>
              <a:ext cx="136325" cy="47596"/>
            </a:xfrm>
            <a:custGeom>
              <a:avLst/>
              <a:gdLst>
                <a:gd name="connsiteX0" fmla="*/ 133583 w 136325"/>
                <a:gd name="connsiteY0" fmla="*/ 47596 h 47596"/>
                <a:gd name="connsiteX1" fmla="*/ 2742 w 136325"/>
                <a:gd name="connsiteY1" fmla="*/ 47596 h 47596"/>
                <a:gd name="connsiteX2" fmla="*/ 0 w 136325"/>
                <a:gd name="connsiteY2" fmla="*/ 44854 h 47596"/>
                <a:gd name="connsiteX3" fmla="*/ 0 w 136325"/>
                <a:gd name="connsiteY3" fmla="*/ 2742 h 47596"/>
                <a:gd name="connsiteX4" fmla="*/ 2742 w 136325"/>
                <a:gd name="connsiteY4" fmla="*/ 0 h 47596"/>
                <a:gd name="connsiteX5" fmla="*/ 133583 w 136325"/>
                <a:gd name="connsiteY5" fmla="*/ 0 h 47596"/>
                <a:gd name="connsiteX6" fmla="*/ 136325 w 136325"/>
                <a:gd name="connsiteY6" fmla="*/ 2742 h 47596"/>
                <a:gd name="connsiteX7" fmla="*/ 136325 w 136325"/>
                <a:gd name="connsiteY7" fmla="*/ 44854 h 47596"/>
                <a:gd name="connsiteX8" fmla="*/ 133583 w 136325"/>
                <a:gd name="connsiteY8" fmla="*/ 47596 h 47596"/>
                <a:gd name="connsiteX9" fmla="*/ 5680 w 136325"/>
                <a:gd name="connsiteY9" fmla="*/ 41916 h 47596"/>
                <a:gd name="connsiteX10" fmla="*/ 130841 w 136325"/>
                <a:gd name="connsiteY10" fmla="*/ 41916 h 47596"/>
                <a:gd name="connsiteX11" fmla="*/ 130841 w 136325"/>
                <a:gd name="connsiteY11" fmla="*/ 5484 h 47596"/>
                <a:gd name="connsiteX12" fmla="*/ 5680 w 136325"/>
                <a:gd name="connsiteY12" fmla="*/ 5484 h 47596"/>
                <a:gd name="connsiteX13" fmla="*/ 5680 w 136325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6325" h="47596">
                  <a:moveTo>
                    <a:pt x="133583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3583" y="0"/>
                  </a:lnTo>
                  <a:cubicBezTo>
                    <a:pt x="135150" y="0"/>
                    <a:pt x="136325" y="1175"/>
                    <a:pt x="136325" y="2742"/>
                  </a:cubicBezTo>
                  <a:lnTo>
                    <a:pt x="136325" y="44854"/>
                  </a:lnTo>
                  <a:cubicBezTo>
                    <a:pt x="136325" y="46421"/>
                    <a:pt x="135150" y="47596"/>
                    <a:pt x="133583" y="47596"/>
                  </a:cubicBezTo>
                  <a:close/>
                  <a:moveTo>
                    <a:pt x="5680" y="41916"/>
                  </a:moveTo>
                  <a:lnTo>
                    <a:pt x="130841" y="41916"/>
                  </a:lnTo>
                  <a:lnTo>
                    <a:pt x="130841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9" name="Freeform: Shape 698">
              <a:extLst>
                <a:ext uri="{FF2B5EF4-FFF2-40B4-BE49-F238E27FC236}">
                  <a16:creationId xmlns:a16="http://schemas.microsoft.com/office/drawing/2014/main" id="{2E2A18C8-7663-2CA4-7F34-B30468CF4ADB}"/>
                </a:ext>
              </a:extLst>
            </p:cNvPr>
            <p:cNvSpPr/>
            <p:nvPr/>
          </p:nvSpPr>
          <p:spPr>
            <a:xfrm>
              <a:off x="6521796" y="5014612"/>
              <a:ext cx="125356" cy="194890"/>
            </a:xfrm>
            <a:custGeom>
              <a:avLst/>
              <a:gdLst>
                <a:gd name="connsiteX0" fmla="*/ 122614 w 125356"/>
                <a:gd name="connsiteY0" fmla="*/ 194890 h 194890"/>
                <a:gd name="connsiteX1" fmla="*/ 2742 w 125356"/>
                <a:gd name="connsiteY1" fmla="*/ 194890 h 194890"/>
                <a:gd name="connsiteX2" fmla="*/ 0 w 125356"/>
                <a:gd name="connsiteY2" fmla="*/ 192148 h 194890"/>
                <a:gd name="connsiteX3" fmla="*/ 0 w 125356"/>
                <a:gd name="connsiteY3" fmla="*/ 2742 h 194890"/>
                <a:gd name="connsiteX4" fmla="*/ 2742 w 125356"/>
                <a:gd name="connsiteY4" fmla="*/ 0 h 194890"/>
                <a:gd name="connsiteX5" fmla="*/ 122614 w 125356"/>
                <a:gd name="connsiteY5" fmla="*/ 0 h 194890"/>
                <a:gd name="connsiteX6" fmla="*/ 125357 w 125356"/>
                <a:gd name="connsiteY6" fmla="*/ 2742 h 194890"/>
                <a:gd name="connsiteX7" fmla="*/ 125357 w 125356"/>
                <a:gd name="connsiteY7" fmla="*/ 192148 h 194890"/>
                <a:gd name="connsiteX8" fmla="*/ 122614 w 125356"/>
                <a:gd name="connsiteY8" fmla="*/ 194890 h 194890"/>
                <a:gd name="connsiteX9" fmla="*/ 5680 w 125356"/>
                <a:gd name="connsiteY9" fmla="*/ 189406 h 194890"/>
                <a:gd name="connsiteX10" fmla="*/ 119872 w 125356"/>
                <a:gd name="connsiteY10" fmla="*/ 189406 h 194890"/>
                <a:gd name="connsiteX11" fmla="*/ 119872 w 125356"/>
                <a:gd name="connsiteY11" fmla="*/ 5680 h 194890"/>
                <a:gd name="connsiteX12" fmla="*/ 5680 w 125356"/>
                <a:gd name="connsiteY12" fmla="*/ 5680 h 194890"/>
                <a:gd name="connsiteX13" fmla="*/ 5680 w 125356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5356" h="194890">
                  <a:moveTo>
                    <a:pt x="122614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2614" y="0"/>
                  </a:lnTo>
                  <a:cubicBezTo>
                    <a:pt x="124181" y="0"/>
                    <a:pt x="125357" y="1175"/>
                    <a:pt x="125357" y="2742"/>
                  </a:cubicBezTo>
                  <a:lnTo>
                    <a:pt x="125357" y="192148"/>
                  </a:lnTo>
                  <a:cubicBezTo>
                    <a:pt x="125357" y="193715"/>
                    <a:pt x="124181" y="194890"/>
                    <a:pt x="122614" y="194890"/>
                  </a:cubicBezTo>
                  <a:close/>
                  <a:moveTo>
                    <a:pt x="5680" y="189406"/>
                  </a:moveTo>
                  <a:lnTo>
                    <a:pt x="119872" y="189406"/>
                  </a:lnTo>
                  <a:lnTo>
                    <a:pt x="119872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0" name="Freeform: Shape 699">
              <a:extLst>
                <a:ext uri="{FF2B5EF4-FFF2-40B4-BE49-F238E27FC236}">
                  <a16:creationId xmlns:a16="http://schemas.microsoft.com/office/drawing/2014/main" id="{88BCB5D7-E587-BE17-D6B9-3E064C4083A6}"/>
                </a:ext>
              </a:extLst>
            </p:cNvPr>
            <p:cNvSpPr/>
            <p:nvPr/>
          </p:nvSpPr>
          <p:spPr>
            <a:xfrm>
              <a:off x="6521796" y="5226151"/>
              <a:ext cx="125356" cy="47596"/>
            </a:xfrm>
            <a:custGeom>
              <a:avLst/>
              <a:gdLst>
                <a:gd name="connsiteX0" fmla="*/ 122614 w 125356"/>
                <a:gd name="connsiteY0" fmla="*/ 47596 h 47596"/>
                <a:gd name="connsiteX1" fmla="*/ 2742 w 125356"/>
                <a:gd name="connsiteY1" fmla="*/ 47596 h 47596"/>
                <a:gd name="connsiteX2" fmla="*/ 0 w 125356"/>
                <a:gd name="connsiteY2" fmla="*/ 44854 h 47596"/>
                <a:gd name="connsiteX3" fmla="*/ 0 w 125356"/>
                <a:gd name="connsiteY3" fmla="*/ 2742 h 47596"/>
                <a:gd name="connsiteX4" fmla="*/ 2742 w 125356"/>
                <a:gd name="connsiteY4" fmla="*/ 0 h 47596"/>
                <a:gd name="connsiteX5" fmla="*/ 122614 w 125356"/>
                <a:gd name="connsiteY5" fmla="*/ 0 h 47596"/>
                <a:gd name="connsiteX6" fmla="*/ 125357 w 125356"/>
                <a:gd name="connsiteY6" fmla="*/ 2742 h 47596"/>
                <a:gd name="connsiteX7" fmla="*/ 125357 w 125356"/>
                <a:gd name="connsiteY7" fmla="*/ 44854 h 47596"/>
                <a:gd name="connsiteX8" fmla="*/ 122614 w 125356"/>
                <a:gd name="connsiteY8" fmla="*/ 47596 h 47596"/>
                <a:gd name="connsiteX9" fmla="*/ 5680 w 125356"/>
                <a:gd name="connsiteY9" fmla="*/ 41916 h 47596"/>
                <a:gd name="connsiteX10" fmla="*/ 119872 w 125356"/>
                <a:gd name="connsiteY10" fmla="*/ 41916 h 47596"/>
                <a:gd name="connsiteX11" fmla="*/ 119872 w 125356"/>
                <a:gd name="connsiteY11" fmla="*/ 5484 h 47596"/>
                <a:gd name="connsiteX12" fmla="*/ 5680 w 125356"/>
                <a:gd name="connsiteY12" fmla="*/ 5484 h 47596"/>
                <a:gd name="connsiteX13" fmla="*/ 5680 w 125356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5356" h="47596">
                  <a:moveTo>
                    <a:pt x="122614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2614" y="0"/>
                  </a:lnTo>
                  <a:cubicBezTo>
                    <a:pt x="124181" y="0"/>
                    <a:pt x="125357" y="1175"/>
                    <a:pt x="125357" y="2742"/>
                  </a:cubicBezTo>
                  <a:lnTo>
                    <a:pt x="125357" y="44854"/>
                  </a:lnTo>
                  <a:cubicBezTo>
                    <a:pt x="125357" y="46421"/>
                    <a:pt x="124181" y="47596"/>
                    <a:pt x="122614" y="47596"/>
                  </a:cubicBezTo>
                  <a:close/>
                  <a:moveTo>
                    <a:pt x="5680" y="41916"/>
                  </a:moveTo>
                  <a:lnTo>
                    <a:pt x="119872" y="41916"/>
                  </a:lnTo>
                  <a:lnTo>
                    <a:pt x="119872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1" name="Freeform: Shape 700">
              <a:extLst>
                <a:ext uri="{FF2B5EF4-FFF2-40B4-BE49-F238E27FC236}">
                  <a16:creationId xmlns:a16="http://schemas.microsoft.com/office/drawing/2014/main" id="{371090CC-1857-524F-93B6-9307EFB311DE}"/>
                </a:ext>
              </a:extLst>
            </p:cNvPr>
            <p:cNvSpPr/>
            <p:nvPr/>
          </p:nvSpPr>
          <p:spPr>
            <a:xfrm>
              <a:off x="6303988" y="5014612"/>
              <a:ext cx="130841" cy="194890"/>
            </a:xfrm>
            <a:custGeom>
              <a:avLst/>
              <a:gdLst>
                <a:gd name="connsiteX0" fmla="*/ 128099 w 130841"/>
                <a:gd name="connsiteY0" fmla="*/ 194890 h 194890"/>
                <a:gd name="connsiteX1" fmla="*/ 2742 w 130841"/>
                <a:gd name="connsiteY1" fmla="*/ 194890 h 194890"/>
                <a:gd name="connsiteX2" fmla="*/ 0 w 130841"/>
                <a:gd name="connsiteY2" fmla="*/ 192148 h 194890"/>
                <a:gd name="connsiteX3" fmla="*/ 0 w 130841"/>
                <a:gd name="connsiteY3" fmla="*/ 2742 h 194890"/>
                <a:gd name="connsiteX4" fmla="*/ 2742 w 130841"/>
                <a:gd name="connsiteY4" fmla="*/ 0 h 194890"/>
                <a:gd name="connsiteX5" fmla="*/ 128099 w 130841"/>
                <a:gd name="connsiteY5" fmla="*/ 0 h 194890"/>
                <a:gd name="connsiteX6" fmla="*/ 130841 w 130841"/>
                <a:gd name="connsiteY6" fmla="*/ 2742 h 194890"/>
                <a:gd name="connsiteX7" fmla="*/ 130841 w 130841"/>
                <a:gd name="connsiteY7" fmla="*/ 192148 h 194890"/>
                <a:gd name="connsiteX8" fmla="*/ 128099 w 130841"/>
                <a:gd name="connsiteY8" fmla="*/ 194890 h 194890"/>
                <a:gd name="connsiteX9" fmla="*/ 5680 w 130841"/>
                <a:gd name="connsiteY9" fmla="*/ 189406 h 194890"/>
                <a:gd name="connsiteX10" fmla="*/ 125357 w 130841"/>
                <a:gd name="connsiteY10" fmla="*/ 189406 h 194890"/>
                <a:gd name="connsiteX11" fmla="*/ 125357 w 130841"/>
                <a:gd name="connsiteY11" fmla="*/ 5680 h 194890"/>
                <a:gd name="connsiteX12" fmla="*/ 5680 w 130841"/>
                <a:gd name="connsiteY12" fmla="*/ 5680 h 194890"/>
                <a:gd name="connsiteX13" fmla="*/ 5680 w 130841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0841" h="194890">
                  <a:moveTo>
                    <a:pt x="128099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8099" y="0"/>
                  </a:lnTo>
                  <a:cubicBezTo>
                    <a:pt x="129666" y="0"/>
                    <a:pt x="130841" y="1175"/>
                    <a:pt x="130841" y="2742"/>
                  </a:cubicBezTo>
                  <a:lnTo>
                    <a:pt x="130841" y="192148"/>
                  </a:lnTo>
                  <a:cubicBezTo>
                    <a:pt x="130841" y="193715"/>
                    <a:pt x="129666" y="194890"/>
                    <a:pt x="128099" y="194890"/>
                  </a:cubicBezTo>
                  <a:close/>
                  <a:moveTo>
                    <a:pt x="5680" y="189406"/>
                  </a:moveTo>
                  <a:lnTo>
                    <a:pt x="125357" y="189406"/>
                  </a:lnTo>
                  <a:lnTo>
                    <a:pt x="125357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2" name="Freeform: Shape 701">
              <a:extLst>
                <a:ext uri="{FF2B5EF4-FFF2-40B4-BE49-F238E27FC236}">
                  <a16:creationId xmlns:a16="http://schemas.microsoft.com/office/drawing/2014/main" id="{BCA6DD10-6A94-63E8-4A6C-AF608CF45B74}"/>
                </a:ext>
              </a:extLst>
            </p:cNvPr>
            <p:cNvSpPr/>
            <p:nvPr/>
          </p:nvSpPr>
          <p:spPr>
            <a:xfrm>
              <a:off x="6123788" y="5014612"/>
              <a:ext cx="140830" cy="194890"/>
            </a:xfrm>
            <a:custGeom>
              <a:avLst/>
              <a:gdLst>
                <a:gd name="connsiteX0" fmla="*/ 138088 w 140830"/>
                <a:gd name="connsiteY0" fmla="*/ 194890 h 194890"/>
                <a:gd name="connsiteX1" fmla="*/ 2742 w 140830"/>
                <a:gd name="connsiteY1" fmla="*/ 194890 h 194890"/>
                <a:gd name="connsiteX2" fmla="*/ 0 w 140830"/>
                <a:gd name="connsiteY2" fmla="*/ 192148 h 194890"/>
                <a:gd name="connsiteX3" fmla="*/ 0 w 140830"/>
                <a:gd name="connsiteY3" fmla="*/ 2742 h 194890"/>
                <a:gd name="connsiteX4" fmla="*/ 2742 w 140830"/>
                <a:gd name="connsiteY4" fmla="*/ 0 h 194890"/>
                <a:gd name="connsiteX5" fmla="*/ 138088 w 140830"/>
                <a:gd name="connsiteY5" fmla="*/ 0 h 194890"/>
                <a:gd name="connsiteX6" fmla="*/ 140830 w 140830"/>
                <a:gd name="connsiteY6" fmla="*/ 2742 h 194890"/>
                <a:gd name="connsiteX7" fmla="*/ 140830 w 140830"/>
                <a:gd name="connsiteY7" fmla="*/ 192148 h 194890"/>
                <a:gd name="connsiteX8" fmla="*/ 138088 w 140830"/>
                <a:gd name="connsiteY8" fmla="*/ 194890 h 194890"/>
                <a:gd name="connsiteX9" fmla="*/ 5484 w 140830"/>
                <a:gd name="connsiteY9" fmla="*/ 189406 h 194890"/>
                <a:gd name="connsiteX10" fmla="*/ 135346 w 140830"/>
                <a:gd name="connsiteY10" fmla="*/ 189406 h 194890"/>
                <a:gd name="connsiteX11" fmla="*/ 135346 w 140830"/>
                <a:gd name="connsiteY11" fmla="*/ 5680 h 194890"/>
                <a:gd name="connsiteX12" fmla="*/ 5484 w 140830"/>
                <a:gd name="connsiteY12" fmla="*/ 5680 h 194890"/>
                <a:gd name="connsiteX13" fmla="*/ 5484 w 140830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830" h="194890">
                  <a:moveTo>
                    <a:pt x="138088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8088" y="0"/>
                  </a:lnTo>
                  <a:cubicBezTo>
                    <a:pt x="139655" y="0"/>
                    <a:pt x="140830" y="1175"/>
                    <a:pt x="140830" y="2742"/>
                  </a:cubicBezTo>
                  <a:lnTo>
                    <a:pt x="140830" y="192148"/>
                  </a:lnTo>
                  <a:cubicBezTo>
                    <a:pt x="140830" y="193715"/>
                    <a:pt x="139655" y="194890"/>
                    <a:pt x="138088" y="194890"/>
                  </a:cubicBezTo>
                  <a:close/>
                  <a:moveTo>
                    <a:pt x="5484" y="189406"/>
                  </a:moveTo>
                  <a:lnTo>
                    <a:pt x="135346" y="189406"/>
                  </a:lnTo>
                  <a:lnTo>
                    <a:pt x="135346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3" name="Freeform: Shape 702">
              <a:extLst>
                <a:ext uri="{FF2B5EF4-FFF2-40B4-BE49-F238E27FC236}">
                  <a16:creationId xmlns:a16="http://schemas.microsoft.com/office/drawing/2014/main" id="{94E235B7-94DE-ADC3-DBD0-AD2E8863B821}"/>
                </a:ext>
              </a:extLst>
            </p:cNvPr>
            <p:cNvSpPr/>
            <p:nvPr/>
          </p:nvSpPr>
          <p:spPr>
            <a:xfrm>
              <a:off x="5936928" y="5014612"/>
              <a:ext cx="142985" cy="194890"/>
            </a:xfrm>
            <a:custGeom>
              <a:avLst/>
              <a:gdLst>
                <a:gd name="connsiteX0" fmla="*/ 140243 w 142985"/>
                <a:gd name="connsiteY0" fmla="*/ 194890 h 194890"/>
                <a:gd name="connsiteX1" fmla="*/ 2742 w 142985"/>
                <a:gd name="connsiteY1" fmla="*/ 194890 h 194890"/>
                <a:gd name="connsiteX2" fmla="*/ 0 w 142985"/>
                <a:gd name="connsiteY2" fmla="*/ 192148 h 194890"/>
                <a:gd name="connsiteX3" fmla="*/ 0 w 142985"/>
                <a:gd name="connsiteY3" fmla="*/ 2742 h 194890"/>
                <a:gd name="connsiteX4" fmla="*/ 2742 w 142985"/>
                <a:gd name="connsiteY4" fmla="*/ 0 h 194890"/>
                <a:gd name="connsiteX5" fmla="*/ 140243 w 142985"/>
                <a:gd name="connsiteY5" fmla="*/ 0 h 194890"/>
                <a:gd name="connsiteX6" fmla="*/ 142985 w 142985"/>
                <a:gd name="connsiteY6" fmla="*/ 2742 h 194890"/>
                <a:gd name="connsiteX7" fmla="*/ 142985 w 142985"/>
                <a:gd name="connsiteY7" fmla="*/ 192148 h 194890"/>
                <a:gd name="connsiteX8" fmla="*/ 140243 w 142985"/>
                <a:gd name="connsiteY8" fmla="*/ 194890 h 194890"/>
                <a:gd name="connsiteX9" fmla="*/ 5484 w 142985"/>
                <a:gd name="connsiteY9" fmla="*/ 189406 h 194890"/>
                <a:gd name="connsiteX10" fmla="*/ 137501 w 142985"/>
                <a:gd name="connsiteY10" fmla="*/ 189406 h 194890"/>
                <a:gd name="connsiteX11" fmla="*/ 137501 w 142985"/>
                <a:gd name="connsiteY11" fmla="*/ 5680 h 194890"/>
                <a:gd name="connsiteX12" fmla="*/ 5484 w 142985"/>
                <a:gd name="connsiteY12" fmla="*/ 5680 h 194890"/>
                <a:gd name="connsiteX13" fmla="*/ 5484 w 142985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2985" h="194890">
                  <a:moveTo>
                    <a:pt x="140243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40243" y="0"/>
                  </a:lnTo>
                  <a:cubicBezTo>
                    <a:pt x="141810" y="0"/>
                    <a:pt x="142985" y="1175"/>
                    <a:pt x="142985" y="2742"/>
                  </a:cubicBezTo>
                  <a:lnTo>
                    <a:pt x="142985" y="192148"/>
                  </a:lnTo>
                  <a:cubicBezTo>
                    <a:pt x="142985" y="193715"/>
                    <a:pt x="141810" y="194890"/>
                    <a:pt x="140243" y="194890"/>
                  </a:cubicBezTo>
                  <a:close/>
                  <a:moveTo>
                    <a:pt x="5484" y="189406"/>
                  </a:moveTo>
                  <a:lnTo>
                    <a:pt x="137501" y="189406"/>
                  </a:lnTo>
                  <a:lnTo>
                    <a:pt x="137501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4" name="Freeform: Shape 703">
              <a:extLst>
                <a:ext uri="{FF2B5EF4-FFF2-40B4-BE49-F238E27FC236}">
                  <a16:creationId xmlns:a16="http://schemas.microsoft.com/office/drawing/2014/main" id="{06327A43-1659-905D-77E6-EE7C64B16E20}"/>
                </a:ext>
              </a:extLst>
            </p:cNvPr>
            <p:cNvSpPr/>
            <p:nvPr/>
          </p:nvSpPr>
          <p:spPr>
            <a:xfrm>
              <a:off x="6303988" y="5226151"/>
              <a:ext cx="130841" cy="47596"/>
            </a:xfrm>
            <a:custGeom>
              <a:avLst/>
              <a:gdLst>
                <a:gd name="connsiteX0" fmla="*/ 128099 w 130841"/>
                <a:gd name="connsiteY0" fmla="*/ 47596 h 47596"/>
                <a:gd name="connsiteX1" fmla="*/ 2742 w 130841"/>
                <a:gd name="connsiteY1" fmla="*/ 47596 h 47596"/>
                <a:gd name="connsiteX2" fmla="*/ 0 w 130841"/>
                <a:gd name="connsiteY2" fmla="*/ 44854 h 47596"/>
                <a:gd name="connsiteX3" fmla="*/ 0 w 130841"/>
                <a:gd name="connsiteY3" fmla="*/ 2742 h 47596"/>
                <a:gd name="connsiteX4" fmla="*/ 2742 w 130841"/>
                <a:gd name="connsiteY4" fmla="*/ 0 h 47596"/>
                <a:gd name="connsiteX5" fmla="*/ 128099 w 130841"/>
                <a:gd name="connsiteY5" fmla="*/ 0 h 47596"/>
                <a:gd name="connsiteX6" fmla="*/ 130841 w 130841"/>
                <a:gd name="connsiteY6" fmla="*/ 2742 h 47596"/>
                <a:gd name="connsiteX7" fmla="*/ 130841 w 130841"/>
                <a:gd name="connsiteY7" fmla="*/ 44854 h 47596"/>
                <a:gd name="connsiteX8" fmla="*/ 128099 w 130841"/>
                <a:gd name="connsiteY8" fmla="*/ 47596 h 47596"/>
                <a:gd name="connsiteX9" fmla="*/ 5680 w 130841"/>
                <a:gd name="connsiteY9" fmla="*/ 41916 h 47596"/>
                <a:gd name="connsiteX10" fmla="*/ 125357 w 130841"/>
                <a:gd name="connsiteY10" fmla="*/ 41916 h 47596"/>
                <a:gd name="connsiteX11" fmla="*/ 125357 w 130841"/>
                <a:gd name="connsiteY11" fmla="*/ 5484 h 47596"/>
                <a:gd name="connsiteX12" fmla="*/ 5680 w 130841"/>
                <a:gd name="connsiteY12" fmla="*/ 5484 h 47596"/>
                <a:gd name="connsiteX13" fmla="*/ 5680 w 130841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0841" h="47596">
                  <a:moveTo>
                    <a:pt x="128099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8099" y="0"/>
                  </a:lnTo>
                  <a:cubicBezTo>
                    <a:pt x="129666" y="0"/>
                    <a:pt x="130841" y="1175"/>
                    <a:pt x="130841" y="2742"/>
                  </a:cubicBezTo>
                  <a:lnTo>
                    <a:pt x="130841" y="44854"/>
                  </a:lnTo>
                  <a:cubicBezTo>
                    <a:pt x="130841" y="46421"/>
                    <a:pt x="129666" y="47596"/>
                    <a:pt x="128099" y="47596"/>
                  </a:cubicBezTo>
                  <a:close/>
                  <a:moveTo>
                    <a:pt x="5680" y="41916"/>
                  </a:moveTo>
                  <a:lnTo>
                    <a:pt x="125357" y="41916"/>
                  </a:lnTo>
                  <a:lnTo>
                    <a:pt x="125357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5" name="Freeform: Shape 704">
              <a:extLst>
                <a:ext uri="{FF2B5EF4-FFF2-40B4-BE49-F238E27FC236}">
                  <a16:creationId xmlns:a16="http://schemas.microsoft.com/office/drawing/2014/main" id="{7CB39B6C-9216-F4B8-1E20-BAD156E51580}"/>
                </a:ext>
              </a:extLst>
            </p:cNvPr>
            <p:cNvSpPr/>
            <p:nvPr/>
          </p:nvSpPr>
          <p:spPr>
            <a:xfrm>
              <a:off x="6123788" y="5226151"/>
              <a:ext cx="140830" cy="47596"/>
            </a:xfrm>
            <a:custGeom>
              <a:avLst/>
              <a:gdLst>
                <a:gd name="connsiteX0" fmla="*/ 138088 w 140830"/>
                <a:gd name="connsiteY0" fmla="*/ 47596 h 47596"/>
                <a:gd name="connsiteX1" fmla="*/ 2742 w 140830"/>
                <a:gd name="connsiteY1" fmla="*/ 47596 h 47596"/>
                <a:gd name="connsiteX2" fmla="*/ 0 w 140830"/>
                <a:gd name="connsiteY2" fmla="*/ 44854 h 47596"/>
                <a:gd name="connsiteX3" fmla="*/ 0 w 140830"/>
                <a:gd name="connsiteY3" fmla="*/ 2742 h 47596"/>
                <a:gd name="connsiteX4" fmla="*/ 2742 w 140830"/>
                <a:gd name="connsiteY4" fmla="*/ 0 h 47596"/>
                <a:gd name="connsiteX5" fmla="*/ 138088 w 140830"/>
                <a:gd name="connsiteY5" fmla="*/ 0 h 47596"/>
                <a:gd name="connsiteX6" fmla="*/ 140830 w 140830"/>
                <a:gd name="connsiteY6" fmla="*/ 2742 h 47596"/>
                <a:gd name="connsiteX7" fmla="*/ 140830 w 140830"/>
                <a:gd name="connsiteY7" fmla="*/ 44854 h 47596"/>
                <a:gd name="connsiteX8" fmla="*/ 138088 w 140830"/>
                <a:gd name="connsiteY8" fmla="*/ 47596 h 47596"/>
                <a:gd name="connsiteX9" fmla="*/ 5484 w 140830"/>
                <a:gd name="connsiteY9" fmla="*/ 41916 h 47596"/>
                <a:gd name="connsiteX10" fmla="*/ 135346 w 140830"/>
                <a:gd name="connsiteY10" fmla="*/ 41916 h 47596"/>
                <a:gd name="connsiteX11" fmla="*/ 135346 w 140830"/>
                <a:gd name="connsiteY11" fmla="*/ 5484 h 47596"/>
                <a:gd name="connsiteX12" fmla="*/ 5484 w 140830"/>
                <a:gd name="connsiteY12" fmla="*/ 5484 h 47596"/>
                <a:gd name="connsiteX13" fmla="*/ 5484 w 140830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830" h="47596">
                  <a:moveTo>
                    <a:pt x="138088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8088" y="0"/>
                  </a:lnTo>
                  <a:cubicBezTo>
                    <a:pt x="139655" y="0"/>
                    <a:pt x="140830" y="1175"/>
                    <a:pt x="140830" y="2742"/>
                  </a:cubicBezTo>
                  <a:lnTo>
                    <a:pt x="140830" y="44854"/>
                  </a:lnTo>
                  <a:cubicBezTo>
                    <a:pt x="140830" y="46421"/>
                    <a:pt x="139655" y="47596"/>
                    <a:pt x="138088" y="47596"/>
                  </a:cubicBezTo>
                  <a:close/>
                  <a:moveTo>
                    <a:pt x="5484" y="41916"/>
                  </a:moveTo>
                  <a:lnTo>
                    <a:pt x="135346" y="41916"/>
                  </a:lnTo>
                  <a:lnTo>
                    <a:pt x="135346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6" name="Freeform: Shape 705">
              <a:extLst>
                <a:ext uri="{FF2B5EF4-FFF2-40B4-BE49-F238E27FC236}">
                  <a16:creationId xmlns:a16="http://schemas.microsoft.com/office/drawing/2014/main" id="{5FC3C319-EFB1-4885-2DE8-1F3BBF812BB2}"/>
                </a:ext>
              </a:extLst>
            </p:cNvPr>
            <p:cNvSpPr/>
            <p:nvPr/>
          </p:nvSpPr>
          <p:spPr>
            <a:xfrm>
              <a:off x="5936928" y="5226151"/>
              <a:ext cx="142985" cy="47596"/>
            </a:xfrm>
            <a:custGeom>
              <a:avLst/>
              <a:gdLst>
                <a:gd name="connsiteX0" fmla="*/ 140243 w 142985"/>
                <a:gd name="connsiteY0" fmla="*/ 47596 h 47596"/>
                <a:gd name="connsiteX1" fmla="*/ 2742 w 142985"/>
                <a:gd name="connsiteY1" fmla="*/ 47596 h 47596"/>
                <a:gd name="connsiteX2" fmla="*/ 0 w 142985"/>
                <a:gd name="connsiteY2" fmla="*/ 44854 h 47596"/>
                <a:gd name="connsiteX3" fmla="*/ 0 w 142985"/>
                <a:gd name="connsiteY3" fmla="*/ 2742 h 47596"/>
                <a:gd name="connsiteX4" fmla="*/ 2742 w 142985"/>
                <a:gd name="connsiteY4" fmla="*/ 0 h 47596"/>
                <a:gd name="connsiteX5" fmla="*/ 140243 w 142985"/>
                <a:gd name="connsiteY5" fmla="*/ 0 h 47596"/>
                <a:gd name="connsiteX6" fmla="*/ 142985 w 142985"/>
                <a:gd name="connsiteY6" fmla="*/ 2742 h 47596"/>
                <a:gd name="connsiteX7" fmla="*/ 142985 w 142985"/>
                <a:gd name="connsiteY7" fmla="*/ 44854 h 47596"/>
                <a:gd name="connsiteX8" fmla="*/ 140243 w 142985"/>
                <a:gd name="connsiteY8" fmla="*/ 47596 h 47596"/>
                <a:gd name="connsiteX9" fmla="*/ 5484 w 142985"/>
                <a:gd name="connsiteY9" fmla="*/ 41916 h 47596"/>
                <a:gd name="connsiteX10" fmla="*/ 137501 w 142985"/>
                <a:gd name="connsiteY10" fmla="*/ 41916 h 47596"/>
                <a:gd name="connsiteX11" fmla="*/ 137501 w 142985"/>
                <a:gd name="connsiteY11" fmla="*/ 5484 h 47596"/>
                <a:gd name="connsiteX12" fmla="*/ 5484 w 142985"/>
                <a:gd name="connsiteY12" fmla="*/ 5484 h 47596"/>
                <a:gd name="connsiteX13" fmla="*/ 5484 w 142985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2985" h="47596">
                  <a:moveTo>
                    <a:pt x="140243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40243" y="0"/>
                  </a:lnTo>
                  <a:cubicBezTo>
                    <a:pt x="141810" y="0"/>
                    <a:pt x="142985" y="1175"/>
                    <a:pt x="142985" y="2742"/>
                  </a:cubicBezTo>
                  <a:lnTo>
                    <a:pt x="142985" y="44854"/>
                  </a:lnTo>
                  <a:cubicBezTo>
                    <a:pt x="142985" y="46421"/>
                    <a:pt x="141810" y="47596"/>
                    <a:pt x="140243" y="47596"/>
                  </a:cubicBezTo>
                  <a:close/>
                  <a:moveTo>
                    <a:pt x="5484" y="41916"/>
                  </a:moveTo>
                  <a:lnTo>
                    <a:pt x="137501" y="41916"/>
                  </a:lnTo>
                  <a:lnTo>
                    <a:pt x="137501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7" name="Freeform: Shape 706">
              <a:extLst>
                <a:ext uri="{FF2B5EF4-FFF2-40B4-BE49-F238E27FC236}">
                  <a16:creationId xmlns:a16="http://schemas.microsoft.com/office/drawing/2014/main" id="{6939C592-C215-4B4A-11B9-AA4EBC252CF0}"/>
                </a:ext>
              </a:extLst>
            </p:cNvPr>
            <p:cNvSpPr/>
            <p:nvPr/>
          </p:nvSpPr>
          <p:spPr>
            <a:xfrm>
              <a:off x="5757708" y="5014612"/>
              <a:ext cx="137304" cy="194890"/>
            </a:xfrm>
            <a:custGeom>
              <a:avLst/>
              <a:gdLst>
                <a:gd name="connsiteX0" fmla="*/ 134562 w 137304"/>
                <a:gd name="connsiteY0" fmla="*/ 194890 h 194890"/>
                <a:gd name="connsiteX1" fmla="*/ 2742 w 137304"/>
                <a:gd name="connsiteY1" fmla="*/ 194890 h 194890"/>
                <a:gd name="connsiteX2" fmla="*/ 0 w 137304"/>
                <a:gd name="connsiteY2" fmla="*/ 192148 h 194890"/>
                <a:gd name="connsiteX3" fmla="*/ 0 w 137304"/>
                <a:gd name="connsiteY3" fmla="*/ 2742 h 194890"/>
                <a:gd name="connsiteX4" fmla="*/ 2742 w 137304"/>
                <a:gd name="connsiteY4" fmla="*/ 0 h 194890"/>
                <a:gd name="connsiteX5" fmla="*/ 134562 w 137304"/>
                <a:gd name="connsiteY5" fmla="*/ 0 h 194890"/>
                <a:gd name="connsiteX6" fmla="*/ 137305 w 137304"/>
                <a:gd name="connsiteY6" fmla="*/ 2742 h 194890"/>
                <a:gd name="connsiteX7" fmla="*/ 137305 w 137304"/>
                <a:gd name="connsiteY7" fmla="*/ 192148 h 194890"/>
                <a:gd name="connsiteX8" fmla="*/ 134562 w 137304"/>
                <a:gd name="connsiteY8" fmla="*/ 194890 h 194890"/>
                <a:gd name="connsiteX9" fmla="*/ 5680 w 137304"/>
                <a:gd name="connsiteY9" fmla="*/ 189406 h 194890"/>
                <a:gd name="connsiteX10" fmla="*/ 131820 w 137304"/>
                <a:gd name="connsiteY10" fmla="*/ 189406 h 194890"/>
                <a:gd name="connsiteX11" fmla="*/ 131820 w 137304"/>
                <a:gd name="connsiteY11" fmla="*/ 5680 h 194890"/>
                <a:gd name="connsiteX12" fmla="*/ 5680 w 137304"/>
                <a:gd name="connsiteY12" fmla="*/ 5680 h 194890"/>
                <a:gd name="connsiteX13" fmla="*/ 5680 w 137304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7304" h="194890">
                  <a:moveTo>
                    <a:pt x="134562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4562" y="0"/>
                  </a:lnTo>
                  <a:cubicBezTo>
                    <a:pt x="136129" y="0"/>
                    <a:pt x="137305" y="1175"/>
                    <a:pt x="137305" y="2742"/>
                  </a:cubicBezTo>
                  <a:lnTo>
                    <a:pt x="137305" y="192148"/>
                  </a:lnTo>
                  <a:cubicBezTo>
                    <a:pt x="137305" y="193715"/>
                    <a:pt x="136129" y="194890"/>
                    <a:pt x="134562" y="194890"/>
                  </a:cubicBezTo>
                  <a:close/>
                  <a:moveTo>
                    <a:pt x="5680" y="189406"/>
                  </a:moveTo>
                  <a:lnTo>
                    <a:pt x="131820" y="189406"/>
                  </a:lnTo>
                  <a:lnTo>
                    <a:pt x="131820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8" name="Freeform: Shape 707">
              <a:extLst>
                <a:ext uri="{FF2B5EF4-FFF2-40B4-BE49-F238E27FC236}">
                  <a16:creationId xmlns:a16="http://schemas.microsoft.com/office/drawing/2014/main" id="{084E5EF9-B9ED-8216-F314-C3CFA600C6C9}"/>
                </a:ext>
              </a:extLst>
            </p:cNvPr>
            <p:cNvSpPr/>
            <p:nvPr/>
          </p:nvSpPr>
          <p:spPr>
            <a:xfrm>
              <a:off x="5757708" y="5226151"/>
              <a:ext cx="137304" cy="47596"/>
            </a:xfrm>
            <a:custGeom>
              <a:avLst/>
              <a:gdLst>
                <a:gd name="connsiteX0" fmla="*/ 134562 w 137304"/>
                <a:gd name="connsiteY0" fmla="*/ 47596 h 47596"/>
                <a:gd name="connsiteX1" fmla="*/ 2742 w 137304"/>
                <a:gd name="connsiteY1" fmla="*/ 47596 h 47596"/>
                <a:gd name="connsiteX2" fmla="*/ 0 w 137304"/>
                <a:gd name="connsiteY2" fmla="*/ 44854 h 47596"/>
                <a:gd name="connsiteX3" fmla="*/ 0 w 137304"/>
                <a:gd name="connsiteY3" fmla="*/ 2742 h 47596"/>
                <a:gd name="connsiteX4" fmla="*/ 2742 w 137304"/>
                <a:gd name="connsiteY4" fmla="*/ 0 h 47596"/>
                <a:gd name="connsiteX5" fmla="*/ 134562 w 137304"/>
                <a:gd name="connsiteY5" fmla="*/ 0 h 47596"/>
                <a:gd name="connsiteX6" fmla="*/ 137305 w 137304"/>
                <a:gd name="connsiteY6" fmla="*/ 2742 h 47596"/>
                <a:gd name="connsiteX7" fmla="*/ 137305 w 137304"/>
                <a:gd name="connsiteY7" fmla="*/ 44854 h 47596"/>
                <a:gd name="connsiteX8" fmla="*/ 134562 w 137304"/>
                <a:gd name="connsiteY8" fmla="*/ 47596 h 47596"/>
                <a:gd name="connsiteX9" fmla="*/ 5680 w 137304"/>
                <a:gd name="connsiteY9" fmla="*/ 41916 h 47596"/>
                <a:gd name="connsiteX10" fmla="*/ 131820 w 137304"/>
                <a:gd name="connsiteY10" fmla="*/ 41916 h 47596"/>
                <a:gd name="connsiteX11" fmla="*/ 131820 w 137304"/>
                <a:gd name="connsiteY11" fmla="*/ 5484 h 47596"/>
                <a:gd name="connsiteX12" fmla="*/ 5680 w 137304"/>
                <a:gd name="connsiteY12" fmla="*/ 5484 h 47596"/>
                <a:gd name="connsiteX13" fmla="*/ 5680 w 137304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7304" h="47596">
                  <a:moveTo>
                    <a:pt x="134562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4562" y="0"/>
                  </a:lnTo>
                  <a:cubicBezTo>
                    <a:pt x="136129" y="0"/>
                    <a:pt x="137305" y="1175"/>
                    <a:pt x="137305" y="2742"/>
                  </a:cubicBezTo>
                  <a:lnTo>
                    <a:pt x="137305" y="44854"/>
                  </a:lnTo>
                  <a:cubicBezTo>
                    <a:pt x="137305" y="46421"/>
                    <a:pt x="136129" y="47596"/>
                    <a:pt x="134562" y="47596"/>
                  </a:cubicBezTo>
                  <a:close/>
                  <a:moveTo>
                    <a:pt x="5680" y="41916"/>
                  </a:moveTo>
                  <a:lnTo>
                    <a:pt x="131820" y="41916"/>
                  </a:lnTo>
                  <a:lnTo>
                    <a:pt x="131820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9" name="Freeform: Shape 708">
              <a:extLst>
                <a:ext uri="{FF2B5EF4-FFF2-40B4-BE49-F238E27FC236}">
                  <a16:creationId xmlns:a16="http://schemas.microsoft.com/office/drawing/2014/main" id="{E7FC9CAE-D46D-5C11-2819-A6003B15A71F}"/>
                </a:ext>
              </a:extLst>
            </p:cNvPr>
            <p:cNvSpPr/>
            <p:nvPr/>
          </p:nvSpPr>
          <p:spPr>
            <a:xfrm>
              <a:off x="5539704" y="5014807"/>
              <a:ext cx="126532" cy="201745"/>
            </a:xfrm>
            <a:custGeom>
              <a:avLst/>
              <a:gdLst>
                <a:gd name="connsiteX0" fmla="*/ 123790 w 126532"/>
                <a:gd name="connsiteY0" fmla="*/ 201746 h 201745"/>
                <a:gd name="connsiteX1" fmla="*/ 2742 w 126532"/>
                <a:gd name="connsiteY1" fmla="*/ 201746 h 201745"/>
                <a:gd name="connsiteX2" fmla="*/ 0 w 126532"/>
                <a:gd name="connsiteY2" fmla="*/ 199004 h 201745"/>
                <a:gd name="connsiteX3" fmla="*/ 0 w 126532"/>
                <a:gd name="connsiteY3" fmla="*/ 2742 h 201745"/>
                <a:gd name="connsiteX4" fmla="*/ 2742 w 126532"/>
                <a:gd name="connsiteY4" fmla="*/ 0 h 201745"/>
                <a:gd name="connsiteX5" fmla="*/ 123790 w 126532"/>
                <a:gd name="connsiteY5" fmla="*/ 0 h 201745"/>
                <a:gd name="connsiteX6" fmla="*/ 126532 w 126532"/>
                <a:gd name="connsiteY6" fmla="*/ 2742 h 201745"/>
                <a:gd name="connsiteX7" fmla="*/ 126532 w 126532"/>
                <a:gd name="connsiteY7" fmla="*/ 199004 h 201745"/>
                <a:gd name="connsiteX8" fmla="*/ 123790 w 126532"/>
                <a:gd name="connsiteY8" fmla="*/ 201746 h 201745"/>
                <a:gd name="connsiteX9" fmla="*/ 5680 w 126532"/>
                <a:gd name="connsiteY9" fmla="*/ 196066 h 201745"/>
                <a:gd name="connsiteX10" fmla="*/ 121048 w 126532"/>
                <a:gd name="connsiteY10" fmla="*/ 196066 h 201745"/>
                <a:gd name="connsiteX11" fmla="*/ 121048 w 126532"/>
                <a:gd name="connsiteY11" fmla="*/ 5484 h 201745"/>
                <a:gd name="connsiteX12" fmla="*/ 5680 w 126532"/>
                <a:gd name="connsiteY12" fmla="*/ 5484 h 201745"/>
                <a:gd name="connsiteX13" fmla="*/ 5680 w 126532"/>
                <a:gd name="connsiteY13" fmla="*/ 196066 h 201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532" h="201745">
                  <a:moveTo>
                    <a:pt x="123790" y="201746"/>
                  </a:moveTo>
                  <a:lnTo>
                    <a:pt x="2742" y="201746"/>
                  </a:lnTo>
                  <a:cubicBezTo>
                    <a:pt x="1175" y="201746"/>
                    <a:pt x="0" y="200571"/>
                    <a:pt x="0" y="19900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3790" y="0"/>
                  </a:lnTo>
                  <a:cubicBezTo>
                    <a:pt x="125357" y="0"/>
                    <a:pt x="126532" y="1175"/>
                    <a:pt x="126532" y="2742"/>
                  </a:cubicBezTo>
                  <a:lnTo>
                    <a:pt x="126532" y="199004"/>
                  </a:lnTo>
                  <a:cubicBezTo>
                    <a:pt x="126532" y="200571"/>
                    <a:pt x="125357" y="201746"/>
                    <a:pt x="123790" y="201746"/>
                  </a:cubicBezTo>
                  <a:close/>
                  <a:moveTo>
                    <a:pt x="5680" y="196066"/>
                  </a:moveTo>
                  <a:lnTo>
                    <a:pt x="121048" y="196066"/>
                  </a:lnTo>
                  <a:lnTo>
                    <a:pt x="121048" y="5484"/>
                  </a:lnTo>
                  <a:lnTo>
                    <a:pt x="5680" y="5484"/>
                  </a:lnTo>
                  <a:lnTo>
                    <a:pt x="5680" y="19606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0" name="Freeform: Shape 709">
              <a:extLst>
                <a:ext uri="{FF2B5EF4-FFF2-40B4-BE49-F238E27FC236}">
                  <a16:creationId xmlns:a16="http://schemas.microsoft.com/office/drawing/2014/main" id="{3E4F5E53-63AC-19EE-6AA1-7C9C33F89D10}"/>
                </a:ext>
              </a:extLst>
            </p:cNvPr>
            <p:cNvSpPr/>
            <p:nvPr/>
          </p:nvSpPr>
          <p:spPr>
            <a:xfrm>
              <a:off x="5359504" y="5014807"/>
              <a:ext cx="140830" cy="201745"/>
            </a:xfrm>
            <a:custGeom>
              <a:avLst/>
              <a:gdLst>
                <a:gd name="connsiteX0" fmla="*/ 138088 w 140830"/>
                <a:gd name="connsiteY0" fmla="*/ 201746 h 201745"/>
                <a:gd name="connsiteX1" fmla="*/ 2742 w 140830"/>
                <a:gd name="connsiteY1" fmla="*/ 201746 h 201745"/>
                <a:gd name="connsiteX2" fmla="*/ 0 w 140830"/>
                <a:gd name="connsiteY2" fmla="*/ 199004 h 201745"/>
                <a:gd name="connsiteX3" fmla="*/ 0 w 140830"/>
                <a:gd name="connsiteY3" fmla="*/ 2742 h 201745"/>
                <a:gd name="connsiteX4" fmla="*/ 2742 w 140830"/>
                <a:gd name="connsiteY4" fmla="*/ 0 h 201745"/>
                <a:gd name="connsiteX5" fmla="*/ 138088 w 140830"/>
                <a:gd name="connsiteY5" fmla="*/ 0 h 201745"/>
                <a:gd name="connsiteX6" fmla="*/ 140830 w 140830"/>
                <a:gd name="connsiteY6" fmla="*/ 2742 h 201745"/>
                <a:gd name="connsiteX7" fmla="*/ 140830 w 140830"/>
                <a:gd name="connsiteY7" fmla="*/ 199004 h 201745"/>
                <a:gd name="connsiteX8" fmla="*/ 138088 w 140830"/>
                <a:gd name="connsiteY8" fmla="*/ 201746 h 201745"/>
                <a:gd name="connsiteX9" fmla="*/ 5680 w 140830"/>
                <a:gd name="connsiteY9" fmla="*/ 196066 h 201745"/>
                <a:gd name="connsiteX10" fmla="*/ 135346 w 140830"/>
                <a:gd name="connsiteY10" fmla="*/ 196066 h 201745"/>
                <a:gd name="connsiteX11" fmla="*/ 135346 w 140830"/>
                <a:gd name="connsiteY11" fmla="*/ 5484 h 201745"/>
                <a:gd name="connsiteX12" fmla="*/ 5680 w 140830"/>
                <a:gd name="connsiteY12" fmla="*/ 5484 h 201745"/>
                <a:gd name="connsiteX13" fmla="*/ 5680 w 140830"/>
                <a:gd name="connsiteY13" fmla="*/ 196066 h 201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830" h="201745">
                  <a:moveTo>
                    <a:pt x="138088" y="201746"/>
                  </a:moveTo>
                  <a:lnTo>
                    <a:pt x="2742" y="201746"/>
                  </a:lnTo>
                  <a:cubicBezTo>
                    <a:pt x="1175" y="201746"/>
                    <a:pt x="0" y="200571"/>
                    <a:pt x="0" y="19900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8088" y="0"/>
                  </a:lnTo>
                  <a:cubicBezTo>
                    <a:pt x="139655" y="0"/>
                    <a:pt x="140830" y="1175"/>
                    <a:pt x="140830" y="2742"/>
                  </a:cubicBezTo>
                  <a:lnTo>
                    <a:pt x="140830" y="199004"/>
                  </a:lnTo>
                  <a:cubicBezTo>
                    <a:pt x="140830" y="200571"/>
                    <a:pt x="139655" y="201746"/>
                    <a:pt x="138088" y="201746"/>
                  </a:cubicBezTo>
                  <a:close/>
                  <a:moveTo>
                    <a:pt x="5680" y="196066"/>
                  </a:moveTo>
                  <a:lnTo>
                    <a:pt x="135346" y="196066"/>
                  </a:lnTo>
                  <a:lnTo>
                    <a:pt x="135346" y="5484"/>
                  </a:lnTo>
                  <a:lnTo>
                    <a:pt x="5680" y="5484"/>
                  </a:lnTo>
                  <a:lnTo>
                    <a:pt x="5680" y="19606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1" name="Freeform: Shape 710">
              <a:extLst>
                <a:ext uri="{FF2B5EF4-FFF2-40B4-BE49-F238E27FC236}">
                  <a16:creationId xmlns:a16="http://schemas.microsoft.com/office/drawing/2014/main" id="{E3359763-866F-2F93-4857-5B89B32803E1}"/>
                </a:ext>
              </a:extLst>
            </p:cNvPr>
            <p:cNvSpPr/>
            <p:nvPr/>
          </p:nvSpPr>
          <p:spPr>
            <a:xfrm>
              <a:off x="5539704" y="5226151"/>
              <a:ext cx="126532" cy="47596"/>
            </a:xfrm>
            <a:custGeom>
              <a:avLst/>
              <a:gdLst>
                <a:gd name="connsiteX0" fmla="*/ 123790 w 126532"/>
                <a:gd name="connsiteY0" fmla="*/ 47596 h 47596"/>
                <a:gd name="connsiteX1" fmla="*/ 2742 w 126532"/>
                <a:gd name="connsiteY1" fmla="*/ 47596 h 47596"/>
                <a:gd name="connsiteX2" fmla="*/ 0 w 126532"/>
                <a:gd name="connsiteY2" fmla="*/ 44854 h 47596"/>
                <a:gd name="connsiteX3" fmla="*/ 0 w 126532"/>
                <a:gd name="connsiteY3" fmla="*/ 2742 h 47596"/>
                <a:gd name="connsiteX4" fmla="*/ 2742 w 126532"/>
                <a:gd name="connsiteY4" fmla="*/ 0 h 47596"/>
                <a:gd name="connsiteX5" fmla="*/ 123790 w 126532"/>
                <a:gd name="connsiteY5" fmla="*/ 0 h 47596"/>
                <a:gd name="connsiteX6" fmla="*/ 126532 w 126532"/>
                <a:gd name="connsiteY6" fmla="*/ 2742 h 47596"/>
                <a:gd name="connsiteX7" fmla="*/ 126532 w 126532"/>
                <a:gd name="connsiteY7" fmla="*/ 44854 h 47596"/>
                <a:gd name="connsiteX8" fmla="*/ 123790 w 126532"/>
                <a:gd name="connsiteY8" fmla="*/ 47596 h 47596"/>
                <a:gd name="connsiteX9" fmla="*/ 5680 w 126532"/>
                <a:gd name="connsiteY9" fmla="*/ 41916 h 47596"/>
                <a:gd name="connsiteX10" fmla="*/ 121048 w 126532"/>
                <a:gd name="connsiteY10" fmla="*/ 41916 h 47596"/>
                <a:gd name="connsiteX11" fmla="*/ 121048 w 126532"/>
                <a:gd name="connsiteY11" fmla="*/ 5484 h 47596"/>
                <a:gd name="connsiteX12" fmla="*/ 5680 w 126532"/>
                <a:gd name="connsiteY12" fmla="*/ 5484 h 47596"/>
                <a:gd name="connsiteX13" fmla="*/ 5680 w 126532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532" h="47596">
                  <a:moveTo>
                    <a:pt x="123790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3790" y="0"/>
                  </a:lnTo>
                  <a:cubicBezTo>
                    <a:pt x="125357" y="0"/>
                    <a:pt x="126532" y="1175"/>
                    <a:pt x="126532" y="2742"/>
                  </a:cubicBezTo>
                  <a:lnTo>
                    <a:pt x="126532" y="44854"/>
                  </a:lnTo>
                  <a:cubicBezTo>
                    <a:pt x="126532" y="46421"/>
                    <a:pt x="125357" y="47596"/>
                    <a:pt x="123790" y="47596"/>
                  </a:cubicBezTo>
                  <a:close/>
                  <a:moveTo>
                    <a:pt x="5680" y="41916"/>
                  </a:moveTo>
                  <a:lnTo>
                    <a:pt x="121048" y="41916"/>
                  </a:lnTo>
                  <a:lnTo>
                    <a:pt x="121048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2" name="Freeform: Shape 711">
              <a:extLst>
                <a:ext uri="{FF2B5EF4-FFF2-40B4-BE49-F238E27FC236}">
                  <a16:creationId xmlns:a16="http://schemas.microsoft.com/office/drawing/2014/main" id="{928F3755-48EA-581A-858D-37BF6DF3D7F0}"/>
                </a:ext>
              </a:extLst>
            </p:cNvPr>
            <p:cNvSpPr/>
            <p:nvPr/>
          </p:nvSpPr>
          <p:spPr>
            <a:xfrm>
              <a:off x="5359504" y="5226151"/>
              <a:ext cx="140830" cy="47596"/>
            </a:xfrm>
            <a:custGeom>
              <a:avLst/>
              <a:gdLst>
                <a:gd name="connsiteX0" fmla="*/ 138088 w 140830"/>
                <a:gd name="connsiteY0" fmla="*/ 47596 h 47596"/>
                <a:gd name="connsiteX1" fmla="*/ 2742 w 140830"/>
                <a:gd name="connsiteY1" fmla="*/ 47596 h 47596"/>
                <a:gd name="connsiteX2" fmla="*/ 0 w 140830"/>
                <a:gd name="connsiteY2" fmla="*/ 44854 h 47596"/>
                <a:gd name="connsiteX3" fmla="*/ 0 w 140830"/>
                <a:gd name="connsiteY3" fmla="*/ 2742 h 47596"/>
                <a:gd name="connsiteX4" fmla="*/ 2742 w 140830"/>
                <a:gd name="connsiteY4" fmla="*/ 0 h 47596"/>
                <a:gd name="connsiteX5" fmla="*/ 138088 w 140830"/>
                <a:gd name="connsiteY5" fmla="*/ 0 h 47596"/>
                <a:gd name="connsiteX6" fmla="*/ 140830 w 140830"/>
                <a:gd name="connsiteY6" fmla="*/ 2742 h 47596"/>
                <a:gd name="connsiteX7" fmla="*/ 140830 w 140830"/>
                <a:gd name="connsiteY7" fmla="*/ 44854 h 47596"/>
                <a:gd name="connsiteX8" fmla="*/ 138088 w 140830"/>
                <a:gd name="connsiteY8" fmla="*/ 47596 h 47596"/>
                <a:gd name="connsiteX9" fmla="*/ 5680 w 140830"/>
                <a:gd name="connsiteY9" fmla="*/ 41916 h 47596"/>
                <a:gd name="connsiteX10" fmla="*/ 135346 w 140830"/>
                <a:gd name="connsiteY10" fmla="*/ 41916 h 47596"/>
                <a:gd name="connsiteX11" fmla="*/ 135346 w 140830"/>
                <a:gd name="connsiteY11" fmla="*/ 5484 h 47596"/>
                <a:gd name="connsiteX12" fmla="*/ 5680 w 140830"/>
                <a:gd name="connsiteY12" fmla="*/ 5484 h 47596"/>
                <a:gd name="connsiteX13" fmla="*/ 5680 w 140830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830" h="47596">
                  <a:moveTo>
                    <a:pt x="138088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8088" y="0"/>
                  </a:lnTo>
                  <a:cubicBezTo>
                    <a:pt x="139655" y="0"/>
                    <a:pt x="140830" y="1175"/>
                    <a:pt x="140830" y="2742"/>
                  </a:cubicBezTo>
                  <a:lnTo>
                    <a:pt x="140830" y="44854"/>
                  </a:lnTo>
                  <a:cubicBezTo>
                    <a:pt x="140830" y="46421"/>
                    <a:pt x="139655" y="47596"/>
                    <a:pt x="138088" y="47596"/>
                  </a:cubicBezTo>
                  <a:close/>
                  <a:moveTo>
                    <a:pt x="5680" y="41916"/>
                  </a:moveTo>
                  <a:lnTo>
                    <a:pt x="135346" y="41916"/>
                  </a:lnTo>
                  <a:lnTo>
                    <a:pt x="135346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3" name="Freeform: Shape 712">
              <a:extLst>
                <a:ext uri="{FF2B5EF4-FFF2-40B4-BE49-F238E27FC236}">
                  <a16:creationId xmlns:a16="http://schemas.microsoft.com/office/drawing/2014/main" id="{9BFBCF14-3C32-E5CD-C6E7-FEBD63A769C5}"/>
                </a:ext>
              </a:extLst>
            </p:cNvPr>
            <p:cNvSpPr/>
            <p:nvPr/>
          </p:nvSpPr>
          <p:spPr>
            <a:xfrm>
              <a:off x="8134392" y="5519368"/>
              <a:ext cx="394286" cy="757232"/>
            </a:xfrm>
            <a:custGeom>
              <a:avLst/>
              <a:gdLst>
                <a:gd name="connsiteX0" fmla="*/ 391544 w 394286"/>
                <a:gd name="connsiteY0" fmla="*/ 757233 h 757232"/>
                <a:gd name="connsiteX1" fmla="*/ 2742 w 394286"/>
                <a:gd name="connsiteY1" fmla="*/ 757233 h 757232"/>
                <a:gd name="connsiteX2" fmla="*/ 0 w 394286"/>
                <a:gd name="connsiteY2" fmla="*/ 754490 h 757232"/>
                <a:gd name="connsiteX3" fmla="*/ 0 w 394286"/>
                <a:gd name="connsiteY3" fmla="*/ 2742 h 757232"/>
                <a:gd name="connsiteX4" fmla="*/ 2742 w 394286"/>
                <a:gd name="connsiteY4" fmla="*/ 0 h 757232"/>
                <a:gd name="connsiteX5" fmla="*/ 391544 w 394286"/>
                <a:gd name="connsiteY5" fmla="*/ 0 h 757232"/>
                <a:gd name="connsiteX6" fmla="*/ 394286 w 394286"/>
                <a:gd name="connsiteY6" fmla="*/ 2742 h 757232"/>
                <a:gd name="connsiteX7" fmla="*/ 394286 w 394286"/>
                <a:gd name="connsiteY7" fmla="*/ 754490 h 757232"/>
                <a:gd name="connsiteX8" fmla="*/ 391544 w 394286"/>
                <a:gd name="connsiteY8" fmla="*/ 757233 h 757232"/>
                <a:gd name="connsiteX9" fmla="*/ 5680 w 394286"/>
                <a:gd name="connsiteY9" fmla="*/ 751552 h 757232"/>
                <a:gd name="connsiteX10" fmla="*/ 388802 w 394286"/>
                <a:gd name="connsiteY10" fmla="*/ 751552 h 757232"/>
                <a:gd name="connsiteX11" fmla="*/ 388802 w 394286"/>
                <a:gd name="connsiteY11" fmla="*/ 5484 h 757232"/>
                <a:gd name="connsiteX12" fmla="*/ 5680 w 394286"/>
                <a:gd name="connsiteY12" fmla="*/ 5484 h 757232"/>
                <a:gd name="connsiteX13" fmla="*/ 5680 w 394286"/>
                <a:gd name="connsiteY13" fmla="*/ 751552 h 757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94286" h="757232">
                  <a:moveTo>
                    <a:pt x="391544" y="757233"/>
                  </a:moveTo>
                  <a:lnTo>
                    <a:pt x="2742" y="757233"/>
                  </a:lnTo>
                  <a:cubicBezTo>
                    <a:pt x="1175" y="757233"/>
                    <a:pt x="0" y="756057"/>
                    <a:pt x="0" y="75449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391544" y="0"/>
                  </a:lnTo>
                  <a:cubicBezTo>
                    <a:pt x="393111" y="0"/>
                    <a:pt x="394286" y="1175"/>
                    <a:pt x="394286" y="2742"/>
                  </a:cubicBezTo>
                  <a:lnTo>
                    <a:pt x="394286" y="754490"/>
                  </a:lnTo>
                  <a:cubicBezTo>
                    <a:pt x="394286" y="756057"/>
                    <a:pt x="393111" y="757233"/>
                    <a:pt x="391544" y="757233"/>
                  </a:cubicBezTo>
                  <a:close/>
                  <a:moveTo>
                    <a:pt x="5680" y="751552"/>
                  </a:moveTo>
                  <a:lnTo>
                    <a:pt x="388802" y="751552"/>
                  </a:lnTo>
                  <a:lnTo>
                    <a:pt x="388802" y="5484"/>
                  </a:lnTo>
                  <a:lnTo>
                    <a:pt x="5680" y="5484"/>
                  </a:lnTo>
                  <a:lnTo>
                    <a:pt x="5680" y="75155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4" name="Freeform: Shape 713">
              <a:extLst>
                <a:ext uri="{FF2B5EF4-FFF2-40B4-BE49-F238E27FC236}">
                  <a16:creationId xmlns:a16="http://schemas.microsoft.com/office/drawing/2014/main" id="{E5EBDF05-9EDC-CC10-5E8A-FD58AE6855BD}"/>
                </a:ext>
              </a:extLst>
            </p:cNvPr>
            <p:cNvSpPr/>
            <p:nvPr/>
          </p:nvSpPr>
          <p:spPr>
            <a:xfrm>
              <a:off x="8336725" y="5437690"/>
              <a:ext cx="136129" cy="87161"/>
            </a:xfrm>
            <a:custGeom>
              <a:avLst/>
              <a:gdLst>
                <a:gd name="connsiteX0" fmla="*/ 133387 w 136129"/>
                <a:gd name="connsiteY0" fmla="*/ 87162 h 87161"/>
                <a:gd name="connsiteX1" fmla="*/ 2742 w 136129"/>
                <a:gd name="connsiteY1" fmla="*/ 87162 h 87161"/>
                <a:gd name="connsiteX2" fmla="*/ 0 w 136129"/>
                <a:gd name="connsiteY2" fmla="*/ 84420 h 87161"/>
                <a:gd name="connsiteX3" fmla="*/ 0 w 136129"/>
                <a:gd name="connsiteY3" fmla="*/ 2742 h 87161"/>
                <a:gd name="connsiteX4" fmla="*/ 2742 w 136129"/>
                <a:gd name="connsiteY4" fmla="*/ 0 h 87161"/>
                <a:gd name="connsiteX5" fmla="*/ 133387 w 136129"/>
                <a:gd name="connsiteY5" fmla="*/ 0 h 87161"/>
                <a:gd name="connsiteX6" fmla="*/ 136129 w 136129"/>
                <a:gd name="connsiteY6" fmla="*/ 2742 h 87161"/>
                <a:gd name="connsiteX7" fmla="*/ 136129 w 136129"/>
                <a:gd name="connsiteY7" fmla="*/ 84420 h 87161"/>
                <a:gd name="connsiteX8" fmla="*/ 133387 w 136129"/>
                <a:gd name="connsiteY8" fmla="*/ 87162 h 87161"/>
                <a:gd name="connsiteX9" fmla="*/ 5680 w 136129"/>
                <a:gd name="connsiteY9" fmla="*/ 81678 h 87161"/>
                <a:gd name="connsiteX10" fmla="*/ 130645 w 136129"/>
                <a:gd name="connsiteY10" fmla="*/ 81678 h 87161"/>
                <a:gd name="connsiteX11" fmla="*/ 130645 w 136129"/>
                <a:gd name="connsiteY11" fmla="*/ 5680 h 87161"/>
                <a:gd name="connsiteX12" fmla="*/ 5680 w 136129"/>
                <a:gd name="connsiteY12" fmla="*/ 5680 h 87161"/>
                <a:gd name="connsiteX13" fmla="*/ 5680 w 136129"/>
                <a:gd name="connsiteY13" fmla="*/ 81678 h 87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6129" h="87161">
                  <a:moveTo>
                    <a:pt x="133387" y="87162"/>
                  </a:moveTo>
                  <a:lnTo>
                    <a:pt x="2742" y="87162"/>
                  </a:lnTo>
                  <a:cubicBezTo>
                    <a:pt x="1175" y="87162"/>
                    <a:pt x="0" y="85987"/>
                    <a:pt x="0" y="8442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3387" y="0"/>
                  </a:lnTo>
                  <a:cubicBezTo>
                    <a:pt x="134954" y="0"/>
                    <a:pt x="136129" y="1175"/>
                    <a:pt x="136129" y="2742"/>
                  </a:cubicBezTo>
                  <a:lnTo>
                    <a:pt x="136129" y="84420"/>
                  </a:lnTo>
                  <a:cubicBezTo>
                    <a:pt x="136129" y="85987"/>
                    <a:pt x="134954" y="87162"/>
                    <a:pt x="133387" y="87162"/>
                  </a:cubicBezTo>
                  <a:close/>
                  <a:moveTo>
                    <a:pt x="5680" y="81678"/>
                  </a:moveTo>
                  <a:lnTo>
                    <a:pt x="130645" y="81678"/>
                  </a:lnTo>
                  <a:lnTo>
                    <a:pt x="130645" y="5680"/>
                  </a:lnTo>
                  <a:lnTo>
                    <a:pt x="5680" y="5680"/>
                  </a:lnTo>
                  <a:lnTo>
                    <a:pt x="5680" y="81678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5" name="Freeform: Shape 714">
              <a:extLst>
                <a:ext uri="{FF2B5EF4-FFF2-40B4-BE49-F238E27FC236}">
                  <a16:creationId xmlns:a16="http://schemas.microsoft.com/office/drawing/2014/main" id="{381D0408-8DA9-FBBB-9AD5-49419AED2EBE}"/>
                </a:ext>
              </a:extLst>
            </p:cNvPr>
            <p:cNvSpPr/>
            <p:nvPr/>
          </p:nvSpPr>
          <p:spPr>
            <a:xfrm>
              <a:off x="8156329" y="5441412"/>
              <a:ext cx="138088" cy="83440"/>
            </a:xfrm>
            <a:custGeom>
              <a:avLst/>
              <a:gdLst>
                <a:gd name="connsiteX0" fmla="*/ 135346 w 138088"/>
                <a:gd name="connsiteY0" fmla="*/ 83440 h 83440"/>
                <a:gd name="connsiteX1" fmla="*/ 2742 w 138088"/>
                <a:gd name="connsiteY1" fmla="*/ 83440 h 83440"/>
                <a:gd name="connsiteX2" fmla="*/ 0 w 138088"/>
                <a:gd name="connsiteY2" fmla="*/ 80698 h 83440"/>
                <a:gd name="connsiteX3" fmla="*/ 0 w 138088"/>
                <a:gd name="connsiteY3" fmla="*/ 2742 h 83440"/>
                <a:gd name="connsiteX4" fmla="*/ 2742 w 138088"/>
                <a:gd name="connsiteY4" fmla="*/ 0 h 83440"/>
                <a:gd name="connsiteX5" fmla="*/ 135346 w 138088"/>
                <a:gd name="connsiteY5" fmla="*/ 0 h 83440"/>
                <a:gd name="connsiteX6" fmla="*/ 138089 w 138088"/>
                <a:gd name="connsiteY6" fmla="*/ 2742 h 83440"/>
                <a:gd name="connsiteX7" fmla="*/ 138089 w 138088"/>
                <a:gd name="connsiteY7" fmla="*/ 80698 h 83440"/>
                <a:gd name="connsiteX8" fmla="*/ 135346 w 138088"/>
                <a:gd name="connsiteY8" fmla="*/ 83440 h 83440"/>
                <a:gd name="connsiteX9" fmla="*/ 5484 w 138088"/>
                <a:gd name="connsiteY9" fmla="*/ 77956 h 83440"/>
                <a:gd name="connsiteX10" fmla="*/ 132604 w 138088"/>
                <a:gd name="connsiteY10" fmla="*/ 77956 h 83440"/>
                <a:gd name="connsiteX11" fmla="*/ 132604 w 138088"/>
                <a:gd name="connsiteY11" fmla="*/ 5680 h 83440"/>
                <a:gd name="connsiteX12" fmla="*/ 5484 w 138088"/>
                <a:gd name="connsiteY12" fmla="*/ 5680 h 83440"/>
                <a:gd name="connsiteX13" fmla="*/ 5484 w 138088"/>
                <a:gd name="connsiteY13" fmla="*/ 77956 h 83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8088" h="83440">
                  <a:moveTo>
                    <a:pt x="135346" y="83440"/>
                  </a:moveTo>
                  <a:lnTo>
                    <a:pt x="2742" y="83440"/>
                  </a:lnTo>
                  <a:cubicBezTo>
                    <a:pt x="1175" y="83440"/>
                    <a:pt x="0" y="82265"/>
                    <a:pt x="0" y="8069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5346" y="0"/>
                  </a:lnTo>
                  <a:cubicBezTo>
                    <a:pt x="136913" y="0"/>
                    <a:pt x="138089" y="1175"/>
                    <a:pt x="138089" y="2742"/>
                  </a:cubicBezTo>
                  <a:lnTo>
                    <a:pt x="138089" y="80698"/>
                  </a:lnTo>
                  <a:cubicBezTo>
                    <a:pt x="138089" y="82265"/>
                    <a:pt x="136913" y="83440"/>
                    <a:pt x="135346" y="83440"/>
                  </a:cubicBezTo>
                  <a:close/>
                  <a:moveTo>
                    <a:pt x="5484" y="77956"/>
                  </a:moveTo>
                  <a:lnTo>
                    <a:pt x="132604" y="77956"/>
                  </a:lnTo>
                  <a:lnTo>
                    <a:pt x="132604" y="5680"/>
                  </a:lnTo>
                  <a:lnTo>
                    <a:pt x="5484" y="5680"/>
                  </a:lnTo>
                  <a:lnTo>
                    <a:pt x="5484" y="7795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6" name="Freeform: Shape 715">
              <a:extLst>
                <a:ext uri="{FF2B5EF4-FFF2-40B4-BE49-F238E27FC236}">
                  <a16:creationId xmlns:a16="http://schemas.microsoft.com/office/drawing/2014/main" id="{CDCBF06E-CFA8-D156-49F0-EE1B60DA600D}"/>
                </a:ext>
              </a:extLst>
            </p:cNvPr>
            <p:cNvSpPr/>
            <p:nvPr/>
          </p:nvSpPr>
          <p:spPr>
            <a:xfrm>
              <a:off x="8056435" y="5441412"/>
              <a:ext cx="55431" cy="212910"/>
            </a:xfrm>
            <a:custGeom>
              <a:avLst/>
              <a:gdLst>
                <a:gd name="connsiteX0" fmla="*/ 52689 w 55431"/>
                <a:gd name="connsiteY0" fmla="*/ 212910 h 212910"/>
                <a:gd name="connsiteX1" fmla="*/ 2742 w 55431"/>
                <a:gd name="connsiteY1" fmla="*/ 212910 h 212910"/>
                <a:gd name="connsiteX2" fmla="*/ 0 w 55431"/>
                <a:gd name="connsiteY2" fmla="*/ 210168 h 212910"/>
                <a:gd name="connsiteX3" fmla="*/ 0 w 55431"/>
                <a:gd name="connsiteY3" fmla="*/ 2742 h 212910"/>
                <a:gd name="connsiteX4" fmla="*/ 2742 w 55431"/>
                <a:gd name="connsiteY4" fmla="*/ 0 h 212910"/>
                <a:gd name="connsiteX5" fmla="*/ 52689 w 55431"/>
                <a:gd name="connsiteY5" fmla="*/ 0 h 212910"/>
                <a:gd name="connsiteX6" fmla="*/ 55431 w 55431"/>
                <a:gd name="connsiteY6" fmla="*/ 2742 h 212910"/>
                <a:gd name="connsiteX7" fmla="*/ 55431 w 55431"/>
                <a:gd name="connsiteY7" fmla="*/ 210168 h 212910"/>
                <a:gd name="connsiteX8" fmla="*/ 52689 w 55431"/>
                <a:gd name="connsiteY8" fmla="*/ 212910 h 212910"/>
                <a:gd name="connsiteX9" fmla="*/ 5680 w 55431"/>
                <a:gd name="connsiteY9" fmla="*/ 207230 h 212910"/>
                <a:gd name="connsiteX10" fmla="*/ 49947 w 55431"/>
                <a:gd name="connsiteY10" fmla="*/ 207230 h 212910"/>
                <a:gd name="connsiteX11" fmla="*/ 49947 w 55431"/>
                <a:gd name="connsiteY11" fmla="*/ 5484 h 212910"/>
                <a:gd name="connsiteX12" fmla="*/ 5680 w 55431"/>
                <a:gd name="connsiteY12" fmla="*/ 5484 h 212910"/>
                <a:gd name="connsiteX13" fmla="*/ 5680 w 55431"/>
                <a:gd name="connsiteY13" fmla="*/ 207230 h 21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431" h="212910">
                  <a:moveTo>
                    <a:pt x="52689" y="212910"/>
                  </a:moveTo>
                  <a:lnTo>
                    <a:pt x="2742" y="212910"/>
                  </a:lnTo>
                  <a:cubicBezTo>
                    <a:pt x="1176" y="212910"/>
                    <a:pt x="0" y="211735"/>
                    <a:pt x="0" y="210168"/>
                  </a:cubicBezTo>
                  <a:lnTo>
                    <a:pt x="0" y="2742"/>
                  </a:lnTo>
                  <a:cubicBezTo>
                    <a:pt x="0" y="1175"/>
                    <a:pt x="1176" y="0"/>
                    <a:pt x="2742" y="0"/>
                  </a:cubicBezTo>
                  <a:lnTo>
                    <a:pt x="52689" y="0"/>
                  </a:lnTo>
                  <a:cubicBezTo>
                    <a:pt x="54256" y="0"/>
                    <a:pt x="55431" y="1175"/>
                    <a:pt x="55431" y="2742"/>
                  </a:cubicBezTo>
                  <a:lnTo>
                    <a:pt x="55431" y="210168"/>
                  </a:lnTo>
                  <a:cubicBezTo>
                    <a:pt x="55431" y="211735"/>
                    <a:pt x="54256" y="212910"/>
                    <a:pt x="52689" y="212910"/>
                  </a:cubicBezTo>
                  <a:close/>
                  <a:moveTo>
                    <a:pt x="5680" y="207230"/>
                  </a:moveTo>
                  <a:lnTo>
                    <a:pt x="49947" y="207230"/>
                  </a:lnTo>
                  <a:lnTo>
                    <a:pt x="49947" y="5484"/>
                  </a:lnTo>
                  <a:lnTo>
                    <a:pt x="5680" y="5484"/>
                  </a:lnTo>
                  <a:lnTo>
                    <a:pt x="5680" y="20723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7" name="Freeform: Shape 716">
              <a:extLst>
                <a:ext uri="{FF2B5EF4-FFF2-40B4-BE49-F238E27FC236}">
                  <a16:creationId xmlns:a16="http://schemas.microsoft.com/office/drawing/2014/main" id="{DF9C6C40-A3A8-A5EC-1F7B-72E1B64FF853}"/>
                </a:ext>
              </a:extLst>
            </p:cNvPr>
            <p:cNvSpPr/>
            <p:nvPr/>
          </p:nvSpPr>
          <p:spPr>
            <a:xfrm>
              <a:off x="8056435" y="5666075"/>
              <a:ext cx="55431" cy="55431"/>
            </a:xfrm>
            <a:custGeom>
              <a:avLst/>
              <a:gdLst>
                <a:gd name="connsiteX0" fmla="*/ 52689 w 55431"/>
                <a:gd name="connsiteY0" fmla="*/ 55431 h 55431"/>
                <a:gd name="connsiteX1" fmla="*/ 2742 w 55431"/>
                <a:gd name="connsiteY1" fmla="*/ 55431 h 55431"/>
                <a:gd name="connsiteX2" fmla="*/ 0 w 55431"/>
                <a:gd name="connsiteY2" fmla="*/ 52689 h 55431"/>
                <a:gd name="connsiteX3" fmla="*/ 0 w 55431"/>
                <a:gd name="connsiteY3" fmla="*/ 2742 h 55431"/>
                <a:gd name="connsiteX4" fmla="*/ 2742 w 55431"/>
                <a:gd name="connsiteY4" fmla="*/ 0 h 55431"/>
                <a:gd name="connsiteX5" fmla="*/ 52689 w 55431"/>
                <a:gd name="connsiteY5" fmla="*/ 0 h 55431"/>
                <a:gd name="connsiteX6" fmla="*/ 55431 w 55431"/>
                <a:gd name="connsiteY6" fmla="*/ 2742 h 55431"/>
                <a:gd name="connsiteX7" fmla="*/ 55431 w 55431"/>
                <a:gd name="connsiteY7" fmla="*/ 52689 h 55431"/>
                <a:gd name="connsiteX8" fmla="*/ 52689 w 55431"/>
                <a:gd name="connsiteY8" fmla="*/ 55431 h 55431"/>
                <a:gd name="connsiteX9" fmla="*/ 5680 w 55431"/>
                <a:gd name="connsiteY9" fmla="*/ 49751 h 55431"/>
                <a:gd name="connsiteX10" fmla="*/ 49947 w 55431"/>
                <a:gd name="connsiteY10" fmla="*/ 49751 h 55431"/>
                <a:gd name="connsiteX11" fmla="*/ 49947 w 55431"/>
                <a:gd name="connsiteY11" fmla="*/ 5484 h 55431"/>
                <a:gd name="connsiteX12" fmla="*/ 5680 w 55431"/>
                <a:gd name="connsiteY12" fmla="*/ 5484 h 55431"/>
                <a:gd name="connsiteX13" fmla="*/ 5680 w 55431"/>
                <a:gd name="connsiteY13" fmla="*/ 49751 h 55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431" h="55431">
                  <a:moveTo>
                    <a:pt x="52689" y="55431"/>
                  </a:moveTo>
                  <a:lnTo>
                    <a:pt x="2742" y="55431"/>
                  </a:lnTo>
                  <a:cubicBezTo>
                    <a:pt x="1176" y="55431"/>
                    <a:pt x="0" y="54256"/>
                    <a:pt x="0" y="52689"/>
                  </a:cubicBezTo>
                  <a:lnTo>
                    <a:pt x="0" y="2742"/>
                  </a:lnTo>
                  <a:cubicBezTo>
                    <a:pt x="0" y="1175"/>
                    <a:pt x="1176" y="0"/>
                    <a:pt x="2742" y="0"/>
                  </a:cubicBezTo>
                  <a:lnTo>
                    <a:pt x="52689" y="0"/>
                  </a:lnTo>
                  <a:cubicBezTo>
                    <a:pt x="54256" y="0"/>
                    <a:pt x="55431" y="1175"/>
                    <a:pt x="55431" y="2742"/>
                  </a:cubicBezTo>
                  <a:lnTo>
                    <a:pt x="55431" y="52689"/>
                  </a:lnTo>
                  <a:cubicBezTo>
                    <a:pt x="55431" y="54256"/>
                    <a:pt x="54256" y="55431"/>
                    <a:pt x="52689" y="55431"/>
                  </a:cubicBezTo>
                  <a:close/>
                  <a:moveTo>
                    <a:pt x="5680" y="49751"/>
                  </a:moveTo>
                  <a:lnTo>
                    <a:pt x="49947" y="49751"/>
                  </a:lnTo>
                  <a:lnTo>
                    <a:pt x="49947" y="5484"/>
                  </a:lnTo>
                  <a:lnTo>
                    <a:pt x="5680" y="5484"/>
                  </a:lnTo>
                  <a:lnTo>
                    <a:pt x="5680" y="4975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8" name="Freeform: Shape 717">
              <a:extLst>
                <a:ext uri="{FF2B5EF4-FFF2-40B4-BE49-F238E27FC236}">
                  <a16:creationId xmlns:a16="http://schemas.microsoft.com/office/drawing/2014/main" id="{14105C54-2C1D-1EE4-B930-600BB47DC854}"/>
                </a:ext>
              </a:extLst>
            </p:cNvPr>
            <p:cNvSpPr/>
            <p:nvPr/>
          </p:nvSpPr>
          <p:spPr>
            <a:xfrm>
              <a:off x="8056435" y="5823358"/>
              <a:ext cx="60132" cy="298309"/>
            </a:xfrm>
            <a:custGeom>
              <a:avLst/>
              <a:gdLst>
                <a:gd name="connsiteX0" fmla="*/ 57390 w 60132"/>
                <a:gd name="connsiteY0" fmla="*/ 298310 h 298309"/>
                <a:gd name="connsiteX1" fmla="*/ 2742 w 60132"/>
                <a:gd name="connsiteY1" fmla="*/ 298310 h 298309"/>
                <a:gd name="connsiteX2" fmla="*/ 0 w 60132"/>
                <a:gd name="connsiteY2" fmla="*/ 295568 h 298309"/>
                <a:gd name="connsiteX3" fmla="*/ 0 w 60132"/>
                <a:gd name="connsiteY3" fmla="*/ 2742 h 298309"/>
                <a:gd name="connsiteX4" fmla="*/ 2742 w 60132"/>
                <a:gd name="connsiteY4" fmla="*/ 0 h 298309"/>
                <a:gd name="connsiteX5" fmla="*/ 57390 w 60132"/>
                <a:gd name="connsiteY5" fmla="*/ 0 h 298309"/>
                <a:gd name="connsiteX6" fmla="*/ 60132 w 60132"/>
                <a:gd name="connsiteY6" fmla="*/ 2742 h 298309"/>
                <a:gd name="connsiteX7" fmla="*/ 60132 w 60132"/>
                <a:gd name="connsiteY7" fmla="*/ 295568 h 298309"/>
                <a:gd name="connsiteX8" fmla="*/ 57390 w 60132"/>
                <a:gd name="connsiteY8" fmla="*/ 298310 h 298309"/>
                <a:gd name="connsiteX9" fmla="*/ 5680 w 60132"/>
                <a:gd name="connsiteY9" fmla="*/ 292629 h 298309"/>
                <a:gd name="connsiteX10" fmla="*/ 54648 w 60132"/>
                <a:gd name="connsiteY10" fmla="*/ 292629 h 298309"/>
                <a:gd name="connsiteX11" fmla="*/ 54648 w 60132"/>
                <a:gd name="connsiteY11" fmla="*/ 5484 h 298309"/>
                <a:gd name="connsiteX12" fmla="*/ 5680 w 60132"/>
                <a:gd name="connsiteY12" fmla="*/ 5484 h 298309"/>
                <a:gd name="connsiteX13" fmla="*/ 5680 w 60132"/>
                <a:gd name="connsiteY13" fmla="*/ 292629 h 298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0132" h="298309">
                  <a:moveTo>
                    <a:pt x="57390" y="298310"/>
                  </a:moveTo>
                  <a:lnTo>
                    <a:pt x="2742" y="298310"/>
                  </a:lnTo>
                  <a:cubicBezTo>
                    <a:pt x="1176" y="298310"/>
                    <a:pt x="0" y="297134"/>
                    <a:pt x="0" y="295568"/>
                  </a:cubicBezTo>
                  <a:lnTo>
                    <a:pt x="0" y="2742"/>
                  </a:lnTo>
                  <a:cubicBezTo>
                    <a:pt x="0" y="1175"/>
                    <a:pt x="1176" y="0"/>
                    <a:pt x="2742" y="0"/>
                  </a:cubicBezTo>
                  <a:lnTo>
                    <a:pt x="57390" y="0"/>
                  </a:lnTo>
                  <a:cubicBezTo>
                    <a:pt x="58957" y="0"/>
                    <a:pt x="60132" y="1175"/>
                    <a:pt x="60132" y="2742"/>
                  </a:cubicBezTo>
                  <a:lnTo>
                    <a:pt x="60132" y="295568"/>
                  </a:lnTo>
                  <a:cubicBezTo>
                    <a:pt x="60132" y="297134"/>
                    <a:pt x="58957" y="298310"/>
                    <a:pt x="57390" y="298310"/>
                  </a:cubicBezTo>
                  <a:close/>
                  <a:moveTo>
                    <a:pt x="5680" y="292629"/>
                  </a:moveTo>
                  <a:lnTo>
                    <a:pt x="54648" y="292629"/>
                  </a:lnTo>
                  <a:lnTo>
                    <a:pt x="54648" y="5484"/>
                  </a:lnTo>
                  <a:lnTo>
                    <a:pt x="5680" y="5484"/>
                  </a:lnTo>
                  <a:lnTo>
                    <a:pt x="5680" y="292629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9" name="Freeform: Shape 718">
              <a:extLst>
                <a:ext uri="{FF2B5EF4-FFF2-40B4-BE49-F238E27FC236}">
                  <a16:creationId xmlns:a16="http://schemas.microsoft.com/office/drawing/2014/main" id="{CB295010-8C12-4A8C-0FAD-BC206C49D541}"/>
                </a:ext>
              </a:extLst>
            </p:cNvPr>
            <p:cNvSpPr/>
            <p:nvPr/>
          </p:nvSpPr>
          <p:spPr>
            <a:xfrm>
              <a:off x="8258769" y="6042928"/>
              <a:ext cx="170210" cy="88533"/>
            </a:xfrm>
            <a:custGeom>
              <a:avLst/>
              <a:gdLst>
                <a:gd name="connsiteX0" fmla="*/ 167468 w 170210"/>
                <a:gd name="connsiteY0" fmla="*/ 88533 h 88533"/>
                <a:gd name="connsiteX1" fmla="*/ 2742 w 170210"/>
                <a:gd name="connsiteY1" fmla="*/ 88533 h 88533"/>
                <a:gd name="connsiteX2" fmla="*/ 0 w 170210"/>
                <a:gd name="connsiteY2" fmla="*/ 85791 h 88533"/>
                <a:gd name="connsiteX3" fmla="*/ 0 w 170210"/>
                <a:gd name="connsiteY3" fmla="*/ 2742 h 88533"/>
                <a:gd name="connsiteX4" fmla="*/ 2742 w 170210"/>
                <a:gd name="connsiteY4" fmla="*/ 0 h 88533"/>
                <a:gd name="connsiteX5" fmla="*/ 167468 w 170210"/>
                <a:gd name="connsiteY5" fmla="*/ 0 h 88533"/>
                <a:gd name="connsiteX6" fmla="*/ 170211 w 170210"/>
                <a:gd name="connsiteY6" fmla="*/ 2742 h 88533"/>
                <a:gd name="connsiteX7" fmla="*/ 170211 w 170210"/>
                <a:gd name="connsiteY7" fmla="*/ 85791 h 88533"/>
                <a:gd name="connsiteX8" fmla="*/ 167468 w 170210"/>
                <a:gd name="connsiteY8" fmla="*/ 88533 h 88533"/>
                <a:gd name="connsiteX9" fmla="*/ 5680 w 170210"/>
                <a:gd name="connsiteY9" fmla="*/ 82853 h 88533"/>
                <a:gd name="connsiteX10" fmla="*/ 164727 w 170210"/>
                <a:gd name="connsiteY10" fmla="*/ 82853 h 88533"/>
                <a:gd name="connsiteX11" fmla="*/ 164727 w 170210"/>
                <a:gd name="connsiteY11" fmla="*/ 5484 h 88533"/>
                <a:gd name="connsiteX12" fmla="*/ 5680 w 170210"/>
                <a:gd name="connsiteY12" fmla="*/ 5484 h 88533"/>
                <a:gd name="connsiteX13" fmla="*/ 5680 w 170210"/>
                <a:gd name="connsiteY13" fmla="*/ 82853 h 88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0210" h="88533">
                  <a:moveTo>
                    <a:pt x="167468" y="88533"/>
                  </a:moveTo>
                  <a:lnTo>
                    <a:pt x="2742" y="88533"/>
                  </a:lnTo>
                  <a:cubicBezTo>
                    <a:pt x="1175" y="88533"/>
                    <a:pt x="0" y="87358"/>
                    <a:pt x="0" y="85791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67468" y="0"/>
                  </a:lnTo>
                  <a:cubicBezTo>
                    <a:pt x="169036" y="0"/>
                    <a:pt x="170211" y="1175"/>
                    <a:pt x="170211" y="2742"/>
                  </a:cubicBezTo>
                  <a:lnTo>
                    <a:pt x="170211" y="85791"/>
                  </a:lnTo>
                  <a:cubicBezTo>
                    <a:pt x="170211" y="87358"/>
                    <a:pt x="169036" y="88533"/>
                    <a:pt x="167468" y="88533"/>
                  </a:cubicBezTo>
                  <a:close/>
                  <a:moveTo>
                    <a:pt x="5680" y="82853"/>
                  </a:moveTo>
                  <a:lnTo>
                    <a:pt x="164727" y="82853"/>
                  </a:lnTo>
                  <a:lnTo>
                    <a:pt x="164727" y="5484"/>
                  </a:lnTo>
                  <a:lnTo>
                    <a:pt x="5680" y="5484"/>
                  </a:lnTo>
                  <a:lnTo>
                    <a:pt x="5680" y="82853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0" name="Freeform: Shape 719">
              <a:extLst>
                <a:ext uri="{FF2B5EF4-FFF2-40B4-BE49-F238E27FC236}">
                  <a16:creationId xmlns:a16="http://schemas.microsoft.com/office/drawing/2014/main" id="{D801CB2B-51A5-CE5E-F811-D532F0BE475B}"/>
                </a:ext>
              </a:extLst>
            </p:cNvPr>
            <p:cNvSpPr/>
            <p:nvPr/>
          </p:nvSpPr>
          <p:spPr>
            <a:xfrm>
              <a:off x="8523193" y="5437690"/>
              <a:ext cx="33885" cy="216631"/>
            </a:xfrm>
            <a:custGeom>
              <a:avLst/>
              <a:gdLst>
                <a:gd name="connsiteX0" fmla="*/ 31143 w 33885"/>
                <a:gd name="connsiteY0" fmla="*/ 216632 h 216631"/>
                <a:gd name="connsiteX1" fmla="*/ 2742 w 33885"/>
                <a:gd name="connsiteY1" fmla="*/ 216632 h 216631"/>
                <a:gd name="connsiteX2" fmla="*/ 0 w 33885"/>
                <a:gd name="connsiteY2" fmla="*/ 213890 h 216631"/>
                <a:gd name="connsiteX3" fmla="*/ 0 w 33885"/>
                <a:gd name="connsiteY3" fmla="*/ 2742 h 216631"/>
                <a:gd name="connsiteX4" fmla="*/ 2742 w 33885"/>
                <a:gd name="connsiteY4" fmla="*/ 0 h 216631"/>
                <a:gd name="connsiteX5" fmla="*/ 31143 w 33885"/>
                <a:gd name="connsiteY5" fmla="*/ 0 h 216631"/>
                <a:gd name="connsiteX6" fmla="*/ 33886 w 33885"/>
                <a:gd name="connsiteY6" fmla="*/ 2742 h 216631"/>
                <a:gd name="connsiteX7" fmla="*/ 33886 w 33885"/>
                <a:gd name="connsiteY7" fmla="*/ 213890 h 216631"/>
                <a:gd name="connsiteX8" fmla="*/ 31143 w 33885"/>
                <a:gd name="connsiteY8" fmla="*/ 216632 h 216631"/>
                <a:gd name="connsiteX9" fmla="*/ 5680 w 33885"/>
                <a:gd name="connsiteY9" fmla="*/ 210952 h 216631"/>
                <a:gd name="connsiteX10" fmla="*/ 28401 w 33885"/>
                <a:gd name="connsiteY10" fmla="*/ 210952 h 216631"/>
                <a:gd name="connsiteX11" fmla="*/ 28401 w 33885"/>
                <a:gd name="connsiteY11" fmla="*/ 5484 h 216631"/>
                <a:gd name="connsiteX12" fmla="*/ 5680 w 33885"/>
                <a:gd name="connsiteY12" fmla="*/ 5484 h 216631"/>
                <a:gd name="connsiteX13" fmla="*/ 5680 w 33885"/>
                <a:gd name="connsiteY13" fmla="*/ 210952 h 216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885" h="216631">
                  <a:moveTo>
                    <a:pt x="31143" y="216632"/>
                  </a:moveTo>
                  <a:lnTo>
                    <a:pt x="2742" y="216632"/>
                  </a:lnTo>
                  <a:cubicBezTo>
                    <a:pt x="1175" y="216632"/>
                    <a:pt x="0" y="215457"/>
                    <a:pt x="0" y="21389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31143" y="0"/>
                  </a:lnTo>
                  <a:cubicBezTo>
                    <a:pt x="32710" y="0"/>
                    <a:pt x="33886" y="1175"/>
                    <a:pt x="33886" y="2742"/>
                  </a:cubicBezTo>
                  <a:lnTo>
                    <a:pt x="33886" y="213890"/>
                  </a:lnTo>
                  <a:cubicBezTo>
                    <a:pt x="33886" y="215457"/>
                    <a:pt x="32710" y="216632"/>
                    <a:pt x="31143" y="216632"/>
                  </a:cubicBezTo>
                  <a:close/>
                  <a:moveTo>
                    <a:pt x="5680" y="210952"/>
                  </a:moveTo>
                  <a:lnTo>
                    <a:pt x="28401" y="210952"/>
                  </a:lnTo>
                  <a:lnTo>
                    <a:pt x="28401" y="5484"/>
                  </a:lnTo>
                  <a:lnTo>
                    <a:pt x="5680" y="5484"/>
                  </a:lnTo>
                  <a:lnTo>
                    <a:pt x="5680" y="21095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1" name="Freeform: Shape 720">
              <a:extLst>
                <a:ext uri="{FF2B5EF4-FFF2-40B4-BE49-F238E27FC236}">
                  <a16:creationId xmlns:a16="http://schemas.microsoft.com/office/drawing/2014/main" id="{394A82AC-B95B-FE85-2F52-B1E45BF9EE99}"/>
                </a:ext>
              </a:extLst>
            </p:cNvPr>
            <p:cNvSpPr/>
            <p:nvPr/>
          </p:nvSpPr>
          <p:spPr>
            <a:xfrm>
              <a:off x="8523193" y="5666075"/>
              <a:ext cx="33885" cy="55431"/>
            </a:xfrm>
            <a:custGeom>
              <a:avLst/>
              <a:gdLst>
                <a:gd name="connsiteX0" fmla="*/ 31143 w 33885"/>
                <a:gd name="connsiteY0" fmla="*/ 55431 h 55431"/>
                <a:gd name="connsiteX1" fmla="*/ 2742 w 33885"/>
                <a:gd name="connsiteY1" fmla="*/ 55431 h 55431"/>
                <a:gd name="connsiteX2" fmla="*/ 0 w 33885"/>
                <a:gd name="connsiteY2" fmla="*/ 52689 h 55431"/>
                <a:gd name="connsiteX3" fmla="*/ 0 w 33885"/>
                <a:gd name="connsiteY3" fmla="*/ 2742 h 55431"/>
                <a:gd name="connsiteX4" fmla="*/ 2742 w 33885"/>
                <a:gd name="connsiteY4" fmla="*/ 0 h 55431"/>
                <a:gd name="connsiteX5" fmla="*/ 31143 w 33885"/>
                <a:gd name="connsiteY5" fmla="*/ 0 h 55431"/>
                <a:gd name="connsiteX6" fmla="*/ 33886 w 33885"/>
                <a:gd name="connsiteY6" fmla="*/ 2742 h 55431"/>
                <a:gd name="connsiteX7" fmla="*/ 33886 w 33885"/>
                <a:gd name="connsiteY7" fmla="*/ 52689 h 55431"/>
                <a:gd name="connsiteX8" fmla="*/ 31143 w 33885"/>
                <a:gd name="connsiteY8" fmla="*/ 55431 h 55431"/>
                <a:gd name="connsiteX9" fmla="*/ 5680 w 33885"/>
                <a:gd name="connsiteY9" fmla="*/ 49751 h 55431"/>
                <a:gd name="connsiteX10" fmla="*/ 28401 w 33885"/>
                <a:gd name="connsiteY10" fmla="*/ 49751 h 55431"/>
                <a:gd name="connsiteX11" fmla="*/ 28401 w 33885"/>
                <a:gd name="connsiteY11" fmla="*/ 5484 h 55431"/>
                <a:gd name="connsiteX12" fmla="*/ 5680 w 33885"/>
                <a:gd name="connsiteY12" fmla="*/ 5484 h 55431"/>
                <a:gd name="connsiteX13" fmla="*/ 5680 w 33885"/>
                <a:gd name="connsiteY13" fmla="*/ 49751 h 55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885" h="55431">
                  <a:moveTo>
                    <a:pt x="31143" y="55431"/>
                  </a:moveTo>
                  <a:lnTo>
                    <a:pt x="2742" y="55431"/>
                  </a:lnTo>
                  <a:cubicBezTo>
                    <a:pt x="1175" y="55431"/>
                    <a:pt x="0" y="54256"/>
                    <a:pt x="0" y="52689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31143" y="0"/>
                  </a:lnTo>
                  <a:cubicBezTo>
                    <a:pt x="32710" y="0"/>
                    <a:pt x="33886" y="1175"/>
                    <a:pt x="33886" y="2742"/>
                  </a:cubicBezTo>
                  <a:lnTo>
                    <a:pt x="33886" y="52689"/>
                  </a:lnTo>
                  <a:cubicBezTo>
                    <a:pt x="33886" y="54256"/>
                    <a:pt x="32710" y="55431"/>
                    <a:pt x="31143" y="55431"/>
                  </a:cubicBezTo>
                  <a:close/>
                  <a:moveTo>
                    <a:pt x="5680" y="49751"/>
                  </a:moveTo>
                  <a:lnTo>
                    <a:pt x="28401" y="49751"/>
                  </a:lnTo>
                  <a:lnTo>
                    <a:pt x="28401" y="5484"/>
                  </a:lnTo>
                  <a:lnTo>
                    <a:pt x="5680" y="5484"/>
                  </a:lnTo>
                  <a:lnTo>
                    <a:pt x="5680" y="4975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722" name="Graphic 316">
              <a:extLst>
                <a:ext uri="{FF2B5EF4-FFF2-40B4-BE49-F238E27FC236}">
                  <a16:creationId xmlns:a16="http://schemas.microsoft.com/office/drawing/2014/main" id="{638C1BD9-A75D-174E-4BAC-406F2194910F}"/>
                </a:ext>
              </a:extLst>
            </p:cNvPr>
            <p:cNvGrpSpPr/>
            <p:nvPr/>
          </p:nvGrpSpPr>
          <p:grpSpPr>
            <a:xfrm>
              <a:off x="7229669" y="4981314"/>
              <a:ext cx="49751" cy="1295286"/>
              <a:chOff x="7229669" y="4981314"/>
              <a:chExt cx="49751" cy="1295286"/>
            </a:xfrm>
            <a:solidFill>
              <a:srgbClr val="000000"/>
            </a:solidFill>
          </p:grpSpPr>
          <p:sp>
            <p:nvSpPr>
              <p:cNvPr id="723" name="Freeform: Shape 722">
                <a:extLst>
                  <a:ext uri="{FF2B5EF4-FFF2-40B4-BE49-F238E27FC236}">
                    <a16:creationId xmlns:a16="http://schemas.microsoft.com/office/drawing/2014/main" id="{295EB9A3-6E3A-0D70-CDF5-C56FF877F68F}"/>
                  </a:ext>
                </a:extLst>
              </p:cNvPr>
              <p:cNvSpPr/>
              <p:nvPr/>
            </p:nvSpPr>
            <p:spPr>
              <a:xfrm>
                <a:off x="7229669" y="4981314"/>
                <a:ext cx="5484" cy="1295286"/>
              </a:xfrm>
              <a:custGeom>
                <a:avLst/>
                <a:gdLst>
                  <a:gd name="connsiteX0" fmla="*/ 2742 w 5484"/>
                  <a:gd name="connsiteY0" fmla="*/ 1295287 h 1295286"/>
                  <a:gd name="connsiteX1" fmla="*/ 0 w 5484"/>
                  <a:gd name="connsiteY1" fmla="*/ 1292545 h 1295286"/>
                  <a:gd name="connsiteX2" fmla="*/ 0 w 5484"/>
                  <a:gd name="connsiteY2" fmla="*/ 2742 h 1295286"/>
                  <a:gd name="connsiteX3" fmla="*/ 2742 w 5484"/>
                  <a:gd name="connsiteY3" fmla="*/ 0 h 1295286"/>
                  <a:gd name="connsiteX4" fmla="*/ 5484 w 5484"/>
                  <a:gd name="connsiteY4" fmla="*/ 2742 h 1295286"/>
                  <a:gd name="connsiteX5" fmla="*/ 5484 w 5484"/>
                  <a:gd name="connsiteY5" fmla="*/ 1292545 h 1295286"/>
                  <a:gd name="connsiteX6" fmla="*/ 2742 w 5484"/>
                  <a:gd name="connsiteY6" fmla="*/ 1295287 h 1295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1295286">
                    <a:moveTo>
                      <a:pt x="2742" y="1295287"/>
                    </a:moveTo>
                    <a:cubicBezTo>
                      <a:pt x="1175" y="1295287"/>
                      <a:pt x="0" y="1294112"/>
                      <a:pt x="0" y="1292545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1292545"/>
                    </a:lnTo>
                    <a:cubicBezTo>
                      <a:pt x="5484" y="1294112"/>
                      <a:pt x="4309" y="1295287"/>
                      <a:pt x="2742" y="1295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4" name="Freeform: Shape 723">
                <a:extLst>
                  <a:ext uri="{FF2B5EF4-FFF2-40B4-BE49-F238E27FC236}">
                    <a16:creationId xmlns:a16="http://schemas.microsoft.com/office/drawing/2014/main" id="{10218EB0-DA9B-BB69-3E55-0E9B724D7B93}"/>
                  </a:ext>
                </a:extLst>
              </p:cNvPr>
              <p:cNvSpPr/>
              <p:nvPr/>
            </p:nvSpPr>
            <p:spPr>
              <a:xfrm>
                <a:off x="7229669" y="4981510"/>
                <a:ext cx="49751" cy="5484"/>
              </a:xfrm>
              <a:custGeom>
                <a:avLst/>
                <a:gdLst>
                  <a:gd name="connsiteX0" fmla="*/ 47009 w 49751"/>
                  <a:gd name="connsiteY0" fmla="*/ 5484 h 5484"/>
                  <a:gd name="connsiteX1" fmla="*/ 2742 w 49751"/>
                  <a:gd name="connsiteY1" fmla="*/ 5484 h 5484"/>
                  <a:gd name="connsiteX2" fmla="*/ 0 w 49751"/>
                  <a:gd name="connsiteY2" fmla="*/ 2742 h 5484"/>
                  <a:gd name="connsiteX3" fmla="*/ 2742 w 49751"/>
                  <a:gd name="connsiteY3" fmla="*/ 0 h 5484"/>
                  <a:gd name="connsiteX4" fmla="*/ 47009 w 49751"/>
                  <a:gd name="connsiteY4" fmla="*/ 0 h 5484"/>
                  <a:gd name="connsiteX5" fmla="*/ 49751 w 49751"/>
                  <a:gd name="connsiteY5" fmla="*/ 2742 h 5484"/>
                  <a:gd name="connsiteX6" fmla="*/ 47009 w 49751"/>
                  <a:gd name="connsiteY6" fmla="*/ 5484 h 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751" h="5484">
                    <a:moveTo>
                      <a:pt x="47009" y="5484"/>
                    </a:moveTo>
                    <a:lnTo>
                      <a:pt x="2742" y="5484"/>
                    </a:lnTo>
                    <a:cubicBezTo>
                      <a:pt x="1175" y="5484"/>
                      <a:pt x="0" y="4309"/>
                      <a:pt x="0" y="2742"/>
                    </a:cubicBezTo>
                    <a:cubicBezTo>
                      <a:pt x="0" y="1175"/>
                      <a:pt x="1175" y="0"/>
                      <a:pt x="2742" y="0"/>
                    </a:cubicBezTo>
                    <a:lnTo>
                      <a:pt x="47009" y="0"/>
                    </a:lnTo>
                    <a:cubicBezTo>
                      <a:pt x="48576" y="0"/>
                      <a:pt x="49751" y="1175"/>
                      <a:pt x="49751" y="2742"/>
                    </a:cubicBezTo>
                    <a:cubicBezTo>
                      <a:pt x="49751" y="4309"/>
                      <a:pt x="48576" y="5484"/>
                      <a:pt x="47009" y="54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25" name="Graphic 316">
              <a:extLst>
                <a:ext uri="{FF2B5EF4-FFF2-40B4-BE49-F238E27FC236}">
                  <a16:creationId xmlns:a16="http://schemas.microsoft.com/office/drawing/2014/main" id="{7641D065-0A1B-D530-5C01-B25F9D5B022B}"/>
                </a:ext>
              </a:extLst>
            </p:cNvPr>
            <p:cNvGrpSpPr/>
            <p:nvPr/>
          </p:nvGrpSpPr>
          <p:grpSpPr>
            <a:xfrm>
              <a:off x="7980046" y="4981314"/>
              <a:ext cx="49751" cy="1295286"/>
              <a:chOff x="7980046" y="4981314"/>
              <a:chExt cx="49751" cy="1295286"/>
            </a:xfrm>
            <a:solidFill>
              <a:srgbClr val="000000"/>
            </a:solidFill>
          </p:grpSpPr>
          <p:sp>
            <p:nvSpPr>
              <p:cNvPr id="726" name="Freeform: Shape 725">
                <a:extLst>
                  <a:ext uri="{FF2B5EF4-FFF2-40B4-BE49-F238E27FC236}">
                    <a16:creationId xmlns:a16="http://schemas.microsoft.com/office/drawing/2014/main" id="{BC2FD355-4A37-537B-33E7-F3ACC85235CC}"/>
                  </a:ext>
                </a:extLst>
              </p:cNvPr>
              <p:cNvSpPr/>
              <p:nvPr/>
            </p:nvSpPr>
            <p:spPr>
              <a:xfrm>
                <a:off x="7980046" y="4981314"/>
                <a:ext cx="5484" cy="1295286"/>
              </a:xfrm>
              <a:custGeom>
                <a:avLst/>
                <a:gdLst>
                  <a:gd name="connsiteX0" fmla="*/ 2742 w 5484"/>
                  <a:gd name="connsiteY0" fmla="*/ 1295287 h 1295286"/>
                  <a:gd name="connsiteX1" fmla="*/ 0 w 5484"/>
                  <a:gd name="connsiteY1" fmla="*/ 1292545 h 1295286"/>
                  <a:gd name="connsiteX2" fmla="*/ 0 w 5484"/>
                  <a:gd name="connsiteY2" fmla="*/ 2742 h 1295286"/>
                  <a:gd name="connsiteX3" fmla="*/ 2742 w 5484"/>
                  <a:gd name="connsiteY3" fmla="*/ 0 h 1295286"/>
                  <a:gd name="connsiteX4" fmla="*/ 5484 w 5484"/>
                  <a:gd name="connsiteY4" fmla="*/ 2742 h 1295286"/>
                  <a:gd name="connsiteX5" fmla="*/ 5484 w 5484"/>
                  <a:gd name="connsiteY5" fmla="*/ 1292545 h 1295286"/>
                  <a:gd name="connsiteX6" fmla="*/ 2742 w 5484"/>
                  <a:gd name="connsiteY6" fmla="*/ 1295287 h 1295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1295286">
                    <a:moveTo>
                      <a:pt x="2742" y="1295287"/>
                    </a:moveTo>
                    <a:cubicBezTo>
                      <a:pt x="1175" y="1295287"/>
                      <a:pt x="0" y="1294112"/>
                      <a:pt x="0" y="1292545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1292545"/>
                    </a:lnTo>
                    <a:cubicBezTo>
                      <a:pt x="5484" y="1294112"/>
                      <a:pt x="4309" y="1295287"/>
                      <a:pt x="2742" y="1295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7" name="Freeform: Shape 726">
                <a:extLst>
                  <a:ext uri="{FF2B5EF4-FFF2-40B4-BE49-F238E27FC236}">
                    <a16:creationId xmlns:a16="http://schemas.microsoft.com/office/drawing/2014/main" id="{66B8192B-D1ED-937F-7B00-61B4844F0D2A}"/>
                  </a:ext>
                </a:extLst>
              </p:cNvPr>
              <p:cNvSpPr/>
              <p:nvPr/>
            </p:nvSpPr>
            <p:spPr>
              <a:xfrm>
                <a:off x="7980046" y="4981510"/>
                <a:ext cx="49751" cy="5484"/>
              </a:xfrm>
              <a:custGeom>
                <a:avLst/>
                <a:gdLst>
                  <a:gd name="connsiteX0" fmla="*/ 47009 w 49751"/>
                  <a:gd name="connsiteY0" fmla="*/ 5484 h 5484"/>
                  <a:gd name="connsiteX1" fmla="*/ 2742 w 49751"/>
                  <a:gd name="connsiteY1" fmla="*/ 5484 h 5484"/>
                  <a:gd name="connsiteX2" fmla="*/ 0 w 49751"/>
                  <a:gd name="connsiteY2" fmla="*/ 2742 h 5484"/>
                  <a:gd name="connsiteX3" fmla="*/ 2742 w 49751"/>
                  <a:gd name="connsiteY3" fmla="*/ 0 h 5484"/>
                  <a:gd name="connsiteX4" fmla="*/ 47009 w 49751"/>
                  <a:gd name="connsiteY4" fmla="*/ 0 h 5484"/>
                  <a:gd name="connsiteX5" fmla="*/ 49751 w 49751"/>
                  <a:gd name="connsiteY5" fmla="*/ 2742 h 5484"/>
                  <a:gd name="connsiteX6" fmla="*/ 47009 w 49751"/>
                  <a:gd name="connsiteY6" fmla="*/ 5484 h 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751" h="5484">
                    <a:moveTo>
                      <a:pt x="47009" y="5484"/>
                    </a:moveTo>
                    <a:lnTo>
                      <a:pt x="2742" y="5484"/>
                    </a:lnTo>
                    <a:cubicBezTo>
                      <a:pt x="1175" y="5484"/>
                      <a:pt x="0" y="4309"/>
                      <a:pt x="0" y="2742"/>
                    </a:cubicBezTo>
                    <a:cubicBezTo>
                      <a:pt x="0" y="1175"/>
                      <a:pt x="1175" y="0"/>
                      <a:pt x="2742" y="0"/>
                    </a:cubicBezTo>
                    <a:lnTo>
                      <a:pt x="47009" y="0"/>
                    </a:lnTo>
                    <a:cubicBezTo>
                      <a:pt x="48576" y="0"/>
                      <a:pt x="49751" y="1175"/>
                      <a:pt x="49751" y="2742"/>
                    </a:cubicBezTo>
                    <a:cubicBezTo>
                      <a:pt x="49751" y="4309"/>
                      <a:pt x="48576" y="5484"/>
                      <a:pt x="47009" y="54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28" name="Graphic 316">
              <a:extLst>
                <a:ext uri="{FF2B5EF4-FFF2-40B4-BE49-F238E27FC236}">
                  <a16:creationId xmlns:a16="http://schemas.microsoft.com/office/drawing/2014/main" id="{E3B77D3F-DF54-93AF-4260-548A0C181C34}"/>
                </a:ext>
              </a:extLst>
            </p:cNvPr>
            <p:cNvGrpSpPr/>
            <p:nvPr/>
          </p:nvGrpSpPr>
          <p:grpSpPr>
            <a:xfrm>
              <a:off x="5702081" y="4981510"/>
              <a:ext cx="49750" cy="1295287"/>
              <a:chOff x="5702081" y="4981510"/>
              <a:chExt cx="49750" cy="1295287"/>
            </a:xfrm>
            <a:solidFill>
              <a:srgbClr val="000000"/>
            </a:solidFill>
          </p:grpSpPr>
          <p:sp>
            <p:nvSpPr>
              <p:cNvPr id="729" name="Freeform: Shape 728">
                <a:extLst>
                  <a:ext uri="{FF2B5EF4-FFF2-40B4-BE49-F238E27FC236}">
                    <a16:creationId xmlns:a16="http://schemas.microsoft.com/office/drawing/2014/main" id="{C605398A-8406-806B-1733-B56616CD56A6}"/>
                  </a:ext>
                </a:extLst>
              </p:cNvPr>
              <p:cNvSpPr/>
              <p:nvPr/>
            </p:nvSpPr>
            <p:spPr>
              <a:xfrm>
                <a:off x="5702081" y="4981510"/>
                <a:ext cx="5484" cy="1295287"/>
              </a:xfrm>
              <a:custGeom>
                <a:avLst/>
                <a:gdLst>
                  <a:gd name="connsiteX0" fmla="*/ 2742 w 5484"/>
                  <a:gd name="connsiteY0" fmla="*/ 1295287 h 1295287"/>
                  <a:gd name="connsiteX1" fmla="*/ 0 w 5484"/>
                  <a:gd name="connsiteY1" fmla="*/ 1292545 h 1295287"/>
                  <a:gd name="connsiteX2" fmla="*/ 0 w 5484"/>
                  <a:gd name="connsiteY2" fmla="*/ 2742 h 1295287"/>
                  <a:gd name="connsiteX3" fmla="*/ 2742 w 5484"/>
                  <a:gd name="connsiteY3" fmla="*/ 0 h 1295287"/>
                  <a:gd name="connsiteX4" fmla="*/ 5484 w 5484"/>
                  <a:gd name="connsiteY4" fmla="*/ 2742 h 1295287"/>
                  <a:gd name="connsiteX5" fmla="*/ 5484 w 5484"/>
                  <a:gd name="connsiteY5" fmla="*/ 1292545 h 1295287"/>
                  <a:gd name="connsiteX6" fmla="*/ 2742 w 5484"/>
                  <a:gd name="connsiteY6" fmla="*/ 1295287 h 1295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1295287">
                    <a:moveTo>
                      <a:pt x="2742" y="1295287"/>
                    </a:moveTo>
                    <a:cubicBezTo>
                      <a:pt x="1175" y="1295287"/>
                      <a:pt x="0" y="1294112"/>
                      <a:pt x="0" y="1292545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1292545"/>
                    </a:lnTo>
                    <a:cubicBezTo>
                      <a:pt x="5484" y="1294112"/>
                      <a:pt x="4309" y="1295287"/>
                      <a:pt x="2742" y="1295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0" name="Freeform: Shape 729">
                <a:extLst>
                  <a:ext uri="{FF2B5EF4-FFF2-40B4-BE49-F238E27FC236}">
                    <a16:creationId xmlns:a16="http://schemas.microsoft.com/office/drawing/2014/main" id="{46E1093F-F9E8-C686-9FF5-BA43D7278E8B}"/>
                  </a:ext>
                </a:extLst>
              </p:cNvPr>
              <p:cNvSpPr/>
              <p:nvPr/>
            </p:nvSpPr>
            <p:spPr>
              <a:xfrm>
                <a:off x="5702081" y="4981706"/>
                <a:ext cx="49750" cy="5484"/>
              </a:xfrm>
              <a:custGeom>
                <a:avLst/>
                <a:gdLst>
                  <a:gd name="connsiteX0" fmla="*/ 47009 w 49750"/>
                  <a:gd name="connsiteY0" fmla="*/ 5484 h 5484"/>
                  <a:gd name="connsiteX1" fmla="*/ 2742 w 49750"/>
                  <a:gd name="connsiteY1" fmla="*/ 5484 h 5484"/>
                  <a:gd name="connsiteX2" fmla="*/ 0 w 49750"/>
                  <a:gd name="connsiteY2" fmla="*/ 2742 h 5484"/>
                  <a:gd name="connsiteX3" fmla="*/ 2742 w 49750"/>
                  <a:gd name="connsiteY3" fmla="*/ 0 h 5484"/>
                  <a:gd name="connsiteX4" fmla="*/ 47009 w 49750"/>
                  <a:gd name="connsiteY4" fmla="*/ 0 h 5484"/>
                  <a:gd name="connsiteX5" fmla="*/ 49751 w 49750"/>
                  <a:gd name="connsiteY5" fmla="*/ 2742 h 5484"/>
                  <a:gd name="connsiteX6" fmla="*/ 47009 w 49750"/>
                  <a:gd name="connsiteY6" fmla="*/ 5484 h 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750" h="5484">
                    <a:moveTo>
                      <a:pt x="47009" y="5484"/>
                    </a:moveTo>
                    <a:lnTo>
                      <a:pt x="2742" y="5484"/>
                    </a:lnTo>
                    <a:cubicBezTo>
                      <a:pt x="1175" y="5484"/>
                      <a:pt x="0" y="4309"/>
                      <a:pt x="0" y="2742"/>
                    </a:cubicBezTo>
                    <a:cubicBezTo>
                      <a:pt x="0" y="1175"/>
                      <a:pt x="1175" y="0"/>
                      <a:pt x="2742" y="0"/>
                    </a:cubicBezTo>
                    <a:lnTo>
                      <a:pt x="47009" y="0"/>
                    </a:lnTo>
                    <a:cubicBezTo>
                      <a:pt x="48576" y="0"/>
                      <a:pt x="49751" y="1175"/>
                      <a:pt x="49751" y="2742"/>
                    </a:cubicBezTo>
                    <a:cubicBezTo>
                      <a:pt x="49751" y="4309"/>
                      <a:pt x="48576" y="5484"/>
                      <a:pt x="47009" y="54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31" name="Graphic 316">
              <a:extLst>
                <a:ext uri="{FF2B5EF4-FFF2-40B4-BE49-F238E27FC236}">
                  <a16:creationId xmlns:a16="http://schemas.microsoft.com/office/drawing/2014/main" id="{9DB0F245-80FD-8FCC-F438-24CCEBC6D01E}"/>
                </a:ext>
              </a:extLst>
            </p:cNvPr>
            <p:cNvGrpSpPr/>
            <p:nvPr/>
          </p:nvGrpSpPr>
          <p:grpSpPr>
            <a:xfrm>
              <a:off x="6472045" y="4981314"/>
              <a:ext cx="49751" cy="1295286"/>
              <a:chOff x="6472045" y="4981314"/>
              <a:chExt cx="49751" cy="1295286"/>
            </a:xfrm>
            <a:solidFill>
              <a:srgbClr val="000000"/>
            </a:solidFill>
          </p:grpSpPr>
          <p:sp>
            <p:nvSpPr>
              <p:cNvPr id="732" name="Freeform: Shape 731">
                <a:extLst>
                  <a:ext uri="{FF2B5EF4-FFF2-40B4-BE49-F238E27FC236}">
                    <a16:creationId xmlns:a16="http://schemas.microsoft.com/office/drawing/2014/main" id="{A076E3A9-DE9F-4FD5-62C8-2837A69FB6A1}"/>
                  </a:ext>
                </a:extLst>
              </p:cNvPr>
              <p:cNvSpPr/>
              <p:nvPr/>
            </p:nvSpPr>
            <p:spPr>
              <a:xfrm>
                <a:off x="6472045" y="4981314"/>
                <a:ext cx="5484" cy="1295286"/>
              </a:xfrm>
              <a:custGeom>
                <a:avLst/>
                <a:gdLst>
                  <a:gd name="connsiteX0" fmla="*/ 2742 w 5484"/>
                  <a:gd name="connsiteY0" fmla="*/ 1295287 h 1295286"/>
                  <a:gd name="connsiteX1" fmla="*/ 0 w 5484"/>
                  <a:gd name="connsiteY1" fmla="*/ 1292545 h 1295286"/>
                  <a:gd name="connsiteX2" fmla="*/ 0 w 5484"/>
                  <a:gd name="connsiteY2" fmla="*/ 2742 h 1295286"/>
                  <a:gd name="connsiteX3" fmla="*/ 2742 w 5484"/>
                  <a:gd name="connsiteY3" fmla="*/ 0 h 1295286"/>
                  <a:gd name="connsiteX4" fmla="*/ 5484 w 5484"/>
                  <a:gd name="connsiteY4" fmla="*/ 2742 h 1295286"/>
                  <a:gd name="connsiteX5" fmla="*/ 5484 w 5484"/>
                  <a:gd name="connsiteY5" fmla="*/ 1292545 h 1295286"/>
                  <a:gd name="connsiteX6" fmla="*/ 2742 w 5484"/>
                  <a:gd name="connsiteY6" fmla="*/ 1295287 h 1295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1295286">
                    <a:moveTo>
                      <a:pt x="2742" y="1295287"/>
                    </a:moveTo>
                    <a:cubicBezTo>
                      <a:pt x="1175" y="1295287"/>
                      <a:pt x="0" y="1294112"/>
                      <a:pt x="0" y="1292545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1292545"/>
                    </a:lnTo>
                    <a:cubicBezTo>
                      <a:pt x="5484" y="1294112"/>
                      <a:pt x="4309" y="1295287"/>
                      <a:pt x="2742" y="1295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3" name="Freeform: Shape 732">
                <a:extLst>
                  <a:ext uri="{FF2B5EF4-FFF2-40B4-BE49-F238E27FC236}">
                    <a16:creationId xmlns:a16="http://schemas.microsoft.com/office/drawing/2014/main" id="{32B11E87-C1F9-4D17-8071-37932BBB49A1}"/>
                  </a:ext>
                </a:extLst>
              </p:cNvPr>
              <p:cNvSpPr/>
              <p:nvPr/>
            </p:nvSpPr>
            <p:spPr>
              <a:xfrm>
                <a:off x="6472045" y="4981510"/>
                <a:ext cx="49751" cy="5484"/>
              </a:xfrm>
              <a:custGeom>
                <a:avLst/>
                <a:gdLst>
                  <a:gd name="connsiteX0" fmla="*/ 47009 w 49751"/>
                  <a:gd name="connsiteY0" fmla="*/ 5484 h 5484"/>
                  <a:gd name="connsiteX1" fmla="*/ 2742 w 49751"/>
                  <a:gd name="connsiteY1" fmla="*/ 5484 h 5484"/>
                  <a:gd name="connsiteX2" fmla="*/ 0 w 49751"/>
                  <a:gd name="connsiteY2" fmla="*/ 2742 h 5484"/>
                  <a:gd name="connsiteX3" fmla="*/ 2742 w 49751"/>
                  <a:gd name="connsiteY3" fmla="*/ 0 h 5484"/>
                  <a:gd name="connsiteX4" fmla="*/ 47009 w 49751"/>
                  <a:gd name="connsiteY4" fmla="*/ 0 h 5484"/>
                  <a:gd name="connsiteX5" fmla="*/ 49751 w 49751"/>
                  <a:gd name="connsiteY5" fmla="*/ 2742 h 5484"/>
                  <a:gd name="connsiteX6" fmla="*/ 47009 w 49751"/>
                  <a:gd name="connsiteY6" fmla="*/ 5484 h 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751" h="5484">
                    <a:moveTo>
                      <a:pt x="47009" y="5484"/>
                    </a:moveTo>
                    <a:lnTo>
                      <a:pt x="2742" y="5484"/>
                    </a:lnTo>
                    <a:cubicBezTo>
                      <a:pt x="1175" y="5484"/>
                      <a:pt x="0" y="4309"/>
                      <a:pt x="0" y="2742"/>
                    </a:cubicBezTo>
                    <a:cubicBezTo>
                      <a:pt x="0" y="1175"/>
                      <a:pt x="1175" y="0"/>
                      <a:pt x="2742" y="0"/>
                    </a:cubicBezTo>
                    <a:lnTo>
                      <a:pt x="47009" y="0"/>
                    </a:lnTo>
                    <a:cubicBezTo>
                      <a:pt x="48576" y="0"/>
                      <a:pt x="49751" y="1175"/>
                      <a:pt x="49751" y="2742"/>
                    </a:cubicBezTo>
                    <a:cubicBezTo>
                      <a:pt x="49751" y="4309"/>
                      <a:pt x="48576" y="5484"/>
                      <a:pt x="47009" y="54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34" name="Freeform: Shape 733">
              <a:extLst>
                <a:ext uri="{FF2B5EF4-FFF2-40B4-BE49-F238E27FC236}">
                  <a16:creationId xmlns:a16="http://schemas.microsoft.com/office/drawing/2014/main" id="{5B6D955B-D3B5-1C2D-6680-F907170F8896}"/>
                </a:ext>
              </a:extLst>
            </p:cNvPr>
            <p:cNvSpPr/>
            <p:nvPr/>
          </p:nvSpPr>
          <p:spPr>
            <a:xfrm>
              <a:off x="8056435" y="5288829"/>
              <a:ext cx="500643" cy="113016"/>
            </a:xfrm>
            <a:custGeom>
              <a:avLst/>
              <a:gdLst>
                <a:gd name="connsiteX0" fmla="*/ 497901 w 500643"/>
                <a:gd name="connsiteY0" fmla="*/ 113017 h 113016"/>
                <a:gd name="connsiteX1" fmla="*/ 2742 w 500643"/>
                <a:gd name="connsiteY1" fmla="*/ 113017 h 113016"/>
                <a:gd name="connsiteX2" fmla="*/ 0 w 500643"/>
                <a:gd name="connsiteY2" fmla="*/ 110275 h 113016"/>
                <a:gd name="connsiteX3" fmla="*/ 0 w 500643"/>
                <a:gd name="connsiteY3" fmla="*/ 2742 h 113016"/>
                <a:gd name="connsiteX4" fmla="*/ 2742 w 500643"/>
                <a:gd name="connsiteY4" fmla="*/ 0 h 113016"/>
                <a:gd name="connsiteX5" fmla="*/ 497901 w 500643"/>
                <a:gd name="connsiteY5" fmla="*/ 0 h 113016"/>
                <a:gd name="connsiteX6" fmla="*/ 500644 w 500643"/>
                <a:gd name="connsiteY6" fmla="*/ 2742 h 113016"/>
                <a:gd name="connsiteX7" fmla="*/ 500644 w 500643"/>
                <a:gd name="connsiteY7" fmla="*/ 110275 h 113016"/>
                <a:gd name="connsiteX8" fmla="*/ 497901 w 500643"/>
                <a:gd name="connsiteY8" fmla="*/ 113017 h 113016"/>
                <a:gd name="connsiteX9" fmla="*/ 5680 w 500643"/>
                <a:gd name="connsiteY9" fmla="*/ 107337 h 113016"/>
                <a:gd name="connsiteX10" fmla="*/ 495159 w 500643"/>
                <a:gd name="connsiteY10" fmla="*/ 107337 h 113016"/>
                <a:gd name="connsiteX11" fmla="*/ 495159 w 500643"/>
                <a:gd name="connsiteY11" fmla="*/ 5484 h 113016"/>
                <a:gd name="connsiteX12" fmla="*/ 5680 w 500643"/>
                <a:gd name="connsiteY12" fmla="*/ 5484 h 113016"/>
                <a:gd name="connsiteX13" fmla="*/ 5680 w 500643"/>
                <a:gd name="connsiteY13" fmla="*/ 107337 h 11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00643" h="113016">
                  <a:moveTo>
                    <a:pt x="497901" y="113017"/>
                  </a:moveTo>
                  <a:lnTo>
                    <a:pt x="2742" y="113017"/>
                  </a:lnTo>
                  <a:cubicBezTo>
                    <a:pt x="1176" y="113017"/>
                    <a:pt x="0" y="111842"/>
                    <a:pt x="0" y="110275"/>
                  </a:cubicBezTo>
                  <a:lnTo>
                    <a:pt x="0" y="2742"/>
                  </a:lnTo>
                  <a:cubicBezTo>
                    <a:pt x="0" y="1175"/>
                    <a:pt x="1176" y="0"/>
                    <a:pt x="2742" y="0"/>
                  </a:cubicBezTo>
                  <a:lnTo>
                    <a:pt x="497901" y="0"/>
                  </a:lnTo>
                  <a:cubicBezTo>
                    <a:pt x="499468" y="0"/>
                    <a:pt x="500644" y="1175"/>
                    <a:pt x="500644" y="2742"/>
                  </a:cubicBezTo>
                  <a:lnTo>
                    <a:pt x="500644" y="110275"/>
                  </a:lnTo>
                  <a:cubicBezTo>
                    <a:pt x="500644" y="111842"/>
                    <a:pt x="499468" y="113017"/>
                    <a:pt x="497901" y="113017"/>
                  </a:cubicBezTo>
                  <a:close/>
                  <a:moveTo>
                    <a:pt x="5680" y="107337"/>
                  </a:moveTo>
                  <a:lnTo>
                    <a:pt x="495159" y="107337"/>
                  </a:lnTo>
                  <a:lnTo>
                    <a:pt x="495159" y="5484"/>
                  </a:lnTo>
                  <a:lnTo>
                    <a:pt x="5680" y="5484"/>
                  </a:lnTo>
                  <a:lnTo>
                    <a:pt x="5680" y="107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5" name="Freeform: Shape 734">
              <a:extLst>
                <a:ext uri="{FF2B5EF4-FFF2-40B4-BE49-F238E27FC236}">
                  <a16:creationId xmlns:a16="http://schemas.microsoft.com/office/drawing/2014/main" id="{49B2B801-BADF-FD80-366B-4F1D3D4F8039}"/>
                </a:ext>
              </a:extLst>
            </p:cNvPr>
            <p:cNvSpPr/>
            <p:nvPr/>
          </p:nvSpPr>
          <p:spPr>
            <a:xfrm>
              <a:off x="7292543" y="5288829"/>
              <a:ext cx="692987" cy="113016"/>
            </a:xfrm>
            <a:custGeom>
              <a:avLst/>
              <a:gdLst>
                <a:gd name="connsiteX0" fmla="*/ 690246 w 692987"/>
                <a:gd name="connsiteY0" fmla="*/ 113017 h 113016"/>
                <a:gd name="connsiteX1" fmla="*/ 2742 w 692987"/>
                <a:gd name="connsiteY1" fmla="*/ 113017 h 113016"/>
                <a:gd name="connsiteX2" fmla="*/ 0 w 692987"/>
                <a:gd name="connsiteY2" fmla="*/ 110275 h 113016"/>
                <a:gd name="connsiteX3" fmla="*/ 0 w 692987"/>
                <a:gd name="connsiteY3" fmla="*/ 2742 h 113016"/>
                <a:gd name="connsiteX4" fmla="*/ 2742 w 692987"/>
                <a:gd name="connsiteY4" fmla="*/ 0 h 113016"/>
                <a:gd name="connsiteX5" fmla="*/ 690246 w 692987"/>
                <a:gd name="connsiteY5" fmla="*/ 0 h 113016"/>
                <a:gd name="connsiteX6" fmla="*/ 692987 w 692987"/>
                <a:gd name="connsiteY6" fmla="*/ 2742 h 113016"/>
                <a:gd name="connsiteX7" fmla="*/ 692987 w 692987"/>
                <a:gd name="connsiteY7" fmla="*/ 110275 h 113016"/>
                <a:gd name="connsiteX8" fmla="*/ 690246 w 692987"/>
                <a:gd name="connsiteY8" fmla="*/ 113017 h 113016"/>
                <a:gd name="connsiteX9" fmla="*/ 5485 w 692987"/>
                <a:gd name="connsiteY9" fmla="*/ 107337 h 113016"/>
                <a:gd name="connsiteX10" fmla="*/ 687503 w 692987"/>
                <a:gd name="connsiteY10" fmla="*/ 107337 h 113016"/>
                <a:gd name="connsiteX11" fmla="*/ 687503 w 692987"/>
                <a:gd name="connsiteY11" fmla="*/ 5484 h 113016"/>
                <a:gd name="connsiteX12" fmla="*/ 5485 w 692987"/>
                <a:gd name="connsiteY12" fmla="*/ 5484 h 113016"/>
                <a:gd name="connsiteX13" fmla="*/ 5485 w 692987"/>
                <a:gd name="connsiteY13" fmla="*/ 107337 h 11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92987" h="113016">
                  <a:moveTo>
                    <a:pt x="690246" y="113017"/>
                  </a:moveTo>
                  <a:lnTo>
                    <a:pt x="2742" y="113017"/>
                  </a:lnTo>
                  <a:cubicBezTo>
                    <a:pt x="1176" y="113017"/>
                    <a:pt x="0" y="111842"/>
                    <a:pt x="0" y="110275"/>
                  </a:cubicBezTo>
                  <a:lnTo>
                    <a:pt x="0" y="2742"/>
                  </a:lnTo>
                  <a:cubicBezTo>
                    <a:pt x="0" y="1175"/>
                    <a:pt x="1176" y="0"/>
                    <a:pt x="2742" y="0"/>
                  </a:cubicBezTo>
                  <a:lnTo>
                    <a:pt x="690246" y="0"/>
                  </a:lnTo>
                  <a:cubicBezTo>
                    <a:pt x="691812" y="0"/>
                    <a:pt x="692987" y="1175"/>
                    <a:pt x="692987" y="2742"/>
                  </a:cubicBezTo>
                  <a:lnTo>
                    <a:pt x="692987" y="110275"/>
                  </a:lnTo>
                  <a:cubicBezTo>
                    <a:pt x="692987" y="111842"/>
                    <a:pt x="691812" y="113017"/>
                    <a:pt x="690246" y="113017"/>
                  </a:cubicBezTo>
                  <a:close/>
                  <a:moveTo>
                    <a:pt x="5485" y="107337"/>
                  </a:moveTo>
                  <a:lnTo>
                    <a:pt x="687503" y="107337"/>
                  </a:lnTo>
                  <a:lnTo>
                    <a:pt x="687503" y="5484"/>
                  </a:lnTo>
                  <a:lnTo>
                    <a:pt x="5485" y="5484"/>
                  </a:lnTo>
                  <a:lnTo>
                    <a:pt x="5485" y="107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6" name="Freeform: Shape 735">
              <a:extLst>
                <a:ext uri="{FF2B5EF4-FFF2-40B4-BE49-F238E27FC236}">
                  <a16:creationId xmlns:a16="http://schemas.microsoft.com/office/drawing/2014/main" id="{637DB94A-24D3-9ED5-37D0-176A5F088BBA}"/>
                </a:ext>
              </a:extLst>
            </p:cNvPr>
            <p:cNvSpPr/>
            <p:nvPr/>
          </p:nvSpPr>
          <p:spPr>
            <a:xfrm>
              <a:off x="6521991" y="5288829"/>
              <a:ext cx="712966" cy="113016"/>
            </a:xfrm>
            <a:custGeom>
              <a:avLst/>
              <a:gdLst>
                <a:gd name="connsiteX0" fmla="*/ 710224 w 712966"/>
                <a:gd name="connsiteY0" fmla="*/ 113017 h 113016"/>
                <a:gd name="connsiteX1" fmla="*/ 2742 w 712966"/>
                <a:gd name="connsiteY1" fmla="*/ 113017 h 113016"/>
                <a:gd name="connsiteX2" fmla="*/ 0 w 712966"/>
                <a:gd name="connsiteY2" fmla="*/ 110275 h 113016"/>
                <a:gd name="connsiteX3" fmla="*/ 0 w 712966"/>
                <a:gd name="connsiteY3" fmla="*/ 2742 h 113016"/>
                <a:gd name="connsiteX4" fmla="*/ 2742 w 712966"/>
                <a:gd name="connsiteY4" fmla="*/ 0 h 113016"/>
                <a:gd name="connsiteX5" fmla="*/ 710224 w 712966"/>
                <a:gd name="connsiteY5" fmla="*/ 0 h 113016"/>
                <a:gd name="connsiteX6" fmla="*/ 712967 w 712966"/>
                <a:gd name="connsiteY6" fmla="*/ 2742 h 113016"/>
                <a:gd name="connsiteX7" fmla="*/ 712967 w 712966"/>
                <a:gd name="connsiteY7" fmla="*/ 110275 h 113016"/>
                <a:gd name="connsiteX8" fmla="*/ 710224 w 712966"/>
                <a:gd name="connsiteY8" fmla="*/ 113017 h 113016"/>
                <a:gd name="connsiteX9" fmla="*/ 5484 w 712966"/>
                <a:gd name="connsiteY9" fmla="*/ 107337 h 113016"/>
                <a:gd name="connsiteX10" fmla="*/ 707286 w 712966"/>
                <a:gd name="connsiteY10" fmla="*/ 107337 h 113016"/>
                <a:gd name="connsiteX11" fmla="*/ 707286 w 712966"/>
                <a:gd name="connsiteY11" fmla="*/ 5484 h 113016"/>
                <a:gd name="connsiteX12" fmla="*/ 5484 w 712966"/>
                <a:gd name="connsiteY12" fmla="*/ 5484 h 113016"/>
                <a:gd name="connsiteX13" fmla="*/ 5484 w 712966"/>
                <a:gd name="connsiteY13" fmla="*/ 107337 h 11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12966" h="113016">
                  <a:moveTo>
                    <a:pt x="710224" y="113017"/>
                  </a:moveTo>
                  <a:lnTo>
                    <a:pt x="2742" y="113017"/>
                  </a:lnTo>
                  <a:cubicBezTo>
                    <a:pt x="1175" y="113017"/>
                    <a:pt x="0" y="111842"/>
                    <a:pt x="0" y="11027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710224" y="0"/>
                  </a:lnTo>
                  <a:cubicBezTo>
                    <a:pt x="711791" y="0"/>
                    <a:pt x="712967" y="1175"/>
                    <a:pt x="712967" y="2742"/>
                  </a:cubicBezTo>
                  <a:lnTo>
                    <a:pt x="712967" y="110275"/>
                  </a:lnTo>
                  <a:cubicBezTo>
                    <a:pt x="712967" y="111842"/>
                    <a:pt x="711791" y="113017"/>
                    <a:pt x="710224" y="113017"/>
                  </a:cubicBezTo>
                  <a:close/>
                  <a:moveTo>
                    <a:pt x="5484" y="107337"/>
                  </a:moveTo>
                  <a:lnTo>
                    <a:pt x="707286" y="107337"/>
                  </a:lnTo>
                  <a:lnTo>
                    <a:pt x="707286" y="5484"/>
                  </a:lnTo>
                  <a:lnTo>
                    <a:pt x="5484" y="5484"/>
                  </a:lnTo>
                  <a:lnTo>
                    <a:pt x="5484" y="107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7" name="Freeform: Shape 736">
              <a:extLst>
                <a:ext uri="{FF2B5EF4-FFF2-40B4-BE49-F238E27FC236}">
                  <a16:creationId xmlns:a16="http://schemas.microsoft.com/office/drawing/2014/main" id="{118B67C7-84BF-CC81-42C2-EB38FFB36F1E}"/>
                </a:ext>
              </a:extLst>
            </p:cNvPr>
            <p:cNvSpPr/>
            <p:nvPr/>
          </p:nvSpPr>
          <p:spPr>
            <a:xfrm>
              <a:off x="5750460" y="5288829"/>
              <a:ext cx="703760" cy="113016"/>
            </a:xfrm>
            <a:custGeom>
              <a:avLst/>
              <a:gdLst>
                <a:gd name="connsiteX0" fmla="*/ 701018 w 703760"/>
                <a:gd name="connsiteY0" fmla="*/ 113017 h 113016"/>
                <a:gd name="connsiteX1" fmla="*/ 2742 w 703760"/>
                <a:gd name="connsiteY1" fmla="*/ 113017 h 113016"/>
                <a:gd name="connsiteX2" fmla="*/ 0 w 703760"/>
                <a:gd name="connsiteY2" fmla="*/ 110275 h 113016"/>
                <a:gd name="connsiteX3" fmla="*/ 0 w 703760"/>
                <a:gd name="connsiteY3" fmla="*/ 2742 h 113016"/>
                <a:gd name="connsiteX4" fmla="*/ 2742 w 703760"/>
                <a:gd name="connsiteY4" fmla="*/ 0 h 113016"/>
                <a:gd name="connsiteX5" fmla="*/ 701018 w 703760"/>
                <a:gd name="connsiteY5" fmla="*/ 0 h 113016"/>
                <a:gd name="connsiteX6" fmla="*/ 703760 w 703760"/>
                <a:gd name="connsiteY6" fmla="*/ 2742 h 113016"/>
                <a:gd name="connsiteX7" fmla="*/ 703760 w 703760"/>
                <a:gd name="connsiteY7" fmla="*/ 110275 h 113016"/>
                <a:gd name="connsiteX8" fmla="*/ 701018 w 703760"/>
                <a:gd name="connsiteY8" fmla="*/ 113017 h 113016"/>
                <a:gd name="connsiteX9" fmla="*/ 5680 w 703760"/>
                <a:gd name="connsiteY9" fmla="*/ 107337 h 113016"/>
                <a:gd name="connsiteX10" fmla="*/ 698276 w 703760"/>
                <a:gd name="connsiteY10" fmla="*/ 107337 h 113016"/>
                <a:gd name="connsiteX11" fmla="*/ 698276 w 703760"/>
                <a:gd name="connsiteY11" fmla="*/ 5484 h 113016"/>
                <a:gd name="connsiteX12" fmla="*/ 5680 w 703760"/>
                <a:gd name="connsiteY12" fmla="*/ 5484 h 113016"/>
                <a:gd name="connsiteX13" fmla="*/ 5680 w 703760"/>
                <a:gd name="connsiteY13" fmla="*/ 107337 h 11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03760" h="113016">
                  <a:moveTo>
                    <a:pt x="701018" y="113017"/>
                  </a:moveTo>
                  <a:lnTo>
                    <a:pt x="2742" y="113017"/>
                  </a:lnTo>
                  <a:cubicBezTo>
                    <a:pt x="1175" y="113017"/>
                    <a:pt x="0" y="111842"/>
                    <a:pt x="0" y="11027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701018" y="0"/>
                  </a:lnTo>
                  <a:cubicBezTo>
                    <a:pt x="702585" y="0"/>
                    <a:pt x="703760" y="1175"/>
                    <a:pt x="703760" y="2742"/>
                  </a:cubicBezTo>
                  <a:lnTo>
                    <a:pt x="703760" y="110275"/>
                  </a:lnTo>
                  <a:cubicBezTo>
                    <a:pt x="703760" y="111842"/>
                    <a:pt x="702585" y="113017"/>
                    <a:pt x="701018" y="113017"/>
                  </a:cubicBezTo>
                  <a:close/>
                  <a:moveTo>
                    <a:pt x="5680" y="107337"/>
                  </a:moveTo>
                  <a:lnTo>
                    <a:pt x="698276" y="107337"/>
                  </a:lnTo>
                  <a:lnTo>
                    <a:pt x="698276" y="5484"/>
                  </a:lnTo>
                  <a:lnTo>
                    <a:pt x="5680" y="5484"/>
                  </a:lnTo>
                  <a:lnTo>
                    <a:pt x="5680" y="107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8" name="Freeform: Shape 737">
              <a:extLst>
                <a:ext uri="{FF2B5EF4-FFF2-40B4-BE49-F238E27FC236}">
                  <a16:creationId xmlns:a16="http://schemas.microsoft.com/office/drawing/2014/main" id="{FA6E7433-EFA2-6820-7EDA-4DDD957F0528}"/>
                </a:ext>
              </a:extLst>
            </p:cNvPr>
            <p:cNvSpPr/>
            <p:nvPr/>
          </p:nvSpPr>
          <p:spPr>
            <a:xfrm>
              <a:off x="4999495" y="5299210"/>
              <a:ext cx="677709" cy="115367"/>
            </a:xfrm>
            <a:custGeom>
              <a:avLst/>
              <a:gdLst>
                <a:gd name="connsiteX0" fmla="*/ 674967 w 677709"/>
                <a:gd name="connsiteY0" fmla="*/ 115367 h 115367"/>
                <a:gd name="connsiteX1" fmla="*/ 2742 w 677709"/>
                <a:gd name="connsiteY1" fmla="*/ 115367 h 115367"/>
                <a:gd name="connsiteX2" fmla="*/ 0 w 677709"/>
                <a:gd name="connsiteY2" fmla="*/ 112625 h 115367"/>
                <a:gd name="connsiteX3" fmla="*/ 0 w 677709"/>
                <a:gd name="connsiteY3" fmla="*/ 2742 h 115367"/>
                <a:gd name="connsiteX4" fmla="*/ 2742 w 677709"/>
                <a:gd name="connsiteY4" fmla="*/ 0 h 115367"/>
                <a:gd name="connsiteX5" fmla="*/ 674967 w 677709"/>
                <a:gd name="connsiteY5" fmla="*/ 0 h 115367"/>
                <a:gd name="connsiteX6" fmla="*/ 677710 w 677709"/>
                <a:gd name="connsiteY6" fmla="*/ 2742 h 115367"/>
                <a:gd name="connsiteX7" fmla="*/ 677710 w 677709"/>
                <a:gd name="connsiteY7" fmla="*/ 112625 h 115367"/>
                <a:gd name="connsiteX8" fmla="*/ 674967 w 677709"/>
                <a:gd name="connsiteY8" fmla="*/ 115367 h 115367"/>
                <a:gd name="connsiteX9" fmla="*/ 5485 w 677709"/>
                <a:gd name="connsiteY9" fmla="*/ 109687 h 115367"/>
                <a:gd name="connsiteX10" fmla="*/ 672030 w 677709"/>
                <a:gd name="connsiteY10" fmla="*/ 109687 h 115367"/>
                <a:gd name="connsiteX11" fmla="*/ 672030 w 677709"/>
                <a:gd name="connsiteY11" fmla="*/ 5484 h 115367"/>
                <a:gd name="connsiteX12" fmla="*/ 5485 w 677709"/>
                <a:gd name="connsiteY12" fmla="*/ 5484 h 115367"/>
                <a:gd name="connsiteX13" fmla="*/ 5485 w 677709"/>
                <a:gd name="connsiteY13" fmla="*/ 109687 h 1153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77709" h="115367">
                  <a:moveTo>
                    <a:pt x="674967" y="115367"/>
                  </a:moveTo>
                  <a:lnTo>
                    <a:pt x="2742" y="115367"/>
                  </a:lnTo>
                  <a:cubicBezTo>
                    <a:pt x="1175" y="115367"/>
                    <a:pt x="0" y="114192"/>
                    <a:pt x="0" y="11262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674967" y="0"/>
                  </a:lnTo>
                  <a:cubicBezTo>
                    <a:pt x="676534" y="0"/>
                    <a:pt x="677710" y="1175"/>
                    <a:pt x="677710" y="2742"/>
                  </a:cubicBezTo>
                  <a:lnTo>
                    <a:pt x="677710" y="112625"/>
                  </a:lnTo>
                  <a:cubicBezTo>
                    <a:pt x="677710" y="114192"/>
                    <a:pt x="676534" y="115367"/>
                    <a:pt x="674967" y="115367"/>
                  </a:cubicBezTo>
                  <a:close/>
                  <a:moveTo>
                    <a:pt x="5485" y="109687"/>
                  </a:moveTo>
                  <a:lnTo>
                    <a:pt x="672030" y="109687"/>
                  </a:lnTo>
                  <a:lnTo>
                    <a:pt x="672030" y="5484"/>
                  </a:lnTo>
                  <a:lnTo>
                    <a:pt x="5485" y="5484"/>
                  </a:lnTo>
                  <a:lnTo>
                    <a:pt x="5485" y="10968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9" name="Freeform: Shape 738">
              <a:extLst>
                <a:ext uri="{FF2B5EF4-FFF2-40B4-BE49-F238E27FC236}">
                  <a16:creationId xmlns:a16="http://schemas.microsoft.com/office/drawing/2014/main" id="{6E1D31C1-BE2D-DBC7-B064-391201777353}"/>
                </a:ext>
              </a:extLst>
            </p:cNvPr>
            <p:cNvSpPr/>
            <p:nvPr/>
          </p:nvSpPr>
          <p:spPr>
            <a:xfrm>
              <a:off x="7390086" y="6095421"/>
              <a:ext cx="383708" cy="120264"/>
            </a:xfrm>
            <a:custGeom>
              <a:avLst/>
              <a:gdLst>
                <a:gd name="connsiteX0" fmla="*/ 380967 w 383708"/>
                <a:gd name="connsiteY0" fmla="*/ 120264 h 120264"/>
                <a:gd name="connsiteX1" fmla="*/ 2742 w 383708"/>
                <a:gd name="connsiteY1" fmla="*/ 120264 h 120264"/>
                <a:gd name="connsiteX2" fmla="*/ 0 w 383708"/>
                <a:gd name="connsiteY2" fmla="*/ 117522 h 120264"/>
                <a:gd name="connsiteX3" fmla="*/ 0 w 383708"/>
                <a:gd name="connsiteY3" fmla="*/ 2742 h 120264"/>
                <a:gd name="connsiteX4" fmla="*/ 2742 w 383708"/>
                <a:gd name="connsiteY4" fmla="*/ 0 h 120264"/>
                <a:gd name="connsiteX5" fmla="*/ 380967 w 383708"/>
                <a:gd name="connsiteY5" fmla="*/ 0 h 120264"/>
                <a:gd name="connsiteX6" fmla="*/ 383709 w 383708"/>
                <a:gd name="connsiteY6" fmla="*/ 2742 h 120264"/>
                <a:gd name="connsiteX7" fmla="*/ 383709 w 383708"/>
                <a:gd name="connsiteY7" fmla="*/ 117522 h 120264"/>
                <a:gd name="connsiteX8" fmla="*/ 380967 w 383708"/>
                <a:gd name="connsiteY8" fmla="*/ 120264 h 120264"/>
                <a:gd name="connsiteX9" fmla="*/ 5484 w 383708"/>
                <a:gd name="connsiteY9" fmla="*/ 114584 h 120264"/>
                <a:gd name="connsiteX10" fmla="*/ 378029 w 383708"/>
                <a:gd name="connsiteY10" fmla="*/ 114584 h 120264"/>
                <a:gd name="connsiteX11" fmla="*/ 378029 w 383708"/>
                <a:gd name="connsiteY11" fmla="*/ 5484 h 120264"/>
                <a:gd name="connsiteX12" fmla="*/ 5484 w 383708"/>
                <a:gd name="connsiteY12" fmla="*/ 5484 h 120264"/>
                <a:gd name="connsiteX13" fmla="*/ 5484 w 383708"/>
                <a:gd name="connsiteY13" fmla="*/ 114584 h 120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83708" h="120264">
                  <a:moveTo>
                    <a:pt x="380967" y="120264"/>
                  </a:moveTo>
                  <a:lnTo>
                    <a:pt x="2742" y="120264"/>
                  </a:lnTo>
                  <a:cubicBezTo>
                    <a:pt x="1175" y="120264"/>
                    <a:pt x="0" y="119089"/>
                    <a:pt x="0" y="117522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380967" y="0"/>
                  </a:lnTo>
                  <a:cubicBezTo>
                    <a:pt x="382534" y="0"/>
                    <a:pt x="383709" y="1175"/>
                    <a:pt x="383709" y="2742"/>
                  </a:cubicBezTo>
                  <a:lnTo>
                    <a:pt x="383709" y="117522"/>
                  </a:lnTo>
                  <a:cubicBezTo>
                    <a:pt x="383709" y="119089"/>
                    <a:pt x="382534" y="120264"/>
                    <a:pt x="380967" y="120264"/>
                  </a:cubicBezTo>
                  <a:close/>
                  <a:moveTo>
                    <a:pt x="5484" y="114584"/>
                  </a:moveTo>
                  <a:lnTo>
                    <a:pt x="378029" y="114584"/>
                  </a:lnTo>
                  <a:lnTo>
                    <a:pt x="378029" y="5484"/>
                  </a:lnTo>
                  <a:lnTo>
                    <a:pt x="5484" y="5484"/>
                  </a:lnTo>
                  <a:lnTo>
                    <a:pt x="5484" y="114584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0" name="Freeform: Shape 739">
              <a:extLst>
                <a:ext uri="{FF2B5EF4-FFF2-40B4-BE49-F238E27FC236}">
                  <a16:creationId xmlns:a16="http://schemas.microsoft.com/office/drawing/2014/main" id="{6F933ACC-E552-9EE7-5C45-91C5F82C6C53}"/>
                </a:ext>
              </a:extLst>
            </p:cNvPr>
            <p:cNvSpPr/>
            <p:nvPr/>
          </p:nvSpPr>
          <p:spPr>
            <a:xfrm>
              <a:off x="7499970" y="6210201"/>
              <a:ext cx="160417" cy="66399"/>
            </a:xfrm>
            <a:custGeom>
              <a:avLst/>
              <a:gdLst>
                <a:gd name="connsiteX0" fmla="*/ 157675 w 160417"/>
                <a:gd name="connsiteY0" fmla="*/ 66400 h 66399"/>
                <a:gd name="connsiteX1" fmla="*/ 2742 w 160417"/>
                <a:gd name="connsiteY1" fmla="*/ 66400 h 66399"/>
                <a:gd name="connsiteX2" fmla="*/ 0 w 160417"/>
                <a:gd name="connsiteY2" fmla="*/ 63658 h 66399"/>
                <a:gd name="connsiteX3" fmla="*/ 0 w 160417"/>
                <a:gd name="connsiteY3" fmla="*/ 2742 h 66399"/>
                <a:gd name="connsiteX4" fmla="*/ 2742 w 160417"/>
                <a:gd name="connsiteY4" fmla="*/ 0 h 66399"/>
                <a:gd name="connsiteX5" fmla="*/ 157675 w 160417"/>
                <a:gd name="connsiteY5" fmla="*/ 0 h 66399"/>
                <a:gd name="connsiteX6" fmla="*/ 160417 w 160417"/>
                <a:gd name="connsiteY6" fmla="*/ 2742 h 66399"/>
                <a:gd name="connsiteX7" fmla="*/ 160417 w 160417"/>
                <a:gd name="connsiteY7" fmla="*/ 63658 h 66399"/>
                <a:gd name="connsiteX8" fmla="*/ 157675 w 160417"/>
                <a:gd name="connsiteY8" fmla="*/ 66400 h 66399"/>
                <a:gd name="connsiteX9" fmla="*/ 5484 w 160417"/>
                <a:gd name="connsiteY9" fmla="*/ 60720 h 66399"/>
                <a:gd name="connsiteX10" fmla="*/ 154737 w 160417"/>
                <a:gd name="connsiteY10" fmla="*/ 60720 h 66399"/>
                <a:gd name="connsiteX11" fmla="*/ 154737 w 160417"/>
                <a:gd name="connsiteY11" fmla="*/ 5289 h 66399"/>
                <a:gd name="connsiteX12" fmla="*/ 5484 w 160417"/>
                <a:gd name="connsiteY12" fmla="*/ 5289 h 66399"/>
                <a:gd name="connsiteX13" fmla="*/ 5484 w 160417"/>
                <a:gd name="connsiteY13" fmla="*/ 60720 h 66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0417" h="66399">
                  <a:moveTo>
                    <a:pt x="157675" y="66400"/>
                  </a:moveTo>
                  <a:lnTo>
                    <a:pt x="2742" y="66400"/>
                  </a:lnTo>
                  <a:cubicBezTo>
                    <a:pt x="1175" y="66400"/>
                    <a:pt x="0" y="65225"/>
                    <a:pt x="0" y="6365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57675" y="0"/>
                  </a:lnTo>
                  <a:cubicBezTo>
                    <a:pt x="159242" y="0"/>
                    <a:pt x="160417" y="1175"/>
                    <a:pt x="160417" y="2742"/>
                  </a:cubicBezTo>
                  <a:lnTo>
                    <a:pt x="160417" y="63658"/>
                  </a:lnTo>
                  <a:cubicBezTo>
                    <a:pt x="160417" y="65225"/>
                    <a:pt x="159242" y="66400"/>
                    <a:pt x="157675" y="66400"/>
                  </a:cubicBezTo>
                  <a:close/>
                  <a:moveTo>
                    <a:pt x="5484" y="60720"/>
                  </a:moveTo>
                  <a:lnTo>
                    <a:pt x="154737" y="60720"/>
                  </a:lnTo>
                  <a:lnTo>
                    <a:pt x="154737" y="5289"/>
                  </a:lnTo>
                  <a:lnTo>
                    <a:pt x="5484" y="5289"/>
                  </a:lnTo>
                  <a:lnTo>
                    <a:pt x="5484" y="6072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1" name="Freeform: Shape 740">
              <a:extLst>
                <a:ext uri="{FF2B5EF4-FFF2-40B4-BE49-F238E27FC236}">
                  <a16:creationId xmlns:a16="http://schemas.microsoft.com/office/drawing/2014/main" id="{B81981B8-7F32-A967-60EE-50DBC08284F1}"/>
                </a:ext>
              </a:extLst>
            </p:cNvPr>
            <p:cNvSpPr/>
            <p:nvPr/>
          </p:nvSpPr>
          <p:spPr>
            <a:xfrm>
              <a:off x="7700345" y="5396244"/>
              <a:ext cx="285184" cy="100794"/>
            </a:xfrm>
            <a:custGeom>
              <a:avLst/>
              <a:gdLst>
                <a:gd name="connsiteX0" fmla="*/ 2937 w 285184"/>
                <a:gd name="connsiteY0" fmla="*/ 100795 h 100794"/>
                <a:gd name="connsiteX1" fmla="*/ 195 w 285184"/>
                <a:gd name="connsiteY1" fmla="*/ 98836 h 100794"/>
                <a:gd name="connsiteX2" fmla="*/ 1958 w 285184"/>
                <a:gd name="connsiteY2" fmla="*/ 95310 h 100794"/>
                <a:gd name="connsiteX3" fmla="*/ 281464 w 285184"/>
                <a:gd name="connsiteY3" fmla="*/ 117 h 100794"/>
                <a:gd name="connsiteX4" fmla="*/ 284990 w 285184"/>
                <a:gd name="connsiteY4" fmla="*/ 1880 h 100794"/>
                <a:gd name="connsiteX5" fmla="*/ 283227 w 285184"/>
                <a:gd name="connsiteY5" fmla="*/ 5406 h 100794"/>
                <a:gd name="connsiteX6" fmla="*/ 3721 w 285184"/>
                <a:gd name="connsiteY6" fmla="*/ 100599 h 100794"/>
                <a:gd name="connsiteX7" fmla="*/ 2741 w 285184"/>
                <a:gd name="connsiteY7" fmla="*/ 100599 h 100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5184" h="100794">
                  <a:moveTo>
                    <a:pt x="2937" y="100795"/>
                  </a:moveTo>
                  <a:cubicBezTo>
                    <a:pt x="1762" y="100795"/>
                    <a:pt x="587" y="100011"/>
                    <a:pt x="195" y="98836"/>
                  </a:cubicBezTo>
                  <a:cubicBezTo>
                    <a:pt x="-393" y="97269"/>
                    <a:pt x="391" y="95702"/>
                    <a:pt x="1958" y="95310"/>
                  </a:cubicBezTo>
                  <a:lnTo>
                    <a:pt x="281464" y="117"/>
                  </a:lnTo>
                  <a:cubicBezTo>
                    <a:pt x="283031" y="-274"/>
                    <a:pt x="284598" y="313"/>
                    <a:pt x="284990" y="1880"/>
                  </a:cubicBezTo>
                  <a:cubicBezTo>
                    <a:pt x="285578" y="3447"/>
                    <a:pt x="284794" y="5014"/>
                    <a:pt x="283227" y="5406"/>
                  </a:cubicBezTo>
                  <a:lnTo>
                    <a:pt x="3721" y="100599"/>
                  </a:lnTo>
                  <a:cubicBezTo>
                    <a:pt x="3721" y="100599"/>
                    <a:pt x="3133" y="100599"/>
                    <a:pt x="2741" y="100599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2" name="Freeform: Shape 741">
              <a:extLst>
                <a:ext uri="{FF2B5EF4-FFF2-40B4-BE49-F238E27FC236}">
                  <a16:creationId xmlns:a16="http://schemas.microsoft.com/office/drawing/2014/main" id="{7910D441-4290-66F3-323D-5B8ED41162DE}"/>
                </a:ext>
              </a:extLst>
            </p:cNvPr>
            <p:cNvSpPr/>
            <p:nvPr/>
          </p:nvSpPr>
          <p:spPr>
            <a:xfrm>
              <a:off x="7700149" y="5491359"/>
              <a:ext cx="5484" cy="609546"/>
            </a:xfrm>
            <a:custGeom>
              <a:avLst/>
              <a:gdLst>
                <a:gd name="connsiteX0" fmla="*/ 2742 w 5484"/>
                <a:gd name="connsiteY0" fmla="*/ 609547 h 609546"/>
                <a:gd name="connsiteX1" fmla="*/ 0 w 5484"/>
                <a:gd name="connsiteY1" fmla="*/ 606805 h 609546"/>
                <a:gd name="connsiteX2" fmla="*/ 0 w 5484"/>
                <a:gd name="connsiteY2" fmla="*/ 2742 h 609546"/>
                <a:gd name="connsiteX3" fmla="*/ 2742 w 5484"/>
                <a:gd name="connsiteY3" fmla="*/ 0 h 609546"/>
                <a:gd name="connsiteX4" fmla="*/ 5484 w 5484"/>
                <a:gd name="connsiteY4" fmla="*/ 2742 h 609546"/>
                <a:gd name="connsiteX5" fmla="*/ 5484 w 5484"/>
                <a:gd name="connsiteY5" fmla="*/ 606805 h 609546"/>
                <a:gd name="connsiteX6" fmla="*/ 2742 w 5484"/>
                <a:gd name="connsiteY6" fmla="*/ 609547 h 60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609546">
                  <a:moveTo>
                    <a:pt x="2742" y="609547"/>
                  </a:moveTo>
                  <a:cubicBezTo>
                    <a:pt x="1175" y="609547"/>
                    <a:pt x="0" y="608372"/>
                    <a:pt x="0" y="60680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606805"/>
                  </a:lnTo>
                  <a:cubicBezTo>
                    <a:pt x="5484" y="608372"/>
                    <a:pt x="4309" y="609547"/>
                    <a:pt x="2742" y="60954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3" name="Freeform: Shape 742">
              <a:extLst>
                <a:ext uri="{FF2B5EF4-FFF2-40B4-BE49-F238E27FC236}">
                  <a16:creationId xmlns:a16="http://schemas.microsoft.com/office/drawing/2014/main" id="{90E231DE-4F73-C344-9C09-22B65F07938A}"/>
                </a:ext>
              </a:extLst>
            </p:cNvPr>
            <p:cNvSpPr/>
            <p:nvPr/>
          </p:nvSpPr>
          <p:spPr>
            <a:xfrm>
              <a:off x="7292543" y="5491555"/>
              <a:ext cx="413089" cy="5484"/>
            </a:xfrm>
            <a:custGeom>
              <a:avLst/>
              <a:gdLst>
                <a:gd name="connsiteX0" fmla="*/ 410347 w 413089"/>
                <a:gd name="connsiteY0" fmla="*/ 5484 h 5484"/>
                <a:gd name="connsiteX1" fmla="*/ 2742 w 413089"/>
                <a:gd name="connsiteY1" fmla="*/ 5484 h 5484"/>
                <a:gd name="connsiteX2" fmla="*/ 0 w 413089"/>
                <a:gd name="connsiteY2" fmla="*/ 2742 h 5484"/>
                <a:gd name="connsiteX3" fmla="*/ 2742 w 413089"/>
                <a:gd name="connsiteY3" fmla="*/ 0 h 5484"/>
                <a:gd name="connsiteX4" fmla="*/ 410347 w 413089"/>
                <a:gd name="connsiteY4" fmla="*/ 0 h 5484"/>
                <a:gd name="connsiteX5" fmla="*/ 413090 w 413089"/>
                <a:gd name="connsiteY5" fmla="*/ 2742 h 5484"/>
                <a:gd name="connsiteX6" fmla="*/ 410347 w 413089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3089" h="5484">
                  <a:moveTo>
                    <a:pt x="410347" y="5484"/>
                  </a:moveTo>
                  <a:lnTo>
                    <a:pt x="2742" y="5484"/>
                  </a:lnTo>
                  <a:cubicBezTo>
                    <a:pt x="1176" y="5484"/>
                    <a:pt x="0" y="4309"/>
                    <a:pt x="0" y="2742"/>
                  </a:cubicBezTo>
                  <a:cubicBezTo>
                    <a:pt x="0" y="1175"/>
                    <a:pt x="1176" y="0"/>
                    <a:pt x="2742" y="0"/>
                  </a:cubicBezTo>
                  <a:lnTo>
                    <a:pt x="410347" y="0"/>
                  </a:lnTo>
                  <a:cubicBezTo>
                    <a:pt x="411915" y="0"/>
                    <a:pt x="413090" y="1175"/>
                    <a:pt x="413090" y="2742"/>
                  </a:cubicBezTo>
                  <a:cubicBezTo>
                    <a:pt x="413090" y="4309"/>
                    <a:pt x="411915" y="5484"/>
                    <a:pt x="410347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4" name="Freeform: Shape 743">
              <a:extLst>
                <a:ext uri="{FF2B5EF4-FFF2-40B4-BE49-F238E27FC236}">
                  <a16:creationId xmlns:a16="http://schemas.microsoft.com/office/drawing/2014/main" id="{F92AD85F-C56C-24A4-2986-E6DAC4B17A08}"/>
                </a:ext>
              </a:extLst>
            </p:cNvPr>
            <p:cNvSpPr/>
            <p:nvPr/>
          </p:nvSpPr>
          <p:spPr>
            <a:xfrm>
              <a:off x="7292348" y="5584201"/>
              <a:ext cx="283423" cy="5484"/>
            </a:xfrm>
            <a:custGeom>
              <a:avLst/>
              <a:gdLst>
                <a:gd name="connsiteX0" fmla="*/ 280681 w 283423"/>
                <a:gd name="connsiteY0" fmla="*/ 5484 h 5484"/>
                <a:gd name="connsiteX1" fmla="*/ 2742 w 283423"/>
                <a:gd name="connsiteY1" fmla="*/ 5484 h 5484"/>
                <a:gd name="connsiteX2" fmla="*/ 0 w 283423"/>
                <a:gd name="connsiteY2" fmla="*/ 2742 h 5484"/>
                <a:gd name="connsiteX3" fmla="*/ 2742 w 283423"/>
                <a:gd name="connsiteY3" fmla="*/ 0 h 5484"/>
                <a:gd name="connsiteX4" fmla="*/ 280681 w 283423"/>
                <a:gd name="connsiteY4" fmla="*/ 0 h 5484"/>
                <a:gd name="connsiteX5" fmla="*/ 283424 w 283423"/>
                <a:gd name="connsiteY5" fmla="*/ 2742 h 5484"/>
                <a:gd name="connsiteX6" fmla="*/ 280681 w 283423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3423" h="5484">
                  <a:moveTo>
                    <a:pt x="280681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280681" y="0"/>
                  </a:lnTo>
                  <a:cubicBezTo>
                    <a:pt x="282248" y="0"/>
                    <a:pt x="283424" y="1175"/>
                    <a:pt x="283424" y="2742"/>
                  </a:cubicBezTo>
                  <a:cubicBezTo>
                    <a:pt x="283424" y="4309"/>
                    <a:pt x="282248" y="5484"/>
                    <a:pt x="280681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5" name="Freeform: Shape 744">
              <a:extLst>
                <a:ext uri="{FF2B5EF4-FFF2-40B4-BE49-F238E27FC236}">
                  <a16:creationId xmlns:a16="http://schemas.microsoft.com/office/drawing/2014/main" id="{D359AE48-B965-DFFE-0FDE-27CA0943CBE4}"/>
                </a:ext>
              </a:extLst>
            </p:cNvPr>
            <p:cNvSpPr/>
            <p:nvPr/>
          </p:nvSpPr>
          <p:spPr>
            <a:xfrm>
              <a:off x="7570287" y="5585180"/>
              <a:ext cx="5484" cy="515725"/>
            </a:xfrm>
            <a:custGeom>
              <a:avLst/>
              <a:gdLst>
                <a:gd name="connsiteX0" fmla="*/ 2742 w 5484"/>
                <a:gd name="connsiteY0" fmla="*/ 515725 h 515725"/>
                <a:gd name="connsiteX1" fmla="*/ 0 w 5484"/>
                <a:gd name="connsiteY1" fmla="*/ 512983 h 515725"/>
                <a:gd name="connsiteX2" fmla="*/ 0 w 5484"/>
                <a:gd name="connsiteY2" fmla="*/ 2742 h 515725"/>
                <a:gd name="connsiteX3" fmla="*/ 2742 w 5484"/>
                <a:gd name="connsiteY3" fmla="*/ 0 h 515725"/>
                <a:gd name="connsiteX4" fmla="*/ 5484 w 5484"/>
                <a:gd name="connsiteY4" fmla="*/ 2742 h 515725"/>
                <a:gd name="connsiteX5" fmla="*/ 5484 w 5484"/>
                <a:gd name="connsiteY5" fmla="*/ 512983 h 515725"/>
                <a:gd name="connsiteX6" fmla="*/ 2742 w 5484"/>
                <a:gd name="connsiteY6" fmla="*/ 515725 h 51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515725">
                  <a:moveTo>
                    <a:pt x="2742" y="515725"/>
                  </a:moveTo>
                  <a:cubicBezTo>
                    <a:pt x="1175" y="515725"/>
                    <a:pt x="0" y="514550"/>
                    <a:pt x="0" y="51298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512983"/>
                  </a:lnTo>
                  <a:cubicBezTo>
                    <a:pt x="5484" y="514550"/>
                    <a:pt x="4309" y="515725"/>
                    <a:pt x="2742" y="51572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6" name="Freeform: Shape 745">
              <a:extLst>
                <a:ext uri="{FF2B5EF4-FFF2-40B4-BE49-F238E27FC236}">
                  <a16:creationId xmlns:a16="http://schemas.microsoft.com/office/drawing/2014/main" id="{3C77A909-CF90-13F1-0FB0-9B877E88D7BB}"/>
                </a:ext>
              </a:extLst>
            </p:cNvPr>
            <p:cNvSpPr/>
            <p:nvPr/>
          </p:nvSpPr>
          <p:spPr>
            <a:xfrm>
              <a:off x="7700540" y="6210593"/>
              <a:ext cx="5484" cy="58760"/>
            </a:xfrm>
            <a:custGeom>
              <a:avLst/>
              <a:gdLst>
                <a:gd name="connsiteX0" fmla="*/ 2742 w 5484"/>
                <a:gd name="connsiteY0" fmla="*/ 58761 h 58760"/>
                <a:gd name="connsiteX1" fmla="*/ 0 w 5484"/>
                <a:gd name="connsiteY1" fmla="*/ 56019 h 58760"/>
                <a:gd name="connsiteX2" fmla="*/ 0 w 5484"/>
                <a:gd name="connsiteY2" fmla="*/ 2742 h 58760"/>
                <a:gd name="connsiteX3" fmla="*/ 2742 w 5484"/>
                <a:gd name="connsiteY3" fmla="*/ 0 h 58760"/>
                <a:gd name="connsiteX4" fmla="*/ 5484 w 5484"/>
                <a:gd name="connsiteY4" fmla="*/ 2742 h 58760"/>
                <a:gd name="connsiteX5" fmla="*/ 5484 w 5484"/>
                <a:gd name="connsiteY5" fmla="*/ 56019 h 58760"/>
                <a:gd name="connsiteX6" fmla="*/ 2742 w 5484"/>
                <a:gd name="connsiteY6" fmla="*/ 58761 h 58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58760">
                  <a:moveTo>
                    <a:pt x="2742" y="58761"/>
                  </a:moveTo>
                  <a:cubicBezTo>
                    <a:pt x="1175" y="58761"/>
                    <a:pt x="0" y="57586"/>
                    <a:pt x="0" y="56019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56019"/>
                  </a:lnTo>
                  <a:cubicBezTo>
                    <a:pt x="5484" y="57586"/>
                    <a:pt x="4309" y="58761"/>
                    <a:pt x="2742" y="5876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7" name="Freeform: Shape 746">
              <a:extLst>
                <a:ext uri="{FF2B5EF4-FFF2-40B4-BE49-F238E27FC236}">
                  <a16:creationId xmlns:a16="http://schemas.microsoft.com/office/drawing/2014/main" id="{783CF819-9ABE-413D-B838-A6D074486726}"/>
                </a:ext>
              </a:extLst>
            </p:cNvPr>
            <p:cNvSpPr/>
            <p:nvPr/>
          </p:nvSpPr>
          <p:spPr>
            <a:xfrm>
              <a:off x="7700540" y="6263655"/>
              <a:ext cx="285186" cy="12945"/>
            </a:xfrm>
            <a:custGeom>
              <a:avLst/>
              <a:gdLst>
                <a:gd name="connsiteX0" fmla="*/ 282248 w 285186"/>
                <a:gd name="connsiteY0" fmla="*/ 12946 h 12945"/>
                <a:gd name="connsiteX1" fmla="*/ 282248 w 285186"/>
                <a:gd name="connsiteY1" fmla="*/ 12946 h 12945"/>
                <a:gd name="connsiteX2" fmla="*/ 2742 w 285186"/>
                <a:gd name="connsiteY2" fmla="*/ 5699 h 12945"/>
                <a:gd name="connsiteX3" fmla="*/ 0 w 285186"/>
                <a:gd name="connsiteY3" fmla="*/ 2761 h 12945"/>
                <a:gd name="connsiteX4" fmla="*/ 2938 w 285186"/>
                <a:gd name="connsiteY4" fmla="*/ 19 h 12945"/>
                <a:gd name="connsiteX5" fmla="*/ 282444 w 285186"/>
                <a:gd name="connsiteY5" fmla="*/ 7266 h 12945"/>
                <a:gd name="connsiteX6" fmla="*/ 285186 w 285186"/>
                <a:gd name="connsiteY6" fmla="*/ 10204 h 12945"/>
                <a:gd name="connsiteX7" fmla="*/ 282444 w 285186"/>
                <a:gd name="connsiteY7" fmla="*/ 12946 h 12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5186" h="12945">
                  <a:moveTo>
                    <a:pt x="282248" y="12946"/>
                  </a:moveTo>
                  <a:lnTo>
                    <a:pt x="282248" y="12946"/>
                  </a:lnTo>
                  <a:lnTo>
                    <a:pt x="2742" y="5699"/>
                  </a:lnTo>
                  <a:cubicBezTo>
                    <a:pt x="1175" y="5699"/>
                    <a:pt x="0" y="4328"/>
                    <a:pt x="0" y="2761"/>
                  </a:cubicBezTo>
                  <a:cubicBezTo>
                    <a:pt x="0" y="1194"/>
                    <a:pt x="1371" y="-177"/>
                    <a:pt x="2938" y="19"/>
                  </a:cubicBezTo>
                  <a:lnTo>
                    <a:pt x="282444" y="7266"/>
                  </a:lnTo>
                  <a:cubicBezTo>
                    <a:pt x="284011" y="7266"/>
                    <a:pt x="285186" y="8637"/>
                    <a:pt x="285186" y="10204"/>
                  </a:cubicBezTo>
                  <a:cubicBezTo>
                    <a:pt x="285186" y="11771"/>
                    <a:pt x="283815" y="12946"/>
                    <a:pt x="282444" y="1294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8" name="Freeform: Shape 747">
              <a:extLst>
                <a:ext uri="{FF2B5EF4-FFF2-40B4-BE49-F238E27FC236}">
                  <a16:creationId xmlns:a16="http://schemas.microsoft.com/office/drawing/2014/main" id="{ACB4DD06-62C1-F3B8-3BB4-CB31968D1787}"/>
                </a:ext>
              </a:extLst>
            </p:cNvPr>
            <p:cNvSpPr/>
            <p:nvPr/>
          </p:nvSpPr>
          <p:spPr>
            <a:xfrm>
              <a:off x="6890979" y="5396135"/>
              <a:ext cx="344009" cy="154572"/>
            </a:xfrm>
            <a:custGeom>
              <a:avLst/>
              <a:gdLst>
                <a:gd name="connsiteX0" fmla="*/ 2773 w 344009"/>
                <a:gd name="connsiteY0" fmla="*/ 154572 h 154572"/>
                <a:gd name="connsiteX1" fmla="*/ 227 w 344009"/>
                <a:gd name="connsiteY1" fmla="*/ 152809 h 154572"/>
                <a:gd name="connsiteX2" fmla="*/ 1598 w 344009"/>
                <a:gd name="connsiteY2" fmla="*/ 149088 h 154572"/>
                <a:gd name="connsiteX3" fmla="*/ 340061 w 344009"/>
                <a:gd name="connsiteY3" fmla="*/ 227 h 154572"/>
                <a:gd name="connsiteX4" fmla="*/ 343783 w 344009"/>
                <a:gd name="connsiteY4" fmla="*/ 1598 h 154572"/>
                <a:gd name="connsiteX5" fmla="*/ 342411 w 344009"/>
                <a:gd name="connsiteY5" fmla="*/ 5320 h 154572"/>
                <a:gd name="connsiteX6" fmla="*/ 3948 w 344009"/>
                <a:gd name="connsiteY6" fmla="*/ 154181 h 154572"/>
                <a:gd name="connsiteX7" fmla="*/ 2773 w 344009"/>
                <a:gd name="connsiteY7" fmla="*/ 154376 h 154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4009" h="154572">
                  <a:moveTo>
                    <a:pt x="2773" y="154572"/>
                  </a:moveTo>
                  <a:cubicBezTo>
                    <a:pt x="1598" y="154572"/>
                    <a:pt x="619" y="153985"/>
                    <a:pt x="227" y="152809"/>
                  </a:cubicBezTo>
                  <a:cubicBezTo>
                    <a:pt x="-361" y="151438"/>
                    <a:pt x="227" y="149675"/>
                    <a:pt x="1598" y="149088"/>
                  </a:cubicBezTo>
                  <a:lnTo>
                    <a:pt x="340061" y="227"/>
                  </a:lnTo>
                  <a:cubicBezTo>
                    <a:pt x="341432" y="-361"/>
                    <a:pt x="343195" y="227"/>
                    <a:pt x="343783" y="1598"/>
                  </a:cubicBezTo>
                  <a:cubicBezTo>
                    <a:pt x="344370" y="2969"/>
                    <a:pt x="343783" y="4732"/>
                    <a:pt x="342411" y="5320"/>
                  </a:cubicBezTo>
                  <a:lnTo>
                    <a:pt x="3948" y="154181"/>
                  </a:lnTo>
                  <a:cubicBezTo>
                    <a:pt x="3948" y="154181"/>
                    <a:pt x="3165" y="154376"/>
                    <a:pt x="2773" y="15437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9" name="Freeform: Shape 748">
              <a:extLst>
                <a:ext uri="{FF2B5EF4-FFF2-40B4-BE49-F238E27FC236}">
                  <a16:creationId xmlns:a16="http://schemas.microsoft.com/office/drawing/2014/main" id="{BA7E0E95-EAF2-ABD2-6BB3-9A6C68B5B375}"/>
                </a:ext>
              </a:extLst>
            </p:cNvPr>
            <p:cNvSpPr/>
            <p:nvPr/>
          </p:nvSpPr>
          <p:spPr>
            <a:xfrm>
              <a:off x="6521991" y="5545223"/>
              <a:ext cx="374503" cy="5484"/>
            </a:xfrm>
            <a:custGeom>
              <a:avLst/>
              <a:gdLst>
                <a:gd name="connsiteX0" fmla="*/ 371761 w 374503"/>
                <a:gd name="connsiteY0" fmla="*/ 5484 h 5484"/>
                <a:gd name="connsiteX1" fmla="*/ 2742 w 374503"/>
                <a:gd name="connsiteY1" fmla="*/ 5484 h 5484"/>
                <a:gd name="connsiteX2" fmla="*/ 0 w 374503"/>
                <a:gd name="connsiteY2" fmla="*/ 2742 h 5484"/>
                <a:gd name="connsiteX3" fmla="*/ 2742 w 374503"/>
                <a:gd name="connsiteY3" fmla="*/ 0 h 5484"/>
                <a:gd name="connsiteX4" fmla="*/ 371761 w 374503"/>
                <a:gd name="connsiteY4" fmla="*/ 0 h 5484"/>
                <a:gd name="connsiteX5" fmla="*/ 374504 w 374503"/>
                <a:gd name="connsiteY5" fmla="*/ 2742 h 5484"/>
                <a:gd name="connsiteX6" fmla="*/ 371761 w 374503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4503" h="5484">
                  <a:moveTo>
                    <a:pt x="371761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371761" y="0"/>
                  </a:lnTo>
                  <a:cubicBezTo>
                    <a:pt x="373328" y="0"/>
                    <a:pt x="374504" y="1175"/>
                    <a:pt x="374504" y="2742"/>
                  </a:cubicBezTo>
                  <a:cubicBezTo>
                    <a:pt x="374504" y="4309"/>
                    <a:pt x="373328" y="5484"/>
                    <a:pt x="371761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0" name="Freeform: Shape 749">
              <a:extLst>
                <a:ext uri="{FF2B5EF4-FFF2-40B4-BE49-F238E27FC236}">
                  <a16:creationId xmlns:a16="http://schemas.microsoft.com/office/drawing/2014/main" id="{0E2DC360-7427-CC66-AFCD-8025E481BD86}"/>
                </a:ext>
              </a:extLst>
            </p:cNvPr>
            <p:cNvSpPr/>
            <p:nvPr/>
          </p:nvSpPr>
          <p:spPr>
            <a:xfrm>
              <a:off x="5757708" y="5545223"/>
              <a:ext cx="660472" cy="5484"/>
            </a:xfrm>
            <a:custGeom>
              <a:avLst/>
              <a:gdLst>
                <a:gd name="connsiteX0" fmla="*/ 657731 w 660472"/>
                <a:gd name="connsiteY0" fmla="*/ 5484 h 5484"/>
                <a:gd name="connsiteX1" fmla="*/ 2742 w 660472"/>
                <a:gd name="connsiteY1" fmla="*/ 5484 h 5484"/>
                <a:gd name="connsiteX2" fmla="*/ 0 w 660472"/>
                <a:gd name="connsiteY2" fmla="*/ 2742 h 5484"/>
                <a:gd name="connsiteX3" fmla="*/ 2742 w 660472"/>
                <a:gd name="connsiteY3" fmla="*/ 0 h 5484"/>
                <a:gd name="connsiteX4" fmla="*/ 657731 w 660472"/>
                <a:gd name="connsiteY4" fmla="*/ 0 h 5484"/>
                <a:gd name="connsiteX5" fmla="*/ 660473 w 660472"/>
                <a:gd name="connsiteY5" fmla="*/ 2742 h 5484"/>
                <a:gd name="connsiteX6" fmla="*/ 657731 w 660472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0472" h="5484">
                  <a:moveTo>
                    <a:pt x="657731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57731" y="0"/>
                  </a:lnTo>
                  <a:cubicBezTo>
                    <a:pt x="659298" y="0"/>
                    <a:pt x="660473" y="1175"/>
                    <a:pt x="660473" y="2742"/>
                  </a:cubicBezTo>
                  <a:cubicBezTo>
                    <a:pt x="660473" y="4309"/>
                    <a:pt x="659298" y="5484"/>
                    <a:pt x="657731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1" name="Freeform: Shape 750">
              <a:extLst>
                <a:ext uri="{FF2B5EF4-FFF2-40B4-BE49-F238E27FC236}">
                  <a16:creationId xmlns:a16="http://schemas.microsoft.com/office/drawing/2014/main" id="{8E39BC4C-BBE2-B030-BF23-DBE06178A3AE}"/>
                </a:ext>
              </a:extLst>
            </p:cNvPr>
            <p:cNvSpPr/>
            <p:nvPr/>
          </p:nvSpPr>
          <p:spPr>
            <a:xfrm>
              <a:off x="5606465" y="5409062"/>
              <a:ext cx="70967" cy="141644"/>
            </a:xfrm>
            <a:custGeom>
              <a:avLst/>
              <a:gdLst>
                <a:gd name="connsiteX0" fmla="*/ 2773 w 70967"/>
                <a:gd name="connsiteY0" fmla="*/ 141645 h 141644"/>
                <a:gd name="connsiteX1" fmla="*/ 1598 w 70967"/>
                <a:gd name="connsiteY1" fmla="*/ 141449 h 141644"/>
                <a:gd name="connsiteX2" fmla="*/ 227 w 70967"/>
                <a:gd name="connsiteY2" fmla="*/ 137727 h 141644"/>
                <a:gd name="connsiteX3" fmla="*/ 65648 w 70967"/>
                <a:gd name="connsiteY3" fmla="*/ 1598 h 141644"/>
                <a:gd name="connsiteX4" fmla="*/ 69369 w 70967"/>
                <a:gd name="connsiteY4" fmla="*/ 227 h 141644"/>
                <a:gd name="connsiteX5" fmla="*/ 70740 w 70967"/>
                <a:gd name="connsiteY5" fmla="*/ 3948 h 141644"/>
                <a:gd name="connsiteX6" fmla="*/ 5320 w 70967"/>
                <a:gd name="connsiteY6" fmla="*/ 140078 h 141644"/>
                <a:gd name="connsiteX7" fmla="*/ 2773 w 70967"/>
                <a:gd name="connsiteY7" fmla="*/ 141645 h 141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967" h="141644">
                  <a:moveTo>
                    <a:pt x="2773" y="141645"/>
                  </a:moveTo>
                  <a:cubicBezTo>
                    <a:pt x="2773" y="141645"/>
                    <a:pt x="1990" y="141645"/>
                    <a:pt x="1598" y="141449"/>
                  </a:cubicBezTo>
                  <a:cubicBezTo>
                    <a:pt x="227" y="140861"/>
                    <a:pt x="-361" y="139099"/>
                    <a:pt x="227" y="137727"/>
                  </a:cubicBezTo>
                  <a:lnTo>
                    <a:pt x="65648" y="1598"/>
                  </a:lnTo>
                  <a:cubicBezTo>
                    <a:pt x="66235" y="227"/>
                    <a:pt x="67998" y="-361"/>
                    <a:pt x="69369" y="227"/>
                  </a:cubicBezTo>
                  <a:cubicBezTo>
                    <a:pt x="70740" y="815"/>
                    <a:pt x="71328" y="2577"/>
                    <a:pt x="70740" y="3948"/>
                  </a:cubicBezTo>
                  <a:lnTo>
                    <a:pt x="5320" y="140078"/>
                  </a:lnTo>
                  <a:cubicBezTo>
                    <a:pt x="4928" y="141057"/>
                    <a:pt x="3753" y="141645"/>
                    <a:pt x="2773" y="14164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9D1BB0C1-682E-C292-D4B1-C80072153D37}"/>
                </a:ext>
              </a:extLst>
            </p:cNvPr>
            <p:cNvSpPr/>
            <p:nvPr/>
          </p:nvSpPr>
          <p:spPr>
            <a:xfrm>
              <a:off x="4999465" y="5408978"/>
              <a:ext cx="71162" cy="141729"/>
            </a:xfrm>
            <a:custGeom>
              <a:avLst/>
              <a:gdLst>
                <a:gd name="connsiteX0" fmla="*/ 68389 w 71162"/>
                <a:gd name="connsiteY0" fmla="*/ 141729 h 141729"/>
                <a:gd name="connsiteX1" fmla="*/ 65843 w 71162"/>
                <a:gd name="connsiteY1" fmla="*/ 140162 h 141729"/>
                <a:gd name="connsiteX2" fmla="*/ 227 w 71162"/>
                <a:gd name="connsiteY2" fmla="*/ 4033 h 141729"/>
                <a:gd name="connsiteX3" fmla="*/ 1598 w 71162"/>
                <a:gd name="connsiteY3" fmla="*/ 311 h 141729"/>
                <a:gd name="connsiteX4" fmla="*/ 5319 w 71162"/>
                <a:gd name="connsiteY4" fmla="*/ 1682 h 141729"/>
                <a:gd name="connsiteX5" fmla="*/ 70936 w 71162"/>
                <a:gd name="connsiteY5" fmla="*/ 137812 h 141729"/>
                <a:gd name="connsiteX6" fmla="*/ 69565 w 71162"/>
                <a:gd name="connsiteY6" fmla="*/ 141533 h 141729"/>
                <a:gd name="connsiteX7" fmla="*/ 68389 w 71162"/>
                <a:gd name="connsiteY7" fmla="*/ 141729 h 14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1162" h="141729">
                  <a:moveTo>
                    <a:pt x="68389" y="141729"/>
                  </a:moveTo>
                  <a:cubicBezTo>
                    <a:pt x="67410" y="141729"/>
                    <a:pt x="66235" y="141142"/>
                    <a:pt x="65843" y="140162"/>
                  </a:cubicBezTo>
                  <a:lnTo>
                    <a:pt x="227" y="4033"/>
                  </a:lnTo>
                  <a:cubicBezTo>
                    <a:pt x="-361" y="2662"/>
                    <a:pt x="227" y="899"/>
                    <a:pt x="1598" y="311"/>
                  </a:cubicBezTo>
                  <a:cubicBezTo>
                    <a:pt x="2969" y="-472"/>
                    <a:pt x="4732" y="311"/>
                    <a:pt x="5319" y="1682"/>
                  </a:cubicBezTo>
                  <a:lnTo>
                    <a:pt x="70936" y="137812"/>
                  </a:lnTo>
                  <a:cubicBezTo>
                    <a:pt x="71523" y="139183"/>
                    <a:pt x="70936" y="140946"/>
                    <a:pt x="69565" y="141533"/>
                  </a:cubicBezTo>
                  <a:cubicBezTo>
                    <a:pt x="69173" y="141533"/>
                    <a:pt x="68781" y="141729"/>
                    <a:pt x="68389" y="141729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3" name="Freeform: Shape 752">
              <a:extLst>
                <a:ext uri="{FF2B5EF4-FFF2-40B4-BE49-F238E27FC236}">
                  <a16:creationId xmlns:a16="http://schemas.microsoft.com/office/drawing/2014/main" id="{D6105834-F441-3A6A-408D-74914272DDBC}"/>
                </a:ext>
              </a:extLst>
            </p:cNvPr>
            <p:cNvSpPr/>
            <p:nvPr/>
          </p:nvSpPr>
          <p:spPr>
            <a:xfrm>
              <a:off x="5065112" y="5545223"/>
              <a:ext cx="546868" cy="5484"/>
            </a:xfrm>
            <a:custGeom>
              <a:avLst/>
              <a:gdLst>
                <a:gd name="connsiteX0" fmla="*/ 544126 w 546868"/>
                <a:gd name="connsiteY0" fmla="*/ 5484 h 5484"/>
                <a:gd name="connsiteX1" fmla="*/ 2742 w 546868"/>
                <a:gd name="connsiteY1" fmla="*/ 5484 h 5484"/>
                <a:gd name="connsiteX2" fmla="*/ 0 w 546868"/>
                <a:gd name="connsiteY2" fmla="*/ 2742 h 5484"/>
                <a:gd name="connsiteX3" fmla="*/ 2742 w 546868"/>
                <a:gd name="connsiteY3" fmla="*/ 0 h 5484"/>
                <a:gd name="connsiteX4" fmla="*/ 544126 w 546868"/>
                <a:gd name="connsiteY4" fmla="*/ 0 h 5484"/>
                <a:gd name="connsiteX5" fmla="*/ 546868 w 546868"/>
                <a:gd name="connsiteY5" fmla="*/ 2742 h 5484"/>
                <a:gd name="connsiteX6" fmla="*/ 544126 w 546868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6868" h="5484">
                  <a:moveTo>
                    <a:pt x="544126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544126" y="0"/>
                  </a:lnTo>
                  <a:cubicBezTo>
                    <a:pt x="545693" y="0"/>
                    <a:pt x="546868" y="1175"/>
                    <a:pt x="546868" y="2742"/>
                  </a:cubicBezTo>
                  <a:cubicBezTo>
                    <a:pt x="546868" y="4309"/>
                    <a:pt x="545693" y="5484"/>
                    <a:pt x="544126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4" name="Freeform: Shape 753">
              <a:extLst>
                <a:ext uri="{FF2B5EF4-FFF2-40B4-BE49-F238E27FC236}">
                  <a16:creationId xmlns:a16="http://schemas.microsoft.com/office/drawing/2014/main" id="{E4A7F1D0-1362-D729-FD25-1426109EAC46}"/>
                </a:ext>
              </a:extLst>
            </p:cNvPr>
            <p:cNvSpPr/>
            <p:nvPr/>
          </p:nvSpPr>
          <p:spPr>
            <a:xfrm>
              <a:off x="6412657" y="5396322"/>
              <a:ext cx="41799" cy="49398"/>
            </a:xfrm>
            <a:custGeom>
              <a:avLst/>
              <a:gdLst>
                <a:gd name="connsiteX0" fmla="*/ 2782 w 41799"/>
                <a:gd name="connsiteY0" fmla="*/ 49399 h 49398"/>
                <a:gd name="connsiteX1" fmla="*/ 1019 w 41799"/>
                <a:gd name="connsiteY1" fmla="*/ 48811 h 49398"/>
                <a:gd name="connsiteX2" fmla="*/ 627 w 41799"/>
                <a:gd name="connsiteY2" fmla="*/ 44894 h 49398"/>
                <a:gd name="connsiteX3" fmla="*/ 36863 w 41799"/>
                <a:gd name="connsiteY3" fmla="*/ 1019 h 49398"/>
                <a:gd name="connsiteX4" fmla="*/ 40780 w 41799"/>
                <a:gd name="connsiteY4" fmla="*/ 627 h 49398"/>
                <a:gd name="connsiteX5" fmla="*/ 41172 w 41799"/>
                <a:gd name="connsiteY5" fmla="*/ 4545 h 49398"/>
                <a:gd name="connsiteX6" fmla="*/ 4936 w 41799"/>
                <a:gd name="connsiteY6" fmla="*/ 48419 h 49398"/>
                <a:gd name="connsiteX7" fmla="*/ 2782 w 41799"/>
                <a:gd name="connsiteY7" fmla="*/ 49399 h 49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799" h="49398">
                  <a:moveTo>
                    <a:pt x="2782" y="49399"/>
                  </a:moveTo>
                  <a:cubicBezTo>
                    <a:pt x="2782" y="49399"/>
                    <a:pt x="1607" y="49203"/>
                    <a:pt x="1019" y="48811"/>
                  </a:cubicBezTo>
                  <a:cubicBezTo>
                    <a:pt x="-157" y="47832"/>
                    <a:pt x="-352" y="46069"/>
                    <a:pt x="627" y="44894"/>
                  </a:cubicBezTo>
                  <a:lnTo>
                    <a:pt x="36863" y="1019"/>
                  </a:lnTo>
                  <a:cubicBezTo>
                    <a:pt x="37842" y="-156"/>
                    <a:pt x="39605" y="-352"/>
                    <a:pt x="40780" y="627"/>
                  </a:cubicBezTo>
                  <a:cubicBezTo>
                    <a:pt x="41955" y="1606"/>
                    <a:pt x="42151" y="3369"/>
                    <a:pt x="41172" y="4545"/>
                  </a:cubicBezTo>
                  <a:lnTo>
                    <a:pt x="4936" y="48419"/>
                  </a:lnTo>
                  <a:cubicBezTo>
                    <a:pt x="4936" y="48419"/>
                    <a:pt x="3565" y="49399"/>
                    <a:pt x="2782" y="49399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5" name="Freeform: Shape 754">
              <a:extLst>
                <a:ext uri="{FF2B5EF4-FFF2-40B4-BE49-F238E27FC236}">
                  <a16:creationId xmlns:a16="http://schemas.microsoft.com/office/drawing/2014/main" id="{DCDB2403-13CE-A2C8-E5D9-E2ED38AFE306}"/>
                </a:ext>
              </a:extLst>
            </p:cNvPr>
            <p:cNvSpPr/>
            <p:nvPr/>
          </p:nvSpPr>
          <p:spPr>
            <a:xfrm>
              <a:off x="6412696" y="5440237"/>
              <a:ext cx="5484" cy="836363"/>
            </a:xfrm>
            <a:custGeom>
              <a:avLst/>
              <a:gdLst>
                <a:gd name="connsiteX0" fmla="*/ 2742 w 5484"/>
                <a:gd name="connsiteY0" fmla="*/ 836364 h 836363"/>
                <a:gd name="connsiteX1" fmla="*/ 0 w 5484"/>
                <a:gd name="connsiteY1" fmla="*/ 833622 h 836363"/>
                <a:gd name="connsiteX2" fmla="*/ 0 w 5484"/>
                <a:gd name="connsiteY2" fmla="*/ 2742 h 836363"/>
                <a:gd name="connsiteX3" fmla="*/ 2742 w 5484"/>
                <a:gd name="connsiteY3" fmla="*/ 0 h 836363"/>
                <a:gd name="connsiteX4" fmla="*/ 5484 w 5484"/>
                <a:gd name="connsiteY4" fmla="*/ 2742 h 836363"/>
                <a:gd name="connsiteX5" fmla="*/ 5484 w 5484"/>
                <a:gd name="connsiteY5" fmla="*/ 833622 h 836363"/>
                <a:gd name="connsiteX6" fmla="*/ 2742 w 5484"/>
                <a:gd name="connsiteY6" fmla="*/ 836364 h 83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836363">
                  <a:moveTo>
                    <a:pt x="2742" y="836364"/>
                  </a:moveTo>
                  <a:cubicBezTo>
                    <a:pt x="1175" y="836364"/>
                    <a:pt x="0" y="835189"/>
                    <a:pt x="0" y="833622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833622"/>
                  </a:lnTo>
                  <a:cubicBezTo>
                    <a:pt x="5484" y="835189"/>
                    <a:pt x="4309" y="836364"/>
                    <a:pt x="2742" y="83636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6" name="Freeform: Shape 755">
              <a:extLst>
                <a:ext uri="{FF2B5EF4-FFF2-40B4-BE49-F238E27FC236}">
                  <a16:creationId xmlns:a16="http://schemas.microsoft.com/office/drawing/2014/main" id="{29886EFD-BC5E-EDA3-3828-CFDFBA7A6245}"/>
                </a:ext>
              </a:extLst>
            </p:cNvPr>
            <p:cNvSpPr/>
            <p:nvPr/>
          </p:nvSpPr>
          <p:spPr>
            <a:xfrm>
              <a:off x="5283075" y="5632189"/>
              <a:ext cx="104891" cy="101460"/>
            </a:xfrm>
            <a:custGeom>
              <a:avLst/>
              <a:gdLst>
                <a:gd name="connsiteX0" fmla="*/ 53708 w 104891"/>
                <a:gd name="connsiteY0" fmla="*/ 101461 h 101460"/>
                <a:gd name="connsiteX1" fmla="*/ 52141 w 104891"/>
                <a:gd name="connsiteY1" fmla="*/ 101069 h 101460"/>
                <a:gd name="connsiteX2" fmla="*/ 20802 w 104891"/>
                <a:gd name="connsiteY2" fmla="*/ 72276 h 101460"/>
                <a:gd name="connsiteX3" fmla="*/ 20802 w 104891"/>
                <a:gd name="connsiteY3" fmla="*/ 72276 h 101460"/>
                <a:gd name="connsiteX4" fmla="*/ 40 w 104891"/>
                <a:gd name="connsiteY4" fmla="*/ 2742 h 101460"/>
                <a:gd name="connsiteX5" fmla="*/ 2782 w 104891"/>
                <a:gd name="connsiteY5" fmla="*/ 0 h 101460"/>
                <a:gd name="connsiteX6" fmla="*/ 101892 w 104891"/>
                <a:gd name="connsiteY6" fmla="*/ 0 h 101460"/>
                <a:gd name="connsiteX7" fmla="*/ 104635 w 104891"/>
                <a:gd name="connsiteY7" fmla="*/ 2546 h 101460"/>
                <a:gd name="connsiteX8" fmla="*/ 86223 w 104891"/>
                <a:gd name="connsiteY8" fmla="*/ 71884 h 101460"/>
                <a:gd name="connsiteX9" fmla="*/ 54884 w 104891"/>
                <a:gd name="connsiteY9" fmla="*/ 101069 h 101460"/>
                <a:gd name="connsiteX10" fmla="*/ 53513 w 104891"/>
                <a:gd name="connsiteY10" fmla="*/ 101461 h 101460"/>
                <a:gd name="connsiteX11" fmla="*/ 5916 w 104891"/>
                <a:gd name="connsiteY11" fmla="*/ 5680 h 101460"/>
                <a:gd name="connsiteX12" fmla="*/ 25503 w 104891"/>
                <a:gd name="connsiteY12" fmla="*/ 68946 h 101460"/>
                <a:gd name="connsiteX13" fmla="*/ 25503 w 104891"/>
                <a:gd name="connsiteY13" fmla="*/ 68946 h 101460"/>
                <a:gd name="connsiteX14" fmla="*/ 53708 w 104891"/>
                <a:gd name="connsiteY14" fmla="*/ 95389 h 101460"/>
                <a:gd name="connsiteX15" fmla="*/ 81914 w 104891"/>
                <a:gd name="connsiteY15" fmla="*/ 68750 h 101460"/>
                <a:gd name="connsiteX16" fmla="*/ 99542 w 104891"/>
                <a:gd name="connsiteY16" fmla="*/ 5876 h 101460"/>
                <a:gd name="connsiteX17" fmla="*/ 5916 w 104891"/>
                <a:gd name="connsiteY17" fmla="*/ 5876 h 10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04891" h="101460">
                  <a:moveTo>
                    <a:pt x="53708" y="101461"/>
                  </a:moveTo>
                  <a:cubicBezTo>
                    <a:pt x="53708" y="101461"/>
                    <a:pt x="52729" y="101461"/>
                    <a:pt x="52141" y="101069"/>
                  </a:cubicBezTo>
                  <a:cubicBezTo>
                    <a:pt x="39802" y="93430"/>
                    <a:pt x="29225" y="83832"/>
                    <a:pt x="20802" y="72276"/>
                  </a:cubicBezTo>
                  <a:lnTo>
                    <a:pt x="20802" y="72276"/>
                  </a:lnTo>
                  <a:cubicBezTo>
                    <a:pt x="1803" y="46029"/>
                    <a:pt x="-352" y="17432"/>
                    <a:pt x="40" y="2742"/>
                  </a:cubicBezTo>
                  <a:cubicBezTo>
                    <a:pt x="40" y="1175"/>
                    <a:pt x="1411" y="0"/>
                    <a:pt x="2782" y="0"/>
                  </a:cubicBezTo>
                  <a:lnTo>
                    <a:pt x="101892" y="0"/>
                  </a:lnTo>
                  <a:cubicBezTo>
                    <a:pt x="103459" y="0"/>
                    <a:pt x="104635" y="1175"/>
                    <a:pt x="104635" y="2546"/>
                  </a:cubicBezTo>
                  <a:cubicBezTo>
                    <a:pt x="105614" y="17041"/>
                    <a:pt x="104635" y="45442"/>
                    <a:pt x="86223" y="71884"/>
                  </a:cubicBezTo>
                  <a:cubicBezTo>
                    <a:pt x="77996" y="83636"/>
                    <a:pt x="67419" y="93430"/>
                    <a:pt x="54884" y="101069"/>
                  </a:cubicBezTo>
                  <a:cubicBezTo>
                    <a:pt x="54492" y="101265"/>
                    <a:pt x="53904" y="101461"/>
                    <a:pt x="53513" y="101461"/>
                  </a:cubicBezTo>
                  <a:close/>
                  <a:moveTo>
                    <a:pt x="5916" y="5680"/>
                  </a:moveTo>
                  <a:cubicBezTo>
                    <a:pt x="5916" y="20175"/>
                    <a:pt x="8659" y="45442"/>
                    <a:pt x="25503" y="68946"/>
                  </a:cubicBezTo>
                  <a:lnTo>
                    <a:pt x="25503" y="68946"/>
                  </a:lnTo>
                  <a:cubicBezTo>
                    <a:pt x="33142" y="79327"/>
                    <a:pt x="42544" y="88337"/>
                    <a:pt x="53708" y="95389"/>
                  </a:cubicBezTo>
                  <a:cubicBezTo>
                    <a:pt x="64873" y="88337"/>
                    <a:pt x="74471" y="79327"/>
                    <a:pt x="81914" y="68750"/>
                  </a:cubicBezTo>
                  <a:cubicBezTo>
                    <a:pt x="98367" y="45246"/>
                    <a:pt x="100130" y="20175"/>
                    <a:pt x="99542" y="5876"/>
                  </a:cubicBezTo>
                  <a:lnTo>
                    <a:pt x="5916" y="587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7" name="Freeform: Shape 756">
              <a:extLst>
                <a:ext uri="{FF2B5EF4-FFF2-40B4-BE49-F238E27FC236}">
                  <a16:creationId xmlns:a16="http://schemas.microsoft.com/office/drawing/2014/main" id="{E0B732A6-66E5-F0E8-222E-11ABD8CED143}"/>
                </a:ext>
              </a:extLst>
            </p:cNvPr>
            <p:cNvSpPr/>
            <p:nvPr/>
          </p:nvSpPr>
          <p:spPr>
            <a:xfrm>
              <a:off x="7147599" y="5432206"/>
              <a:ext cx="5484" cy="844590"/>
            </a:xfrm>
            <a:custGeom>
              <a:avLst/>
              <a:gdLst>
                <a:gd name="connsiteX0" fmla="*/ 2742 w 5484"/>
                <a:gd name="connsiteY0" fmla="*/ 844591 h 844590"/>
                <a:gd name="connsiteX1" fmla="*/ 0 w 5484"/>
                <a:gd name="connsiteY1" fmla="*/ 841848 h 844590"/>
                <a:gd name="connsiteX2" fmla="*/ 0 w 5484"/>
                <a:gd name="connsiteY2" fmla="*/ 2742 h 844590"/>
                <a:gd name="connsiteX3" fmla="*/ 2742 w 5484"/>
                <a:gd name="connsiteY3" fmla="*/ 0 h 844590"/>
                <a:gd name="connsiteX4" fmla="*/ 5484 w 5484"/>
                <a:gd name="connsiteY4" fmla="*/ 2742 h 844590"/>
                <a:gd name="connsiteX5" fmla="*/ 5484 w 5484"/>
                <a:gd name="connsiteY5" fmla="*/ 841848 h 844590"/>
                <a:gd name="connsiteX6" fmla="*/ 2742 w 5484"/>
                <a:gd name="connsiteY6" fmla="*/ 844591 h 844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844590">
                  <a:moveTo>
                    <a:pt x="2742" y="844591"/>
                  </a:moveTo>
                  <a:cubicBezTo>
                    <a:pt x="1175" y="844591"/>
                    <a:pt x="0" y="843415"/>
                    <a:pt x="0" y="8418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841848"/>
                  </a:lnTo>
                  <a:cubicBezTo>
                    <a:pt x="5484" y="843415"/>
                    <a:pt x="4309" y="844591"/>
                    <a:pt x="2742" y="84459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8" name="Freeform: Shape 757">
              <a:extLst>
                <a:ext uri="{FF2B5EF4-FFF2-40B4-BE49-F238E27FC236}">
                  <a16:creationId xmlns:a16="http://schemas.microsoft.com/office/drawing/2014/main" id="{9E7A4B73-8C2E-3D46-359E-2F1CFCBE70FC}"/>
                </a:ext>
              </a:extLst>
            </p:cNvPr>
            <p:cNvSpPr/>
            <p:nvPr/>
          </p:nvSpPr>
          <p:spPr>
            <a:xfrm>
              <a:off x="6521796" y="5735412"/>
              <a:ext cx="631287" cy="5484"/>
            </a:xfrm>
            <a:custGeom>
              <a:avLst/>
              <a:gdLst>
                <a:gd name="connsiteX0" fmla="*/ 628546 w 631287"/>
                <a:gd name="connsiteY0" fmla="*/ 5484 h 5484"/>
                <a:gd name="connsiteX1" fmla="*/ 2742 w 631287"/>
                <a:gd name="connsiteY1" fmla="*/ 5484 h 5484"/>
                <a:gd name="connsiteX2" fmla="*/ 0 w 631287"/>
                <a:gd name="connsiteY2" fmla="*/ 2742 h 5484"/>
                <a:gd name="connsiteX3" fmla="*/ 2742 w 631287"/>
                <a:gd name="connsiteY3" fmla="*/ 0 h 5484"/>
                <a:gd name="connsiteX4" fmla="*/ 628546 w 631287"/>
                <a:gd name="connsiteY4" fmla="*/ 0 h 5484"/>
                <a:gd name="connsiteX5" fmla="*/ 631288 w 631287"/>
                <a:gd name="connsiteY5" fmla="*/ 2742 h 5484"/>
                <a:gd name="connsiteX6" fmla="*/ 628546 w 631287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1287" h="5484">
                  <a:moveTo>
                    <a:pt x="628546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28546" y="0"/>
                  </a:lnTo>
                  <a:cubicBezTo>
                    <a:pt x="630113" y="0"/>
                    <a:pt x="631288" y="1175"/>
                    <a:pt x="631288" y="2742"/>
                  </a:cubicBezTo>
                  <a:cubicBezTo>
                    <a:pt x="631288" y="4309"/>
                    <a:pt x="630113" y="5484"/>
                    <a:pt x="628546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9" name="Freeform: Shape 758">
              <a:extLst>
                <a:ext uri="{FF2B5EF4-FFF2-40B4-BE49-F238E27FC236}">
                  <a16:creationId xmlns:a16="http://schemas.microsoft.com/office/drawing/2014/main" id="{A9B1E13C-A60A-9FBD-219C-D3C60A9C28F7}"/>
                </a:ext>
              </a:extLst>
            </p:cNvPr>
            <p:cNvSpPr/>
            <p:nvPr/>
          </p:nvSpPr>
          <p:spPr>
            <a:xfrm>
              <a:off x="6520816" y="5545223"/>
              <a:ext cx="7443" cy="731377"/>
            </a:xfrm>
            <a:custGeom>
              <a:avLst/>
              <a:gdLst>
                <a:gd name="connsiteX0" fmla="*/ 3722 w 7443"/>
                <a:gd name="connsiteY0" fmla="*/ 731378 h 731377"/>
                <a:gd name="connsiteX1" fmla="*/ 0 w 7443"/>
                <a:gd name="connsiteY1" fmla="*/ 727656 h 731377"/>
                <a:gd name="connsiteX2" fmla="*/ 0 w 7443"/>
                <a:gd name="connsiteY2" fmla="*/ 3722 h 731377"/>
                <a:gd name="connsiteX3" fmla="*/ 3722 w 7443"/>
                <a:gd name="connsiteY3" fmla="*/ 0 h 731377"/>
                <a:gd name="connsiteX4" fmla="*/ 7443 w 7443"/>
                <a:gd name="connsiteY4" fmla="*/ 3722 h 731377"/>
                <a:gd name="connsiteX5" fmla="*/ 7443 w 7443"/>
                <a:gd name="connsiteY5" fmla="*/ 727656 h 731377"/>
                <a:gd name="connsiteX6" fmla="*/ 3722 w 7443"/>
                <a:gd name="connsiteY6" fmla="*/ 731378 h 731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43" h="731377">
                  <a:moveTo>
                    <a:pt x="3722" y="731378"/>
                  </a:moveTo>
                  <a:cubicBezTo>
                    <a:pt x="1567" y="731378"/>
                    <a:pt x="0" y="729615"/>
                    <a:pt x="0" y="727656"/>
                  </a:cubicBezTo>
                  <a:lnTo>
                    <a:pt x="0" y="3722"/>
                  </a:lnTo>
                  <a:cubicBezTo>
                    <a:pt x="0" y="1567"/>
                    <a:pt x="1763" y="0"/>
                    <a:pt x="3722" y="0"/>
                  </a:cubicBezTo>
                  <a:cubicBezTo>
                    <a:pt x="5680" y="0"/>
                    <a:pt x="7443" y="1763"/>
                    <a:pt x="7443" y="3722"/>
                  </a:cubicBezTo>
                  <a:lnTo>
                    <a:pt x="7443" y="727656"/>
                  </a:lnTo>
                  <a:cubicBezTo>
                    <a:pt x="7443" y="729811"/>
                    <a:pt x="5680" y="731378"/>
                    <a:pt x="3722" y="73137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0" name="Freeform: Shape 759">
              <a:extLst>
                <a:ext uri="{FF2B5EF4-FFF2-40B4-BE49-F238E27FC236}">
                  <a16:creationId xmlns:a16="http://schemas.microsoft.com/office/drawing/2014/main" id="{53DC66B9-A849-4A99-B55F-8A9D160B67A7}"/>
                </a:ext>
              </a:extLst>
            </p:cNvPr>
            <p:cNvSpPr/>
            <p:nvPr/>
          </p:nvSpPr>
          <p:spPr>
            <a:xfrm>
              <a:off x="6521796" y="5816111"/>
              <a:ext cx="631287" cy="5484"/>
            </a:xfrm>
            <a:custGeom>
              <a:avLst/>
              <a:gdLst>
                <a:gd name="connsiteX0" fmla="*/ 628546 w 631287"/>
                <a:gd name="connsiteY0" fmla="*/ 5484 h 5484"/>
                <a:gd name="connsiteX1" fmla="*/ 2742 w 631287"/>
                <a:gd name="connsiteY1" fmla="*/ 5484 h 5484"/>
                <a:gd name="connsiteX2" fmla="*/ 0 w 631287"/>
                <a:gd name="connsiteY2" fmla="*/ 2742 h 5484"/>
                <a:gd name="connsiteX3" fmla="*/ 2742 w 631287"/>
                <a:gd name="connsiteY3" fmla="*/ 0 h 5484"/>
                <a:gd name="connsiteX4" fmla="*/ 628546 w 631287"/>
                <a:gd name="connsiteY4" fmla="*/ 0 h 5484"/>
                <a:gd name="connsiteX5" fmla="*/ 631288 w 631287"/>
                <a:gd name="connsiteY5" fmla="*/ 2742 h 5484"/>
                <a:gd name="connsiteX6" fmla="*/ 628546 w 631287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1287" h="5484">
                  <a:moveTo>
                    <a:pt x="628546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28546" y="0"/>
                  </a:lnTo>
                  <a:cubicBezTo>
                    <a:pt x="630113" y="0"/>
                    <a:pt x="631288" y="1175"/>
                    <a:pt x="631288" y="2742"/>
                  </a:cubicBezTo>
                  <a:cubicBezTo>
                    <a:pt x="631288" y="4309"/>
                    <a:pt x="630113" y="5484"/>
                    <a:pt x="628546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1" name="Freeform: Shape 760">
              <a:extLst>
                <a:ext uri="{FF2B5EF4-FFF2-40B4-BE49-F238E27FC236}">
                  <a16:creationId xmlns:a16="http://schemas.microsoft.com/office/drawing/2014/main" id="{98EB1AC2-8B5D-0479-CC21-CDB818C7B1D2}"/>
                </a:ext>
              </a:extLst>
            </p:cNvPr>
            <p:cNvSpPr/>
            <p:nvPr/>
          </p:nvSpPr>
          <p:spPr>
            <a:xfrm>
              <a:off x="6649307" y="5816111"/>
              <a:ext cx="5484" cy="459706"/>
            </a:xfrm>
            <a:custGeom>
              <a:avLst/>
              <a:gdLst>
                <a:gd name="connsiteX0" fmla="*/ 2742 w 5484"/>
                <a:gd name="connsiteY0" fmla="*/ 459706 h 459706"/>
                <a:gd name="connsiteX1" fmla="*/ 0 w 5484"/>
                <a:gd name="connsiteY1" fmla="*/ 456964 h 459706"/>
                <a:gd name="connsiteX2" fmla="*/ 0 w 5484"/>
                <a:gd name="connsiteY2" fmla="*/ 2742 h 459706"/>
                <a:gd name="connsiteX3" fmla="*/ 2742 w 5484"/>
                <a:gd name="connsiteY3" fmla="*/ 0 h 459706"/>
                <a:gd name="connsiteX4" fmla="*/ 5484 w 5484"/>
                <a:gd name="connsiteY4" fmla="*/ 2742 h 459706"/>
                <a:gd name="connsiteX5" fmla="*/ 5484 w 5484"/>
                <a:gd name="connsiteY5" fmla="*/ 456964 h 459706"/>
                <a:gd name="connsiteX6" fmla="*/ 2742 w 5484"/>
                <a:gd name="connsiteY6" fmla="*/ 459706 h 459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59706">
                  <a:moveTo>
                    <a:pt x="2742" y="459706"/>
                  </a:moveTo>
                  <a:cubicBezTo>
                    <a:pt x="1175" y="459706"/>
                    <a:pt x="0" y="458531"/>
                    <a:pt x="0" y="45696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6964"/>
                  </a:lnTo>
                  <a:cubicBezTo>
                    <a:pt x="5484" y="458531"/>
                    <a:pt x="4309" y="459706"/>
                    <a:pt x="2742" y="45970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2" name="Freeform: Shape 761">
              <a:extLst>
                <a:ext uri="{FF2B5EF4-FFF2-40B4-BE49-F238E27FC236}">
                  <a16:creationId xmlns:a16="http://schemas.microsoft.com/office/drawing/2014/main" id="{81038296-10C0-B660-E735-8CC99E74E4E6}"/>
                </a:ext>
              </a:extLst>
            </p:cNvPr>
            <p:cNvSpPr/>
            <p:nvPr/>
          </p:nvSpPr>
          <p:spPr>
            <a:xfrm>
              <a:off x="6826569" y="5823358"/>
              <a:ext cx="5484" cy="453242"/>
            </a:xfrm>
            <a:custGeom>
              <a:avLst/>
              <a:gdLst>
                <a:gd name="connsiteX0" fmla="*/ 2742 w 5484"/>
                <a:gd name="connsiteY0" fmla="*/ 453243 h 453242"/>
                <a:gd name="connsiteX1" fmla="*/ 0 w 5484"/>
                <a:gd name="connsiteY1" fmla="*/ 450500 h 453242"/>
                <a:gd name="connsiteX2" fmla="*/ 0 w 5484"/>
                <a:gd name="connsiteY2" fmla="*/ 2742 h 453242"/>
                <a:gd name="connsiteX3" fmla="*/ 2742 w 5484"/>
                <a:gd name="connsiteY3" fmla="*/ 0 h 453242"/>
                <a:gd name="connsiteX4" fmla="*/ 5484 w 5484"/>
                <a:gd name="connsiteY4" fmla="*/ 2742 h 453242"/>
                <a:gd name="connsiteX5" fmla="*/ 5484 w 5484"/>
                <a:gd name="connsiteY5" fmla="*/ 450500 h 453242"/>
                <a:gd name="connsiteX6" fmla="*/ 2742 w 5484"/>
                <a:gd name="connsiteY6" fmla="*/ 453243 h 453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53242">
                  <a:moveTo>
                    <a:pt x="2742" y="453243"/>
                  </a:moveTo>
                  <a:cubicBezTo>
                    <a:pt x="1175" y="453243"/>
                    <a:pt x="0" y="452067"/>
                    <a:pt x="0" y="45050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0500"/>
                  </a:lnTo>
                  <a:cubicBezTo>
                    <a:pt x="5484" y="452067"/>
                    <a:pt x="4309" y="453243"/>
                    <a:pt x="2742" y="45324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3" name="Freeform: Shape 762">
              <a:extLst>
                <a:ext uri="{FF2B5EF4-FFF2-40B4-BE49-F238E27FC236}">
                  <a16:creationId xmlns:a16="http://schemas.microsoft.com/office/drawing/2014/main" id="{D5D7FA25-0B1A-9D1D-72A0-D77A83A733A1}"/>
                </a:ext>
              </a:extLst>
            </p:cNvPr>
            <p:cNvSpPr/>
            <p:nvPr/>
          </p:nvSpPr>
          <p:spPr>
            <a:xfrm>
              <a:off x="6992275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4" name="Freeform: Shape 763">
              <a:extLst>
                <a:ext uri="{FF2B5EF4-FFF2-40B4-BE49-F238E27FC236}">
                  <a16:creationId xmlns:a16="http://schemas.microsoft.com/office/drawing/2014/main" id="{CC4AA750-98F7-241C-2FC6-F9C693E0734E}"/>
                </a:ext>
              </a:extLst>
            </p:cNvPr>
            <p:cNvSpPr/>
            <p:nvPr/>
          </p:nvSpPr>
          <p:spPr>
            <a:xfrm>
              <a:off x="5750656" y="5735412"/>
              <a:ext cx="666349" cy="5484"/>
            </a:xfrm>
            <a:custGeom>
              <a:avLst/>
              <a:gdLst>
                <a:gd name="connsiteX0" fmla="*/ 663607 w 666349"/>
                <a:gd name="connsiteY0" fmla="*/ 5484 h 5484"/>
                <a:gd name="connsiteX1" fmla="*/ 2742 w 666349"/>
                <a:gd name="connsiteY1" fmla="*/ 5484 h 5484"/>
                <a:gd name="connsiteX2" fmla="*/ 0 w 666349"/>
                <a:gd name="connsiteY2" fmla="*/ 2742 h 5484"/>
                <a:gd name="connsiteX3" fmla="*/ 2742 w 666349"/>
                <a:gd name="connsiteY3" fmla="*/ 0 h 5484"/>
                <a:gd name="connsiteX4" fmla="*/ 663607 w 666349"/>
                <a:gd name="connsiteY4" fmla="*/ 0 h 5484"/>
                <a:gd name="connsiteX5" fmla="*/ 666349 w 666349"/>
                <a:gd name="connsiteY5" fmla="*/ 2742 h 5484"/>
                <a:gd name="connsiteX6" fmla="*/ 663607 w 666349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6349" h="5484">
                  <a:moveTo>
                    <a:pt x="663607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63607" y="0"/>
                  </a:lnTo>
                  <a:cubicBezTo>
                    <a:pt x="665174" y="0"/>
                    <a:pt x="666349" y="1175"/>
                    <a:pt x="666349" y="2742"/>
                  </a:cubicBezTo>
                  <a:cubicBezTo>
                    <a:pt x="666349" y="4309"/>
                    <a:pt x="665174" y="5484"/>
                    <a:pt x="663607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5" name="Freeform: Shape 764">
              <a:extLst>
                <a:ext uri="{FF2B5EF4-FFF2-40B4-BE49-F238E27FC236}">
                  <a16:creationId xmlns:a16="http://schemas.microsoft.com/office/drawing/2014/main" id="{7F01110F-65E3-E9F5-4F97-589EEEFBBE8E}"/>
                </a:ext>
              </a:extLst>
            </p:cNvPr>
            <p:cNvSpPr/>
            <p:nvPr/>
          </p:nvSpPr>
          <p:spPr>
            <a:xfrm>
              <a:off x="5750656" y="5816111"/>
              <a:ext cx="666349" cy="5484"/>
            </a:xfrm>
            <a:custGeom>
              <a:avLst/>
              <a:gdLst>
                <a:gd name="connsiteX0" fmla="*/ 663607 w 666349"/>
                <a:gd name="connsiteY0" fmla="*/ 5484 h 5484"/>
                <a:gd name="connsiteX1" fmla="*/ 2742 w 666349"/>
                <a:gd name="connsiteY1" fmla="*/ 5484 h 5484"/>
                <a:gd name="connsiteX2" fmla="*/ 0 w 666349"/>
                <a:gd name="connsiteY2" fmla="*/ 2742 h 5484"/>
                <a:gd name="connsiteX3" fmla="*/ 2742 w 666349"/>
                <a:gd name="connsiteY3" fmla="*/ 0 h 5484"/>
                <a:gd name="connsiteX4" fmla="*/ 663607 w 666349"/>
                <a:gd name="connsiteY4" fmla="*/ 0 h 5484"/>
                <a:gd name="connsiteX5" fmla="*/ 666349 w 666349"/>
                <a:gd name="connsiteY5" fmla="*/ 2742 h 5484"/>
                <a:gd name="connsiteX6" fmla="*/ 663607 w 666349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6349" h="5484">
                  <a:moveTo>
                    <a:pt x="663607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63607" y="0"/>
                  </a:lnTo>
                  <a:cubicBezTo>
                    <a:pt x="665174" y="0"/>
                    <a:pt x="666349" y="1175"/>
                    <a:pt x="666349" y="2742"/>
                  </a:cubicBezTo>
                  <a:cubicBezTo>
                    <a:pt x="666349" y="4309"/>
                    <a:pt x="665174" y="5484"/>
                    <a:pt x="663607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6" name="Freeform: Shape 765">
              <a:extLst>
                <a:ext uri="{FF2B5EF4-FFF2-40B4-BE49-F238E27FC236}">
                  <a16:creationId xmlns:a16="http://schemas.microsoft.com/office/drawing/2014/main" id="{948600D9-D764-9FBE-D20B-240E9E439498}"/>
                </a:ext>
              </a:extLst>
            </p:cNvPr>
            <p:cNvSpPr/>
            <p:nvPr/>
          </p:nvSpPr>
          <p:spPr>
            <a:xfrm>
              <a:off x="5890899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7" name="Freeform: Shape 766">
              <a:extLst>
                <a:ext uri="{FF2B5EF4-FFF2-40B4-BE49-F238E27FC236}">
                  <a16:creationId xmlns:a16="http://schemas.microsoft.com/office/drawing/2014/main" id="{05120CE3-078A-6B70-E13F-14A6B30436CD}"/>
                </a:ext>
              </a:extLst>
            </p:cNvPr>
            <p:cNvSpPr/>
            <p:nvPr/>
          </p:nvSpPr>
          <p:spPr>
            <a:xfrm>
              <a:off x="6075996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8" name="Freeform: Shape 767">
              <a:extLst>
                <a:ext uri="{FF2B5EF4-FFF2-40B4-BE49-F238E27FC236}">
                  <a16:creationId xmlns:a16="http://schemas.microsoft.com/office/drawing/2014/main" id="{E40AFDC3-67B2-8B3E-7101-5248C3BC6A7E}"/>
                </a:ext>
              </a:extLst>
            </p:cNvPr>
            <p:cNvSpPr/>
            <p:nvPr/>
          </p:nvSpPr>
          <p:spPr>
            <a:xfrm>
              <a:off x="6249145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9" name="Freeform: Shape 768">
              <a:extLst>
                <a:ext uri="{FF2B5EF4-FFF2-40B4-BE49-F238E27FC236}">
                  <a16:creationId xmlns:a16="http://schemas.microsoft.com/office/drawing/2014/main" id="{8260B511-9C7B-F309-C9E3-CF4720BC8C25}"/>
                </a:ext>
              </a:extLst>
            </p:cNvPr>
            <p:cNvSpPr/>
            <p:nvPr/>
          </p:nvSpPr>
          <p:spPr>
            <a:xfrm>
              <a:off x="5750656" y="5396166"/>
              <a:ext cx="5484" cy="880434"/>
            </a:xfrm>
            <a:custGeom>
              <a:avLst/>
              <a:gdLst>
                <a:gd name="connsiteX0" fmla="*/ 2742 w 5484"/>
                <a:gd name="connsiteY0" fmla="*/ 880435 h 880434"/>
                <a:gd name="connsiteX1" fmla="*/ 0 w 5484"/>
                <a:gd name="connsiteY1" fmla="*/ 877693 h 880434"/>
                <a:gd name="connsiteX2" fmla="*/ 0 w 5484"/>
                <a:gd name="connsiteY2" fmla="*/ 2742 h 880434"/>
                <a:gd name="connsiteX3" fmla="*/ 2742 w 5484"/>
                <a:gd name="connsiteY3" fmla="*/ 0 h 880434"/>
                <a:gd name="connsiteX4" fmla="*/ 5484 w 5484"/>
                <a:gd name="connsiteY4" fmla="*/ 2742 h 880434"/>
                <a:gd name="connsiteX5" fmla="*/ 5484 w 5484"/>
                <a:gd name="connsiteY5" fmla="*/ 877693 h 880434"/>
                <a:gd name="connsiteX6" fmla="*/ 2742 w 5484"/>
                <a:gd name="connsiteY6" fmla="*/ 880435 h 880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880434">
                  <a:moveTo>
                    <a:pt x="2742" y="880435"/>
                  </a:moveTo>
                  <a:cubicBezTo>
                    <a:pt x="1175" y="880435"/>
                    <a:pt x="0" y="879260"/>
                    <a:pt x="0" y="87769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877693"/>
                  </a:lnTo>
                  <a:cubicBezTo>
                    <a:pt x="5484" y="879260"/>
                    <a:pt x="4309" y="880435"/>
                    <a:pt x="2742" y="88043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0" name="Freeform: Shape 769">
              <a:extLst>
                <a:ext uri="{FF2B5EF4-FFF2-40B4-BE49-F238E27FC236}">
                  <a16:creationId xmlns:a16="http://schemas.microsoft.com/office/drawing/2014/main" id="{583549BC-3CEE-794B-9487-7FA099D132D0}"/>
                </a:ext>
              </a:extLst>
            </p:cNvPr>
            <p:cNvSpPr/>
            <p:nvPr/>
          </p:nvSpPr>
          <p:spPr>
            <a:xfrm>
              <a:off x="4999495" y="5816111"/>
              <a:ext cx="671833" cy="5484"/>
            </a:xfrm>
            <a:custGeom>
              <a:avLst/>
              <a:gdLst>
                <a:gd name="connsiteX0" fmla="*/ 669091 w 671833"/>
                <a:gd name="connsiteY0" fmla="*/ 5484 h 5484"/>
                <a:gd name="connsiteX1" fmla="*/ 2742 w 671833"/>
                <a:gd name="connsiteY1" fmla="*/ 5484 h 5484"/>
                <a:gd name="connsiteX2" fmla="*/ 0 w 671833"/>
                <a:gd name="connsiteY2" fmla="*/ 2742 h 5484"/>
                <a:gd name="connsiteX3" fmla="*/ 2742 w 671833"/>
                <a:gd name="connsiteY3" fmla="*/ 0 h 5484"/>
                <a:gd name="connsiteX4" fmla="*/ 669091 w 671833"/>
                <a:gd name="connsiteY4" fmla="*/ 0 h 5484"/>
                <a:gd name="connsiteX5" fmla="*/ 671834 w 671833"/>
                <a:gd name="connsiteY5" fmla="*/ 2742 h 5484"/>
                <a:gd name="connsiteX6" fmla="*/ 669091 w 671833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833" h="5484">
                  <a:moveTo>
                    <a:pt x="669091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69091" y="0"/>
                  </a:lnTo>
                  <a:cubicBezTo>
                    <a:pt x="670658" y="0"/>
                    <a:pt x="671834" y="1175"/>
                    <a:pt x="671834" y="2742"/>
                  </a:cubicBezTo>
                  <a:cubicBezTo>
                    <a:pt x="671834" y="4309"/>
                    <a:pt x="670658" y="5484"/>
                    <a:pt x="669091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1" name="Freeform: Shape 770">
              <a:extLst>
                <a:ext uri="{FF2B5EF4-FFF2-40B4-BE49-F238E27FC236}">
                  <a16:creationId xmlns:a16="http://schemas.microsoft.com/office/drawing/2014/main" id="{1F7BE8FB-EECB-43D5-CD5C-B539E53AEA94}"/>
                </a:ext>
              </a:extLst>
            </p:cNvPr>
            <p:cNvSpPr/>
            <p:nvPr/>
          </p:nvSpPr>
          <p:spPr>
            <a:xfrm>
              <a:off x="5151295" y="5816111"/>
              <a:ext cx="5484" cy="458139"/>
            </a:xfrm>
            <a:custGeom>
              <a:avLst/>
              <a:gdLst>
                <a:gd name="connsiteX0" fmla="*/ 2742 w 5484"/>
                <a:gd name="connsiteY0" fmla="*/ 458139 h 458139"/>
                <a:gd name="connsiteX1" fmla="*/ 0 w 5484"/>
                <a:gd name="connsiteY1" fmla="*/ 455397 h 458139"/>
                <a:gd name="connsiteX2" fmla="*/ 0 w 5484"/>
                <a:gd name="connsiteY2" fmla="*/ 2742 h 458139"/>
                <a:gd name="connsiteX3" fmla="*/ 2742 w 5484"/>
                <a:gd name="connsiteY3" fmla="*/ 0 h 458139"/>
                <a:gd name="connsiteX4" fmla="*/ 5485 w 5484"/>
                <a:gd name="connsiteY4" fmla="*/ 2742 h 458139"/>
                <a:gd name="connsiteX5" fmla="*/ 5485 w 5484"/>
                <a:gd name="connsiteY5" fmla="*/ 455397 h 458139"/>
                <a:gd name="connsiteX6" fmla="*/ 2742 w 5484"/>
                <a:gd name="connsiteY6" fmla="*/ 458139 h 458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58139">
                  <a:moveTo>
                    <a:pt x="2742" y="458139"/>
                  </a:moveTo>
                  <a:cubicBezTo>
                    <a:pt x="1175" y="458139"/>
                    <a:pt x="0" y="456964"/>
                    <a:pt x="0" y="455397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5" y="1175"/>
                    <a:pt x="5485" y="2742"/>
                  </a:cubicBezTo>
                  <a:lnTo>
                    <a:pt x="5485" y="455397"/>
                  </a:lnTo>
                  <a:cubicBezTo>
                    <a:pt x="5485" y="456964"/>
                    <a:pt x="4309" y="458139"/>
                    <a:pt x="2742" y="458139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2" name="Freeform: Shape 771">
              <a:extLst>
                <a:ext uri="{FF2B5EF4-FFF2-40B4-BE49-F238E27FC236}">
                  <a16:creationId xmlns:a16="http://schemas.microsoft.com/office/drawing/2014/main" id="{ABA3FD9F-9C0F-DB79-1B78-0812833B34A1}"/>
                </a:ext>
              </a:extLst>
            </p:cNvPr>
            <p:cNvSpPr/>
            <p:nvPr/>
          </p:nvSpPr>
          <p:spPr>
            <a:xfrm>
              <a:off x="5336392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3" name="Freeform: Shape 772">
              <a:extLst>
                <a:ext uri="{FF2B5EF4-FFF2-40B4-BE49-F238E27FC236}">
                  <a16:creationId xmlns:a16="http://schemas.microsoft.com/office/drawing/2014/main" id="{92DD2EAF-DEF9-C20C-74CD-8CB094FFA5AE}"/>
                </a:ext>
              </a:extLst>
            </p:cNvPr>
            <p:cNvSpPr/>
            <p:nvPr/>
          </p:nvSpPr>
          <p:spPr>
            <a:xfrm>
              <a:off x="5509541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4" name="Freeform: Shape 773">
              <a:extLst>
                <a:ext uri="{FF2B5EF4-FFF2-40B4-BE49-F238E27FC236}">
                  <a16:creationId xmlns:a16="http://schemas.microsoft.com/office/drawing/2014/main" id="{9F7377C4-75E1-ACE4-95E3-374E33F52F85}"/>
                </a:ext>
              </a:extLst>
            </p:cNvPr>
            <p:cNvSpPr/>
            <p:nvPr/>
          </p:nvSpPr>
          <p:spPr>
            <a:xfrm>
              <a:off x="5307403" y="5646683"/>
              <a:ext cx="54647" cy="57781"/>
            </a:xfrm>
            <a:custGeom>
              <a:avLst/>
              <a:gdLst>
                <a:gd name="connsiteX0" fmla="*/ 31144 w 54647"/>
                <a:gd name="connsiteY0" fmla="*/ 27422 h 57781"/>
                <a:gd name="connsiteX1" fmla="*/ 33298 w 54647"/>
                <a:gd name="connsiteY1" fmla="*/ 23113 h 57781"/>
                <a:gd name="connsiteX2" fmla="*/ 29577 w 54647"/>
                <a:gd name="connsiteY2" fmla="*/ 25071 h 57781"/>
                <a:gd name="connsiteX3" fmla="*/ 30164 w 54647"/>
                <a:gd name="connsiteY3" fmla="*/ 16453 h 57781"/>
                <a:gd name="connsiteX4" fmla="*/ 33298 w 54647"/>
                <a:gd name="connsiteY4" fmla="*/ 15670 h 57781"/>
                <a:gd name="connsiteX5" fmla="*/ 36628 w 54647"/>
                <a:gd name="connsiteY5" fmla="*/ 21154 h 57781"/>
                <a:gd name="connsiteX6" fmla="*/ 35061 w 54647"/>
                <a:gd name="connsiteY6" fmla="*/ 25659 h 57781"/>
                <a:gd name="connsiteX7" fmla="*/ 31144 w 54647"/>
                <a:gd name="connsiteY7" fmla="*/ 27226 h 57781"/>
                <a:gd name="connsiteX8" fmla="*/ 28597 w 54647"/>
                <a:gd name="connsiteY8" fmla="*/ 50926 h 57781"/>
                <a:gd name="connsiteX9" fmla="*/ 23309 w 54647"/>
                <a:gd name="connsiteY9" fmla="*/ 51710 h 57781"/>
                <a:gd name="connsiteX10" fmla="*/ 26247 w 54647"/>
                <a:gd name="connsiteY10" fmla="*/ 55235 h 57781"/>
                <a:gd name="connsiteX11" fmla="*/ 21742 w 54647"/>
                <a:gd name="connsiteY11" fmla="*/ 53081 h 57781"/>
                <a:gd name="connsiteX12" fmla="*/ 20371 w 54647"/>
                <a:gd name="connsiteY12" fmla="*/ 57782 h 57781"/>
                <a:gd name="connsiteX13" fmla="*/ 19783 w 54647"/>
                <a:gd name="connsiteY13" fmla="*/ 53473 h 57781"/>
                <a:gd name="connsiteX14" fmla="*/ 15670 w 54647"/>
                <a:gd name="connsiteY14" fmla="*/ 54452 h 57781"/>
                <a:gd name="connsiteX15" fmla="*/ 18999 w 54647"/>
                <a:gd name="connsiteY15" fmla="*/ 51514 h 57781"/>
                <a:gd name="connsiteX16" fmla="*/ 16845 w 54647"/>
                <a:gd name="connsiteY16" fmla="*/ 47009 h 57781"/>
                <a:gd name="connsiteX17" fmla="*/ 20762 w 54647"/>
                <a:gd name="connsiteY17" fmla="*/ 50143 h 57781"/>
                <a:gd name="connsiteX18" fmla="*/ 23113 w 54647"/>
                <a:gd name="connsiteY18" fmla="*/ 45834 h 57781"/>
                <a:gd name="connsiteX19" fmla="*/ 22721 w 54647"/>
                <a:gd name="connsiteY19" fmla="*/ 50143 h 57781"/>
                <a:gd name="connsiteX20" fmla="*/ 26638 w 54647"/>
                <a:gd name="connsiteY20" fmla="*/ 49359 h 57781"/>
                <a:gd name="connsiteX21" fmla="*/ 25463 w 54647"/>
                <a:gd name="connsiteY21" fmla="*/ 35453 h 57781"/>
                <a:gd name="connsiteX22" fmla="*/ 21154 w 54647"/>
                <a:gd name="connsiteY22" fmla="*/ 35453 h 57781"/>
                <a:gd name="connsiteX23" fmla="*/ 19391 w 54647"/>
                <a:gd name="connsiteY23" fmla="*/ 38782 h 57781"/>
                <a:gd name="connsiteX24" fmla="*/ 9402 w 54647"/>
                <a:gd name="connsiteY24" fmla="*/ 49555 h 57781"/>
                <a:gd name="connsiteX25" fmla="*/ 5876 w 54647"/>
                <a:gd name="connsiteY25" fmla="*/ 53081 h 57781"/>
                <a:gd name="connsiteX26" fmla="*/ 6268 w 54647"/>
                <a:gd name="connsiteY26" fmla="*/ 48184 h 57781"/>
                <a:gd name="connsiteX27" fmla="*/ 7247 w 54647"/>
                <a:gd name="connsiteY27" fmla="*/ 46617 h 57781"/>
                <a:gd name="connsiteX28" fmla="*/ 9010 w 54647"/>
                <a:gd name="connsiteY28" fmla="*/ 40153 h 57781"/>
                <a:gd name="connsiteX29" fmla="*/ 11165 w 54647"/>
                <a:gd name="connsiteY29" fmla="*/ 36824 h 57781"/>
                <a:gd name="connsiteX30" fmla="*/ 13123 w 54647"/>
                <a:gd name="connsiteY30" fmla="*/ 29772 h 57781"/>
                <a:gd name="connsiteX31" fmla="*/ 11948 w 54647"/>
                <a:gd name="connsiteY31" fmla="*/ 28401 h 57781"/>
                <a:gd name="connsiteX32" fmla="*/ 9793 w 54647"/>
                <a:gd name="connsiteY32" fmla="*/ 26442 h 57781"/>
                <a:gd name="connsiteX33" fmla="*/ 7835 w 54647"/>
                <a:gd name="connsiteY33" fmla="*/ 25855 h 57781"/>
                <a:gd name="connsiteX34" fmla="*/ 5680 w 54647"/>
                <a:gd name="connsiteY34" fmla="*/ 26442 h 57781"/>
                <a:gd name="connsiteX35" fmla="*/ 5093 w 54647"/>
                <a:gd name="connsiteY35" fmla="*/ 27030 h 57781"/>
                <a:gd name="connsiteX36" fmla="*/ 4701 w 54647"/>
                <a:gd name="connsiteY36" fmla="*/ 28009 h 57781"/>
                <a:gd name="connsiteX37" fmla="*/ 4701 w 54647"/>
                <a:gd name="connsiteY37" fmla="*/ 30360 h 57781"/>
                <a:gd name="connsiteX38" fmla="*/ 5289 w 54647"/>
                <a:gd name="connsiteY38" fmla="*/ 32514 h 57781"/>
                <a:gd name="connsiteX39" fmla="*/ 6268 w 54647"/>
                <a:gd name="connsiteY39" fmla="*/ 34277 h 57781"/>
                <a:gd name="connsiteX40" fmla="*/ 5289 w 54647"/>
                <a:gd name="connsiteY40" fmla="*/ 34277 h 57781"/>
                <a:gd name="connsiteX41" fmla="*/ 2155 w 54647"/>
                <a:gd name="connsiteY41" fmla="*/ 32123 h 57781"/>
                <a:gd name="connsiteX42" fmla="*/ 1567 w 54647"/>
                <a:gd name="connsiteY42" fmla="*/ 31535 h 57781"/>
                <a:gd name="connsiteX43" fmla="*/ 588 w 54647"/>
                <a:gd name="connsiteY43" fmla="*/ 29772 h 57781"/>
                <a:gd name="connsiteX44" fmla="*/ 0 w 54647"/>
                <a:gd name="connsiteY44" fmla="*/ 27618 h 57781"/>
                <a:gd name="connsiteX45" fmla="*/ 0 w 54647"/>
                <a:gd name="connsiteY45" fmla="*/ 26442 h 57781"/>
                <a:gd name="connsiteX46" fmla="*/ 979 w 54647"/>
                <a:gd name="connsiteY46" fmla="*/ 24484 h 57781"/>
                <a:gd name="connsiteX47" fmla="*/ 1567 w 54647"/>
                <a:gd name="connsiteY47" fmla="*/ 23700 h 57781"/>
                <a:gd name="connsiteX48" fmla="*/ 2742 w 54647"/>
                <a:gd name="connsiteY48" fmla="*/ 22329 h 57781"/>
                <a:gd name="connsiteX49" fmla="*/ 4505 w 54647"/>
                <a:gd name="connsiteY49" fmla="*/ 21546 h 57781"/>
                <a:gd name="connsiteX50" fmla="*/ 8226 w 54647"/>
                <a:gd name="connsiteY50" fmla="*/ 21937 h 57781"/>
                <a:gd name="connsiteX51" fmla="*/ 8618 w 54647"/>
                <a:gd name="connsiteY51" fmla="*/ 21937 h 57781"/>
                <a:gd name="connsiteX52" fmla="*/ 11557 w 54647"/>
                <a:gd name="connsiteY52" fmla="*/ 24288 h 57781"/>
                <a:gd name="connsiteX53" fmla="*/ 14886 w 54647"/>
                <a:gd name="connsiteY53" fmla="*/ 28989 h 57781"/>
                <a:gd name="connsiteX54" fmla="*/ 19391 w 54647"/>
                <a:gd name="connsiteY54" fmla="*/ 27618 h 57781"/>
                <a:gd name="connsiteX55" fmla="*/ 25267 w 54647"/>
                <a:gd name="connsiteY55" fmla="*/ 28205 h 57781"/>
                <a:gd name="connsiteX56" fmla="*/ 22525 w 54647"/>
                <a:gd name="connsiteY56" fmla="*/ 24484 h 57781"/>
                <a:gd name="connsiteX57" fmla="*/ 25659 w 54647"/>
                <a:gd name="connsiteY57" fmla="*/ 26051 h 57781"/>
                <a:gd name="connsiteX58" fmla="*/ 25659 w 54647"/>
                <a:gd name="connsiteY58" fmla="*/ 18020 h 57781"/>
                <a:gd name="connsiteX59" fmla="*/ 22917 w 54647"/>
                <a:gd name="connsiteY59" fmla="*/ 15474 h 57781"/>
                <a:gd name="connsiteX60" fmla="*/ 20762 w 54647"/>
                <a:gd name="connsiteY60" fmla="*/ 18999 h 57781"/>
                <a:gd name="connsiteX61" fmla="*/ 21154 w 54647"/>
                <a:gd name="connsiteY61" fmla="*/ 21546 h 57781"/>
                <a:gd name="connsiteX62" fmla="*/ 17237 w 54647"/>
                <a:gd name="connsiteY62" fmla="*/ 22525 h 57781"/>
                <a:gd name="connsiteX63" fmla="*/ 18999 w 54647"/>
                <a:gd name="connsiteY63" fmla="*/ 25463 h 57781"/>
                <a:gd name="connsiteX64" fmla="*/ 17041 w 54647"/>
                <a:gd name="connsiteY64" fmla="*/ 26442 h 57781"/>
                <a:gd name="connsiteX65" fmla="*/ 16257 w 54647"/>
                <a:gd name="connsiteY65" fmla="*/ 23113 h 57781"/>
                <a:gd name="connsiteX66" fmla="*/ 13515 w 54647"/>
                <a:gd name="connsiteY66" fmla="*/ 24288 h 57781"/>
                <a:gd name="connsiteX67" fmla="*/ 12732 w 54647"/>
                <a:gd name="connsiteY67" fmla="*/ 22721 h 57781"/>
                <a:gd name="connsiteX68" fmla="*/ 14690 w 54647"/>
                <a:gd name="connsiteY68" fmla="*/ 22133 h 57781"/>
                <a:gd name="connsiteX69" fmla="*/ 10185 w 54647"/>
                <a:gd name="connsiteY69" fmla="*/ 10577 h 57781"/>
                <a:gd name="connsiteX70" fmla="*/ 9206 w 54647"/>
                <a:gd name="connsiteY70" fmla="*/ 4309 h 57781"/>
                <a:gd name="connsiteX71" fmla="*/ 12927 w 54647"/>
                <a:gd name="connsiteY71" fmla="*/ 9598 h 57781"/>
                <a:gd name="connsiteX72" fmla="*/ 17432 w 54647"/>
                <a:gd name="connsiteY72" fmla="*/ 20762 h 57781"/>
                <a:gd name="connsiteX73" fmla="*/ 19391 w 54647"/>
                <a:gd name="connsiteY73" fmla="*/ 19783 h 57781"/>
                <a:gd name="connsiteX74" fmla="*/ 18804 w 54647"/>
                <a:gd name="connsiteY74" fmla="*/ 15670 h 57781"/>
                <a:gd name="connsiteX75" fmla="*/ 19783 w 54647"/>
                <a:gd name="connsiteY75" fmla="*/ 13711 h 57781"/>
                <a:gd name="connsiteX76" fmla="*/ 23505 w 54647"/>
                <a:gd name="connsiteY76" fmla="*/ 11360 h 57781"/>
                <a:gd name="connsiteX77" fmla="*/ 27030 w 54647"/>
                <a:gd name="connsiteY77" fmla="*/ 13319 h 57781"/>
                <a:gd name="connsiteX78" fmla="*/ 24680 w 54647"/>
                <a:gd name="connsiteY78" fmla="*/ 6855 h 57781"/>
                <a:gd name="connsiteX79" fmla="*/ 27813 w 54647"/>
                <a:gd name="connsiteY79" fmla="*/ 0 h 57781"/>
                <a:gd name="connsiteX80" fmla="*/ 31731 w 54647"/>
                <a:gd name="connsiteY80" fmla="*/ 7051 h 57781"/>
                <a:gd name="connsiteX81" fmla="*/ 29772 w 54647"/>
                <a:gd name="connsiteY81" fmla="*/ 13319 h 57781"/>
                <a:gd name="connsiteX82" fmla="*/ 32514 w 54647"/>
                <a:gd name="connsiteY82" fmla="*/ 11360 h 57781"/>
                <a:gd name="connsiteX83" fmla="*/ 36432 w 54647"/>
                <a:gd name="connsiteY83" fmla="*/ 15082 h 57781"/>
                <a:gd name="connsiteX84" fmla="*/ 38391 w 54647"/>
                <a:gd name="connsiteY84" fmla="*/ 19195 h 57781"/>
                <a:gd name="connsiteX85" fmla="*/ 51710 w 54647"/>
                <a:gd name="connsiteY85" fmla="*/ 15670 h 57781"/>
                <a:gd name="connsiteX86" fmla="*/ 54648 w 54647"/>
                <a:gd name="connsiteY86" fmla="*/ 13515 h 57781"/>
                <a:gd name="connsiteX87" fmla="*/ 53864 w 54647"/>
                <a:gd name="connsiteY87" fmla="*/ 15670 h 57781"/>
                <a:gd name="connsiteX88" fmla="*/ 53864 w 54647"/>
                <a:gd name="connsiteY88" fmla="*/ 18020 h 57781"/>
                <a:gd name="connsiteX89" fmla="*/ 53864 w 54647"/>
                <a:gd name="connsiteY89" fmla="*/ 18608 h 57781"/>
                <a:gd name="connsiteX90" fmla="*/ 50534 w 54647"/>
                <a:gd name="connsiteY90" fmla="*/ 26442 h 57781"/>
                <a:gd name="connsiteX91" fmla="*/ 49947 w 54647"/>
                <a:gd name="connsiteY91" fmla="*/ 27422 h 57781"/>
                <a:gd name="connsiteX92" fmla="*/ 46813 w 54647"/>
                <a:gd name="connsiteY92" fmla="*/ 25463 h 57781"/>
                <a:gd name="connsiteX93" fmla="*/ 47792 w 54647"/>
                <a:gd name="connsiteY93" fmla="*/ 24876 h 57781"/>
                <a:gd name="connsiteX94" fmla="*/ 48184 w 54647"/>
                <a:gd name="connsiteY94" fmla="*/ 21546 h 57781"/>
                <a:gd name="connsiteX95" fmla="*/ 46030 w 54647"/>
                <a:gd name="connsiteY95" fmla="*/ 19587 h 57781"/>
                <a:gd name="connsiteX96" fmla="*/ 43875 w 54647"/>
                <a:gd name="connsiteY96" fmla="*/ 32906 h 57781"/>
                <a:gd name="connsiteX97" fmla="*/ 50143 w 54647"/>
                <a:gd name="connsiteY97" fmla="*/ 37019 h 57781"/>
                <a:gd name="connsiteX98" fmla="*/ 52493 w 54647"/>
                <a:gd name="connsiteY98" fmla="*/ 49359 h 57781"/>
                <a:gd name="connsiteX99" fmla="*/ 48967 w 54647"/>
                <a:gd name="connsiteY99" fmla="*/ 45246 h 57781"/>
                <a:gd name="connsiteX100" fmla="*/ 48967 w 54647"/>
                <a:gd name="connsiteY100" fmla="*/ 43287 h 57781"/>
                <a:gd name="connsiteX101" fmla="*/ 45638 w 54647"/>
                <a:gd name="connsiteY101" fmla="*/ 37019 h 57781"/>
                <a:gd name="connsiteX102" fmla="*/ 37803 w 54647"/>
                <a:gd name="connsiteY102" fmla="*/ 37019 h 57781"/>
                <a:gd name="connsiteX103" fmla="*/ 37411 w 54647"/>
                <a:gd name="connsiteY103" fmla="*/ 35257 h 57781"/>
                <a:gd name="connsiteX104" fmla="*/ 30360 w 54647"/>
                <a:gd name="connsiteY104" fmla="*/ 35648 h 57781"/>
                <a:gd name="connsiteX105" fmla="*/ 29772 w 54647"/>
                <a:gd name="connsiteY105" fmla="*/ 48772 h 57781"/>
                <a:gd name="connsiteX106" fmla="*/ 39762 w 54647"/>
                <a:gd name="connsiteY106" fmla="*/ 55823 h 57781"/>
                <a:gd name="connsiteX107" fmla="*/ 28793 w 54647"/>
                <a:gd name="connsiteY107" fmla="*/ 51514 h 577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</a:cxnLst>
              <a:rect l="l" t="t" r="r" b="b"/>
              <a:pathLst>
                <a:path w="54647" h="57781">
                  <a:moveTo>
                    <a:pt x="31144" y="27422"/>
                  </a:moveTo>
                  <a:cubicBezTo>
                    <a:pt x="31535" y="26247"/>
                    <a:pt x="33298" y="25267"/>
                    <a:pt x="33298" y="23113"/>
                  </a:cubicBezTo>
                  <a:cubicBezTo>
                    <a:pt x="31535" y="24288"/>
                    <a:pt x="30360" y="24876"/>
                    <a:pt x="29577" y="25071"/>
                  </a:cubicBezTo>
                  <a:cubicBezTo>
                    <a:pt x="29577" y="22917"/>
                    <a:pt x="28597" y="18608"/>
                    <a:pt x="30164" y="16453"/>
                  </a:cubicBezTo>
                  <a:cubicBezTo>
                    <a:pt x="30752" y="15670"/>
                    <a:pt x="32319" y="15082"/>
                    <a:pt x="33298" y="15670"/>
                  </a:cubicBezTo>
                  <a:cubicBezTo>
                    <a:pt x="34473" y="16453"/>
                    <a:pt x="37019" y="19783"/>
                    <a:pt x="36628" y="21154"/>
                  </a:cubicBezTo>
                  <a:cubicBezTo>
                    <a:pt x="36432" y="21937"/>
                    <a:pt x="35453" y="25071"/>
                    <a:pt x="35061" y="25659"/>
                  </a:cubicBezTo>
                  <a:cubicBezTo>
                    <a:pt x="34277" y="26834"/>
                    <a:pt x="31339" y="27813"/>
                    <a:pt x="31144" y="27226"/>
                  </a:cubicBezTo>
                  <a:moveTo>
                    <a:pt x="28597" y="50926"/>
                  </a:moveTo>
                  <a:cubicBezTo>
                    <a:pt x="27226" y="50926"/>
                    <a:pt x="24092" y="51514"/>
                    <a:pt x="23309" y="51710"/>
                  </a:cubicBezTo>
                  <a:lnTo>
                    <a:pt x="26247" y="55235"/>
                  </a:lnTo>
                  <a:lnTo>
                    <a:pt x="21742" y="53081"/>
                  </a:lnTo>
                  <a:lnTo>
                    <a:pt x="20371" y="57782"/>
                  </a:lnTo>
                  <a:lnTo>
                    <a:pt x="19783" y="53473"/>
                  </a:lnTo>
                  <a:lnTo>
                    <a:pt x="15670" y="54452"/>
                  </a:lnTo>
                  <a:lnTo>
                    <a:pt x="18999" y="51514"/>
                  </a:lnTo>
                  <a:lnTo>
                    <a:pt x="16845" y="47009"/>
                  </a:lnTo>
                  <a:lnTo>
                    <a:pt x="20762" y="50143"/>
                  </a:lnTo>
                  <a:lnTo>
                    <a:pt x="23113" y="45834"/>
                  </a:lnTo>
                  <a:lnTo>
                    <a:pt x="22721" y="50143"/>
                  </a:lnTo>
                  <a:cubicBezTo>
                    <a:pt x="22721" y="50143"/>
                    <a:pt x="25659" y="49555"/>
                    <a:pt x="26638" y="49359"/>
                  </a:cubicBezTo>
                  <a:cubicBezTo>
                    <a:pt x="27226" y="48772"/>
                    <a:pt x="26247" y="36040"/>
                    <a:pt x="25463" y="35453"/>
                  </a:cubicBezTo>
                  <a:cubicBezTo>
                    <a:pt x="23700" y="35453"/>
                    <a:pt x="22917" y="34865"/>
                    <a:pt x="21154" y="35453"/>
                  </a:cubicBezTo>
                  <a:cubicBezTo>
                    <a:pt x="20175" y="35844"/>
                    <a:pt x="19195" y="36432"/>
                    <a:pt x="19391" y="38782"/>
                  </a:cubicBezTo>
                  <a:cubicBezTo>
                    <a:pt x="9206" y="40937"/>
                    <a:pt x="9402" y="45442"/>
                    <a:pt x="9402" y="49555"/>
                  </a:cubicBezTo>
                  <a:cubicBezTo>
                    <a:pt x="9402" y="51122"/>
                    <a:pt x="7443" y="52885"/>
                    <a:pt x="5876" y="53081"/>
                  </a:cubicBezTo>
                  <a:cubicBezTo>
                    <a:pt x="5876" y="52493"/>
                    <a:pt x="5876" y="48184"/>
                    <a:pt x="6268" y="48184"/>
                  </a:cubicBezTo>
                  <a:cubicBezTo>
                    <a:pt x="8423" y="48380"/>
                    <a:pt x="7835" y="46617"/>
                    <a:pt x="7247" y="46617"/>
                  </a:cubicBezTo>
                  <a:cubicBezTo>
                    <a:pt x="7247" y="45834"/>
                    <a:pt x="8423" y="40349"/>
                    <a:pt x="9010" y="40153"/>
                  </a:cubicBezTo>
                  <a:cubicBezTo>
                    <a:pt x="11752" y="40153"/>
                    <a:pt x="11752" y="38195"/>
                    <a:pt x="11165" y="36824"/>
                  </a:cubicBezTo>
                  <a:cubicBezTo>
                    <a:pt x="10185" y="34081"/>
                    <a:pt x="11165" y="30947"/>
                    <a:pt x="13123" y="29772"/>
                  </a:cubicBezTo>
                  <a:cubicBezTo>
                    <a:pt x="13123" y="29185"/>
                    <a:pt x="12536" y="28989"/>
                    <a:pt x="11948" y="28401"/>
                  </a:cubicBezTo>
                  <a:cubicBezTo>
                    <a:pt x="11557" y="27813"/>
                    <a:pt x="10381" y="26638"/>
                    <a:pt x="9793" y="26442"/>
                  </a:cubicBezTo>
                  <a:cubicBezTo>
                    <a:pt x="9010" y="26247"/>
                    <a:pt x="8814" y="25855"/>
                    <a:pt x="7835" y="25855"/>
                  </a:cubicBezTo>
                  <a:cubicBezTo>
                    <a:pt x="7051" y="25855"/>
                    <a:pt x="6660" y="25855"/>
                    <a:pt x="5680" y="26442"/>
                  </a:cubicBezTo>
                  <a:cubicBezTo>
                    <a:pt x="5484" y="26442"/>
                    <a:pt x="5093" y="26834"/>
                    <a:pt x="5093" y="27030"/>
                  </a:cubicBezTo>
                  <a:cubicBezTo>
                    <a:pt x="4897" y="27226"/>
                    <a:pt x="4701" y="27618"/>
                    <a:pt x="4701" y="28009"/>
                  </a:cubicBezTo>
                  <a:cubicBezTo>
                    <a:pt x="4505" y="28793"/>
                    <a:pt x="4505" y="29576"/>
                    <a:pt x="4701" y="30360"/>
                  </a:cubicBezTo>
                  <a:cubicBezTo>
                    <a:pt x="4701" y="30752"/>
                    <a:pt x="5093" y="32319"/>
                    <a:pt x="5289" y="32514"/>
                  </a:cubicBezTo>
                  <a:cubicBezTo>
                    <a:pt x="5484" y="32906"/>
                    <a:pt x="6268" y="33886"/>
                    <a:pt x="6268" y="34277"/>
                  </a:cubicBezTo>
                  <a:cubicBezTo>
                    <a:pt x="5680" y="34277"/>
                    <a:pt x="5680" y="34277"/>
                    <a:pt x="5289" y="34277"/>
                  </a:cubicBezTo>
                  <a:cubicBezTo>
                    <a:pt x="3722" y="33690"/>
                    <a:pt x="3330" y="33298"/>
                    <a:pt x="2155" y="32123"/>
                  </a:cubicBezTo>
                  <a:lnTo>
                    <a:pt x="1567" y="31535"/>
                  </a:lnTo>
                  <a:cubicBezTo>
                    <a:pt x="1567" y="31535"/>
                    <a:pt x="979" y="30360"/>
                    <a:pt x="588" y="29772"/>
                  </a:cubicBezTo>
                  <a:cubicBezTo>
                    <a:pt x="392" y="29185"/>
                    <a:pt x="0" y="28401"/>
                    <a:pt x="0" y="27618"/>
                  </a:cubicBezTo>
                  <a:lnTo>
                    <a:pt x="0" y="26442"/>
                  </a:lnTo>
                  <a:cubicBezTo>
                    <a:pt x="0" y="26442"/>
                    <a:pt x="588" y="25071"/>
                    <a:pt x="979" y="24484"/>
                  </a:cubicBezTo>
                  <a:lnTo>
                    <a:pt x="1567" y="23700"/>
                  </a:lnTo>
                  <a:cubicBezTo>
                    <a:pt x="1567" y="23700"/>
                    <a:pt x="2351" y="22525"/>
                    <a:pt x="2742" y="22329"/>
                  </a:cubicBezTo>
                  <a:cubicBezTo>
                    <a:pt x="3330" y="21937"/>
                    <a:pt x="3918" y="21742"/>
                    <a:pt x="4505" y="21546"/>
                  </a:cubicBezTo>
                  <a:cubicBezTo>
                    <a:pt x="5680" y="21154"/>
                    <a:pt x="7051" y="21546"/>
                    <a:pt x="8226" y="21937"/>
                  </a:cubicBezTo>
                  <a:cubicBezTo>
                    <a:pt x="8226" y="21937"/>
                    <a:pt x="8423" y="21937"/>
                    <a:pt x="8618" y="21937"/>
                  </a:cubicBezTo>
                  <a:cubicBezTo>
                    <a:pt x="9598" y="22525"/>
                    <a:pt x="10773" y="23309"/>
                    <a:pt x="11557" y="24288"/>
                  </a:cubicBezTo>
                  <a:cubicBezTo>
                    <a:pt x="11948" y="24680"/>
                    <a:pt x="14886" y="28597"/>
                    <a:pt x="14886" y="28989"/>
                  </a:cubicBezTo>
                  <a:cubicBezTo>
                    <a:pt x="16061" y="28401"/>
                    <a:pt x="18020" y="27618"/>
                    <a:pt x="19391" y="27618"/>
                  </a:cubicBezTo>
                  <a:cubicBezTo>
                    <a:pt x="20762" y="27618"/>
                    <a:pt x="25267" y="28989"/>
                    <a:pt x="25267" y="28205"/>
                  </a:cubicBezTo>
                  <a:cubicBezTo>
                    <a:pt x="24484" y="27422"/>
                    <a:pt x="22721" y="25659"/>
                    <a:pt x="22525" y="24484"/>
                  </a:cubicBezTo>
                  <a:cubicBezTo>
                    <a:pt x="23113" y="24484"/>
                    <a:pt x="24680" y="26051"/>
                    <a:pt x="25659" y="26051"/>
                  </a:cubicBezTo>
                  <a:cubicBezTo>
                    <a:pt x="26051" y="26051"/>
                    <a:pt x="25659" y="18999"/>
                    <a:pt x="25659" y="18020"/>
                  </a:cubicBezTo>
                  <a:cubicBezTo>
                    <a:pt x="25463" y="16845"/>
                    <a:pt x="24288" y="14886"/>
                    <a:pt x="22917" y="15474"/>
                  </a:cubicBezTo>
                  <a:cubicBezTo>
                    <a:pt x="21546" y="16061"/>
                    <a:pt x="20762" y="17432"/>
                    <a:pt x="20762" y="18999"/>
                  </a:cubicBezTo>
                  <a:cubicBezTo>
                    <a:pt x="20762" y="19783"/>
                    <a:pt x="21154" y="21350"/>
                    <a:pt x="21154" y="21546"/>
                  </a:cubicBezTo>
                  <a:cubicBezTo>
                    <a:pt x="19587" y="21350"/>
                    <a:pt x="18216" y="22133"/>
                    <a:pt x="17237" y="22525"/>
                  </a:cubicBezTo>
                  <a:cubicBezTo>
                    <a:pt x="17237" y="23113"/>
                    <a:pt x="18412" y="25071"/>
                    <a:pt x="18999" y="25463"/>
                  </a:cubicBezTo>
                  <a:cubicBezTo>
                    <a:pt x="18999" y="25463"/>
                    <a:pt x="17041" y="26442"/>
                    <a:pt x="17041" y="26442"/>
                  </a:cubicBezTo>
                  <a:cubicBezTo>
                    <a:pt x="17041" y="24876"/>
                    <a:pt x="16649" y="24288"/>
                    <a:pt x="16257" y="23113"/>
                  </a:cubicBezTo>
                  <a:cubicBezTo>
                    <a:pt x="14886" y="23113"/>
                    <a:pt x="14299" y="23896"/>
                    <a:pt x="13515" y="24288"/>
                  </a:cubicBezTo>
                  <a:cubicBezTo>
                    <a:pt x="13515" y="24288"/>
                    <a:pt x="12732" y="22917"/>
                    <a:pt x="12732" y="22721"/>
                  </a:cubicBezTo>
                  <a:cubicBezTo>
                    <a:pt x="13319" y="22721"/>
                    <a:pt x="14299" y="22721"/>
                    <a:pt x="14690" y="22133"/>
                  </a:cubicBezTo>
                  <a:cubicBezTo>
                    <a:pt x="13515" y="18803"/>
                    <a:pt x="10969" y="13711"/>
                    <a:pt x="10185" y="10577"/>
                  </a:cubicBezTo>
                  <a:cubicBezTo>
                    <a:pt x="9598" y="8618"/>
                    <a:pt x="9206" y="6464"/>
                    <a:pt x="9206" y="4309"/>
                  </a:cubicBezTo>
                  <a:cubicBezTo>
                    <a:pt x="10185" y="4701"/>
                    <a:pt x="12340" y="8422"/>
                    <a:pt x="12927" y="9598"/>
                  </a:cubicBezTo>
                  <a:cubicBezTo>
                    <a:pt x="13319" y="10577"/>
                    <a:pt x="17432" y="20566"/>
                    <a:pt x="17432" y="20762"/>
                  </a:cubicBezTo>
                  <a:cubicBezTo>
                    <a:pt x="18216" y="20370"/>
                    <a:pt x="18412" y="20175"/>
                    <a:pt x="19391" y="19783"/>
                  </a:cubicBezTo>
                  <a:cubicBezTo>
                    <a:pt x="19195" y="18412"/>
                    <a:pt x="18412" y="17432"/>
                    <a:pt x="18804" y="15670"/>
                  </a:cubicBezTo>
                  <a:cubicBezTo>
                    <a:pt x="18804" y="14886"/>
                    <a:pt x="19195" y="14103"/>
                    <a:pt x="19783" y="13711"/>
                  </a:cubicBezTo>
                  <a:cubicBezTo>
                    <a:pt x="20762" y="12536"/>
                    <a:pt x="21938" y="11556"/>
                    <a:pt x="23505" y="11360"/>
                  </a:cubicBezTo>
                  <a:cubicBezTo>
                    <a:pt x="25267" y="11360"/>
                    <a:pt x="26443" y="12340"/>
                    <a:pt x="27030" y="13319"/>
                  </a:cubicBezTo>
                  <a:cubicBezTo>
                    <a:pt x="28010" y="13319"/>
                    <a:pt x="27030" y="7639"/>
                    <a:pt x="24680" y="6855"/>
                  </a:cubicBezTo>
                  <a:cubicBezTo>
                    <a:pt x="25267" y="4897"/>
                    <a:pt x="25659" y="2155"/>
                    <a:pt x="27813" y="0"/>
                  </a:cubicBezTo>
                  <a:cubicBezTo>
                    <a:pt x="28989" y="392"/>
                    <a:pt x="31731" y="5289"/>
                    <a:pt x="31731" y="7051"/>
                  </a:cubicBezTo>
                  <a:cubicBezTo>
                    <a:pt x="30164" y="7051"/>
                    <a:pt x="28401" y="12927"/>
                    <a:pt x="29772" y="13319"/>
                  </a:cubicBezTo>
                  <a:cubicBezTo>
                    <a:pt x="30752" y="12340"/>
                    <a:pt x="30947" y="11360"/>
                    <a:pt x="32514" y="11360"/>
                  </a:cubicBezTo>
                  <a:cubicBezTo>
                    <a:pt x="34473" y="11360"/>
                    <a:pt x="36628" y="11948"/>
                    <a:pt x="36432" y="15082"/>
                  </a:cubicBezTo>
                  <a:cubicBezTo>
                    <a:pt x="37215" y="16257"/>
                    <a:pt x="37803" y="17628"/>
                    <a:pt x="38391" y="19195"/>
                  </a:cubicBezTo>
                  <a:cubicBezTo>
                    <a:pt x="42308" y="12732"/>
                    <a:pt x="48380" y="13319"/>
                    <a:pt x="51710" y="15670"/>
                  </a:cubicBezTo>
                  <a:cubicBezTo>
                    <a:pt x="52297" y="15082"/>
                    <a:pt x="53277" y="14103"/>
                    <a:pt x="54648" y="13515"/>
                  </a:cubicBezTo>
                  <a:cubicBezTo>
                    <a:pt x="54648" y="14103"/>
                    <a:pt x="54060" y="14690"/>
                    <a:pt x="53864" y="15670"/>
                  </a:cubicBezTo>
                  <a:cubicBezTo>
                    <a:pt x="53864" y="16257"/>
                    <a:pt x="53668" y="17432"/>
                    <a:pt x="53864" y="18020"/>
                  </a:cubicBezTo>
                  <a:lnTo>
                    <a:pt x="53864" y="18608"/>
                  </a:lnTo>
                  <a:cubicBezTo>
                    <a:pt x="52493" y="20762"/>
                    <a:pt x="51514" y="24876"/>
                    <a:pt x="50534" y="26442"/>
                  </a:cubicBezTo>
                  <a:lnTo>
                    <a:pt x="49947" y="27422"/>
                  </a:lnTo>
                  <a:cubicBezTo>
                    <a:pt x="49947" y="27422"/>
                    <a:pt x="47009" y="25855"/>
                    <a:pt x="46813" y="25463"/>
                  </a:cubicBezTo>
                  <a:cubicBezTo>
                    <a:pt x="47205" y="25463"/>
                    <a:pt x="47597" y="25267"/>
                    <a:pt x="47792" y="24876"/>
                  </a:cubicBezTo>
                  <a:cubicBezTo>
                    <a:pt x="48380" y="24288"/>
                    <a:pt x="48380" y="22525"/>
                    <a:pt x="48184" y="21546"/>
                  </a:cubicBezTo>
                  <a:cubicBezTo>
                    <a:pt x="48184" y="19979"/>
                    <a:pt x="47009" y="19195"/>
                    <a:pt x="46030" y="19587"/>
                  </a:cubicBezTo>
                  <a:cubicBezTo>
                    <a:pt x="42504" y="20370"/>
                    <a:pt x="41133" y="29380"/>
                    <a:pt x="43875" y="32906"/>
                  </a:cubicBezTo>
                  <a:cubicBezTo>
                    <a:pt x="46225" y="32906"/>
                    <a:pt x="48772" y="35257"/>
                    <a:pt x="50143" y="37019"/>
                  </a:cubicBezTo>
                  <a:cubicBezTo>
                    <a:pt x="53668" y="42112"/>
                    <a:pt x="53081" y="43287"/>
                    <a:pt x="52493" y="49359"/>
                  </a:cubicBezTo>
                  <a:cubicBezTo>
                    <a:pt x="51710" y="48576"/>
                    <a:pt x="49359" y="46029"/>
                    <a:pt x="48967" y="45246"/>
                  </a:cubicBezTo>
                  <a:cubicBezTo>
                    <a:pt x="52297" y="43875"/>
                    <a:pt x="50339" y="42504"/>
                    <a:pt x="48967" y="43287"/>
                  </a:cubicBezTo>
                  <a:cubicBezTo>
                    <a:pt x="49947" y="41329"/>
                    <a:pt x="48967" y="38390"/>
                    <a:pt x="45638" y="37019"/>
                  </a:cubicBezTo>
                  <a:cubicBezTo>
                    <a:pt x="43092" y="36040"/>
                    <a:pt x="39566" y="36236"/>
                    <a:pt x="37803" y="37019"/>
                  </a:cubicBezTo>
                  <a:cubicBezTo>
                    <a:pt x="37803" y="36628"/>
                    <a:pt x="37803" y="35453"/>
                    <a:pt x="37411" y="35257"/>
                  </a:cubicBezTo>
                  <a:cubicBezTo>
                    <a:pt x="36432" y="35648"/>
                    <a:pt x="30556" y="35257"/>
                    <a:pt x="30360" y="35648"/>
                  </a:cubicBezTo>
                  <a:cubicBezTo>
                    <a:pt x="29772" y="37019"/>
                    <a:pt x="29577" y="43679"/>
                    <a:pt x="29772" y="48772"/>
                  </a:cubicBezTo>
                  <a:cubicBezTo>
                    <a:pt x="32123" y="48380"/>
                    <a:pt x="38782" y="51710"/>
                    <a:pt x="39762" y="55823"/>
                  </a:cubicBezTo>
                  <a:cubicBezTo>
                    <a:pt x="37803" y="53864"/>
                    <a:pt x="33102" y="51514"/>
                    <a:pt x="28793" y="51514"/>
                  </a:cubicBezTo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775" name="Graphic 316">
              <a:extLst>
                <a:ext uri="{FF2B5EF4-FFF2-40B4-BE49-F238E27FC236}">
                  <a16:creationId xmlns:a16="http://schemas.microsoft.com/office/drawing/2014/main" id="{E1CDDC15-2226-0E28-903A-0C149B33E3B2}"/>
                </a:ext>
              </a:extLst>
            </p:cNvPr>
            <p:cNvGrpSpPr/>
            <p:nvPr/>
          </p:nvGrpSpPr>
          <p:grpSpPr>
            <a:xfrm>
              <a:off x="5333454" y="3558874"/>
              <a:ext cx="509653" cy="587250"/>
              <a:chOff x="5333454" y="3558874"/>
              <a:chExt cx="509653" cy="587250"/>
            </a:xfrm>
            <a:solidFill>
              <a:srgbClr val="000000"/>
            </a:solidFill>
          </p:grpSpPr>
          <p:sp>
            <p:nvSpPr>
              <p:cNvPr id="776" name="Freeform: Shape 775">
                <a:extLst>
                  <a:ext uri="{FF2B5EF4-FFF2-40B4-BE49-F238E27FC236}">
                    <a16:creationId xmlns:a16="http://schemas.microsoft.com/office/drawing/2014/main" id="{FEFD9BD3-4C23-C9E7-2960-44AF94B2DD04}"/>
                  </a:ext>
                </a:extLst>
              </p:cNvPr>
              <p:cNvSpPr/>
              <p:nvPr/>
            </p:nvSpPr>
            <p:spPr>
              <a:xfrm>
                <a:off x="5333454" y="3561650"/>
                <a:ext cx="5484" cy="584475"/>
              </a:xfrm>
              <a:custGeom>
                <a:avLst/>
                <a:gdLst>
                  <a:gd name="connsiteX0" fmla="*/ 2742 w 5484"/>
                  <a:gd name="connsiteY0" fmla="*/ 584475 h 584475"/>
                  <a:gd name="connsiteX1" fmla="*/ 0 w 5484"/>
                  <a:gd name="connsiteY1" fmla="*/ 581733 h 584475"/>
                  <a:gd name="connsiteX2" fmla="*/ 0 w 5484"/>
                  <a:gd name="connsiteY2" fmla="*/ 2742 h 584475"/>
                  <a:gd name="connsiteX3" fmla="*/ 2742 w 5484"/>
                  <a:gd name="connsiteY3" fmla="*/ 0 h 584475"/>
                  <a:gd name="connsiteX4" fmla="*/ 5484 w 5484"/>
                  <a:gd name="connsiteY4" fmla="*/ 2742 h 584475"/>
                  <a:gd name="connsiteX5" fmla="*/ 5484 w 5484"/>
                  <a:gd name="connsiteY5" fmla="*/ 581537 h 584475"/>
                  <a:gd name="connsiteX6" fmla="*/ 2742 w 5484"/>
                  <a:gd name="connsiteY6" fmla="*/ 584280 h 584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584475">
                    <a:moveTo>
                      <a:pt x="2742" y="584475"/>
                    </a:moveTo>
                    <a:cubicBezTo>
                      <a:pt x="1175" y="584475"/>
                      <a:pt x="0" y="583300"/>
                      <a:pt x="0" y="581733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581537"/>
                    </a:lnTo>
                    <a:cubicBezTo>
                      <a:pt x="5484" y="583104"/>
                      <a:pt x="4309" y="584280"/>
                      <a:pt x="2742" y="584280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7" name="Freeform: Shape 776">
                <a:extLst>
                  <a:ext uri="{FF2B5EF4-FFF2-40B4-BE49-F238E27FC236}">
                    <a16:creationId xmlns:a16="http://schemas.microsoft.com/office/drawing/2014/main" id="{9C4BF768-BB4C-36DC-C5A1-576C87224EEF}"/>
                  </a:ext>
                </a:extLst>
              </p:cNvPr>
              <p:cNvSpPr/>
              <p:nvPr/>
            </p:nvSpPr>
            <p:spPr>
              <a:xfrm>
                <a:off x="5333650" y="3558874"/>
                <a:ext cx="509457" cy="141842"/>
              </a:xfrm>
              <a:custGeom>
                <a:avLst/>
                <a:gdLst>
                  <a:gd name="connsiteX0" fmla="*/ 437573 w 509457"/>
                  <a:gd name="connsiteY0" fmla="*/ 141451 h 141842"/>
                  <a:gd name="connsiteX1" fmla="*/ 388997 w 509457"/>
                  <a:gd name="connsiteY1" fmla="*/ 139493 h 141842"/>
                  <a:gd name="connsiteX2" fmla="*/ 260507 w 509457"/>
                  <a:gd name="connsiteY2" fmla="*/ 115205 h 141842"/>
                  <a:gd name="connsiteX3" fmla="*/ 146315 w 509457"/>
                  <a:gd name="connsiteY3" fmla="*/ 91700 h 141842"/>
                  <a:gd name="connsiteX4" fmla="*/ 3134 w 509457"/>
                  <a:gd name="connsiteY4" fmla="*/ 90917 h 141842"/>
                  <a:gd name="connsiteX5" fmla="*/ 979 w 509457"/>
                  <a:gd name="connsiteY5" fmla="*/ 90133 h 141842"/>
                  <a:gd name="connsiteX6" fmla="*/ 0 w 509457"/>
                  <a:gd name="connsiteY6" fmla="*/ 87979 h 141842"/>
                  <a:gd name="connsiteX7" fmla="*/ 0 w 509457"/>
                  <a:gd name="connsiteY7" fmla="*/ 5518 h 141842"/>
                  <a:gd name="connsiteX8" fmla="*/ 2546 w 509457"/>
                  <a:gd name="connsiteY8" fmla="*/ 2775 h 141842"/>
                  <a:gd name="connsiteX9" fmla="*/ 147881 w 509457"/>
                  <a:gd name="connsiteY9" fmla="*/ 5713 h 141842"/>
                  <a:gd name="connsiteX10" fmla="*/ 262270 w 509457"/>
                  <a:gd name="connsiteY10" fmla="*/ 31568 h 141842"/>
                  <a:gd name="connsiteX11" fmla="*/ 389389 w 509457"/>
                  <a:gd name="connsiteY11" fmla="*/ 58011 h 141842"/>
                  <a:gd name="connsiteX12" fmla="*/ 506323 w 509457"/>
                  <a:gd name="connsiteY12" fmla="*/ 57227 h 141842"/>
                  <a:gd name="connsiteX13" fmla="*/ 508478 w 509457"/>
                  <a:gd name="connsiteY13" fmla="*/ 58011 h 141842"/>
                  <a:gd name="connsiteX14" fmla="*/ 509457 w 509457"/>
                  <a:gd name="connsiteY14" fmla="*/ 60165 h 141842"/>
                  <a:gd name="connsiteX15" fmla="*/ 509457 w 509457"/>
                  <a:gd name="connsiteY15" fmla="*/ 134988 h 141842"/>
                  <a:gd name="connsiteX16" fmla="*/ 506911 w 509457"/>
                  <a:gd name="connsiteY16" fmla="*/ 137926 h 141842"/>
                  <a:gd name="connsiteX17" fmla="*/ 437377 w 509457"/>
                  <a:gd name="connsiteY17" fmla="*/ 141843 h 141842"/>
                  <a:gd name="connsiteX18" fmla="*/ 71688 w 509457"/>
                  <a:gd name="connsiteY18" fmla="*/ 81711 h 141842"/>
                  <a:gd name="connsiteX19" fmla="*/ 146902 w 509457"/>
                  <a:gd name="connsiteY19" fmla="*/ 86020 h 141842"/>
                  <a:gd name="connsiteX20" fmla="*/ 261878 w 509457"/>
                  <a:gd name="connsiteY20" fmla="*/ 109720 h 141842"/>
                  <a:gd name="connsiteX21" fmla="*/ 389193 w 509457"/>
                  <a:gd name="connsiteY21" fmla="*/ 133812 h 141842"/>
                  <a:gd name="connsiteX22" fmla="*/ 503581 w 509457"/>
                  <a:gd name="connsiteY22" fmla="*/ 132049 h 141842"/>
                  <a:gd name="connsiteX23" fmla="*/ 503581 w 509457"/>
                  <a:gd name="connsiteY23" fmla="*/ 62712 h 141842"/>
                  <a:gd name="connsiteX24" fmla="*/ 388606 w 509457"/>
                  <a:gd name="connsiteY24" fmla="*/ 63299 h 141842"/>
                  <a:gd name="connsiteX25" fmla="*/ 260311 w 509457"/>
                  <a:gd name="connsiteY25" fmla="*/ 36661 h 141842"/>
                  <a:gd name="connsiteX26" fmla="*/ 146706 w 509457"/>
                  <a:gd name="connsiteY26" fmla="*/ 11002 h 141842"/>
                  <a:gd name="connsiteX27" fmla="*/ 5288 w 509457"/>
                  <a:gd name="connsiteY27" fmla="*/ 7868 h 141842"/>
                  <a:gd name="connsiteX28" fmla="*/ 5288 w 509457"/>
                  <a:gd name="connsiteY28" fmla="*/ 84845 h 141842"/>
                  <a:gd name="connsiteX29" fmla="*/ 71297 w 509457"/>
                  <a:gd name="connsiteY29" fmla="*/ 81711 h 141842"/>
                  <a:gd name="connsiteX30" fmla="*/ 506715 w 509457"/>
                  <a:gd name="connsiteY30" fmla="*/ 134792 h 141842"/>
                  <a:gd name="connsiteX31" fmla="*/ 506715 w 509457"/>
                  <a:gd name="connsiteY31" fmla="*/ 134792 h 141842"/>
                  <a:gd name="connsiteX32" fmla="*/ 506715 w 509457"/>
                  <a:gd name="connsiteY32" fmla="*/ 134792 h 141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509457" h="141842">
                    <a:moveTo>
                      <a:pt x="437573" y="141451"/>
                    </a:moveTo>
                    <a:cubicBezTo>
                      <a:pt x="421316" y="141451"/>
                      <a:pt x="405254" y="140864"/>
                      <a:pt x="388997" y="139493"/>
                    </a:cubicBezTo>
                    <a:cubicBezTo>
                      <a:pt x="335721" y="135379"/>
                      <a:pt x="299289" y="125586"/>
                      <a:pt x="260507" y="115205"/>
                    </a:cubicBezTo>
                    <a:cubicBezTo>
                      <a:pt x="227209" y="106195"/>
                      <a:pt x="192736" y="96989"/>
                      <a:pt x="146315" y="91700"/>
                    </a:cubicBezTo>
                    <a:cubicBezTo>
                      <a:pt x="100089" y="86216"/>
                      <a:pt x="51905" y="86020"/>
                      <a:pt x="3134" y="90917"/>
                    </a:cubicBezTo>
                    <a:cubicBezTo>
                      <a:pt x="2350" y="90917"/>
                      <a:pt x="1567" y="90917"/>
                      <a:pt x="979" y="90133"/>
                    </a:cubicBezTo>
                    <a:cubicBezTo>
                      <a:pt x="392" y="89546"/>
                      <a:pt x="0" y="88762"/>
                      <a:pt x="0" y="87979"/>
                    </a:cubicBezTo>
                    <a:lnTo>
                      <a:pt x="0" y="5518"/>
                    </a:lnTo>
                    <a:cubicBezTo>
                      <a:pt x="0" y="4146"/>
                      <a:pt x="1175" y="2775"/>
                      <a:pt x="2546" y="2775"/>
                    </a:cubicBezTo>
                    <a:cubicBezTo>
                      <a:pt x="52101" y="-1730"/>
                      <a:pt x="99698" y="-750"/>
                      <a:pt x="147881" y="5713"/>
                    </a:cubicBezTo>
                    <a:cubicBezTo>
                      <a:pt x="194499" y="11981"/>
                      <a:pt x="228972" y="21971"/>
                      <a:pt x="262270" y="31568"/>
                    </a:cubicBezTo>
                    <a:cubicBezTo>
                      <a:pt x="300660" y="42733"/>
                      <a:pt x="336700" y="53114"/>
                      <a:pt x="389389" y="58011"/>
                    </a:cubicBezTo>
                    <a:cubicBezTo>
                      <a:pt x="428171" y="61732"/>
                      <a:pt x="467541" y="61340"/>
                      <a:pt x="506323" y="57227"/>
                    </a:cubicBezTo>
                    <a:cubicBezTo>
                      <a:pt x="507107" y="57227"/>
                      <a:pt x="507890" y="57227"/>
                      <a:pt x="508478" y="58011"/>
                    </a:cubicBezTo>
                    <a:cubicBezTo>
                      <a:pt x="509065" y="58598"/>
                      <a:pt x="509457" y="59382"/>
                      <a:pt x="509457" y="60165"/>
                    </a:cubicBezTo>
                    <a:lnTo>
                      <a:pt x="509457" y="134988"/>
                    </a:lnTo>
                    <a:cubicBezTo>
                      <a:pt x="509457" y="136359"/>
                      <a:pt x="508282" y="137730"/>
                      <a:pt x="506911" y="137926"/>
                    </a:cubicBezTo>
                    <a:cubicBezTo>
                      <a:pt x="483798" y="140472"/>
                      <a:pt x="460686" y="141843"/>
                      <a:pt x="437377" y="141843"/>
                    </a:cubicBezTo>
                    <a:close/>
                    <a:moveTo>
                      <a:pt x="71688" y="81711"/>
                    </a:moveTo>
                    <a:cubicBezTo>
                      <a:pt x="97151" y="81711"/>
                      <a:pt x="122419" y="83082"/>
                      <a:pt x="146902" y="86020"/>
                    </a:cubicBezTo>
                    <a:cubicBezTo>
                      <a:pt x="193911" y="91504"/>
                      <a:pt x="228384" y="100710"/>
                      <a:pt x="261878" y="109720"/>
                    </a:cubicBezTo>
                    <a:cubicBezTo>
                      <a:pt x="300268" y="119906"/>
                      <a:pt x="336504" y="129699"/>
                      <a:pt x="389193" y="133812"/>
                    </a:cubicBezTo>
                    <a:cubicBezTo>
                      <a:pt x="427192" y="136750"/>
                      <a:pt x="465582" y="136163"/>
                      <a:pt x="503581" y="132049"/>
                    </a:cubicBezTo>
                    <a:lnTo>
                      <a:pt x="503581" y="62712"/>
                    </a:lnTo>
                    <a:cubicBezTo>
                      <a:pt x="465582" y="66629"/>
                      <a:pt x="426800" y="66825"/>
                      <a:pt x="388606" y="63299"/>
                    </a:cubicBezTo>
                    <a:cubicBezTo>
                      <a:pt x="335329" y="58402"/>
                      <a:pt x="298897" y="47825"/>
                      <a:pt x="260311" y="36661"/>
                    </a:cubicBezTo>
                    <a:cubicBezTo>
                      <a:pt x="227209" y="27063"/>
                      <a:pt x="192932" y="17074"/>
                      <a:pt x="146706" y="11002"/>
                    </a:cubicBezTo>
                    <a:cubicBezTo>
                      <a:pt x="99893" y="4734"/>
                      <a:pt x="53472" y="3755"/>
                      <a:pt x="5288" y="7868"/>
                    </a:cubicBezTo>
                    <a:lnTo>
                      <a:pt x="5288" y="84845"/>
                    </a:lnTo>
                    <a:cubicBezTo>
                      <a:pt x="27422" y="82690"/>
                      <a:pt x="49555" y="81711"/>
                      <a:pt x="71297" y="81711"/>
                    </a:cubicBezTo>
                    <a:close/>
                    <a:moveTo>
                      <a:pt x="506715" y="134792"/>
                    </a:moveTo>
                    <a:lnTo>
                      <a:pt x="506715" y="134792"/>
                    </a:lnTo>
                    <a:lnTo>
                      <a:pt x="506715" y="134792"/>
                    </a:ln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8" name="Freeform: Shape 777">
                <a:extLst>
                  <a:ext uri="{FF2B5EF4-FFF2-40B4-BE49-F238E27FC236}">
                    <a16:creationId xmlns:a16="http://schemas.microsoft.com/office/drawing/2014/main" id="{CBF52528-BF38-730A-D297-E4B3737BDD68}"/>
                  </a:ext>
                </a:extLst>
              </p:cNvPr>
              <p:cNvSpPr/>
              <p:nvPr/>
            </p:nvSpPr>
            <p:spPr>
              <a:xfrm>
                <a:off x="5333650" y="3639649"/>
                <a:ext cx="509457" cy="142745"/>
              </a:xfrm>
              <a:custGeom>
                <a:avLst/>
                <a:gdLst>
                  <a:gd name="connsiteX0" fmla="*/ 437573 w 509457"/>
                  <a:gd name="connsiteY0" fmla="*/ 142354 h 142745"/>
                  <a:gd name="connsiteX1" fmla="*/ 388997 w 509457"/>
                  <a:gd name="connsiteY1" fmla="*/ 140395 h 142745"/>
                  <a:gd name="connsiteX2" fmla="*/ 260507 w 509457"/>
                  <a:gd name="connsiteY2" fmla="*/ 116107 h 142745"/>
                  <a:gd name="connsiteX3" fmla="*/ 146315 w 509457"/>
                  <a:gd name="connsiteY3" fmla="*/ 92603 h 142745"/>
                  <a:gd name="connsiteX4" fmla="*/ 3134 w 509457"/>
                  <a:gd name="connsiteY4" fmla="*/ 91819 h 142745"/>
                  <a:gd name="connsiteX5" fmla="*/ 979 w 509457"/>
                  <a:gd name="connsiteY5" fmla="*/ 91036 h 142745"/>
                  <a:gd name="connsiteX6" fmla="*/ 0 w 509457"/>
                  <a:gd name="connsiteY6" fmla="*/ 88881 h 142745"/>
                  <a:gd name="connsiteX7" fmla="*/ 0 w 509457"/>
                  <a:gd name="connsiteY7" fmla="*/ 6420 h 142745"/>
                  <a:gd name="connsiteX8" fmla="*/ 2546 w 509457"/>
                  <a:gd name="connsiteY8" fmla="*/ 3678 h 142745"/>
                  <a:gd name="connsiteX9" fmla="*/ 146902 w 509457"/>
                  <a:gd name="connsiteY9" fmla="*/ 4266 h 142745"/>
                  <a:gd name="connsiteX10" fmla="*/ 262074 w 509457"/>
                  <a:gd name="connsiteY10" fmla="*/ 27966 h 142745"/>
                  <a:gd name="connsiteX11" fmla="*/ 389389 w 509457"/>
                  <a:gd name="connsiteY11" fmla="*/ 52254 h 142745"/>
                  <a:gd name="connsiteX12" fmla="*/ 506323 w 509457"/>
                  <a:gd name="connsiteY12" fmla="*/ 50295 h 142745"/>
                  <a:gd name="connsiteX13" fmla="*/ 508478 w 509457"/>
                  <a:gd name="connsiteY13" fmla="*/ 51078 h 142745"/>
                  <a:gd name="connsiteX14" fmla="*/ 509457 w 509457"/>
                  <a:gd name="connsiteY14" fmla="*/ 53233 h 142745"/>
                  <a:gd name="connsiteX15" fmla="*/ 509457 w 509457"/>
                  <a:gd name="connsiteY15" fmla="*/ 136086 h 142745"/>
                  <a:gd name="connsiteX16" fmla="*/ 506911 w 509457"/>
                  <a:gd name="connsiteY16" fmla="*/ 138828 h 142745"/>
                  <a:gd name="connsiteX17" fmla="*/ 437377 w 509457"/>
                  <a:gd name="connsiteY17" fmla="*/ 142746 h 142745"/>
                  <a:gd name="connsiteX18" fmla="*/ 71884 w 509457"/>
                  <a:gd name="connsiteY18" fmla="*/ 82614 h 142745"/>
                  <a:gd name="connsiteX19" fmla="*/ 146902 w 509457"/>
                  <a:gd name="connsiteY19" fmla="*/ 86923 h 142745"/>
                  <a:gd name="connsiteX20" fmla="*/ 261878 w 509457"/>
                  <a:gd name="connsiteY20" fmla="*/ 110623 h 142745"/>
                  <a:gd name="connsiteX21" fmla="*/ 389389 w 509457"/>
                  <a:gd name="connsiteY21" fmla="*/ 134715 h 142745"/>
                  <a:gd name="connsiteX22" fmla="*/ 503777 w 509457"/>
                  <a:gd name="connsiteY22" fmla="*/ 132952 h 142745"/>
                  <a:gd name="connsiteX23" fmla="*/ 503777 w 509457"/>
                  <a:gd name="connsiteY23" fmla="*/ 55779 h 142745"/>
                  <a:gd name="connsiteX24" fmla="*/ 388997 w 509457"/>
                  <a:gd name="connsiteY24" fmla="*/ 57346 h 142745"/>
                  <a:gd name="connsiteX25" fmla="*/ 260703 w 509457"/>
                  <a:gd name="connsiteY25" fmla="*/ 33058 h 142745"/>
                  <a:gd name="connsiteX26" fmla="*/ 146315 w 509457"/>
                  <a:gd name="connsiteY26" fmla="*/ 9554 h 142745"/>
                  <a:gd name="connsiteX27" fmla="*/ 5680 w 509457"/>
                  <a:gd name="connsiteY27" fmla="*/ 8771 h 142745"/>
                  <a:gd name="connsiteX28" fmla="*/ 5680 w 509457"/>
                  <a:gd name="connsiteY28" fmla="*/ 85552 h 142745"/>
                  <a:gd name="connsiteX29" fmla="*/ 71884 w 509457"/>
                  <a:gd name="connsiteY29" fmla="*/ 82418 h 142745"/>
                  <a:gd name="connsiteX30" fmla="*/ 506715 w 509457"/>
                  <a:gd name="connsiteY30" fmla="*/ 135694 h 142745"/>
                  <a:gd name="connsiteX31" fmla="*/ 506715 w 509457"/>
                  <a:gd name="connsiteY31" fmla="*/ 135694 h 142745"/>
                  <a:gd name="connsiteX32" fmla="*/ 506715 w 509457"/>
                  <a:gd name="connsiteY32" fmla="*/ 135694 h 142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509457" h="142745">
                    <a:moveTo>
                      <a:pt x="437573" y="142354"/>
                    </a:moveTo>
                    <a:cubicBezTo>
                      <a:pt x="421316" y="142354"/>
                      <a:pt x="405254" y="141766"/>
                      <a:pt x="388997" y="140395"/>
                    </a:cubicBezTo>
                    <a:cubicBezTo>
                      <a:pt x="335721" y="136282"/>
                      <a:pt x="299093" y="126488"/>
                      <a:pt x="260507" y="116107"/>
                    </a:cubicBezTo>
                    <a:cubicBezTo>
                      <a:pt x="227209" y="107097"/>
                      <a:pt x="192736" y="97891"/>
                      <a:pt x="146315" y="92603"/>
                    </a:cubicBezTo>
                    <a:cubicBezTo>
                      <a:pt x="100285" y="87119"/>
                      <a:pt x="52101" y="86923"/>
                      <a:pt x="3134" y="91819"/>
                    </a:cubicBezTo>
                    <a:cubicBezTo>
                      <a:pt x="2350" y="91819"/>
                      <a:pt x="1567" y="91819"/>
                      <a:pt x="979" y="91036"/>
                    </a:cubicBezTo>
                    <a:cubicBezTo>
                      <a:pt x="392" y="90448"/>
                      <a:pt x="0" y="89665"/>
                      <a:pt x="0" y="88881"/>
                    </a:cubicBezTo>
                    <a:lnTo>
                      <a:pt x="0" y="6420"/>
                    </a:lnTo>
                    <a:cubicBezTo>
                      <a:pt x="0" y="5049"/>
                      <a:pt x="1175" y="3678"/>
                      <a:pt x="2546" y="3678"/>
                    </a:cubicBezTo>
                    <a:cubicBezTo>
                      <a:pt x="51514" y="-1415"/>
                      <a:pt x="100089" y="-1219"/>
                      <a:pt x="146902" y="4266"/>
                    </a:cubicBezTo>
                    <a:cubicBezTo>
                      <a:pt x="193911" y="9750"/>
                      <a:pt x="228580" y="18956"/>
                      <a:pt x="262074" y="27966"/>
                    </a:cubicBezTo>
                    <a:cubicBezTo>
                      <a:pt x="300464" y="38347"/>
                      <a:pt x="336700" y="47945"/>
                      <a:pt x="389389" y="52254"/>
                    </a:cubicBezTo>
                    <a:cubicBezTo>
                      <a:pt x="428563" y="55388"/>
                      <a:pt x="467933" y="54604"/>
                      <a:pt x="506323" y="50295"/>
                    </a:cubicBezTo>
                    <a:cubicBezTo>
                      <a:pt x="507107" y="50295"/>
                      <a:pt x="507890" y="50295"/>
                      <a:pt x="508478" y="51078"/>
                    </a:cubicBezTo>
                    <a:cubicBezTo>
                      <a:pt x="509065" y="51666"/>
                      <a:pt x="509457" y="52450"/>
                      <a:pt x="509457" y="53233"/>
                    </a:cubicBezTo>
                    <a:lnTo>
                      <a:pt x="509457" y="136086"/>
                    </a:lnTo>
                    <a:cubicBezTo>
                      <a:pt x="509457" y="137457"/>
                      <a:pt x="508282" y="138632"/>
                      <a:pt x="506911" y="138828"/>
                    </a:cubicBezTo>
                    <a:cubicBezTo>
                      <a:pt x="483798" y="141374"/>
                      <a:pt x="460686" y="142746"/>
                      <a:pt x="437377" y="142746"/>
                    </a:cubicBezTo>
                    <a:close/>
                    <a:moveTo>
                      <a:pt x="71884" y="82614"/>
                    </a:moveTo>
                    <a:cubicBezTo>
                      <a:pt x="97347" y="82614"/>
                      <a:pt x="122419" y="83985"/>
                      <a:pt x="146902" y="86923"/>
                    </a:cubicBezTo>
                    <a:cubicBezTo>
                      <a:pt x="193715" y="92407"/>
                      <a:pt x="228384" y="101613"/>
                      <a:pt x="261878" y="110623"/>
                    </a:cubicBezTo>
                    <a:cubicBezTo>
                      <a:pt x="300268" y="121004"/>
                      <a:pt x="336504" y="130602"/>
                      <a:pt x="389389" y="134715"/>
                    </a:cubicBezTo>
                    <a:cubicBezTo>
                      <a:pt x="427388" y="137653"/>
                      <a:pt x="465778" y="137065"/>
                      <a:pt x="503777" y="132952"/>
                    </a:cubicBezTo>
                    <a:lnTo>
                      <a:pt x="503777" y="55779"/>
                    </a:lnTo>
                    <a:cubicBezTo>
                      <a:pt x="465974" y="59893"/>
                      <a:pt x="427388" y="60480"/>
                      <a:pt x="388997" y="57346"/>
                    </a:cubicBezTo>
                    <a:cubicBezTo>
                      <a:pt x="335721" y="53037"/>
                      <a:pt x="299289" y="43244"/>
                      <a:pt x="260703" y="33058"/>
                    </a:cubicBezTo>
                    <a:cubicBezTo>
                      <a:pt x="227405" y="24048"/>
                      <a:pt x="192932" y="14843"/>
                      <a:pt x="146315" y="9554"/>
                    </a:cubicBezTo>
                    <a:cubicBezTo>
                      <a:pt x="100677" y="4266"/>
                      <a:pt x="53472" y="4070"/>
                      <a:pt x="5680" y="8771"/>
                    </a:cubicBezTo>
                    <a:lnTo>
                      <a:pt x="5680" y="85552"/>
                    </a:lnTo>
                    <a:cubicBezTo>
                      <a:pt x="28009" y="83397"/>
                      <a:pt x="49947" y="82418"/>
                      <a:pt x="71884" y="82418"/>
                    </a:cubicBezTo>
                    <a:close/>
                    <a:moveTo>
                      <a:pt x="506715" y="135694"/>
                    </a:moveTo>
                    <a:lnTo>
                      <a:pt x="506715" y="135694"/>
                    </a:lnTo>
                    <a:lnTo>
                      <a:pt x="506715" y="135694"/>
                    </a:ln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9" name="Freeform: Shape 778">
                <a:extLst>
                  <a:ext uri="{FF2B5EF4-FFF2-40B4-BE49-F238E27FC236}">
                    <a16:creationId xmlns:a16="http://schemas.microsoft.com/office/drawing/2014/main" id="{62BE1EA2-CD4D-FD37-2140-CD0310578271}"/>
                  </a:ext>
                </a:extLst>
              </p:cNvPr>
              <p:cNvSpPr/>
              <p:nvPr/>
            </p:nvSpPr>
            <p:spPr>
              <a:xfrm>
                <a:off x="5333454" y="3722110"/>
                <a:ext cx="509457" cy="142745"/>
              </a:xfrm>
              <a:custGeom>
                <a:avLst/>
                <a:gdLst>
                  <a:gd name="connsiteX0" fmla="*/ 437769 w 509457"/>
                  <a:gd name="connsiteY0" fmla="*/ 142354 h 142745"/>
                  <a:gd name="connsiteX1" fmla="*/ 388997 w 509457"/>
                  <a:gd name="connsiteY1" fmla="*/ 140395 h 142745"/>
                  <a:gd name="connsiteX2" fmla="*/ 260311 w 509457"/>
                  <a:gd name="connsiteY2" fmla="*/ 116107 h 142745"/>
                  <a:gd name="connsiteX3" fmla="*/ 146315 w 509457"/>
                  <a:gd name="connsiteY3" fmla="*/ 92603 h 142745"/>
                  <a:gd name="connsiteX4" fmla="*/ 3134 w 509457"/>
                  <a:gd name="connsiteY4" fmla="*/ 91819 h 142745"/>
                  <a:gd name="connsiteX5" fmla="*/ 979 w 509457"/>
                  <a:gd name="connsiteY5" fmla="*/ 91036 h 142745"/>
                  <a:gd name="connsiteX6" fmla="*/ 0 w 509457"/>
                  <a:gd name="connsiteY6" fmla="*/ 88881 h 142745"/>
                  <a:gd name="connsiteX7" fmla="*/ 0 w 509457"/>
                  <a:gd name="connsiteY7" fmla="*/ 6420 h 142745"/>
                  <a:gd name="connsiteX8" fmla="*/ 2546 w 509457"/>
                  <a:gd name="connsiteY8" fmla="*/ 3678 h 142745"/>
                  <a:gd name="connsiteX9" fmla="*/ 146902 w 509457"/>
                  <a:gd name="connsiteY9" fmla="*/ 4266 h 142745"/>
                  <a:gd name="connsiteX10" fmla="*/ 262074 w 509457"/>
                  <a:gd name="connsiteY10" fmla="*/ 27966 h 142745"/>
                  <a:gd name="connsiteX11" fmla="*/ 389389 w 509457"/>
                  <a:gd name="connsiteY11" fmla="*/ 52254 h 142745"/>
                  <a:gd name="connsiteX12" fmla="*/ 506324 w 509457"/>
                  <a:gd name="connsiteY12" fmla="*/ 50295 h 142745"/>
                  <a:gd name="connsiteX13" fmla="*/ 508478 w 509457"/>
                  <a:gd name="connsiteY13" fmla="*/ 51078 h 142745"/>
                  <a:gd name="connsiteX14" fmla="*/ 509458 w 509457"/>
                  <a:gd name="connsiteY14" fmla="*/ 53233 h 142745"/>
                  <a:gd name="connsiteX15" fmla="*/ 509458 w 509457"/>
                  <a:gd name="connsiteY15" fmla="*/ 136086 h 142745"/>
                  <a:gd name="connsiteX16" fmla="*/ 506911 w 509457"/>
                  <a:gd name="connsiteY16" fmla="*/ 138828 h 142745"/>
                  <a:gd name="connsiteX17" fmla="*/ 437573 w 509457"/>
                  <a:gd name="connsiteY17" fmla="*/ 142746 h 142745"/>
                  <a:gd name="connsiteX18" fmla="*/ 71688 w 509457"/>
                  <a:gd name="connsiteY18" fmla="*/ 82614 h 142745"/>
                  <a:gd name="connsiteX19" fmla="*/ 147098 w 509457"/>
                  <a:gd name="connsiteY19" fmla="*/ 86923 h 142745"/>
                  <a:gd name="connsiteX20" fmla="*/ 261878 w 509457"/>
                  <a:gd name="connsiteY20" fmla="*/ 110623 h 142745"/>
                  <a:gd name="connsiteX21" fmla="*/ 389585 w 509457"/>
                  <a:gd name="connsiteY21" fmla="*/ 134715 h 142745"/>
                  <a:gd name="connsiteX22" fmla="*/ 503973 w 509457"/>
                  <a:gd name="connsiteY22" fmla="*/ 133148 h 142745"/>
                  <a:gd name="connsiteX23" fmla="*/ 503973 w 509457"/>
                  <a:gd name="connsiteY23" fmla="*/ 55975 h 142745"/>
                  <a:gd name="connsiteX24" fmla="*/ 389194 w 509457"/>
                  <a:gd name="connsiteY24" fmla="*/ 57542 h 142745"/>
                  <a:gd name="connsiteX25" fmla="*/ 260899 w 509457"/>
                  <a:gd name="connsiteY25" fmla="*/ 33254 h 142745"/>
                  <a:gd name="connsiteX26" fmla="*/ 146511 w 509457"/>
                  <a:gd name="connsiteY26" fmla="*/ 9750 h 142745"/>
                  <a:gd name="connsiteX27" fmla="*/ 5876 w 509457"/>
                  <a:gd name="connsiteY27" fmla="*/ 8966 h 142745"/>
                  <a:gd name="connsiteX28" fmla="*/ 5876 w 509457"/>
                  <a:gd name="connsiteY28" fmla="*/ 85747 h 142745"/>
                  <a:gd name="connsiteX29" fmla="*/ 71688 w 509457"/>
                  <a:gd name="connsiteY29" fmla="*/ 82614 h 142745"/>
                  <a:gd name="connsiteX30" fmla="*/ 506911 w 509457"/>
                  <a:gd name="connsiteY30" fmla="*/ 135694 h 142745"/>
                  <a:gd name="connsiteX31" fmla="*/ 506911 w 509457"/>
                  <a:gd name="connsiteY31" fmla="*/ 135694 h 142745"/>
                  <a:gd name="connsiteX32" fmla="*/ 506911 w 509457"/>
                  <a:gd name="connsiteY32" fmla="*/ 135694 h 142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509457" h="142745">
                    <a:moveTo>
                      <a:pt x="437769" y="142354"/>
                    </a:moveTo>
                    <a:cubicBezTo>
                      <a:pt x="421512" y="142354"/>
                      <a:pt x="405450" y="141766"/>
                      <a:pt x="388997" y="140395"/>
                    </a:cubicBezTo>
                    <a:cubicBezTo>
                      <a:pt x="335525" y="136282"/>
                      <a:pt x="299093" y="126488"/>
                      <a:pt x="260311" y="116107"/>
                    </a:cubicBezTo>
                    <a:cubicBezTo>
                      <a:pt x="227013" y="107293"/>
                      <a:pt x="192736" y="97891"/>
                      <a:pt x="146315" y="92603"/>
                    </a:cubicBezTo>
                    <a:cubicBezTo>
                      <a:pt x="99894" y="87314"/>
                      <a:pt x="51710" y="86923"/>
                      <a:pt x="3134" y="91819"/>
                    </a:cubicBezTo>
                    <a:cubicBezTo>
                      <a:pt x="2351" y="91819"/>
                      <a:pt x="1567" y="91819"/>
                      <a:pt x="979" y="91036"/>
                    </a:cubicBezTo>
                    <a:cubicBezTo>
                      <a:pt x="392" y="90448"/>
                      <a:pt x="0" y="89665"/>
                      <a:pt x="0" y="88881"/>
                    </a:cubicBezTo>
                    <a:lnTo>
                      <a:pt x="0" y="6420"/>
                    </a:lnTo>
                    <a:cubicBezTo>
                      <a:pt x="0" y="5049"/>
                      <a:pt x="1175" y="3678"/>
                      <a:pt x="2546" y="3678"/>
                    </a:cubicBezTo>
                    <a:cubicBezTo>
                      <a:pt x="51514" y="-1415"/>
                      <a:pt x="100089" y="-1219"/>
                      <a:pt x="146902" y="4266"/>
                    </a:cubicBezTo>
                    <a:cubicBezTo>
                      <a:pt x="193911" y="9750"/>
                      <a:pt x="228580" y="18956"/>
                      <a:pt x="262074" y="27966"/>
                    </a:cubicBezTo>
                    <a:cubicBezTo>
                      <a:pt x="300464" y="38151"/>
                      <a:pt x="336700" y="47945"/>
                      <a:pt x="389389" y="52254"/>
                    </a:cubicBezTo>
                    <a:cubicBezTo>
                      <a:pt x="428563" y="55388"/>
                      <a:pt x="467933" y="54604"/>
                      <a:pt x="506324" y="50295"/>
                    </a:cubicBezTo>
                    <a:cubicBezTo>
                      <a:pt x="507107" y="50295"/>
                      <a:pt x="507891" y="50295"/>
                      <a:pt x="508478" y="51078"/>
                    </a:cubicBezTo>
                    <a:cubicBezTo>
                      <a:pt x="509066" y="51666"/>
                      <a:pt x="509458" y="52450"/>
                      <a:pt x="509458" y="53233"/>
                    </a:cubicBezTo>
                    <a:lnTo>
                      <a:pt x="509458" y="136086"/>
                    </a:lnTo>
                    <a:cubicBezTo>
                      <a:pt x="509458" y="137457"/>
                      <a:pt x="508282" y="138828"/>
                      <a:pt x="506911" y="138828"/>
                    </a:cubicBezTo>
                    <a:cubicBezTo>
                      <a:pt x="483407" y="141374"/>
                      <a:pt x="460490" y="142746"/>
                      <a:pt x="437573" y="142746"/>
                    </a:cubicBezTo>
                    <a:close/>
                    <a:moveTo>
                      <a:pt x="71688" y="82614"/>
                    </a:moveTo>
                    <a:cubicBezTo>
                      <a:pt x="97152" y="82614"/>
                      <a:pt x="122419" y="83985"/>
                      <a:pt x="147098" y="86923"/>
                    </a:cubicBezTo>
                    <a:cubicBezTo>
                      <a:pt x="193911" y="92407"/>
                      <a:pt x="228580" y="101613"/>
                      <a:pt x="261878" y="110623"/>
                    </a:cubicBezTo>
                    <a:cubicBezTo>
                      <a:pt x="300268" y="121004"/>
                      <a:pt x="336700" y="130602"/>
                      <a:pt x="389585" y="134715"/>
                    </a:cubicBezTo>
                    <a:cubicBezTo>
                      <a:pt x="427584" y="137849"/>
                      <a:pt x="464995" y="137261"/>
                      <a:pt x="503973" y="133148"/>
                    </a:cubicBezTo>
                    <a:lnTo>
                      <a:pt x="503973" y="55975"/>
                    </a:lnTo>
                    <a:cubicBezTo>
                      <a:pt x="466170" y="60088"/>
                      <a:pt x="427584" y="60676"/>
                      <a:pt x="389194" y="57542"/>
                    </a:cubicBezTo>
                    <a:cubicBezTo>
                      <a:pt x="335917" y="53233"/>
                      <a:pt x="299485" y="43440"/>
                      <a:pt x="260899" y="33254"/>
                    </a:cubicBezTo>
                    <a:cubicBezTo>
                      <a:pt x="227601" y="24244"/>
                      <a:pt x="193128" y="15038"/>
                      <a:pt x="146511" y="9750"/>
                    </a:cubicBezTo>
                    <a:cubicBezTo>
                      <a:pt x="100873" y="4461"/>
                      <a:pt x="53668" y="4266"/>
                      <a:pt x="5876" y="8966"/>
                    </a:cubicBezTo>
                    <a:lnTo>
                      <a:pt x="5876" y="85747"/>
                    </a:lnTo>
                    <a:cubicBezTo>
                      <a:pt x="27813" y="83593"/>
                      <a:pt x="49947" y="82614"/>
                      <a:pt x="71688" y="82614"/>
                    </a:cubicBezTo>
                    <a:close/>
                    <a:moveTo>
                      <a:pt x="506911" y="135694"/>
                    </a:moveTo>
                    <a:lnTo>
                      <a:pt x="506911" y="135694"/>
                    </a:lnTo>
                    <a:lnTo>
                      <a:pt x="506911" y="135694"/>
                    </a:ln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780" name="Freeform: Shape 779">
              <a:extLst>
                <a:ext uri="{FF2B5EF4-FFF2-40B4-BE49-F238E27FC236}">
                  <a16:creationId xmlns:a16="http://schemas.microsoft.com/office/drawing/2014/main" id="{3AD9FC3C-8260-A780-FF3E-E55265D4B0A5}"/>
                </a:ext>
              </a:extLst>
            </p:cNvPr>
            <p:cNvSpPr/>
            <p:nvPr/>
          </p:nvSpPr>
          <p:spPr>
            <a:xfrm>
              <a:off x="1458757" y="4156506"/>
              <a:ext cx="3887623" cy="235827"/>
            </a:xfrm>
            <a:custGeom>
              <a:avLst/>
              <a:gdLst>
                <a:gd name="connsiteX0" fmla="*/ 810118 w 3887623"/>
                <a:gd name="connsiteY0" fmla="*/ 235631 h 235827"/>
                <a:gd name="connsiteX1" fmla="*/ 808746 w 3887623"/>
                <a:gd name="connsiteY1" fmla="*/ 235240 h 235827"/>
                <a:gd name="connsiteX2" fmla="*/ 634814 w 3887623"/>
                <a:gd name="connsiteY2" fmla="*/ 142789 h 235827"/>
                <a:gd name="connsiteX3" fmla="*/ 153170 w 3887623"/>
                <a:gd name="connsiteY3" fmla="*/ 144552 h 235827"/>
                <a:gd name="connsiteX4" fmla="*/ 235044 w 3887623"/>
                <a:gd name="connsiteY4" fmla="*/ 229951 h 235827"/>
                <a:gd name="connsiteX5" fmla="*/ 235631 w 3887623"/>
                <a:gd name="connsiteY5" fmla="*/ 233085 h 235827"/>
                <a:gd name="connsiteX6" fmla="*/ 233085 w 3887623"/>
                <a:gd name="connsiteY6" fmla="*/ 234848 h 235827"/>
                <a:gd name="connsiteX7" fmla="*/ 30752 w 3887623"/>
                <a:gd name="connsiteY7" fmla="*/ 234848 h 235827"/>
                <a:gd name="connsiteX8" fmla="*/ 29772 w 3887623"/>
                <a:gd name="connsiteY8" fmla="*/ 234848 h 235827"/>
                <a:gd name="connsiteX9" fmla="*/ 1763 w 3887623"/>
                <a:gd name="connsiteY9" fmla="*/ 224075 h 235827"/>
                <a:gd name="connsiteX10" fmla="*/ 0 w 3887623"/>
                <a:gd name="connsiteY10" fmla="*/ 221529 h 235827"/>
                <a:gd name="connsiteX11" fmla="*/ 0 w 3887623"/>
                <a:gd name="connsiteY11" fmla="*/ 2742 h 235827"/>
                <a:gd name="connsiteX12" fmla="*/ 2742 w 3887623"/>
                <a:gd name="connsiteY12" fmla="*/ 0 h 235827"/>
                <a:gd name="connsiteX13" fmla="*/ 5484 w 3887623"/>
                <a:gd name="connsiteY13" fmla="*/ 2742 h 235827"/>
                <a:gd name="connsiteX14" fmla="*/ 5484 w 3887623"/>
                <a:gd name="connsiteY14" fmla="*/ 219570 h 235827"/>
                <a:gd name="connsiteX15" fmla="*/ 31339 w 3887623"/>
                <a:gd name="connsiteY15" fmla="*/ 229559 h 235827"/>
                <a:gd name="connsiteX16" fmla="*/ 226425 w 3887623"/>
                <a:gd name="connsiteY16" fmla="*/ 229559 h 235827"/>
                <a:gd name="connsiteX17" fmla="*/ 144748 w 3887623"/>
                <a:gd name="connsiteY17" fmla="*/ 144160 h 235827"/>
                <a:gd name="connsiteX18" fmla="*/ 144160 w 3887623"/>
                <a:gd name="connsiteY18" fmla="*/ 141026 h 235827"/>
                <a:gd name="connsiteX19" fmla="*/ 146706 w 3887623"/>
                <a:gd name="connsiteY19" fmla="*/ 139263 h 235827"/>
                <a:gd name="connsiteX20" fmla="*/ 635793 w 3887623"/>
                <a:gd name="connsiteY20" fmla="*/ 137501 h 235827"/>
                <a:gd name="connsiteX21" fmla="*/ 637164 w 3887623"/>
                <a:gd name="connsiteY21" fmla="*/ 137892 h 235827"/>
                <a:gd name="connsiteX22" fmla="*/ 811097 w 3887623"/>
                <a:gd name="connsiteY22" fmla="*/ 230343 h 235827"/>
                <a:gd name="connsiteX23" fmla="*/ 3884882 w 3887623"/>
                <a:gd name="connsiteY23" fmla="*/ 229559 h 235827"/>
                <a:gd name="connsiteX24" fmla="*/ 3887624 w 3887623"/>
                <a:gd name="connsiteY24" fmla="*/ 232302 h 235827"/>
                <a:gd name="connsiteX25" fmla="*/ 3884882 w 3887623"/>
                <a:gd name="connsiteY25" fmla="*/ 235044 h 235827"/>
                <a:gd name="connsiteX26" fmla="*/ 810313 w 3887623"/>
                <a:gd name="connsiteY26" fmla="*/ 235827 h 235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887623" h="235827">
                  <a:moveTo>
                    <a:pt x="810118" y="235631"/>
                  </a:moveTo>
                  <a:cubicBezTo>
                    <a:pt x="810118" y="235631"/>
                    <a:pt x="809138" y="235631"/>
                    <a:pt x="808746" y="235240"/>
                  </a:cubicBezTo>
                  <a:lnTo>
                    <a:pt x="634814" y="142789"/>
                  </a:lnTo>
                  <a:lnTo>
                    <a:pt x="153170" y="144552"/>
                  </a:lnTo>
                  <a:lnTo>
                    <a:pt x="235044" y="229951"/>
                  </a:lnTo>
                  <a:cubicBezTo>
                    <a:pt x="235044" y="229951"/>
                    <a:pt x="236023" y="231910"/>
                    <a:pt x="235631" y="233085"/>
                  </a:cubicBezTo>
                  <a:cubicBezTo>
                    <a:pt x="235240" y="234260"/>
                    <a:pt x="234260" y="234848"/>
                    <a:pt x="233085" y="234848"/>
                  </a:cubicBezTo>
                  <a:lnTo>
                    <a:pt x="30752" y="234848"/>
                  </a:lnTo>
                  <a:cubicBezTo>
                    <a:pt x="30752" y="234848"/>
                    <a:pt x="29968" y="234848"/>
                    <a:pt x="29772" y="234848"/>
                  </a:cubicBezTo>
                  <a:lnTo>
                    <a:pt x="1763" y="224075"/>
                  </a:lnTo>
                  <a:cubicBezTo>
                    <a:pt x="588" y="223683"/>
                    <a:pt x="0" y="222704"/>
                    <a:pt x="0" y="221529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19570"/>
                  </a:lnTo>
                  <a:lnTo>
                    <a:pt x="31339" y="229559"/>
                  </a:lnTo>
                  <a:lnTo>
                    <a:pt x="226425" y="229559"/>
                  </a:lnTo>
                  <a:lnTo>
                    <a:pt x="144748" y="144160"/>
                  </a:lnTo>
                  <a:cubicBezTo>
                    <a:pt x="144748" y="144160"/>
                    <a:pt x="143768" y="142201"/>
                    <a:pt x="144160" y="141026"/>
                  </a:cubicBezTo>
                  <a:cubicBezTo>
                    <a:pt x="144552" y="140047"/>
                    <a:pt x="145531" y="139263"/>
                    <a:pt x="146706" y="139263"/>
                  </a:cubicBezTo>
                  <a:lnTo>
                    <a:pt x="635793" y="137501"/>
                  </a:lnTo>
                  <a:cubicBezTo>
                    <a:pt x="635793" y="137501"/>
                    <a:pt x="636773" y="137501"/>
                    <a:pt x="637164" y="137892"/>
                  </a:cubicBezTo>
                  <a:lnTo>
                    <a:pt x="811097" y="230343"/>
                  </a:lnTo>
                  <a:lnTo>
                    <a:pt x="3884882" y="229559"/>
                  </a:lnTo>
                  <a:cubicBezTo>
                    <a:pt x="3886449" y="229559"/>
                    <a:pt x="3887624" y="230735"/>
                    <a:pt x="3887624" y="232302"/>
                  </a:cubicBezTo>
                  <a:cubicBezTo>
                    <a:pt x="3887624" y="233869"/>
                    <a:pt x="3886449" y="235044"/>
                    <a:pt x="3884882" y="235044"/>
                  </a:cubicBezTo>
                  <a:lnTo>
                    <a:pt x="810313" y="23582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1" name="Freeform: Shape 780">
              <a:extLst>
                <a:ext uri="{FF2B5EF4-FFF2-40B4-BE49-F238E27FC236}">
                  <a16:creationId xmlns:a16="http://schemas.microsoft.com/office/drawing/2014/main" id="{2AB84627-CE69-849B-481D-FFBBFDF40103}"/>
                </a:ext>
              </a:extLst>
            </p:cNvPr>
            <p:cNvSpPr/>
            <p:nvPr/>
          </p:nvSpPr>
          <p:spPr>
            <a:xfrm>
              <a:off x="1486767" y="4167867"/>
              <a:ext cx="5484" cy="223487"/>
            </a:xfrm>
            <a:custGeom>
              <a:avLst/>
              <a:gdLst>
                <a:gd name="connsiteX0" fmla="*/ 2742 w 5484"/>
                <a:gd name="connsiteY0" fmla="*/ 223487 h 223487"/>
                <a:gd name="connsiteX1" fmla="*/ 0 w 5484"/>
                <a:gd name="connsiteY1" fmla="*/ 220745 h 223487"/>
                <a:gd name="connsiteX2" fmla="*/ 0 w 5484"/>
                <a:gd name="connsiteY2" fmla="*/ 2742 h 223487"/>
                <a:gd name="connsiteX3" fmla="*/ 2742 w 5484"/>
                <a:gd name="connsiteY3" fmla="*/ 0 h 223487"/>
                <a:gd name="connsiteX4" fmla="*/ 5484 w 5484"/>
                <a:gd name="connsiteY4" fmla="*/ 2742 h 223487"/>
                <a:gd name="connsiteX5" fmla="*/ 5484 w 5484"/>
                <a:gd name="connsiteY5" fmla="*/ 220745 h 223487"/>
                <a:gd name="connsiteX6" fmla="*/ 2742 w 5484"/>
                <a:gd name="connsiteY6" fmla="*/ 223487 h 223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223487">
                  <a:moveTo>
                    <a:pt x="2742" y="223487"/>
                  </a:moveTo>
                  <a:cubicBezTo>
                    <a:pt x="1175" y="223487"/>
                    <a:pt x="0" y="222312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745"/>
                  </a:lnTo>
                  <a:cubicBezTo>
                    <a:pt x="5484" y="222312"/>
                    <a:pt x="4309" y="223487"/>
                    <a:pt x="2742" y="22348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2" name="Freeform: Shape 781">
              <a:extLst>
                <a:ext uri="{FF2B5EF4-FFF2-40B4-BE49-F238E27FC236}">
                  <a16:creationId xmlns:a16="http://schemas.microsoft.com/office/drawing/2014/main" id="{07B336DA-58CB-2F4D-DAAC-985E5A178C4E}"/>
                </a:ext>
              </a:extLst>
            </p:cNvPr>
            <p:cNvSpPr/>
            <p:nvPr/>
          </p:nvSpPr>
          <p:spPr>
            <a:xfrm>
              <a:off x="1688904" y="4167867"/>
              <a:ext cx="5484" cy="132995"/>
            </a:xfrm>
            <a:custGeom>
              <a:avLst/>
              <a:gdLst>
                <a:gd name="connsiteX0" fmla="*/ 2742 w 5484"/>
                <a:gd name="connsiteY0" fmla="*/ 132996 h 132995"/>
                <a:gd name="connsiteX1" fmla="*/ 0 w 5484"/>
                <a:gd name="connsiteY1" fmla="*/ 130253 h 132995"/>
                <a:gd name="connsiteX2" fmla="*/ 0 w 5484"/>
                <a:gd name="connsiteY2" fmla="*/ 2742 h 132995"/>
                <a:gd name="connsiteX3" fmla="*/ 2742 w 5484"/>
                <a:gd name="connsiteY3" fmla="*/ 0 h 132995"/>
                <a:gd name="connsiteX4" fmla="*/ 5484 w 5484"/>
                <a:gd name="connsiteY4" fmla="*/ 2742 h 132995"/>
                <a:gd name="connsiteX5" fmla="*/ 5484 w 5484"/>
                <a:gd name="connsiteY5" fmla="*/ 130253 h 132995"/>
                <a:gd name="connsiteX6" fmla="*/ 2742 w 5484"/>
                <a:gd name="connsiteY6" fmla="*/ 132996 h 132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132995">
                  <a:moveTo>
                    <a:pt x="2742" y="132996"/>
                  </a:moveTo>
                  <a:cubicBezTo>
                    <a:pt x="1175" y="132996"/>
                    <a:pt x="0" y="131820"/>
                    <a:pt x="0" y="13025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30253"/>
                  </a:lnTo>
                  <a:cubicBezTo>
                    <a:pt x="5484" y="131820"/>
                    <a:pt x="4309" y="132996"/>
                    <a:pt x="2742" y="13299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3" name="Freeform: Shape 782">
              <a:extLst>
                <a:ext uri="{FF2B5EF4-FFF2-40B4-BE49-F238E27FC236}">
                  <a16:creationId xmlns:a16="http://schemas.microsoft.com/office/drawing/2014/main" id="{4DF7E6BE-6284-41FF-F005-0DFBE2E29E8B}"/>
                </a:ext>
              </a:extLst>
            </p:cNvPr>
            <p:cNvSpPr/>
            <p:nvPr/>
          </p:nvSpPr>
          <p:spPr>
            <a:xfrm>
              <a:off x="1886929" y="4167867"/>
              <a:ext cx="5484" cy="131820"/>
            </a:xfrm>
            <a:custGeom>
              <a:avLst/>
              <a:gdLst>
                <a:gd name="connsiteX0" fmla="*/ 2742 w 5484"/>
                <a:gd name="connsiteY0" fmla="*/ 131820 h 131820"/>
                <a:gd name="connsiteX1" fmla="*/ 0 w 5484"/>
                <a:gd name="connsiteY1" fmla="*/ 129078 h 131820"/>
                <a:gd name="connsiteX2" fmla="*/ 0 w 5484"/>
                <a:gd name="connsiteY2" fmla="*/ 2742 h 131820"/>
                <a:gd name="connsiteX3" fmla="*/ 2742 w 5484"/>
                <a:gd name="connsiteY3" fmla="*/ 0 h 131820"/>
                <a:gd name="connsiteX4" fmla="*/ 5484 w 5484"/>
                <a:gd name="connsiteY4" fmla="*/ 2742 h 131820"/>
                <a:gd name="connsiteX5" fmla="*/ 5484 w 5484"/>
                <a:gd name="connsiteY5" fmla="*/ 129078 h 131820"/>
                <a:gd name="connsiteX6" fmla="*/ 2742 w 5484"/>
                <a:gd name="connsiteY6" fmla="*/ 131820 h 13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131820">
                  <a:moveTo>
                    <a:pt x="2742" y="131820"/>
                  </a:moveTo>
                  <a:cubicBezTo>
                    <a:pt x="1175" y="131820"/>
                    <a:pt x="0" y="130645"/>
                    <a:pt x="0" y="12907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29078"/>
                  </a:lnTo>
                  <a:cubicBezTo>
                    <a:pt x="5484" y="130645"/>
                    <a:pt x="4309" y="131820"/>
                    <a:pt x="2742" y="13182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4" name="Freeform: Shape 783">
              <a:extLst>
                <a:ext uri="{FF2B5EF4-FFF2-40B4-BE49-F238E27FC236}">
                  <a16:creationId xmlns:a16="http://schemas.microsoft.com/office/drawing/2014/main" id="{0FB19502-6508-F72B-567E-2B19B4D78215}"/>
                </a:ext>
              </a:extLst>
            </p:cNvPr>
            <p:cNvSpPr/>
            <p:nvPr/>
          </p:nvSpPr>
          <p:spPr>
            <a:xfrm>
              <a:off x="2091613" y="4167867"/>
              <a:ext cx="5484" cy="131820"/>
            </a:xfrm>
            <a:custGeom>
              <a:avLst/>
              <a:gdLst>
                <a:gd name="connsiteX0" fmla="*/ 2742 w 5484"/>
                <a:gd name="connsiteY0" fmla="*/ 131820 h 131820"/>
                <a:gd name="connsiteX1" fmla="*/ 0 w 5484"/>
                <a:gd name="connsiteY1" fmla="*/ 129078 h 131820"/>
                <a:gd name="connsiteX2" fmla="*/ 0 w 5484"/>
                <a:gd name="connsiteY2" fmla="*/ 2742 h 131820"/>
                <a:gd name="connsiteX3" fmla="*/ 2742 w 5484"/>
                <a:gd name="connsiteY3" fmla="*/ 0 h 131820"/>
                <a:gd name="connsiteX4" fmla="*/ 5484 w 5484"/>
                <a:gd name="connsiteY4" fmla="*/ 2742 h 131820"/>
                <a:gd name="connsiteX5" fmla="*/ 5484 w 5484"/>
                <a:gd name="connsiteY5" fmla="*/ 129078 h 131820"/>
                <a:gd name="connsiteX6" fmla="*/ 2742 w 5484"/>
                <a:gd name="connsiteY6" fmla="*/ 131820 h 13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131820">
                  <a:moveTo>
                    <a:pt x="2742" y="131820"/>
                  </a:moveTo>
                  <a:cubicBezTo>
                    <a:pt x="1175" y="131820"/>
                    <a:pt x="0" y="130645"/>
                    <a:pt x="0" y="12907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29078"/>
                  </a:lnTo>
                  <a:cubicBezTo>
                    <a:pt x="5484" y="130645"/>
                    <a:pt x="4309" y="131820"/>
                    <a:pt x="2742" y="13182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5" name="Freeform: Shape 784">
              <a:extLst>
                <a:ext uri="{FF2B5EF4-FFF2-40B4-BE49-F238E27FC236}">
                  <a16:creationId xmlns:a16="http://schemas.microsoft.com/office/drawing/2014/main" id="{1D851EE4-6E42-1FA7-D366-710C8C7C94D0}"/>
                </a:ext>
              </a:extLst>
            </p:cNvPr>
            <p:cNvSpPr/>
            <p:nvPr/>
          </p:nvSpPr>
          <p:spPr>
            <a:xfrm>
              <a:off x="2690974" y="4167671"/>
              <a:ext cx="81097" cy="767417"/>
            </a:xfrm>
            <a:custGeom>
              <a:avLst/>
              <a:gdLst>
                <a:gd name="connsiteX0" fmla="*/ 78544 w 81097"/>
                <a:gd name="connsiteY0" fmla="*/ 767418 h 767417"/>
                <a:gd name="connsiteX1" fmla="*/ 76193 w 81097"/>
                <a:gd name="connsiteY1" fmla="*/ 766047 h 767417"/>
                <a:gd name="connsiteX2" fmla="*/ 34473 w 81097"/>
                <a:gd name="connsiteY2" fmla="*/ 697884 h 767417"/>
                <a:gd name="connsiteX3" fmla="*/ 34081 w 81097"/>
                <a:gd name="connsiteY3" fmla="*/ 696317 h 767417"/>
                <a:gd name="connsiteX4" fmla="*/ 34081 w 81097"/>
                <a:gd name="connsiteY4" fmla="*/ 283815 h 767417"/>
                <a:gd name="connsiteX5" fmla="*/ 392 w 81097"/>
                <a:gd name="connsiteY5" fmla="*/ 222116 h 767417"/>
                <a:gd name="connsiteX6" fmla="*/ 0 w 81097"/>
                <a:gd name="connsiteY6" fmla="*/ 220745 h 767417"/>
                <a:gd name="connsiteX7" fmla="*/ 0 w 81097"/>
                <a:gd name="connsiteY7" fmla="*/ 2742 h 767417"/>
                <a:gd name="connsiteX8" fmla="*/ 2742 w 81097"/>
                <a:gd name="connsiteY8" fmla="*/ 0 h 767417"/>
                <a:gd name="connsiteX9" fmla="*/ 5484 w 81097"/>
                <a:gd name="connsiteY9" fmla="*/ 2742 h 767417"/>
                <a:gd name="connsiteX10" fmla="*/ 5484 w 81097"/>
                <a:gd name="connsiteY10" fmla="*/ 219962 h 767417"/>
                <a:gd name="connsiteX11" fmla="*/ 39174 w 81097"/>
                <a:gd name="connsiteY11" fmla="*/ 281661 h 767417"/>
                <a:gd name="connsiteX12" fmla="*/ 39566 w 81097"/>
                <a:gd name="connsiteY12" fmla="*/ 283032 h 767417"/>
                <a:gd name="connsiteX13" fmla="*/ 39566 w 81097"/>
                <a:gd name="connsiteY13" fmla="*/ 695338 h 767417"/>
                <a:gd name="connsiteX14" fmla="*/ 80698 w 81097"/>
                <a:gd name="connsiteY14" fmla="*/ 762913 h 767417"/>
                <a:gd name="connsiteX15" fmla="*/ 79719 w 81097"/>
                <a:gd name="connsiteY15" fmla="*/ 766830 h 767417"/>
                <a:gd name="connsiteX16" fmla="*/ 78152 w 81097"/>
                <a:gd name="connsiteY16" fmla="*/ 767222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1097" h="767417">
                  <a:moveTo>
                    <a:pt x="78544" y="767418"/>
                  </a:moveTo>
                  <a:cubicBezTo>
                    <a:pt x="78544" y="767418"/>
                    <a:pt x="76585" y="767026"/>
                    <a:pt x="76193" y="766047"/>
                  </a:cubicBezTo>
                  <a:lnTo>
                    <a:pt x="34473" y="697884"/>
                  </a:lnTo>
                  <a:cubicBezTo>
                    <a:pt x="34473" y="697884"/>
                    <a:pt x="34081" y="696905"/>
                    <a:pt x="34081" y="696317"/>
                  </a:cubicBezTo>
                  <a:lnTo>
                    <a:pt x="34081" y="283815"/>
                  </a:lnTo>
                  <a:lnTo>
                    <a:pt x="392" y="222116"/>
                  </a:lnTo>
                  <a:cubicBezTo>
                    <a:pt x="392" y="222116"/>
                    <a:pt x="0" y="221333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19962"/>
                  </a:lnTo>
                  <a:lnTo>
                    <a:pt x="39174" y="281661"/>
                  </a:lnTo>
                  <a:cubicBezTo>
                    <a:pt x="39174" y="281661"/>
                    <a:pt x="39566" y="282444"/>
                    <a:pt x="39566" y="283032"/>
                  </a:cubicBezTo>
                  <a:lnTo>
                    <a:pt x="39566" y="695338"/>
                  </a:lnTo>
                  <a:lnTo>
                    <a:pt x="80698" y="762913"/>
                  </a:lnTo>
                  <a:cubicBezTo>
                    <a:pt x="81482" y="764284"/>
                    <a:pt x="81090" y="766047"/>
                    <a:pt x="79719" y="766830"/>
                  </a:cubicBezTo>
                  <a:cubicBezTo>
                    <a:pt x="79327" y="767026"/>
                    <a:pt x="78740" y="767222"/>
                    <a:pt x="78152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6" name="Freeform: Shape 785">
              <a:extLst>
                <a:ext uri="{FF2B5EF4-FFF2-40B4-BE49-F238E27FC236}">
                  <a16:creationId xmlns:a16="http://schemas.microsoft.com/office/drawing/2014/main" id="{CC87A831-BDAE-8954-BC37-5FDD387E65FF}"/>
                </a:ext>
              </a:extLst>
            </p:cNvPr>
            <p:cNvSpPr/>
            <p:nvPr/>
          </p:nvSpPr>
          <p:spPr>
            <a:xfrm>
              <a:off x="2898596" y="4167867"/>
              <a:ext cx="73067" cy="767417"/>
            </a:xfrm>
            <a:custGeom>
              <a:avLst/>
              <a:gdLst>
                <a:gd name="connsiteX0" fmla="*/ 70317 w 73067"/>
                <a:gd name="connsiteY0" fmla="*/ 767222 h 767417"/>
                <a:gd name="connsiteX1" fmla="*/ 67967 w 73067"/>
                <a:gd name="connsiteY1" fmla="*/ 765851 h 767417"/>
                <a:gd name="connsiteX2" fmla="*/ 28205 w 73067"/>
                <a:gd name="connsiteY2" fmla="*/ 700039 h 767417"/>
                <a:gd name="connsiteX3" fmla="*/ 27813 w 73067"/>
                <a:gd name="connsiteY3" fmla="*/ 698668 h 767417"/>
                <a:gd name="connsiteX4" fmla="*/ 27813 w 73067"/>
                <a:gd name="connsiteY4" fmla="*/ 283815 h 767417"/>
                <a:gd name="connsiteX5" fmla="*/ 196 w 73067"/>
                <a:gd name="connsiteY5" fmla="*/ 221920 h 767417"/>
                <a:gd name="connsiteX6" fmla="*/ 0 w 73067"/>
                <a:gd name="connsiteY6" fmla="*/ 220745 h 767417"/>
                <a:gd name="connsiteX7" fmla="*/ 0 w 73067"/>
                <a:gd name="connsiteY7" fmla="*/ 2742 h 767417"/>
                <a:gd name="connsiteX8" fmla="*/ 2742 w 73067"/>
                <a:gd name="connsiteY8" fmla="*/ 0 h 767417"/>
                <a:gd name="connsiteX9" fmla="*/ 5484 w 73067"/>
                <a:gd name="connsiteY9" fmla="*/ 2742 h 767417"/>
                <a:gd name="connsiteX10" fmla="*/ 5484 w 73067"/>
                <a:gd name="connsiteY10" fmla="*/ 220158 h 767417"/>
                <a:gd name="connsiteX11" fmla="*/ 33102 w 73067"/>
                <a:gd name="connsiteY11" fmla="*/ 282053 h 767417"/>
                <a:gd name="connsiteX12" fmla="*/ 33298 w 73067"/>
                <a:gd name="connsiteY12" fmla="*/ 283228 h 767417"/>
                <a:gd name="connsiteX13" fmla="*/ 33298 w 73067"/>
                <a:gd name="connsiteY13" fmla="*/ 697884 h 767417"/>
                <a:gd name="connsiteX14" fmla="*/ 72668 w 73067"/>
                <a:gd name="connsiteY14" fmla="*/ 763109 h 767417"/>
                <a:gd name="connsiteX15" fmla="*/ 71688 w 73067"/>
                <a:gd name="connsiteY15" fmla="*/ 767026 h 767417"/>
                <a:gd name="connsiteX16" fmla="*/ 70317 w 73067"/>
                <a:gd name="connsiteY16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3067" h="767417">
                  <a:moveTo>
                    <a:pt x="70317" y="767222"/>
                  </a:moveTo>
                  <a:cubicBezTo>
                    <a:pt x="70317" y="767222"/>
                    <a:pt x="68359" y="766830"/>
                    <a:pt x="67967" y="765851"/>
                  </a:cubicBezTo>
                  <a:lnTo>
                    <a:pt x="28205" y="700039"/>
                  </a:lnTo>
                  <a:cubicBezTo>
                    <a:pt x="28205" y="700039"/>
                    <a:pt x="27813" y="699059"/>
                    <a:pt x="27813" y="698668"/>
                  </a:cubicBezTo>
                  <a:lnTo>
                    <a:pt x="27813" y="283815"/>
                  </a:lnTo>
                  <a:lnTo>
                    <a:pt x="196" y="221920"/>
                  </a:lnTo>
                  <a:cubicBezTo>
                    <a:pt x="196" y="221920"/>
                    <a:pt x="0" y="221137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158"/>
                  </a:lnTo>
                  <a:lnTo>
                    <a:pt x="33102" y="282053"/>
                  </a:lnTo>
                  <a:cubicBezTo>
                    <a:pt x="33102" y="282053"/>
                    <a:pt x="33298" y="282836"/>
                    <a:pt x="33298" y="283228"/>
                  </a:cubicBezTo>
                  <a:lnTo>
                    <a:pt x="33298" y="697884"/>
                  </a:lnTo>
                  <a:lnTo>
                    <a:pt x="72668" y="763109"/>
                  </a:lnTo>
                  <a:cubicBezTo>
                    <a:pt x="73451" y="764480"/>
                    <a:pt x="73060" y="766243"/>
                    <a:pt x="71688" y="767026"/>
                  </a:cubicBezTo>
                  <a:cubicBezTo>
                    <a:pt x="71297" y="767222"/>
                    <a:pt x="70709" y="767418"/>
                    <a:pt x="70317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7" name="Freeform: Shape 786">
              <a:extLst>
                <a:ext uri="{FF2B5EF4-FFF2-40B4-BE49-F238E27FC236}">
                  <a16:creationId xmlns:a16="http://schemas.microsoft.com/office/drawing/2014/main" id="{B9A73C7D-2AA2-BAE0-FFB0-5A55F6CF0B92}"/>
                </a:ext>
              </a:extLst>
            </p:cNvPr>
            <p:cNvSpPr/>
            <p:nvPr/>
          </p:nvSpPr>
          <p:spPr>
            <a:xfrm>
              <a:off x="3096229" y="4167867"/>
              <a:ext cx="72479" cy="767417"/>
            </a:xfrm>
            <a:custGeom>
              <a:avLst/>
              <a:gdLst>
                <a:gd name="connsiteX0" fmla="*/ 69926 w 72479"/>
                <a:gd name="connsiteY0" fmla="*/ 767222 h 767417"/>
                <a:gd name="connsiteX1" fmla="*/ 67379 w 72479"/>
                <a:gd name="connsiteY1" fmla="*/ 765851 h 767417"/>
                <a:gd name="connsiteX2" fmla="*/ 29380 w 72479"/>
                <a:gd name="connsiteY2" fmla="*/ 700039 h 767417"/>
                <a:gd name="connsiteX3" fmla="*/ 28989 w 72479"/>
                <a:gd name="connsiteY3" fmla="*/ 698668 h 767417"/>
                <a:gd name="connsiteX4" fmla="*/ 28989 w 72479"/>
                <a:gd name="connsiteY4" fmla="*/ 283815 h 767417"/>
                <a:gd name="connsiteX5" fmla="*/ 196 w 72479"/>
                <a:gd name="connsiteY5" fmla="*/ 221920 h 767417"/>
                <a:gd name="connsiteX6" fmla="*/ 0 w 72479"/>
                <a:gd name="connsiteY6" fmla="*/ 220745 h 767417"/>
                <a:gd name="connsiteX7" fmla="*/ 0 w 72479"/>
                <a:gd name="connsiteY7" fmla="*/ 2742 h 767417"/>
                <a:gd name="connsiteX8" fmla="*/ 2742 w 72479"/>
                <a:gd name="connsiteY8" fmla="*/ 0 h 767417"/>
                <a:gd name="connsiteX9" fmla="*/ 5484 w 72479"/>
                <a:gd name="connsiteY9" fmla="*/ 2742 h 767417"/>
                <a:gd name="connsiteX10" fmla="*/ 5484 w 72479"/>
                <a:gd name="connsiteY10" fmla="*/ 220158 h 767417"/>
                <a:gd name="connsiteX11" fmla="*/ 34277 w 72479"/>
                <a:gd name="connsiteY11" fmla="*/ 282053 h 767417"/>
                <a:gd name="connsiteX12" fmla="*/ 34473 w 72479"/>
                <a:gd name="connsiteY12" fmla="*/ 283228 h 767417"/>
                <a:gd name="connsiteX13" fmla="*/ 34473 w 72479"/>
                <a:gd name="connsiteY13" fmla="*/ 697884 h 767417"/>
                <a:gd name="connsiteX14" fmla="*/ 72080 w 72479"/>
                <a:gd name="connsiteY14" fmla="*/ 763109 h 767417"/>
                <a:gd name="connsiteX15" fmla="*/ 71101 w 72479"/>
                <a:gd name="connsiteY15" fmla="*/ 767026 h 767417"/>
                <a:gd name="connsiteX16" fmla="*/ 69730 w 72479"/>
                <a:gd name="connsiteY16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479" h="767417">
                  <a:moveTo>
                    <a:pt x="69926" y="767222"/>
                  </a:moveTo>
                  <a:cubicBezTo>
                    <a:pt x="69926" y="767222"/>
                    <a:pt x="67967" y="766634"/>
                    <a:pt x="67379" y="765851"/>
                  </a:cubicBezTo>
                  <a:lnTo>
                    <a:pt x="29380" y="700039"/>
                  </a:lnTo>
                  <a:cubicBezTo>
                    <a:pt x="29380" y="700039"/>
                    <a:pt x="28989" y="699059"/>
                    <a:pt x="28989" y="698668"/>
                  </a:cubicBezTo>
                  <a:lnTo>
                    <a:pt x="28989" y="283815"/>
                  </a:lnTo>
                  <a:lnTo>
                    <a:pt x="196" y="221920"/>
                  </a:lnTo>
                  <a:cubicBezTo>
                    <a:pt x="196" y="221920"/>
                    <a:pt x="0" y="221137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158"/>
                  </a:lnTo>
                  <a:lnTo>
                    <a:pt x="34277" y="282053"/>
                  </a:lnTo>
                  <a:cubicBezTo>
                    <a:pt x="34277" y="282053"/>
                    <a:pt x="34473" y="282836"/>
                    <a:pt x="34473" y="283228"/>
                  </a:cubicBezTo>
                  <a:lnTo>
                    <a:pt x="34473" y="697884"/>
                  </a:lnTo>
                  <a:lnTo>
                    <a:pt x="72080" y="763109"/>
                  </a:lnTo>
                  <a:cubicBezTo>
                    <a:pt x="72863" y="764480"/>
                    <a:pt x="72472" y="766243"/>
                    <a:pt x="71101" y="767026"/>
                  </a:cubicBezTo>
                  <a:cubicBezTo>
                    <a:pt x="70709" y="767222"/>
                    <a:pt x="70121" y="767418"/>
                    <a:pt x="69730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8" name="Freeform: Shape 787">
              <a:extLst>
                <a:ext uri="{FF2B5EF4-FFF2-40B4-BE49-F238E27FC236}">
                  <a16:creationId xmlns:a16="http://schemas.microsoft.com/office/drawing/2014/main" id="{B1C34771-4B10-44D0-9E1D-C0BF35F3781F}"/>
                </a:ext>
              </a:extLst>
            </p:cNvPr>
            <p:cNvSpPr/>
            <p:nvPr/>
          </p:nvSpPr>
          <p:spPr>
            <a:xfrm>
              <a:off x="3305222" y="4167475"/>
              <a:ext cx="58880" cy="765654"/>
            </a:xfrm>
            <a:custGeom>
              <a:avLst/>
              <a:gdLst>
                <a:gd name="connsiteX0" fmla="*/ 56410 w 58880"/>
                <a:gd name="connsiteY0" fmla="*/ 765655 h 765654"/>
                <a:gd name="connsiteX1" fmla="*/ 53864 w 58880"/>
                <a:gd name="connsiteY1" fmla="*/ 764088 h 765654"/>
                <a:gd name="connsiteX2" fmla="*/ 21350 w 58880"/>
                <a:gd name="connsiteY2" fmla="*/ 700039 h 765654"/>
                <a:gd name="connsiteX3" fmla="*/ 20958 w 58880"/>
                <a:gd name="connsiteY3" fmla="*/ 698668 h 765654"/>
                <a:gd name="connsiteX4" fmla="*/ 20958 w 58880"/>
                <a:gd name="connsiteY4" fmla="*/ 283620 h 765654"/>
                <a:gd name="connsiteX5" fmla="*/ 0 w 58880"/>
                <a:gd name="connsiteY5" fmla="*/ 221725 h 765654"/>
                <a:gd name="connsiteX6" fmla="*/ 0 w 58880"/>
                <a:gd name="connsiteY6" fmla="*/ 220745 h 765654"/>
                <a:gd name="connsiteX7" fmla="*/ 0 w 58880"/>
                <a:gd name="connsiteY7" fmla="*/ 2742 h 765654"/>
                <a:gd name="connsiteX8" fmla="*/ 2742 w 58880"/>
                <a:gd name="connsiteY8" fmla="*/ 0 h 765654"/>
                <a:gd name="connsiteX9" fmla="*/ 5484 w 58880"/>
                <a:gd name="connsiteY9" fmla="*/ 2742 h 765654"/>
                <a:gd name="connsiteX10" fmla="*/ 5484 w 58880"/>
                <a:gd name="connsiteY10" fmla="*/ 220158 h 765654"/>
                <a:gd name="connsiteX11" fmla="*/ 26442 w 58880"/>
                <a:gd name="connsiteY11" fmla="*/ 282053 h 765654"/>
                <a:gd name="connsiteX12" fmla="*/ 26442 w 58880"/>
                <a:gd name="connsiteY12" fmla="*/ 283032 h 765654"/>
                <a:gd name="connsiteX13" fmla="*/ 26442 w 58880"/>
                <a:gd name="connsiteY13" fmla="*/ 697884 h 765654"/>
                <a:gd name="connsiteX14" fmla="*/ 58565 w 58880"/>
                <a:gd name="connsiteY14" fmla="*/ 761346 h 765654"/>
                <a:gd name="connsiteX15" fmla="*/ 57390 w 58880"/>
                <a:gd name="connsiteY15" fmla="*/ 765067 h 765654"/>
                <a:gd name="connsiteX16" fmla="*/ 56019 w 58880"/>
                <a:gd name="connsiteY16" fmla="*/ 765459 h 765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8880" h="765654">
                  <a:moveTo>
                    <a:pt x="56410" y="765655"/>
                  </a:moveTo>
                  <a:cubicBezTo>
                    <a:pt x="55431" y="765655"/>
                    <a:pt x="54452" y="765067"/>
                    <a:pt x="53864" y="764088"/>
                  </a:cubicBezTo>
                  <a:lnTo>
                    <a:pt x="21350" y="700039"/>
                  </a:lnTo>
                  <a:cubicBezTo>
                    <a:pt x="21350" y="700039"/>
                    <a:pt x="20958" y="699255"/>
                    <a:pt x="20958" y="698668"/>
                  </a:cubicBezTo>
                  <a:lnTo>
                    <a:pt x="20958" y="283620"/>
                  </a:lnTo>
                  <a:lnTo>
                    <a:pt x="0" y="221725"/>
                  </a:lnTo>
                  <a:cubicBezTo>
                    <a:pt x="0" y="221725"/>
                    <a:pt x="0" y="221137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158"/>
                  </a:lnTo>
                  <a:lnTo>
                    <a:pt x="26442" y="282053"/>
                  </a:lnTo>
                  <a:cubicBezTo>
                    <a:pt x="26442" y="282053"/>
                    <a:pt x="26442" y="282640"/>
                    <a:pt x="26442" y="283032"/>
                  </a:cubicBezTo>
                  <a:lnTo>
                    <a:pt x="26442" y="697884"/>
                  </a:lnTo>
                  <a:lnTo>
                    <a:pt x="58565" y="761346"/>
                  </a:lnTo>
                  <a:cubicBezTo>
                    <a:pt x="59349" y="762717"/>
                    <a:pt x="58565" y="764480"/>
                    <a:pt x="57390" y="765067"/>
                  </a:cubicBezTo>
                  <a:cubicBezTo>
                    <a:pt x="56998" y="765263"/>
                    <a:pt x="56606" y="765459"/>
                    <a:pt x="56019" y="765459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9" name="Freeform: Shape 788">
              <a:extLst>
                <a:ext uri="{FF2B5EF4-FFF2-40B4-BE49-F238E27FC236}">
                  <a16:creationId xmlns:a16="http://schemas.microsoft.com/office/drawing/2014/main" id="{4B7263F3-3D9F-6324-54D1-F847C2270C5F}"/>
                </a:ext>
              </a:extLst>
            </p:cNvPr>
            <p:cNvSpPr/>
            <p:nvPr/>
          </p:nvSpPr>
          <p:spPr>
            <a:xfrm>
              <a:off x="3508143" y="4168062"/>
              <a:ext cx="54678" cy="767221"/>
            </a:xfrm>
            <a:custGeom>
              <a:avLst/>
              <a:gdLst>
                <a:gd name="connsiteX0" fmla="*/ 52101 w 54678"/>
                <a:gd name="connsiteY0" fmla="*/ 767026 h 767221"/>
                <a:gd name="connsiteX1" fmla="*/ 49555 w 54678"/>
                <a:gd name="connsiteY1" fmla="*/ 765263 h 767221"/>
                <a:gd name="connsiteX2" fmla="*/ 20175 w 54678"/>
                <a:gd name="connsiteY2" fmla="*/ 699451 h 767221"/>
                <a:gd name="connsiteX3" fmla="*/ 19979 w 54678"/>
                <a:gd name="connsiteY3" fmla="*/ 698472 h 767221"/>
                <a:gd name="connsiteX4" fmla="*/ 19979 w 54678"/>
                <a:gd name="connsiteY4" fmla="*/ 490654 h 767221"/>
                <a:gd name="connsiteX5" fmla="*/ 19979 w 54678"/>
                <a:gd name="connsiteY5" fmla="*/ 283424 h 767221"/>
                <a:gd name="connsiteX6" fmla="*/ 0 w 54678"/>
                <a:gd name="connsiteY6" fmla="*/ 221529 h 767221"/>
                <a:gd name="connsiteX7" fmla="*/ 0 w 54678"/>
                <a:gd name="connsiteY7" fmla="*/ 220745 h 767221"/>
                <a:gd name="connsiteX8" fmla="*/ 0 w 54678"/>
                <a:gd name="connsiteY8" fmla="*/ 2742 h 767221"/>
                <a:gd name="connsiteX9" fmla="*/ 2742 w 54678"/>
                <a:gd name="connsiteY9" fmla="*/ 0 h 767221"/>
                <a:gd name="connsiteX10" fmla="*/ 5484 w 54678"/>
                <a:gd name="connsiteY10" fmla="*/ 2742 h 767221"/>
                <a:gd name="connsiteX11" fmla="*/ 5484 w 54678"/>
                <a:gd name="connsiteY11" fmla="*/ 220354 h 767221"/>
                <a:gd name="connsiteX12" fmla="*/ 25463 w 54678"/>
                <a:gd name="connsiteY12" fmla="*/ 282248 h 767221"/>
                <a:gd name="connsiteX13" fmla="*/ 25463 w 54678"/>
                <a:gd name="connsiteY13" fmla="*/ 283032 h 767221"/>
                <a:gd name="connsiteX14" fmla="*/ 25463 w 54678"/>
                <a:gd name="connsiteY14" fmla="*/ 697884 h 767221"/>
                <a:gd name="connsiteX15" fmla="*/ 54452 w 54678"/>
                <a:gd name="connsiteY15" fmla="*/ 763305 h 767221"/>
                <a:gd name="connsiteX16" fmla="*/ 53081 w 54678"/>
                <a:gd name="connsiteY16" fmla="*/ 767026 h 767221"/>
                <a:gd name="connsiteX17" fmla="*/ 51906 w 54678"/>
                <a:gd name="connsiteY17" fmla="*/ 76722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4678" h="767221">
                  <a:moveTo>
                    <a:pt x="52101" y="767026"/>
                  </a:moveTo>
                  <a:cubicBezTo>
                    <a:pt x="50926" y="767026"/>
                    <a:pt x="49947" y="766438"/>
                    <a:pt x="49555" y="765263"/>
                  </a:cubicBezTo>
                  <a:lnTo>
                    <a:pt x="20175" y="699451"/>
                  </a:lnTo>
                  <a:cubicBezTo>
                    <a:pt x="20175" y="699451"/>
                    <a:pt x="19979" y="698863"/>
                    <a:pt x="19979" y="698472"/>
                  </a:cubicBezTo>
                  <a:lnTo>
                    <a:pt x="19979" y="490654"/>
                  </a:lnTo>
                  <a:cubicBezTo>
                    <a:pt x="19979" y="490654"/>
                    <a:pt x="19979" y="283424"/>
                    <a:pt x="19979" y="283424"/>
                  </a:cubicBezTo>
                  <a:lnTo>
                    <a:pt x="0" y="221529"/>
                  </a:lnTo>
                  <a:cubicBezTo>
                    <a:pt x="0" y="221529"/>
                    <a:pt x="0" y="220941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354"/>
                  </a:lnTo>
                  <a:lnTo>
                    <a:pt x="25463" y="282248"/>
                  </a:lnTo>
                  <a:cubicBezTo>
                    <a:pt x="25463" y="282248"/>
                    <a:pt x="25463" y="282836"/>
                    <a:pt x="25463" y="283032"/>
                  </a:cubicBezTo>
                  <a:lnTo>
                    <a:pt x="25463" y="697884"/>
                  </a:lnTo>
                  <a:cubicBezTo>
                    <a:pt x="25463" y="697884"/>
                    <a:pt x="54452" y="763305"/>
                    <a:pt x="54452" y="763305"/>
                  </a:cubicBezTo>
                  <a:cubicBezTo>
                    <a:pt x="55039" y="764676"/>
                    <a:pt x="54452" y="766438"/>
                    <a:pt x="53081" y="767026"/>
                  </a:cubicBezTo>
                  <a:cubicBezTo>
                    <a:pt x="52689" y="767026"/>
                    <a:pt x="52297" y="767222"/>
                    <a:pt x="51906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0" name="Freeform: Shape 789">
              <a:extLst>
                <a:ext uri="{FF2B5EF4-FFF2-40B4-BE49-F238E27FC236}">
                  <a16:creationId xmlns:a16="http://schemas.microsoft.com/office/drawing/2014/main" id="{CC82B096-89DD-3D7C-2FF2-4AECD14307F5}"/>
                </a:ext>
              </a:extLst>
            </p:cNvPr>
            <p:cNvSpPr/>
            <p:nvPr/>
          </p:nvSpPr>
          <p:spPr>
            <a:xfrm>
              <a:off x="3711064" y="4167867"/>
              <a:ext cx="47232" cy="767417"/>
            </a:xfrm>
            <a:custGeom>
              <a:avLst/>
              <a:gdLst>
                <a:gd name="connsiteX0" fmla="*/ 44266 w 47232"/>
                <a:gd name="connsiteY0" fmla="*/ 767222 h 767417"/>
                <a:gd name="connsiteX1" fmla="*/ 41720 w 47232"/>
                <a:gd name="connsiteY1" fmla="*/ 765459 h 767417"/>
                <a:gd name="connsiteX2" fmla="*/ 16061 w 47232"/>
                <a:gd name="connsiteY2" fmla="*/ 699647 h 767417"/>
                <a:gd name="connsiteX3" fmla="*/ 16061 w 47232"/>
                <a:gd name="connsiteY3" fmla="*/ 698668 h 767417"/>
                <a:gd name="connsiteX4" fmla="*/ 16061 w 47232"/>
                <a:gd name="connsiteY4" fmla="*/ 283620 h 767417"/>
                <a:gd name="connsiteX5" fmla="*/ 0 w 47232"/>
                <a:gd name="connsiteY5" fmla="*/ 221529 h 767417"/>
                <a:gd name="connsiteX6" fmla="*/ 0 w 47232"/>
                <a:gd name="connsiteY6" fmla="*/ 220745 h 767417"/>
                <a:gd name="connsiteX7" fmla="*/ 0 w 47232"/>
                <a:gd name="connsiteY7" fmla="*/ 2742 h 767417"/>
                <a:gd name="connsiteX8" fmla="*/ 2742 w 47232"/>
                <a:gd name="connsiteY8" fmla="*/ 0 h 767417"/>
                <a:gd name="connsiteX9" fmla="*/ 5484 w 47232"/>
                <a:gd name="connsiteY9" fmla="*/ 2742 h 767417"/>
                <a:gd name="connsiteX10" fmla="*/ 5484 w 47232"/>
                <a:gd name="connsiteY10" fmla="*/ 220353 h 767417"/>
                <a:gd name="connsiteX11" fmla="*/ 21546 w 47232"/>
                <a:gd name="connsiteY11" fmla="*/ 282444 h 767417"/>
                <a:gd name="connsiteX12" fmla="*/ 21546 w 47232"/>
                <a:gd name="connsiteY12" fmla="*/ 283228 h 767417"/>
                <a:gd name="connsiteX13" fmla="*/ 21546 w 47232"/>
                <a:gd name="connsiteY13" fmla="*/ 698276 h 767417"/>
                <a:gd name="connsiteX14" fmla="*/ 47009 w 47232"/>
                <a:gd name="connsiteY14" fmla="*/ 763696 h 767417"/>
                <a:gd name="connsiteX15" fmla="*/ 45442 w 47232"/>
                <a:gd name="connsiteY15" fmla="*/ 767418 h 767417"/>
                <a:gd name="connsiteX16" fmla="*/ 44462 w 47232"/>
                <a:gd name="connsiteY16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7232" h="767417">
                  <a:moveTo>
                    <a:pt x="44266" y="767222"/>
                  </a:moveTo>
                  <a:cubicBezTo>
                    <a:pt x="43091" y="767222"/>
                    <a:pt x="42112" y="766634"/>
                    <a:pt x="41720" y="765459"/>
                  </a:cubicBezTo>
                  <a:lnTo>
                    <a:pt x="16061" y="699647"/>
                  </a:lnTo>
                  <a:cubicBezTo>
                    <a:pt x="16061" y="699647"/>
                    <a:pt x="16061" y="699059"/>
                    <a:pt x="16061" y="698668"/>
                  </a:cubicBezTo>
                  <a:lnTo>
                    <a:pt x="16061" y="283620"/>
                  </a:lnTo>
                  <a:lnTo>
                    <a:pt x="0" y="221529"/>
                  </a:lnTo>
                  <a:cubicBezTo>
                    <a:pt x="0" y="221529"/>
                    <a:pt x="0" y="221137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353"/>
                  </a:lnTo>
                  <a:lnTo>
                    <a:pt x="21546" y="282444"/>
                  </a:lnTo>
                  <a:cubicBezTo>
                    <a:pt x="21546" y="282444"/>
                    <a:pt x="21546" y="282836"/>
                    <a:pt x="21546" y="283228"/>
                  </a:cubicBezTo>
                  <a:lnTo>
                    <a:pt x="21546" y="698276"/>
                  </a:lnTo>
                  <a:lnTo>
                    <a:pt x="47009" y="763696"/>
                  </a:lnTo>
                  <a:cubicBezTo>
                    <a:pt x="47596" y="765068"/>
                    <a:pt x="47009" y="766830"/>
                    <a:pt x="45442" y="767418"/>
                  </a:cubicBezTo>
                  <a:cubicBezTo>
                    <a:pt x="45050" y="767418"/>
                    <a:pt x="44854" y="767418"/>
                    <a:pt x="44462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1" name="Freeform: Shape 790">
              <a:extLst>
                <a:ext uri="{FF2B5EF4-FFF2-40B4-BE49-F238E27FC236}">
                  <a16:creationId xmlns:a16="http://schemas.microsoft.com/office/drawing/2014/main" id="{B1C6CBF2-1C72-5822-07C5-86250C3CA6B6}"/>
                </a:ext>
              </a:extLst>
            </p:cNvPr>
            <p:cNvSpPr/>
            <p:nvPr/>
          </p:nvSpPr>
          <p:spPr>
            <a:xfrm>
              <a:off x="3913789" y="4167671"/>
              <a:ext cx="43265" cy="767417"/>
            </a:xfrm>
            <a:custGeom>
              <a:avLst/>
              <a:gdLst>
                <a:gd name="connsiteX0" fmla="*/ 40545 w 43265"/>
                <a:gd name="connsiteY0" fmla="*/ 767418 h 767417"/>
                <a:gd name="connsiteX1" fmla="*/ 37803 w 43265"/>
                <a:gd name="connsiteY1" fmla="*/ 765459 h 767417"/>
                <a:gd name="connsiteX2" fmla="*/ 15865 w 43265"/>
                <a:gd name="connsiteY2" fmla="*/ 699647 h 767417"/>
                <a:gd name="connsiteX3" fmla="*/ 15865 w 43265"/>
                <a:gd name="connsiteY3" fmla="*/ 698668 h 767417"/>
                <a:gd name="connsiteX4" fmla="*/ 15865 w 43265"/>
                <a:gd name="connsiteY4" fmla="*/ 278723 h 767417"/>
                <a:gd name="connsiteX5" fmla="*/ 0 w 43265"/>
                <a:gd name="connsiteY5" fmla="*/ 221529 h 767417"/>
                <a:gd name="connsiteX6" fmla="*/ 0 w 43265"/>
                <a:gd name="connsiteY6" fmla="*/ 220745 h 767417"/>
                <a:gd name="connsiteX7" fmla="*/ 0 w 43265"/>
                <a:gd name="connsiteY7" fmla="*/ 2742 h 767417"/>
                <a:gd name="connsiteX8" fmla="*/ 2742 w 43265"/>
                <a:gd name="connsiteY8" fmla="*/ 0 h 767417"/>
                <a:gd name="connsiteX9" fmla="*/ 5484 w 43265"/>
                <a:gd name="connsiteY9" fmla="*/ 2742 h 767417"/>
                <a:gd name="connsiteX10" fmla="*/ 5484 w 43265"/>
                <a:gd name="connsiteY10" fmla="*/ 220354 h 767417"/>
                <a:gd name="connsiteX11" fmla="*/ 21350 w 43265"/>
                <a:gd name="connsiteY11" fmla="*/ 277547 h 767417"/>
                <a:gd name="connsiteX12" fmla="*/ 21350 w 43265"/>
                <a:gd name="connsiteY12" fmla="*/ 278331 h 767417"/>
                <a:gd name="connsiteX13" fmla="*/ 21350 w 43265"/>
                <a:gd name="connsiteY13" fmla="*/ 698276 h 767417"/>
                <a:gd name="connsiteX14" fmla="*/ 43091 w 43265"/>
                <a:gd name="connsiteY14" fmla="*/ 763696 h 767417"/>
                <a:gd name="connsiteX15" fmla="*/ 41329 w 43265"/>
                <a:gd name="connsiteY15" fmla="*/ 767222 h 767417"/>
                <a:gd name="connsiteX16" fmla="*/ 40349 w 43265"/>
                <a:gd name="connsiteY16" fmla="*/ 767222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3265" h="767417">
                  <a:moveTo>
                    <a:pt x="40545" y="767418"/>
                  </a:moveTo>
                  <a:cubicBezTo>
                    <a:pt x="39370" y="767418"/>
                    <a:pt x="38195" y="766634"/>
                    <a:pt x="37803" y="765459"/>
                  </a:cubicBezTo>
                  <a:lnTo>
                    <a:pt x="15865" y="699647"/>
                  </a:lnTo>
                  <a:cubicBezTo>
                    <a:pt x="15865" y="699647"/>
                    <a:pt x="15865" y="699059"/>
                    <a:pt x="15865" y="698668"/>
                  </a:cubicBezTo>
                  <a:lnTo>
                    <a:pt x="15865" y="278723"/>
                  </a:lnTo>
                  <a:lnTo>
                    <a:pt x="0" y="221529"/>
                  </a:lnTo>
                  <a:cubicBezTo>
                    <a:pt x="0" y="221529"/>
                    <a:pt x="0" y="220941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354"/>
                  </a:lnTo>
                  <a:lnTo>
                    <a:pt x="21350" y="277547"/>
                  </a:lnTo>
                  <a:cubicBezTo>
                    <a:pt x="21350" y="277547"/>
                    <a:pt x="21350" y="278135"/>
                    <a:pt x="21350" y="278331"/>
                  </a:cubicBezTo>
                  <a:lnTo>
                    <a:pt x="21350" y="698276"/>
                  </a:lnTo>
                  <a:lnTo>
                    <a:pt x="43091" y="763696"/>
                  </a:lnTo>
                  <a:cubicBezTo>
                    <a:pt x="43679" y="765263"/>
                    <a:pt x="42699" y="766830"/>
                    <a:pt x="41329" y="767222"/>
                  </a:cubicBezTo>
                  <a:cubicBezTo>
                    <a:pt x="40937" y="767222"/>
                    <a:pt x="40741" y="767222"/>
                    <a:pt x="40349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2" name="Freeform: Shape 791">
              <a:extLst>
                <a:ext uri="{FF2B5EF4-FFF2-40B4-BE49-F238E27FC236}">
                  <a16:creationId xmlns:a16="http://schemas.microsoft.com/office/drawing/2014/main" id="{37A03E6F-47A3-CC6F-53C9-219CCD057A8C}"/>
                </a:ext>
              </a:extLst>
            </p:cNvPr>
            <p:cNvSpPr/>
            <p:nvPr/>
          </p:nvSpPr>
          <p:spPr>
            <a:xfrm>
              <a:off x="4114948" y="4167867"/>
              <a:ext cx="36127" cy="767221"/>
            </a:xfrm>
            <a:custGeom>
              <a:avLst/>
              <a:gdLst>
                <a:gd name="connsiteX0" fmla="*/ 33298 w 36127"/>
                <a:gd name="connsiteY0" fmla="*/ 767222 h 767221"/>
                <a:gd name="connsiteX1" fmla="*/ 30556 w 36127"/>
                <a:gd name="connsiteY1" fmla="*/ 765068 h 767221"/>
                <a:gd name="connsiteX2" fmla="*/ 13515 w 36127"/>
                <a:gd name="connsiteY2" fmla="*/ 699255 h 767221"/>
                <a:gd name="connsiteX3" fmla="*/ 13515 w 36127"/>
                <a:gd name="connsiteY3" fmla="*/ 698472 h 767221"/>
                <a:gd name="connsiteX4" fmla="*/ 13515 w 36127"/>
                <a:gd name="connsiteY4" fmla="*/ 283032 h 767221"/>
                <a:gd name="connsiteX5" fmla="*/ 0 w 36127"/>
                <a:gd name="connsiteY5" fmla="*/ 221333 h 767221"/>
                <a:gd name="connsiteX6" fmla="*/ 0 w 36127"/>
                <a:gd name="connsiteY6" fmla="*/ 2742 h 767221"/>
                <a:gd name="connsiteX7" fmla="*/ 2742 w 36127"/>
                <a:gd name="connsiteY7" fmla="*/ 0 h 767221"/>
                <a:gd name="connsiteX8" fmla="*/ 5484 w 36127"/>
                <a:gd name="connsiteY8" fmla="*/ 2742 h 767221"/>
                <a:gd name="connsiteX9" fmla="*/ 5484 w 36127"/>
                <a:gd name="connsiteY9" fmla="*/ 220745 h 767221"/>
                <a:gd name="connsiteX10" fmla="*/ 18999 w 36127"/>
                <a:gd name="connsiteY10" fmla="*/ 282444 h 767221"/>
                <a:gd name="connsiteX11" fmla="*/ 18999 w 36127"/>
                <a:gd name="connsiteY11" fmla="*/ 698080 h 767221"/>
                <a:gd name="connsiteX12" fmla="*/ 36040 w 36127"/>
                <a:gd name="connsiteY12" fmla="*/ 763696 h 767221"/>
                <a:gd name="connsiteX13" fmla="*/ 34081 w 36127"/>
                <a:gd name="connsiteY13" fmla="*/ 767222 h 767221"/>
                <a:gd name="connsiteX14" fmla="*/ 33298 w 36127"/>
                <a:gd name="connsiteY14" fmla="*/ 767222 h 767221"/>
                <a:gd name="connsiteX15" fmla="*/ 18999 w 36127"/>
                <a:gd name="connsiteY15" fmla="*/ 698472 h 767221"/>
                <a:gd name="connsiteX16" fmla="*/ 18999 w 36127"/>
                <a:gd name="connsiteY16" fmla="*/ 698472 h 767221"/>
                <a:gd name="connsiteX17" fmla="*/ 18999 w 36127"/>
                <a:gd name="connsiteY17" fmla="*/ 69847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6127" h="767221">
                  <a:moveTo>
                    <a:pt x="33298" y="767222"/>
                  </a:moveTo>
                  <a:cubicBezTo>
                    <a:pt x="32123" y="767222"/>
                    <a:pt x="30947" y="766439"/>
                    <a:pt x="30556" y="765068"/>
                  </a:cubicBezTo>
                  <a:lnTo>
                    <a:pt x="13515" y="699255"/>
                  </a:lnTo>
                  <a:cubicBezTo>
                    <a:pt x="13515" y="699255"/>
                    <a:pt x="13515" y="698863"/>
                    <a:pt x="13515" y="698472"/>
                  </a:cubicBezTo>
                  <a:lnTo>
                    <a:pt x="13515" y="283032"/>
                  </a:lnTo>
                  <a:lnTo>
                    <a:pt x="0" y="221333"/>
                  </a:ln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745"/>
                  </a:lnTo>
                  <a:lnTo>
                    <a:pt x="18999" y="282444"/>
                  </a:lnTo>
                  <a:lnTo>
                    <a:pt x="18999" y="698080"/>
                  </a:lnTo>
                  <a:cubicBezTo>
                    <a:pt x="18999" y="698080"/>
                    <a:pt x="36040" y="763696"/>
                    <a:pt x="36040" y="763696"/>
                  </a:cubicBezTo>
                  <a:cubicBezTo>
                    <a:pt x="36432" y="765263"/>
                    <a:pt x="35452" y="766830"/>
                    <a:pt x="34081" y="767222"/>
                  </a:cubicBezTo>
                  <a:cubicBezTo>
                    <a:pt x="33885" y="767222"/>
                    <a:pt x="33690" y="767222"/>
                    <a:pt x="33298" y="767222"/>
                  </a:cubicBezTo>
                  <a:close/>
                  <a:moveTo>
                    <a:pt x="18999" y="698472"/>
                  </a:moveTo>
                  <a:lnTo>
                    <a:pt x="18999" y="698472"/>
                  </a:lnTo>
                  <a:lnTo>
                    <a:pt x="18999" y="69847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3" name="Freeform: Shape 792">
              <a:extLst>
                <a:ext uri="{FF2B5EF4-FFF2-40B4-BE49-F238E27FC236}">
                  <a16:creationId xmlns:a16="http://schemas.microsoft.com/office/drawing/2014/main" id="{368F34DC-469E-D780-EEB9-820498F8F047}"/>
                </a:ext>
              </a:extLst>
            </p:cNvPr>
            <p:cNvSpPr/>
            <p:nvPr/>
          </p:nvSpPr>
          <p:spPr>
            <a:xfrm>
              <a:off x="4317673" y="4167671"/>
              <a:ext cx="29797" cy="767417"/>
            </a:xfrm>
            <a:custGeom>
              <a:avLst/>
              <a:gdLst>
                <a:gd name="connsiteX0" fmla="*/ 27030 w 29797"/>
                <a:gd name="connsiteY0" fmla="*/ 767418 h 767417"/>
                <a:gd name="connsiteX1" fmla="*/ 24288 w 29797"/>
                <a:gd name="connsiteY1" fmla="*/ 765067 h 767417"/>
                <a:gd name="connsiteX2" fmla="*/ 12144 w 29797"/>
                <a:gd name="connsiteY2" fmla="*/ 699255 h 767417"/>
                <a:gd name="connsiteX3" fmla="*/ 12144 w 29797"/>
                <a:gd name="connsiteY3" fmla="*/ 283228 h 767417"/>
                <a:gd name="connsiteX4" fmla="*/ 0 w 29797"/>
                <a:gd name="connsiteY4" fmla="*/ 221333 h 767417"/>
                <a:gd name="connsiteX5" fmla="*/ 0 w 29797"/>
                <a:gd name="connsiteY5" fmla="*/ 2742 h 767417"/>
                <a:gd name="connsiteX6" fmla="*/ 2742 w 29797"/>
                <a:gd name="connsiteY6" fmla="*/ 0 h 767417"/>
                <a:gd name="connsiteX7" fmla="*/ 5484 w 29797"/>
                <a:gd name="connsiteY7" fmla="*/ 2742 h 767417"/>
                <a:gd name="connsiteX8" fmla="*/ 5484 w 29797"/>
                <a:gd name="connsiteY8" fmla="*/ 220745 h 767417"/>
                <a:gd name="connsiteX9" fmla="*/ 17628 w 29797"/>
                <a:gd name="connsiteY9" fmla="*/ 282640 h 767417"/>
                <a:gd name="connsiteX10" fmla="*/ 17628 w 29797"/>
                <a:gd name="connsiteY10" fmla="*/ 698668 h 767417"/>
                <a:gd name="connsiteX11" fmla="*/ 29772 w 29797"/>
                <a:gd name="connsiteY11" fmla="*/ 764088 h 767417"/>
                <a:gd name="connsiteX12" fmla="*/ 27422 w 29797"/>
                <a:gd name="connsiteY12" fmla="*/ 767418 h 767417"/>
                <a:gd name="connsiteX13" fmla="*/ 26834 w 29797"/>
                <a:gd name="connsiteY13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9797" h="767417">
                  <a:moveTo>
                    <a:pt x="27030" y="767418"/>
                  </a:moveTo>
                  <a:cubicBezTo>
                    <a:pt x="25659" y="767418"/>
                    <a:pt x="24484" y="766439"/>
                    <a:pt x="24288" y="765067"/>
                  </a:cubicBezTo>
                  <a:lnTo>
                    <a:pt x="12144" y="699255"/>
                  </a:lnTo>
                  <a:lnTo>
                    <a:pt x="12144" y="283228"/>
                  </a:lnTo>
                  <a:cubicBezTo>
                    <a:pt x="12144" y="283228"/>
                    <a:pt x="0" y="221333"/>
                    <a:pt x="0" y="22133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745"/>
                  </a:lnTo>
                  <a:lnTo>
                    <a:pt x="17628" y="282640"/>
                  </a:lnTo>
                  <a:lnTo>
                    <a:pt x="17628" y="698668"/>
                  </a:lnTo>
                  <a:cubicBezTo>
                    <a:pt x="17628" y="698668"/>
                    <a:pt x="29772" y="764088"/>
                    <a:pt x="29772" y="764088"/>
                  </a:cubicBezTo>
                  <a:cubicBezTo>
                    <a:pt x="29968" y="765655"/>
                    <a:pt x="28989" y="767026"/>
                    <a:pt x="27422" y="767418"/>
                  </a:cubicBezTo>
                  <a:cubicBezTo>
                    <a:pt x="27422" y="767418"/>
                    <a:pt x="27030" y="767418"/>
                    <a:pt x="26834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4" name="Freeform: Shape 793">
              <a:extLst>
                <a:ext uri="{FF2B5EF4-FFF2-40B4-BE49-F238E27FC236}">
                  <a16:creationId xmlns:a16="http://schemas.microsoft.com/office/drawing/2014/main" id="{947E5EF3-4B41-4BE9-DF54-7F7DCFC24726}"/>
                </a:ext>
              </a:extLst>
            </p:cNvPr>
            <p:cNvSpPr/>
            <p:nvPr/>
          </p:nvSpPr>
          <p:spPr>
            <a:xfrm>
              <a:off x="4521181" y="4168062"/>
              <a:ext cx="25292" cy="767026"/>
            </a:xfrm>
            <a:custGeom>
              <a:avLst/>
              <a:gdLst>
                <a:gd name="connsiteX0" fmla="*/ 22525 w 25292"/>
                <a:gd name="connsiteY0" fmla="*/ 767026 h 767026"/>
                <a:gd name="connsiteX1" fmla="*/ 19783 w 25292"/>
                <a:gd name="connsiteY1" fmla="*/ 764676 h 767026"/>
                <a:gd name="connsiteX2" fmla="*/ 9990 w 25292"/>
                <a:gd name="connsiteY2" fmla="*/ 698863 h 767026"/>
                <a:gd name="connsiteX3" fmla="*/ 9990 w 25292"/>
                <a:gd name="connsiteY3" fmla="*/ 283032 h 767026"/>
                <a:gd name="connsiteX4" fmla="*/ 0 w 25292"/>
                <a:gd name="connsiteY4" fmla="*/ 221137 h 767026"/>
                <a:gd name="connsiteX5" fmla="*/ 0 w 25292"/>
                <a:gd name="connsiteY5" fmla="*/ 2742 h 767026"/>
                <a:gd name="connsiteX6" fmla="*/ 2742 w 25292"/>
                <a:gd name="connsiteY6" fmla="*/ 0 h 767026"/>
                <a:gd name="connsiteX7" fmla="*/ 5484 w 25292"/>
                <a:gd name="connsiteY7" fmla="*/ 2742 h 767026"/>
                <a:gd name="connsiteX8" fmla="*/ 5484 w 25292"/>
                <a:gd name="connsiteY8" fmla="*/ 220745 h 767026"/>
                <a:gd name="connsiteX9" fmla="*/ 15474 w 25292"/>
                <a:gd name="connsiteY9" fmla="*/ 282640 h 767026"/>
                <a:gd name="connsiteX10" fmla="*/ 15474 w 25292"/>
                <a:gd name="connsiteY10" fmla="*/ 698472 h 767026"/>
                <a:gd name="connsiteX11" fmla="*/ 25267 w 25292"/>
                <a:gd name="connsiteY11" fmla="*/ 763892 h 767026"/>
                <a:gd name="connsiteX12" fmla="*/ 22917 w 25292"/>
                <a:gd name="connsiteY12" fmla="*/ 767026 h 767026"/>
                <a:gd name="connsiteX13" fmla="*/ 22525 w 25292"/>
                <a:gd name="connsiteY13" fmla="*/ 767026 h 767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292" h="767026">
                  <a:moveTo>
                    <a:pt x="22525" y="767026"/>
                  </a:moveTo>
                  <a:cubicBezTo>
                    <a:pt x="21154" y="767026"/>
                    <a:pt x="19979" y="766047"/>
                    <a:pt x="19783" y="764676"/>
                  </a:cubicBezTo>
                  <a:lnTo>
                    <a:pt x="9990" y="698863"/>
                  </a:lnTo>
                  <a:lnTo>
                    <a:pt x="9990" y="283032"/>
                  </a:lnTo>
                  <a:cubicBezTo>
                    <a:pt x="9990" y="283032"/>
                    <a:pt x="0" y="221137"/>
                    <a:pt x="0" y="221137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745"/>
                  </a:lnTo>
                  <a:lnTo>
                    <a:pt x="15474" y="282640"/>
                  </a:lnTo>
                  <a:lnTo>
                    <a:pt x="15474" y="698472"/>
                  </a:lnTo>
                  <a:cubicBezTo>
                    <a:pt x="15474" y="698472"/>
                    <a:pt x="25267" y="763892"/>
                    <a:pt x="25267" y="763892"/>
                  </a:cubicBezTo>
                  <a:cubicBezTo>
                    <a:pt x="25463" y="765459"/>
                    <a:pt x="24484" y="766830"/>
                    <a:pt x="22917" y="767026"/>
                  </a:cubicBezTo>
                  <a:cubicBezTo>
                    <a:pt x="22917" y="767026"/>
                    <a:pt x="22721" y="767026"/>
                    <a:pt x="22525" y="76702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5" name="Freeform: Shape 794">
              <a:extLst>
                <a:ext uri="{FF2B5EF4-FFF2-40B4-BE49-F238E27FC236}">
                  <a16:creationId xmlns:a16="http://schemas.microsoft.com/office/drawing/2014/main" id="{9635F965-A90D-6933-6037-8FFF95658217}"/>
                </a:ext>
              </a:extLst>
            </p:cNvPr>
            <p:cNvSpPr/>
            <p:nvPr/>
          </p:nvSpPr>
          <p:spPr>
            <a:xfrm>
              <a:off x="4723907" y="4167867"/>
              <a:ext cx="22549" cy="767417"/>
            </a:xfrm>
            <a:custGeom>
              <a:avLst/>
              <a:gdLst>
                <a:gd name="connsiteX0" fmla="*/ 19783 w 22549"/>
                <a:gd name="connsiteY0" fmla="*/ 767222 h 767417"/>
                <a:gd name="connsiteX1" fmla="*/ 17041 w 22549"/>
                <a:gd name="connsiteY1" fmla="*/ 764872 h 767417"/>
                <a:gd name="connsiteX2" fmla="*/ 6072 w 22549"/>
                <a:gd name="connsiteY2" fmla="*/ 699059 h 767417"/>
                <a:gd name="connsiteX3" fmla="*/ 6072 w 22549"/>
                <a:gd name="connsiteY3" fmla="*/ 283032 h 767417"/>
                <a:gd name="connsiteX4" fmla="*/ 0 w 22549"/>
                <a:gd name="connsiteY4" fmla="*/ 220941 h 767417"/>
                <a:gd name="connsiteX5" fmla="*/ 0 w 22549"/>
                <a:gd name="connsiteY5" fmla="*/ 2742 h 767417"/>
                <a:gd name="connsiteX6" fmla="*/ 2742 w 22549"/>
                <a:gd name="connsiteY6" fmla="*/ 0 h 767417"/>
                <a:gd name="connsiteX7" fmla="*/ 5484 w 22549"/>
                <a:gd name="connsiteY7" fmla="*/ 2742 h 767417"/>
                <a:gd name="connsiteX8" fmla="*/ 5484 w 22549"/>
                <a:gd name="connsiteY8" fmla="*/ 220745 h 767417"/>
                <a:gd name="connsiteX9" fmla="*/ 11556 w 22549"/>
                <a:gd name="connsiteY9" fmla="*/ 282836 h 767417"/>
                <a:gd name="connsiteX10" fmla="*/ 11556 w 22549"/>
                <a:gd name="connsiteY10" fmla="*/ 698668 h 767417"/>
                <a:gd name="connsiteX11" fmla="*/ 22525 w 22549"/>
                <a:gd name="connsiteY11" fmla="*/ 764088 h 767417"/>
                <a:gd name="connsiteX12" fmla="*/ 20175 w 22549"/>
                <a:gd name="connsiteY12" fmla="*/ 767418 h 767417"/>
                <a:gd name="connsiteX13" fmla="*/ 19783 w 22549"/>
                <a:gd name="connsiteY13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2549" h="767417">
                  <a:moveTo>
                    <a:pt x="19783" y="767222"/>
                  </a:moveTo>
                  <a:cubicBezTo>
                    <a:pt x="18412" y="767222"/>
                    <a:pt x="17237" y="766243"/>
                    <a:pt x="17041" y="764872"/>
                  </a:cubicBezTo>
                  <a:lnTo>
                    <a:pt x="6072" y="699059"/>
                  </a:lnTo>
                  <a:lnTo>
                    <a:pt x="6072" y="283032"/>
                  </a:lnTo>
                  <a:cubicBezTo>
                    <a:pt x="6072" y="283032"/>
                    <a:pt x="0" y="220941"/>
                    <a:pt x="0" y="220941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745"/>
                  </a:lnTo>
                  <a:lnTo>
                    <a:pt x="11556" y="282836"/>
                  </a:lnTo>
                  <a:lnTo>
                    <a:pt x="11556" y="698668"/>
                  </a:lnTo>
                  <a:cubicBezTo>
                    <a:pt x="11556" y="698668"/>
                    <a:pt x="22525" y="764088"/>
                    <a:pt x="22525" y="764088"/>
                  </a:cubicBezTo>
                  <a:cubicBezTo>
                    <a:pt x="22721" y="765655"/>
                    <a:pt x="21742" y="767026"/>
                    <a:pt x="20175" y="767418"/>
                  </a:cubicBezTo>
                  <a:cubicBezTo>
                    <a:pt x="20175" y="767418"/>
                    <a:pt x="19783" y="767418"/>
                    <a:pt x="19783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6" name="Freeform: Shape 795">
              <a:extLst>
                <a:ext uri="{FF2B5EF4-FFF2-40B4-BE49-F238E27FC236}">
                  <a16:creationId xmlns:a16="http://schemas.microsoft.com/office/drawing/2014/main" id="{C7475DC0-F134-BD04-595C-FAF86E4767FE}"/>
                </a:ext>
              </a:extLst>
            </p:cNvPr>
            <p:cNvSpPr/>
            <p:nvPr/>
          </p:nvSpPr>
          <p:spPr>
            <a:xfrm>
              <a:off x="4928199" y="4167867"/>
              <a:ext cx="12339" cy="767221"/>
            </a:xfrm>
            <a:custGeom>
              <a:avLst/>
              <a:gdLst>
                <a:gd name="connsiteX0" fmla="*/ 9598 w 12339"/>
                <a:gd name="connsiteY0" fmla="*/ 767222 h 767221"/>
                <a:gd name="connsiteX1" fmla="*/ 6856 w 12339"/>
                <a:gd name="connsiteY1" fmla="*/ 764480 h 767221"/>
                <a:gd name="connsiteX2" fmla="*/ 3134 w 12339"/>
                <a:gd name="connsiteY2" fmla="*/ 698668 h 767221"/>
                <a:gd name="connsiteX3" fmla="*/ 3134 w 12339"/>
                <a:gd name="connsiteY3" fmla="*/ 275785 h 767221"/>
                <a:gd name="connsiteX4" fmla="*/ 0 w 12339"/>
                <a:gd name="connsiteY4" fmla="*/ 220941 h 767221"/>
                <a:gd name="connsiteX5" fmla="*/ 0 w 12339"/>
                <a:gd name="connsiteY5" fmla="*/ 2742 h 767221"/>
                <a:gd name="connsiteX6" fmla="*/ 2742 w 12339"/>
                <a:gd name="connsiteY6" fmla="*/ 0 h 767221"/>
                <a:gd name="connsiteX7" fmla="*/ 5484 w 12339"/>
                <a:gd name="connsiteY7" fmla="*/ 2742 h 767221"/>
                <a:gd name="connsiteX8" fmla="*/ 5484 w 12339"/>
                <a:gd name="connsiteY8" fmla="*/ 220745 h 767221"/>
                <a:gd name="connsiteX9" fmla="*/ 8618 w 12339"/>
                <a:gd name="connsiteY9" fmla="*/ 275589 h 767221"/>
                <a:gd name="connsiteX10" fmla="*/ 8618 w 12339"/>
                <a:gd name="connsiteY10" fmla="*/ 698472 h 767221"/>
                <a:gd name="connsiteX11" fmla="*/ 12340 w 12339"/>
                <a:gd name="connsiteY11" fmla="*/ 764284 h 767221"/>
                <a:gd name="connsiteX12" fmla="*/ 9598 w 12339"/>
                <a:gd name="connsiteY12" fmla="*/ 767222 h 767221"/>
                <a:gd name="connsiteX13" fmla="*/ 9598 w 12339"/>
                <a:gd name="connsiteY13" fmla="*/ 76722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39" h="767221">
                  <a:moveTo>
                    <a:pt x="9598" y="767222"/>
                  </a:moveTo>
                  <a:cubicBezTo>
                    <a:pt x="8031" y="767222"/>
                    <a:pt x="6856" y="766047"/>
                    <a:pt x="6856" y="764480"/>
                  </a:cubicBezTo>
                  <a:lnTo>
                    <a:pt x="3134" y="698668"/>
                  </a:lnTo>
                  <a:lnTo>
                    <a:pt x="3134" y="275785"/>
                  </a:lnTo>
                  <a:cubicBezTo>
                    <a:pt x="3134" y="275785"/>
                    <a:pt x="0" y="220941"/>
                    <a:pt x="0" y="220941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745"/>
                  </a:lnTo>
                  <a:lnTo>
                    <a:pt x="8618" y="275589"/>
                  </a:lnTo>
                  <a:lnTo>
                    <a:pt x="8618" y="698472"/>
                  </a:lnTo>
                  <a:cubicBezTo>
                    <a:pt x="8618" y="698472"/>
                    <a:pt x="12340" y="764284"/>
                    <a:pt x="12340" y="764284"/>
                  </a:cubicBezTo>
                  <a:cubicBezTo>
                    <a:pt x="12340" y="765851"/>
                    <a:pt x="11165" y="767222"/>
                    <a:pt x="9598" y="767222"/>
                  </a:cubicBezTo>
                  <a:cubicBezTo>
                    <a:pt x="9598" y="767222"/>
                    <a:pt x="9598" y="767222"/>
                    <a:pt x="9598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7" name="Freeform: Shape 796">
              <a:extLst>
                <a:ext uri="{FF2B5EF4-FFF2-40B4-BE49-F238E27FC236}">
                  <a16:creationId xmlns:a16="http://schemas.microsoft.com/office/drawing/2014/main" id="{4D34ED65-F79E-A77D-B3CB-F59A458462E9}"/>
                </a:ext>
              </a:extLst>
            </p:cNvPr>
            <p:cNvSpPr/>
            <p:nvPr/>
          </p:nvSpPr>
          <p:spPr>
            <a:xfrm>
              <a:off x="5131120" y="4168062"/>
              <a:ext cx="11948" cy="767221"/>
            </a:xfrm>
            <a:custGeom>
              <a:avLst/>
              <a:gdLst>
                <a:gd name="connsiteX0" fmla="*/ 4309 w 11948"/>
                <a:gd name="connsiteY0" fmla="*/ 767026 h 767221"/>
                <a:gd name="connsiteX1" fmla="*/ 4113 w 11948"/>
                <a:gd name="connsiteY1" fmla="*/ 767026 h 767221"/>
                <a:gd name="connsiteX2" fmla="*/ 1567 w 11948"/>
                <a:gd name="connsiteY2" fmla="*/ 764088 h 767221"/>
                <a:gd name="connsiteX3" fmla="*/ 6464 w 11948"/>
                <a:gd name="connsiteY3" fmla="*/ 698276 h 767221"/>
                <a:gd name="connsiteX4" fmla="*/ 6464 w 11948"/>
                <a:gd name="connsiteY4" fmla="*/ 283032 h 767221"/>
                <a:gd name="connsiteX5" fmla="*/ 0 w 11948"/>
                <a:gd name="connsiteY5" fmla="*/ 220941 h 767221"/>
                <a:gd name="connsiteX6" fmla="*/ 0 w 11948"/>
                <a:gd name="connsiteY6" fmla="*/ 2742 h 767221"/>
                <a:gd name="connsiteX7" fmla="*/ 2742 w 11948"/>
                <a:gd name="connsiteY7" fmla="*/ 0 h 767221"/>
                <a:gd name="connsiteX8" fmla="*/ 5484 w 11948"/>
                <a:gd name="connsiteY8" fmla="*/ 2742 h 767221"/>
                <a:gd name="connsiteX9" fmla="*/ 5484 w 11948"/>
                <a:gd name="connsiteY9" fmla="*/ 220745 h 767221"/>
                <a:gd name="connsiteX10" fmla="*/ 11948 w 11948"/>
                <a:gd name="connsiteY10" fmla="*/ 282836 h 767221"/>
                <a:gd name="connsiteX11" fmla="*/ 11948 w 11948"/>
                <a:gd name="connsiteY11" fmla="*/ 698668 h 767221"/>
                <a:gd name="connsiteX12" fmla="*/ 7051 w 11948"/>
                <a:gd name="connsiteY12" fmla="*/ 764676 h 767221"/>
                <a:gd name="connsiteX13" fmla="*/ 4309 w 11948"/>
                <a:gd name="connsiteY13" fmla="*/ 76722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948" h="767221">
                  <a:moveTo>
                    <a:pt x="4309" y="767026"/>
                  </a:moveTo>
                  <a:cubicBezTo>
                    <a:pt x="4309" y="767026"/>
                    <a:pt x="4309" y="767026"/>
                    <a:pt x="4113" y="767026"/>
                  </a:cubicBezTo>
                  <a:cubicBezTo>
                    <a:pt x="2546" y="767026"/>
                    <a:pt x="1371" y="765459"/>
                    <a:pt x="1567" y="764088"/>
                  </a:cubicBezTo>
                  <a:lnTo>
                    <a:pt x="6464" y="698276"/>
                  </a:lnTo>
                  <a:lnTo>
                    <a:pt x="6464" y="283032"/>
                  </a:lnTo>
                  <a:cubicBezTo>
                    <a:pt x="6464" y="283032"/>
                    <a:pt x="0" y="220941"/>
                    <a:pt x="0" y="220941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745"/>
                  </a:lnTo>
                  <a:lnTo>
                    <a:pt x="11948" y="282836"/>
                  </a:lnTo>
                  <a:lnTo>
                    <a:pt x="11948" y="698668"/>
                  </a:lnTo>
                  <a:cubicBezTo>
                    <a:pt x="11948" y="698668"/>
                    <a:pt x="7051" y="764676"/>
                    <a:pt x="7051" y="764676"/>
                  </a:cubicBezTo>
                  <a:cubicBezTo>
                    <a:pt x="7051" y="766243"/>
                    <a:pt x="5680" y="767222"/>
                    <a:pt x="4309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8" name="Freeform: Shape 797">
              <a:extLst>
                <a:ext uri="{FF2B5EF4-FFF2-40B4-BE49-F238E27FC236}">
                  <a16:creationId xmlns:a16="http://schemas.microsoft.com/office/drawing/2014/main" id="{924AFFAA-E4E1-254D-EE24-EF83CEA2FCE0}"/>
                </a:ext>
              </a:extLst>
            </p:cNvPr>
            <p:cNvSpPr/>
            <p:nvPr/>
          </p:nvSpPr>
          <p:spPr>
            <a:xfrm>
              <a:off x="1438677" y="4145146"/>
              <a:ext cx="3911621" cy="27617"/>
            </a:xfrm>
            <a:custGeom>
              <a:avLst/>
              <a:gdLst>
                <a:gd name="connsiteX0" fmla="*/ 3909076 w 3911621"/>
                <a:gd name="connsiteY0" fmla="*/ 27618 h 27617"/>
                <a:gd name="connsiteX1" fmla="*/ 50832 w 3911621"/>
                <a:gd name="connsiteY1" fmla="*/ 27618 h 27617"/>
                <a:gd name="connsiteX2" fmla="*/ 49657 w 3911621"/>
                <a:gd name="connsiteY2" fmla="*/ 27422 h 27617"/>
                <a:gd name="connsiteX3" fmla="*/ 1669 w 3911621"/>
                <a:gd name="connsiteY3" fmla="*/ 5288 h 27617"/>
                <a:gd name="connsiteX4" fmla="*/ 102 w 3911621"/>
                <a:gd name="connsiteY4" fmla="*/ 2155 h 27617"/>
                <a:gd name="connsiteX5" fmla="*/ 2844 w 3911621"/>
                <a:gd name="connsiteY5" fmla="*/ 0 h 27617"/>
                <a:gd name="connsiteX6" fmla="*/ 3908880 w 3911621"/>
                <a:gd name="connsiteY6" fmla="*/ 0 h 27617"/>
                <a:gd name="connsiteX7" fmla="*/ 3911622 w 3911621"/>
                <a:gd name="connsiteY7" fmla="*/ 2742 h 27617"/>
                <a:gd name="connsiteX8" fmla="*/ 3908880 w 3911621"/>
                <a:gd name="connsiteY8" fmla="*/ 5484 h 27617"/>
                <a:gd name="connsiteX9" fmla="*/ 15771 w 3911621"/>
                <a:gd name="connsiteY9" fmla="*/ 5484 h 27617"/>
                <a:gd name="connsiteX10" fmla="*/ 51420 w 3911621"/>
                <a:gd name="connsiteY10" fmla="*/ 21742 h 27617"/>
                <a:gd name="connsiteX11" fmla="*/ 3908880 w 3911621"/>
                <a:gd name="connsiteY11" fmla="*/ 21742 h 27617"/>
                <a:gd name="connsiteX12" fmla="*/ 3911622 w 3911621"/>
                <a:gd name="connsiteY12" fmla="*/ 24484 h 27617"/>
                <a:gd name="connsiteX13" fmla="*/ 3908880 w 3911621"/>
                <a:gd name="connsiteY13" fmla="*/ 27226 h 27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911621" h="27617">
                  <a:moveTo>
                    <a:pt x="3909076" y="27618"/>
                  </a:moveTo>
                  <a:lnTo>
                    <a:pt x="50832" y="27618"/>
                  </a:lnTo>
                  <a:cubicBezTo>
                    <a:pt x="50832" y="27618"/>
                    <a:pt x="50049" y="27618"/>
                    <a:pt x="49657" y="27422"/>
                  </a:cubicBezTo>
                  <a:lnTo>
                    <a:pt x="1669" y="5288"/>
                  </a:lnTo>
                  <a:cubicBezTo>
                    <a:pt x="494" y="4701"/>
                    <a:pt x="-290" y="3330"/>
                    <a:pt x="102" y="2155"/>
                  </a:cubicBezTo>
                  <a:cubicBezTo>
                    <a:pt x="298" y="783"/>
                    <a:pt x="1473" y="0"/>
                    <a:pt x="2844" y="0"/>
                  </a:cubicBezTo>
                  <a:lnTo>
                    <a:pt x="3908880" y="0"/>
                  </a:lnTo>
                  <a:cubicBezTo>
                    <a:pt x="3910447" y="0"/>
                    <a:pt x="3911622" y="1175"/>
                    <a:pt x="3911622" y="2742"/>
                  </a:cubicBezTo>
                  <a:cubicBezTo>
                    <a:pt x="3911622" y="4309"/>
                    <a:pt x="3910447" y="5484"/>
                    <a:pt x="3908880" y="5484"/>
                  </a:cubicBezTo>
                  <a:lnTo>
                    <a:pt x="15771" y="5484"/>
                  </a:lnTo>
                  <a:lnTo>
                    <a:pt x="51420" y="21742"/>
                  </a:lnTo>
                  <a:lnTo>
                    <a:pt x="3908880" y="21742"/>
                  </a:lnTo>
                  <a:cubicBezTo>
                    <a:pt x="3910447" y="21742"/>
                    <a:pt x="3911622" y="22917"/>
                    <a:pt x="3911622" y="24484"/>
                  </a:cubicBezTo>
                  <a:cubicBezTo>
                    <a:pt x="3911622" y="26051"/>
                    <a:pt x="3910447" y="27226"/>
                    <a:pt x="3908880" y="2722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9" name="Freeform: Shape 798">
              <a:extLst>
                <a:ext uri="{FF2B5EF4-FFF2-40B4-BE49-F238E27FC236}">
                  <a16:creationId xmlns:a16="http://schemas.microsoft.com/office/drawing/2014/main" id="{926C2237-F03A-F7F6-E5B8-9A149D05A33E}"/>
                </a:ext>
              </a:extLst>
            </p:cNvPr>
            <p:cNvSpPr/>
            <p:nvPr/>
          </p:nvSpPr>
          <p:spPr>
            <a:xfrm>
              <a:off x="2289637" y="4167867"/>
              <a:ext cx="29615" cy="251692"/>
            </a:xfrm>
            <a:custGeom>
              <a:avLst/>
              <a:gdLst>
                <a:gd name="connsiteX0" fmla="*/ 26834 w 29615"/>
                <a:gd name="connsiteY0" fmla="*/ 251693 h 251692"/>
                <a:gd name="connsiteX1" fmla="*/ 24680 w 29615"/>
                <a:gd name="connsiteY1" fmla="*/ 250713 h 251692"/>
                <a:gd name="connsiteX2" fmla="*/ 588 w 29615"/>
                <a:gd name="connsiteY2" fmla="*/ 222508 h 251692"/>
                <a:gd name="connsiteX3" fmla="*/ 0 w 29615"/>
                <a:gd name="connsiteY3" fmla="*/ 220745 h 251692"/>
                <a:gd name="connsiteX4" fmla="*/ 0 w 29615"/>
                <a:gd name="connsiteY4" fmla="*/ 2742 h 251692"/>
                <a:gd name="connsiteX5" fmla="*/ 2742 w 29615"/>
                <a:gd name="connsiteY5" fmla="*/ 0 h 251692"/>
                <a:gd name="connsiteX6" fmla="*/ 5484 w 29615"/>
                <a:gd name="connsiteY6" fmla="*/ 2742 h 251692"/>
                <a:gd name="connsiteX7" fmla="*/ 5484 w 29615"/>
                <a:gd name="connsiteY7" fmla="*/ 219570 h 251692"/>
                <a:gd name="connsiteX8" fmla="*/ 28989 w 29615"/>
                <a:gd name="connsiteY8" fmla="*/ 246992 h 251692"/>
                <a:gd name="connsiteX9" fmla="*/ 28597 w 29615"/>
                <a:gd name="connsiteY9" fmla="*/ 250909 h 251692"/>
                <a:gd name="connsiteX10" fmla="*/ 26834 w 29615"/>
                <a:gd name="connsiteY10" fmla="*/ 251497 h 251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615" h="251692">
                  <a:moveTo>
                    <a:pt x="26834" y="251693"/>
                  </a:moveTo>
                  <a:cubicBezTo>
                    <a:pt x="26834" y="251693"/>
                    <a:pt x="25267" y="251301"/>
                    <a:pt x="24680" y="250713"/>
                  </a:cubicBezTo>
                  <a:lnTo>
                    <a:pt x="588" y="222508"/>
                  </a:lnTo>
                  <a:cubicBezTo>
                    <a:pt x="588" y="222508"/>
                    <a:pt x="0" y="221333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19570"/>
                  </a:lnTo>
                  <a:lnTo>
                    <a:pt x="28989" y="246992"/>
                  </a:lnTo>
                  <a:cubicBezTo>
                    <a:pt x="29968" y="248167"/>
                    <a:pt x="29772" y="249930"/>
                    <a:pt x="28597" y="250909"/>
                  </a:cubicBezTo>
                  <a:cubicBezTo>
                    <a:pt x="28009" y="251301"/>
                    <a:pt x="27422" y="251497"/>
                    <a:pt x="26834" y="25149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0" name="Freeform: Shape 799">
              <a:extLst>
                <a:ext uri="{FF2B5EF4-FFF2-40B4-BE49-F238E27FC236}">
                  <a16:creationId xmlns:a16="http://schemas.microsoft.com/office/drawing/2014/main" id="{88D1625F-095D-63E7-1CEA-E997BD68F6E9}"/>
                </a:ext>
              </a:extLst>
            </p:cNvPr>
            <p:cNvSpPr/>
            <p:nvPr/>
          </p:nvSpPr>
          <p:spPr>
            <a:xfrm>
              <a:off x="2493146" y="4167867"/>
              <a:ext cx="83407" cy="767417"/>
            </a:xfrm>
            <a:custGeom>
              <a:avLst/>
              <a:gdLst>
                <a:gd name="connsiteX0" fmla="*/ 80894 w 83407"/>
                <a:gd name="connsiteY0" fmla="*/ 767222 h 767417"/>
                <a:gd name="connsiteX1" fmla="*/ 78544 w 83407"/>
                <a:gd name="connsiteY1" fmla="*/ 766047 h 767417"/>
                <a:gd name="connsiteX2" fmla="*/ 29772 w 83407"/>
                <a:gd name="connsiteY2" fmla="*/ 698276 h 767417"/>
                <a:gd name="connsiteX3" fmla="*/ 29185 w 83407"/>
                <a:gd name="connsiteY3" fmla="*/ 696709 h 767417"/>
                <a:gd name="connsiteX4" fmla="*/ 29576 w 83407"/>
                <a:gd name="connsiteY4" fmla="*/ 283228 h 767417"/>
                <a:gd name="connsiteX5" fmla="*/ 196 w 83407"/>
                <a:gd name="connsiteY5" fmla="*/ 221920 h 767417"/>
                <a:gd name="connsiteX6" fmla="*/ 0 w 83407"/>
                <a:gd name="connsiteY6" fmla="*/ 220745 h 767417"/>
                <a:gd name="connsiteX7" fmla="*/ 0 w 83407"/>
                <a:gd name="connsiteY7" fmla="*/ 2742 h 767417"/>
                <a:gd name="connsiteX8" fmla="*/ 2742 w 83407"/>
                <a:gd name="connsiteY8" fmla="*/ 0 h 767417"/>
                <a:gd name="connsiteX9" fmla="*/ 5484 w 83407"/>
                <a:gd name="connsiteY9" fmla="*/ 2742 h 767417"/>
                <a:gd name="connsiteX10" fmla="*/ 5484 w 83407"/>
                <a:gd name="connsiteY10" fmla="*/ 220158 h 767417"/>
                <a:gd name="connsiteX11" fmla="*/ 34865 w 83407"/>
                <a:gd name="connsiteY11" fmla="*/ 281465 h 767417"/>
                <a:gd name="connsiteX12" fmla="*/ 35061 w 83407"/>
                <a:gd name="connsiteY12" fmla="*/ 282640 h 767417"/>
                <a:gd name="connsiteX13" fmla="*/ 34669 w 83407"/>
                <a:gd name="connsiteY13" fmla="*/ 695925 h 767417"/>
                <a:gd name="connsiteX14" fmla="*/ 82853 w 83407"/>
                <a:gd name="connsiteY14" fmla="*/ 762913 h 767417"/>
                <a:gd name="connsiteX15" fmla="*/ 82265 w 83407"/>
                <a:gd name="connsiteY15" fmla="*/ 766830 h 767417"/>
                <a:gd name="connsiteX16" fmla="*/ 80698 w 83407"/>
                <a:gd name="connsiteY16" fmla="*/ 767418 h 767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83407" h="767417">
                  <a:moveTo>
                    <a:pt x="80894" y="767222"/>
                  </a:moveTo>
                  <a:cubicBezTo>
                    <a:pt x="80894" y="767222"/>
                    <a:pt x="79131" y="766830"/>
                    <a:pt x="78544" y="766047"/>
                  </a:cubicBezTo>
                  <a:lnTo>
                    <a:pt x="29772" y="698276"/>
                  </a:lnTo>
                  <a:cubicBezTo>
                    <a:pt x="29772" y="698276"/>
                    <a:pt x="29185" y="697296"/>
                    <a:pt x="29185" y="696709"/>
                  </a:cubicBezTo>
                  <a:lnTo>
                    <a:pt x="29576" y="283228"/>
                  </a:lnTo>
                  <a:lnTo>
                    <a:pt x="196" y="221920"/>
                  </a:lnTo>
                  <a:cubicBezTo>
                    <a:pt x="196" y="221920"/>
                    <a:pt x="0" y="221137"/>
                    <a:pt x="0" y="22074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220158"/>
                  </a:lnTo>
                  <a:lnTo>
                    <a:pt x="34865" y="281465"/>
                  </a:lnTo>
                  <a:cubicBezTo>
                    <a:pt x="34865" y="281465"/>
                    <a:pt x="35061" y="282248"/>
                    <a:pt x="35061" y="282640"/>
                  </a:cubicBezTo>
                  <a:lnTo>
                    <a:pt x="34669" y="695925"/>
                  </a:lnTo>
                  <a:lnTo>
                    <a:pt x="82853" y="762913"/>
                  </a:lnTo>
                  <a:cubicBezTo>
                    <a:pt x="83832" y="764088"/>
                    <a:pt x="83441" y="765851"/>
                    <a:pt x="82265" y="766830"/>
                  </a:cubicBezTo>
                  <a:cubicBezTo>
                    <a:pt x="81678" y="767222"/>
                    <a:pt x="81090" y="767418"/>
                    <a:pt x="80698" y="76741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1" name="Freeform: Shape 800">
              <a:extLst>
                <a:ext uri="{FF2B5EF4-FFF2-40B4-BE49-F238E27FC236}">
                  <a16:creationId xmlns:a16="http://schemas.microsoft.com/office/drawing/2014/main" id="{067C8CF8-EE9E-B300-9C17-5503BFD9EBD0}"/>
                </a:ext>
              </a:extLst>
            </p:cNvPr>
            <p:cNvSpPr/>
            <p:nvPr/>
          </p:nvSpPr>
          <p:spPr>
            <a:xfrm>
              <a:off x="1689002" y="4385576"/>
              <a:ext cx="732455" cy="302912"/>
            </a:xfrm>
            <a:custGeom>
              <a:avLst/>
              <a:gdLst>
                <a:gd name="connsiteX0" fmla="*/ 420435 w 732455"/>
                <a:gd name="connsiteY0" fmla="*/ 302913 h 302912"/>
                <a:gd name="connsiteX1" fmla="*/ 418280 w 732455"/>
                <a:gd name="connsiteY1" fmla="*/ 301933 h 302912"/>
                <a:gd name="connsiteX2" fmla="*/ 401827 w 732455"/>
                <a:gd name="connsiteY2" fmla="*/ 283717 h 302912"/>
                <a:gd name="connsiteX3" fmla="*/ 325634 w 732455"/>
                <a:gd name="connsiteY3" fmla="*/ 264130 h 302912"/>
                <a:gd name="connsiteX4" fmla="*/ 325634 w 732455"/>
                <a:gd name="connsiteY4" fmla="*/ 293511 h 302912"/>
                <a:gd name="connsiteX5" fmla="*/ 322891 w 732455"/>
                <a:gd name="connsiteY5" fmla="*/ 296253 h 302912"/>
                <a:gd name="connsiteX6" fmla="*/ 300562 w 732455"/>
                <a:gd name="connsiteY6" fmla="*/ 296253 h 302912"/>
                <a:gd name="connsiteX7" fmla="*/ 298604 w 732455"/>
                <a:gd name="connsiteY7" fmla="*/ 295665 h 302912"/>
                <a:gd name="connsiteX8" fmla="*/ 881 w 732455"/>
                <a:gd name="connsiteY8" fmla="*/ 4799 h 302912"/>
                <a:gd name="connsiteX9" fmla="*/ 881 w 732455"/>
                <a:gd name="connsiteY9" fmla="*/ 881 h 302912"/>
                <a:gd name="connsiteX10" fmla="*/ 4799 w 732455"/>
                <a:gd name="connsiteY10" fmla="*/ 881 h 302912"/>
                <a:gd name="connsiteX11" fmla="*/ 301737 w 732455"/>
                <a:gd name="connsiteY11" fmla="*/ 290965 h 302912"/>
                <a:gd name="connsiteX12" fmla="*/ 320149 w 732455"/>
                <a:gd name="connsiteY12" fmla="*/ 290965 h 302912"/>
                <a:gd name="connsiteX13" fmla="*/ 320149 w 732455"/>
                <a:gd name="connsiteY13" fmla="*/ 260605 h 302912"/>
                <a:gd name="connsiteX14" fmla="*/ 321324 w 732455"/>
                <a:gd name="connsiteY14" fmla="*/ 258450 h 302912"/>
                <a:gd name="connsiteX15" fmla="*/ 323675 w 732455"/>
                <a:gd name="connsiteY15" fmla="*/ 257863 h 302912"/>
                <a:gd name="connsiteX16" fmla="*/ 404177 w 732455"/>
                <a:gd name="connsiteY16" fmla="*/ 278625 h 302912"/>
                <a:gd name="connsiteX17" fmla="*/ 405548 w 732455"/>
                <a:gd name="connsiteY17" fmla="*/ 279408 h 302912"/>
                <a:gd name="connsiteX18" fmla="*/ 421022 w 732455"/>
                <a:gd name="connsiteY18" fmla="*/ 296449 h 302912"/>
                <a:gd name="connsiteX19" fmla="*/ 725208 w 732455"/>
                <a:gd name="connsiteY19" fmla="*/ 101754 h 302912"/>
                <a:gd name="connsiteX20" fmla="*/ 709538 w 732455"/>
                <a:gd name="connsiteY20" fmla="*/ 80209 h 302912"/>
                <a:gd name="connsiteX21" fmla="*/ 578697 w 732455"/>
                <a:gd name="connsiteY21" fmla="*/ 6170 h 302912"/>
                <a:gd name="connsiteX22" fmla="*/ 577718 w 732455"/>
                <a:gd name="connsiteY22" fmla="*/ 2253 h 302912"/>
                <a:gd name="connsiteX23" fmla="*/ 581635 w 732455"/>
                <a:gd name="connsiteY23" fmla="*/ 1273 h 302912"/>
                <a:gd name="connsiteX24" fmla="*/ 713064 w 732455"/>
                <a:gd name="connsiteY24" fmla="*/ 75704 h 302912"/>
                <a:gd name="connsiteX25" fmla="*/ 714043 w 732455"/>
                <a:gd name="connsiteY25" fmla="*/ 76487 h 302912"/>
                <a:gd name="connsiteX26" fmla="*/ 731868 w 732455"/>
                <a:gd name="connsiteY26" fmla="*/ 100971 h 302912"/>
                <a:gd name="connsiteX27" fmla="*/ 732455 w 732455"/>
                <a:gd name="connsiteY27" fmla="*/ 103125 h 302912"/>
                <a:gd name="connsiteX28" fmla="*/ 731280 w 732455"/>
                <a:gd name="connsiteY28" fmla="*/ 104888 h 302912"/>
                <a:gd name="connsiteX29" fmla="*/ 422589 w 732455"/>
                <a:gd name="connsiteY29" fmla="*/ 302521 h 302912"/>
                <a:gd name="connsiteX30" fmla="*/ 421022 w 732455"/>
                <a:gd name="connsiteY30" fmla="*/ 302913 h 302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732455" h="302912">
                  <a:moveTo>
                    <a:pt x="420435" y="302913"/>
                  </a:moveTo>
                  <a:cubicBezTo>
                    <a:pt x="420435" y="302913"/>
                    <a:pt x="418868" y="302521"/>
                    <a:pt x="418280" y="301933"/>
                  </a:cubicBezTo>
                  <a:lnTo>
                    <a:pt x="401827" y="283717"/>
                  </a:lnTo>
                  <a:lnTo>
                    <a:pt x="325634" y="264130"/>
                  </a:lnTo>
                  <a:lnTo>
                    <a:pt x="325634" y="293511"/>
                  </a:lnTo>
                  <a:cubicBezTo>
                    <a:pt x="325634" y="295078"/>
                    <a:pt x="324458" y="296253"/>
                    <a:pt x="322891" y="296253"/>
                  </a:cubicBezTo>
                  <a:lnTo>
                    <a:pt x="300562" y="296253"/>
                  </a:lnTo>
                  <a:cubicBezTo>
                    <a:pt x="300562" y="296253"/>
                    <a:pt x="298995" y="296253"/>
                    <a:pt x="298604" y="295665"/>
                  </a:cubicBezTo>
                  <a:lnTo>
                    <a:pt x="881" y="4799"/>
                  </a:lnTo>
                  <a:cubicBezTo>
                    <a:pt x="-294" y="3624"/>
                    <a:pt x="-294" y="1861"/>
                    <a:pt x="881" y="881"/>
                  </a:cubicBezTo>
                  <a:cubicBezTo>
                    <a:pt x="2057" y="-294"/>
                    <a:pt x="3819" y="-294"/>
                    <a:pt x="4799" y="881"/>
                  </a:cubicBezTo>
                  <a:lnTo>
                    <a:pt x="301737" y="290965"/>
                  </a:lnTo>
                  <a:lnTo>
                    <a:pt x="320149" y="290965"/>
                  </a:lnTo>
                  <a:lnTo>
                    <a:pt x="320149" y="260605"/>
                  </a:lnTo>
                  <a:cubicBezTo>
                    <a:pt x="320149" y="260605"/>
                    <a:pt x="320541" y="258842"/>
                    <a:pt x="321324" y="258450"/>
                  </a:cubicBezTo>
                  <a:cubicBezTo>
                    <a:pt x="322108" y="257863"/>
                    <a:pt x="322891" y="257667"/>
                    <a:pt x="323675" y="257863"/>
                  </a:cubicBezTo>
                  <a:lnTo>
                    <a:pt x="404177" y="278625"/>
                  </a:lnTo>
                  <a:cubicBezTo>
                    <a:pt x="404177" y="278625"/>
                    <a:pt x="405157" y="279017"/>
                    <a:pt x="405548" y="279408"/>
                  </a:cubicBezTo>
                  <a:lnTo>
                    <a:pt x="421022" y="296449"/>
                  </a:lnTo>
                  <a:lnTo>
                    <a:pt x="725208" y="101754"/>
                  </a:lnTo>
                  <a:lnTo>
                    <a:pt x="709538" y="80209"/>
                  </a:lnTo>
                  <a:lnTo>
                    <a:pt x="578697" y="6170"/>
                  </a:lnTo>
                  <a:cubicBezTo>
                    <a:pt x="577326" y="5386"/>
                    <a:pt x="576935" y="3624"/>
                    <a:pt x="577718" y="2253"/>
                  </a:cubicBezTo>
                  <a:cubicBezTo>
                    <a:pt x="578502" y="881"/>
                    <a:pt x="580264" y="490"/>
                    <a:pt x="581635" y="1273"/>
                  </a:cubicBezTo>
                  <a:lnTo>
                    <a:pt x="713064" y="75704"/>
                  </a:lnTo>
                  <a:cubicBezTo>
                    <a:pt x="713064" y="75704"/>
                    <a:pt x="713652" y="76095"/>
                    <a:pt x="714043" y="76487"/>
                  </a:cubicBezTo>
                  <a:lnTo>
                    <a:pt x="731868" y="100971"/>
                  </a:lnTo>
                  <a:cubicBezTo>
                    <a:pt x="731868" y="100971"/>
                    <a:pt x="732455" y="102342"/>
                    <a:pt x="732455" y="103125"/>
                  </a:cubicBezTo>
                  <a:cubicBezTo>
                    <a:pt x="732455" y="103909"/>
                    <a:pt x="731868" y="104497"/>
                    <a:pt x="731280" y="104888"/>
                  </a:cubicBezTo>
                  <a:lnTo>
                    <a:pt x="422589" y="302521"/>
                  </a:lnTo>
                  <a:cubicBezTo>
                    <a:pt x="422589" y="302521"/>
                    <a:pt x="421610" y="302913"/>
                    <a:pt x="421022" y="30291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2" name="Freeform: Shape 801">
              <a:extLst>
                <a:ext uri="{FF2B5EF4-FFF2-40B4-BE49-F238E27FC236}">
                  <a16:creationId xmlns:a16="http://schemas.microsoft.com/office/drawing/2014/main" id="{422B6858-4873-84CA-B735-C945F70FAA5D}"/>
                </a:ext>
              </a:extLst>
            </p:cNvPr>
            <p:cNvSpPr/>
            <p:nvPr/>
          </p:nvSpPr>
          <p:spPr>
            <a:xfrm>
              <a:off x="1458757" y="4374705"/>
              <a:ext cx="509261" cy="1901895"/>
            </a:xfrm>
            <a:custGeom>
              <a:avLst/>
              <a:gdLst>
                <a:gd name="connsiteX0" fmla="*/ 506323 w 509261"/>
                <a:gd name="connsiteY0" fmla="*/ 1901896 h 1901895"/>
                <a:gd name="connsiteX1" fmla="*/ 383709 w 509261"/>
                <a:gd name="connsiteY1" fmla="*/ 1901896 h 1901895"/>
                <a:gd name="connsiteX2" fmla="*/ 380967 w 509261"/>
                <a:gd name="connsiteY2" fmla="*/ 1899153 h 1901895"/>
                <a:gd name="connsiteX3" fmla="*/ 380967 w 509261"/>
                <a:gd name="connsiteY3" fmla="*/ 655576 h 1901895"/>
                <a:gd name="connsiteX4" fmla="*/ 143573 w 509261"/>
                <a:gd name="connsiteY4" fmla="*/ 573115 h 1901895"/>
                <a:gd name="connsiteX5" fmla="*/ 123986 w 509261"/>
                <a:gd name="connsiteY5" fmla="*/ 573115 h 1901895"/>
                <a:gd name="connsiteX6" fmla="*/ 122419 w 509261"/>
                <a:gd name="connsiteY6" fmla="*/ 572527 h 1901895"/>
                <a:gd name="connsiteX7" fmla="*/ 50143 w 509261"/>
                <a:gd name="connsiteY7" fmla="*/ 520426 h 1901895"/>
                <a:gd name="connsiteX8" fmla="*/ 48967 w 509261"/>
                <a:gd name="connsiteY8" fmla="*/ 518076 h 1901895"/>
                <a:gd name="connsiteX9" fmla="*/ 48967 w 509261"/>
                <a:gd name="connsiteY9" fmla="*/ 121243 h 1901895"/>
                <a:gd name="connsiteX10" fmla="*/ 3134 w 509261"/>
                <a:gd name="connsiteY10" fmla="*/ 78152 h 1901895"/>
                <a:gd name="connsiteX11" fmla="*/ 2155 w 509261"/>
                <a:gd name="connsiteY11" fmla="*/ 76193 h 1901895"/>
                <a:gd name="connsiteX12" fmla="*/ 0 w 509261"/>
                <a:gd name="connsiteY12" fmla="*/ 2938 h 1901895"/>
                <a:gd name="connsiteX13" fmla="*/ 2742 w 509261"/>
                <a:gd name="connsiteY13" fmla="*/ 0 h 1901895"/>
                <a:gd name="connsiteX14" fmla="*/ 5680 w 509261"/>
                <a:gd name="connsiteY14" fmla="*/ 2742 h 1901895"/>
                <a:gd name="connsiteX15" fmla="*/ 7835 w 509261"/>
                <a:gd name="connsiteY15" fmla="*/ 74822 h 1901895"/>
                <a:gd name="connsiteX16" fmla="*/ 53668 w 509261"/>
                <a:gd name="connsiteY16" fmla="*/ 117914 h 1901895"/>
                <a:gd name="connsiteX17" fmla="*/ 54648 w 509261"/>
                <a:gd name="connsiteY17" fmla="*/ 120068 h 1901895"/>
                <a:gd name="connsiteX18" fmla="*/ 54648 w 509261"/>
                <a:gd name="connsiteY18" fmla="*/ 516705 h 1901895"/>
                <a:gd name="connsiteX19" fmla="*/ 124965 w 509261"/>
                <a:gd name="connsiteY19" fmla="*/ 567435 h 1901895"/>
                <a:gd name="connsiteX20" fmla="*/ 144160 w 509261"/>
                <a:gd name="connsiteY20" fmla="*/ 567435 h 1901895"/>
                <a:gd name="connsiteX21" fmla="*/ 145140 w 509261"/>
                <a:gd name="connsiteY21" fmla="*/ 567435 h 1901895"/>
                <a:gd name="connsiteX22" fmla="*/ 384884 w 509261"/>
                <a:gd name="connsiteY22" fmla="*/ 650679 h 1901895"/>
                <a:gd name="connsiteX23" fmla="*/ 386843 w 509261"/>
                <a:gd name="connsiteY23" fmla="*/ 653422 h 1901895"/>
                <a:gd name="connsiteX24" fmla="*/ 386843 w 509261"/>
                <a:gd name="connsiteY24" fmla="*/ 1896020 h 1901895"/>
                <a:gd name="connsiteX25" fmla="*/ 506519 w 509261"/>
                <a:gd name="connsiteY25" fmla="*/ 1896020 h 1901895"/>
                <a:gd name="connsiteX26" fmla="*/ 509262 w 509261"/>
                <a:gd name="connsiteY26" fmla="*/ 1898762 h 1901895"/>
                <a:gd name="connsiteX27" fmla="*/ 506519 w 509261"/>
                <a:gd name="connsiteY27" fmla="*/ 1901504 h 1901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09261" h="1901895">
                  <a:moveTo>
                    <a:pt x="506323" y="1901896"/>
                  </a:moveTo>
                  <a:lnTo>
                    <a:pt x="383709" y="1901896"/>
                  </a:lnTo>
                  <a:cubicBezTo>
                    <a:pt x="382142" y="1901896"/>
                    <a:pt x="380967" y="1900720"/>
                    <a:pt x="380967" y="1899153"/>
                  </a:cubicBezTo>
                  <a:lnTo>
                    <a:pt x="380967" y="655576"/>
                  </a:lnTo>
                  <a:lnTo>
                    <a:pt x="143573" y="573115"/>
                  </a:lnTo>
                  <a:lnTo>
                    <a:pt x="123986" y="573115"/>
                  </a:lnTo>
                  <a:cubicBezTo>
                    <a:pt x="123986" y="573115"/>
                    <a:pt x="122810" y="573115"/>
                    <a:pt x="122419" y="572527"/>
                  </a:cubicBezTo>
                  <a:lnTo>
                    <a:pt x="50143" y="520426"/>
                  </a:lnTo>
                  <a:cubicBezTo>
                    <a:pt x="50143" y="520426"/>
                    <a:pt x="48967" y="519055"/>
                    <a:pt x="48967" y="518076"/>
                  </a:cubicBezTo>
                  <a:lnTo>
                    <a:pt x="48967" y="121243"/>
                  </a:lnTo>
                  <a:lnTo>
                    <a:pt x="3134" y="78152"/>
                  </a:lnTo>
                  <a:cubicBezTo>
                    <a:pt x="3134" y="78152"/>
                    <a:pt x="2350" y="76977"/>
                    <a:pt x="2155" y="76193"/>
                  </a:cubicBezTo>
                  <a:lnTo>
                    <a:pt x="0" y="2938"/>
                  </a:lnTo>
                  <a:cubicBezTo>
                    <a:pt x="0" y="1371"/>
                    <a:pt x="1175" y="0"/>
                    <a:pt x="2742" y="0"/>
                  </a:cubicBezTo>
                  <a:cubicBezTo>
                    <a:pt x="4309" y="0"/>
                    <a:pt x="5680" y="1175"/>
                    <a:pt x="5680" y="2742"/>
                  </a:cubicBezTo>
                  <a:lnTo>
                    <a:pt x="7835" y="74822"/>
                  </a:lnTo>
                  <a:lnTo>
                    <a:pt x="53668" y="117914"/>
                  </a:lnTo>
                  <a:cubicBezTo>
                    <a:pt x="53668" y="117914"/>
                    <a:pt x="54648" y="119285"/>
                    <a:pt x="54648" y="120068"/>
                  </a:cubicBezTo>
                  <a:lnTo>
                    <a:pt x="54648" y="516705"/>
                  </a:lnTo>
                  <a:lnTo>
                    <a:pt x="124965" y="567435"/>
                  </a:lnTo>
                  <a:lnTo>
                    <a:pt x="144160" y="567435"/>
                  </a:lnTo>
                  <a:cubicBezTo>
                    <a:pt x="144160" y="567435"/>
                    <a:pt x="144748" y="567435"/>
                    <a:pt x="145140" y="567435"/>
                  </a:cubicBezTo>
                  <a:lnTo>
                    <a:pt x="384884" y="650679"/>
                  </a:lnTo>
                  <a:cubicBezTo>
                    <a:pt x="386059" y="651071"/>
                    <a:pt x="386843" y="652051"/>
                    <a:pt x="386843" y="653422"/>
                  </a:cubicBezTo>
                  <a:lnTo>
                    <a:pt x="386843" y="1896020"/>
                  </a:lnTo>
                  <a:lnTo>
                    <a:pt x="506519" y="1896020"/>
                  </a:lnTo>
                  <a:cubicBezTo>
                    <a:pt x="508086" y="1896020"/>
                    <a:pt x="509262" y="1897195"/>
                    <a:pt x="509262" y="1898762"/>
                  </a:cubicBezTo>
                  <a:cubicBezTo>
                    <a:pt x="509262" y="1900329"/>
                    <a:pt x="508086" y="1901504"/>
                    <a:pt x="506519" y="190150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3" name="Freeform: Shape 802">
              <a:extLst>
                <a:ext uri="{FF2B5EF4-FFF2-40B4-BE49-F238E27FC236}">
                  <a16:creationId xmlns:a16="http://schemas.microsoft.com/office/drawing/2014/main" id="{B15BFB1F-DBA8-9D76-5BBF-CE945A42B108}"/>
                </a:ext>
              </a:extLst>
            </p:cNvPr>
            <p:cNvSpPr/>
            <p:nvPr/>
          </p:nvSpPr>
          <p:spPr>
            <a:xfrm>
              <a:off x="1486751" y="4385854"/>
              <a:ext cx="221936" cy="412909"/>
            </a:xfrm>
            <a:custGeom>
              <a:avLst/>
              <a:gdLst>
                <a:gd name="connsiteX0" fmla="*/ 219390 w 221936"/>
                <a:gd name="connsiteY0" fmla="*/ 412909 h 412909"/>
                <a:gd name="connsiteX1" fmla="*/ 147114 w 221936"/>
                <a:gd name="connsiteY1" fmla="*/ 412909 h 412909"/>
                <a:gd name="connsiteX2" fmla="*/ 144372 w 221936"/>
                <a:gd name="connsiteY2" fmla="*/ 410167 h 412909"/>
                <a:gd name="connsiteX3" fmla="*/ 141630 w 221936"/>
                <a:gd name="connsiteY3" fmla="*/ 150052 h 412909"/>
                <a:gd name="connsiteX4" fmla="*/ 110095 w 221936"/>
                <a:gd name="connsiteY4" fmla="*/ 131640 h 412909"/>
                <a:gd name="connsiteX5" fmla="*/ 109115 w 221936"/>
                <a:gd name="connsiteY5" fmla="*/ 130857 h 412909"/>
                <a:gd name="connsiteX6" fmla="*/ 66024 w 221936"/>
                <a:gd name="connsiteY6" fmla="*/ 67983 h 412909"/>
                <a:gd name="connsiteX7" fmla="*/ 42715 w 221936"/>
                <a:gd name="connsiteY7" fmla="*/ 67983 h 412909"/>
                <a:gd name="connsiteX8" fmla="*/ 40365 w 221936"/>
                <a:gd name="connsiteY8" fmla="*/ 66612 h 412909"/>
                <a:gd name="connsiteX9" fmla="*/ 408 w 221936"/>
                <a:gd name="connsiteY9" fmla="*/ 4325 h 412909"/>
                <a:gd name="connsiteX10" fmla="*/ 1191 w 221936"/>
                <a:gd name="connsiteY10" fmla="*/ 408 h 412909"/>
                <a:gd name="connsiteX11" fmla="*/ 5108 w 221936"/>
                <a:gd name="connsiteY11" fmla="*/ 1191 h 412909"/>
                <a:gd name="connsiteX12" fmla="*/ 44282 w 221936"/>
                <a:gd name="connsiteY12" fmla="*/ 62302 h 412909"/>
                <a:gd name="connsiteX13" fmla="*/ 67395 w 221936"/>
                <a:gd name="connsiteY13" fmla="*/ 62302 h 412909"/>
                <a:gd name="connsiteX14" fmla="*/ 69746 w 221936"/>
                <a:gd name="connsiteY14" fmla="*/ 63478 h 412909"/>
                <a:gd name="connsiteX15" fmla="*/ 113229 w 221936"/>
                <a:gd name="connsiteY15" fmla="*/ 126939 h 412909"/>
                <a:gd name="connsiteX16" fmla="*/ 144960 w 221936"/>
                <a:gd name="connsiteY16" fmla="*/ 145547 h 412909"/>
                <a:gd name="connsiteX17" fmla="*/ 219194 w 221936"/>
                <a:gd name="connsiteY17" fmla="*/ 145547 h 412909"/>
                <a:gd name="connsiteX18" fmla="*/ 221936 w 221936"/>
                <a:gd name="connsiteY18" fmla="*/ 148289 h 412909"/>
                <a:gd name="connsiteX19" fmla="*/ 221936 w 221936"/>
                <a:gd name="connsiteY19" fmla="*/ 409971 h 412909"/>
                <a:gd name="connsiteX20" fmla="*/ 219194 w 221936"/>
                <a:gd name="connsiteY20" fmla="*/ 412714 h 412909"/>
                <a:gd name="connsiteX21" fmla="*/ 149856 w 221936"/>
                <a:gd name="connsiteY21" fmla="*/ 407229 h 412909"/>
                <a:gd name="connsiteX22" fmla="*/ 216648 w 221936"/>
                <a:gd name="connsiteY22" fmla="*/ 407229 h 412909"/>
                <a:gd name="connsiteX23" fmla="*/ 216648 w 221936"/>
                <a:gd name="connsiteY23" fmla="*/ 151227 h 412909"/>
                <a:gd name="connsiteX24" fmla="*/ 147310 w 221936"/>
                <a:gd name="connsiteY24" fmla="*/ 151227 h 412909"/>
                <a:gd name="connsiteX25" fmla="*/ 150052 w 221936"/>
                <a:gd name="connsiteY25" fmla="*/ 407229 h 412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21936" h="412909">
                  <a:moveTo>
                    <a:pt x="219390" y="412909"/>
                  </a:moveTo>
                  <a:lnTo>
                    <a:pt x="147114" y="412909"/>
                  </a:lnTo>
                  <a:cubicBezTo>
                    <a:pt x="145547" y="412909"/>
                    <a:pt x="144372" y="411734"/>
                    <a:pt x="144372" y="410167"/>
                  </a:cubicBezTo>
                  <a:lnTo>
                    <a:pt x="141630" y="150052"/>
                  </a:lnTo>
                  <a:lnTo>
                    <a:pt x="110095" y="131640"/>
                  </a:lnTo>
                  <a:cubicBezTo>
                    <a:pt x="110095" y="131640"/>
                    <a:pt x="109507" y="131053"/>
                    <a:pt x="109115" y="130857"/>
                  </a:cubicBezTo>
                  <a:lnTo>
                    <a:pt x="66024" y="67983"/>
                  </a:lnTo>
                  <a:lnTo>
                    <a:pt x="42715" y="67983"/>
                  </a:lnTo>
                  <a:cubicBezTo>
                    <a:pt x="42715" y="67983"/>
                    <a:pt x="40953" y="67395"/>
                    <a:pt x="40365" y="66612"/>
                  </a:cubicBezTo>
                  <a:lnTo>
                    <a:pt x="408" y="4325"/>
                  </a:lnTo>
                  <a:cubicBezTo>
                    <a:pt x="-376" y="2954"/>
                    <a:pt x="16" y="1191"/>
                    <a:pt x="1191" y="408"/>
                  </a:cubicBezTo>
                  <a:cubicBezTo>
                    <a:pt x="2562" y="-376"/>
                    <a:pt x="4325" y="16"/>
                    <a:pt x="5108" y="1191"/>
                  </a:cubicBezTo>
                  <a:lnTo>
                    <a:pt x="44282" y="62302"/>
                  </a:lnTo>
                  <a:lnTo>
                    <a:pt x="67395" y="62302"/>
                  </a:lnTo>
                  <a:cubicBezTo>
                    <a:pt x="67395" y="62302"/>
                    <a:pt x="69158" y="62694"/>
                    <a:pt x="69746" y="63478"/>
                  </a:cubicBezTo>
                  <a:lnTo>
                    <a:pt x="113229" y="126939"/>
                  </a:lnTo>
                  <a:lnTo>
                    <a:pt x="144960" y="145547"/>
                  </a:lnTo>
                  <a:lnTo>
                    <a:pt x="219194" y="145547"/>
                  </a:lnTo>
                  <a:cubicBezTo>
                    <a:pt x="220761" y="145547"/>
                    <a:pt x="221936" y="146722"/>
                    <a:pt x="221936" y="148289"/>
                  </a:cubicBezTo>
                  <a:lnTo>
                    <a:pt x="221936" y="409971"/>
                  </a:lnTo>
                  <a:cubicBezTo>
                    <a:pt x="221936" y="411538"/>
                    <a:pt x="220761" y="412714"/>
                    <a:pt x="219194" y="412714"/>
                  </a:cubicBezTo>
                  <a:close/>
                  <a:moveTo>
                    <a:pt x="149856" y="407229"/>
                  </a:moveTo>
                  <a:lnTo>
                    <a:pt x="216648" y="407229"/>
                  </a:lnTo>
                  <a:lnTo>
                    <a:pt x="216648" y="151227"/>
                  </a:lnTo>
                  <a:lnTo>
                    <a:pt x="147310" y="151227"/>
                  </a:lnTo>
                  <a:lnTo>
                    <a:pt x="150052" y="407229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4" name="Freeform: Shape 803">
              <a:extLst>
                <a:ext uri="{FF2B5EF4-FFF2-40B4-BE49-F238E27FC236}">
                  <a16:creationId xmlns:a16="http://schemas.microsoft.com/office/drawing/2014/main" id="{BB36A74B-489A-E0D6-F496-4F837709C750}"/>
                </a:ext>
              </a:extLst>
            </p:cNvPr>
            <p:cNvSpPr/>
            <p:nvPr/>
          </p:nvSpPr>
          <p:spPr>
            <a:xfrm>
              <a:off x="1962143" y="4643438"/>
              <a:ext cx="52101" cy="1757539"/>
            </a:xfrm>
            <a:custGeom>
              <a:avLst/>
              <a:gdLst>
                <a:gd name="connsiteX0" fmla="*/ 49555 w 52101"/>
                <a:gd name="connsiteY0" fmla="*/ 1757540 h 1757539"/>
                <a:gd name="connsiteX1" fmla="*/ 2742 w 52101"/>
                <a:gd name="connsiteY1" fmla="*/ 1757540 h 1757539"/>
                <a:gd name="connsiteX2" fmla="*/ 0 w 52101"/>
                <a:gd name="connsiteY2" fmla="*/ 1754798 h 1757539"/>
                <a:gd name="connsiteX3" fmla="*/ 392 w 52101"/>
                <a:gd name="connsiteY3" fmla="*/ 883569 h 1757539"/>
                <a:gd name="connsiteX4" fmla="*/ 783 w 52101"/>
                <a:gd name="connsiteY4" fmla="*/ 12340 h 1757539"/>
                <a:gd name="connsiteX5" fmla="*/ 3526 w 52101"/>
                <a:gd name="connsiteY5" fmla="*/ 9598 h 1757539"/>
                <a:gd name="connsiteX6" fmla="*/ 6268 w 52101"/>
                <a:gd name="connsiteY6" fmla="*/ 12340 h 1757539"/>
                <a:gd name="connsiteX7" fmla="*/ 5876 w 52101"/>
                <a:gd name="connsiteY7" fmla="*/ 883569 h 1757539"/>
                <a:gd name="connsiteX8" fmla="*/ 5484 w 52101"/>
                <a:gd name="connsiteY8" fmla="*/ 1752055 h 1757539"/>
                <a:gd name="connsiteX9" fmla="*/ 46617 w 52101"/>
                <a:gd name="connsiteY9" fmla="*/ 1752055 h 1757539"/>
                <a:gd name="connsiteX10" fmla="*/ 46617 w 52101"/>
                <a:gd name="connsiteY10" fmla="*/ 2742 h 1757539"/>
                <a:gd name="connsiteX11" fmla="*/ 49359 w 52101"/>
                <a:gd name="connsiteY11" fmla="*/ 0 h 1757539"/>
                <a:gd name="connsiteX12" fmla="*/ 52101 w 52101"/>
                <a:gd name="connsiteY12" fmla="*/ 2742 h 1757539"/>
                <a:gd name="connsiteX13" fmla="*/ 52101 w 52101"/>
                <a:gd name="connsiteY13" fmla="*/ 1754798 h 1757539"/>
                <a:gd name="connsiteX14" fmla="*/ 49359 w 52101"/>
                <a:gd name="connsiteY14" fmla="*/ 1757540 h 1757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2101" h="1757539">
                  <a:moveTo>
                    <a:pt x="49555" y="1757540"/>
                  </a:moveTo>
                  <a:lnTo>
                    <a:pt x="2742" y="1757540"/>
                  </a:lnTo>
                  <a:cubicBezTo>
                    <a:pt x="1175" y="1757540"/>
                    <a:pt x="0" y="1756365"/>
                    <a:pt x="0" y="1754798"/>
                  </a:cubicBezTo>
                  <a:cubicBezTo>
                    <a:pt x="0" y="1464323"/>
                    <a:pt x="0" y="1173848"/>
                    <a:pt x="392" y="883569"/>
                  </a:cubicBezTo>
                  <a:cubicBezTo>
                    <a:pt x="392" y="593290"/>
                    <a:pt x="783" y="302815"/>
                    <a:pt x="783" y="12340"/>
                  </a:cubicBezTo>
                  <a:cubicBezTo>
                    <a:pt x="783" y="10773"/>
                    <a:pt x="1959" y="9598"/>
                    <a:pt x="3526" y="9598"/>
                  </a:cubicBezTo>
                  <a:cubicBezTo>
                    <a:pt x="5093" y="9598"/>
                    <a:pt x="6268" y="10773"/>
                    <a:pt x="6268" y="12340"/>
                  </a:cubicBezTo>
                  <a:cubicBezTo>
                    <a:pt x="6268" y="302815"/>
                    <a:pt x="6268" y="593290"/>
                    <a:pt x="5876" y="883569"/>
                  </a:cubicBezTo>
                  <a:cubicBezTo>
                    <a:pt x="5876" y="1173064"/>
                    <a:pt x="5484" y="1462364"/>
                    <a:pt x="5484" y="1752055"/>
                  </a:cubicBezTo>
                  <a:lnTo>
                    <a:pt x="46617" y="1752055"/>
                  </a:lnTo>
                  <a:lnTo>
                    <a:pt x="46617" y="2742"/>
                  </a:lnTo>
                  <a:cubicBezTo>
                    <a:pt x="46617" y="1175"/>
                    <a:pt x="47792" y="0"/>
                    <a:pt x="49359" y="0"/>
                  </a:cubicBezTo>
                  <a:cubicBezTo>
                    <a:pt x="50926" y="0"/>
                    <a:pt x="52101" y="1175"/>
                    <a:pt x="52101" y="2742"/>
                  </a:cubicBezTo>
                  <a:lnTo>
                    <a:pt x="52101" y="1754798"/>
                  </a:lnTo>
                  <a:cubicBezTo>
                    <a:pt x="52101" y="1756365"/>
                    <a:pt x="50926" y="1757540"/>
                    <a:pt x="49359" y="175754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5" name="Freeform: Shape 804">
              <a:extLst>
                <a:ext uri="{FF2B5EF4-FFF2-40B4-BE49-F238E27FC236}">
                  <a16:creationId xmlns:a16="http://schemas.microsoft.com/office/drawing/2014/main" id="{A56F00B0-C216-9F45-D27B-929DECB261B3}"/>
                </a:ext>
              </a:extLst>
            </p:cNvPr>
            <p:cNvSpPr/>
            <p:nvPr/>
          </p:nvSpPr>
          <p:spPr>
            <a:xfrm>
              <a:off x="2070459" y="4660675"/>
              <a:ext cx="49946" cy="1740303"/>
            </a:xfrm>
            <a:custGeom>
              <a:avLst/>
              <a:gdLst>
                <a:gd name="connsiteX0" fmla="*/ 47400 w 49946"/>
                <a:gd name="connsiteY0" fmla="*/ 1740303 h 1740303"/>
                <a:gd name="connsiteX1" fmla="*/ 2742 w 49946"/>
                <a:gd name="connsiteY1" fmla="*/ 1740303 h 1740303"/>
                <a:gd name="connsiteX2" fmla="*/ 0 w 49946"/>
                <a:gd name="connsiteY2" fmla="*/ 1737561 h 1740303"/>
                <a:gd name="connsiteX3" fmla="*/ 0 w 49946"/>
                <a:gd name="connsiteY3" fmla="*/ 2742 h 1740303"/>
                <a:gd name="connsiteX4" fmla="*/ 2742 w 49946"/>
                <a:gd name="connsiteY4" fmla="*/ 0 h 1740303"/>
                <a:gd name="connsiteX5" fmla="*/ 5484 w 49946"/>
                <a:gd name="connsiteY5" fmla="*/ 2742 h 1740303"/>
                <a:gd name="connsiteX6" fmla="*/ 5484 w 49946"/>
                <a:gd name="connsiteY6" fmla="*/ 1734623 h 1740303"/>
                <a:gd name="connsiteX7" fmla="*/ 44462 w 49946"/>
                <a:gd name="connsiteY7" fmla="*/ 1734623 h 1740303"/>
                <a:gd name="connsiteX8" fmla="*/ 44462 w 49946"/>
                <a:gd name="connsiteY8" fmla="*/ 19587 h 1740303"/>
                <a:gd name="connsiteX9" fmla="*/ 47205 w 49946"/>
                <a:gd name="connsiteY9" fmla="*/ 16845 h 1740303"/>
                <a:gd name="connsiteX10" fmla="*/ 49947 w 49946"/>
                <a:gd name="connsiteY10" fmla="*/ 19587 h 1740303"/>
                <a:gd name="connsiteX11" fmla="*/ 49947 w 49946"/>
                <a:gd name="connsiteY11" fmla="*/ 1737365 h 1740303"/>
                <a:gd name="connsiteX12" fmla="*/ 47205 w 49946"/>
                <a:gd name="connsiteY12" fmla="*/ 1740107 h 1740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946" h="1740303">
                  <a:moveTo>
                    <a:pt x="47400" y="1740303"/>
                  </a:moveTo>
                  <a:lnTo>
                    <a:pt x="2742" y="1740303"/>
                  </a:lnTo>
                  <a:cubicBezTo>
                    <a:pt x="1175" y="1740303"/>
                    <a:pt x="0" y="1739128"/>
                    <a:pt x="0" y="1737561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734623"/>
                  </a:lnTo>
                  <a:lnTo>
                    <a:pt x="44462" y="1734623"/>
                  </a:lnTo>
                  <a:lnTo>
                    <a:pt x="44462" y="19587"/>
                  </a:lnTo>
                  <a:cubicBezTo>
                    <a:pt x="44462" y="18020"/>
                    <a:pt x="45638" y="16845"/>
                    <a:pt x="47205" y="16845"/>
                  </a:cubicBezTo>
                  <a:cubicBezTo>
                    <a:pt x="48772" y="16845"/>
                    <a:pt x="49947" y="18020"/>
                    <a:pt x="49947" y="19587"/>
                  </a:cubicBezTo>
                  <a:lnTo>
                    <a:pt x="49947" y="1737365"/>
                  </a:lnTo>
                  <a:cubicBezTo>
                    <a:pt x="49947" y="1738932"/>
                    <a:pt x="48772" y="1740107"/>
                    <a:pt x="47205" y="174010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6" name="Freeform: Shape 805">
              <a:extLst>
                <a:ext uri="{FF2B5EF4-FFF2-40B4-BE49-F238E27FC236}">
                  <a16:creationId xmlns:a16="http://schemas.microsoft.com/office/drawing/2014/main" id="{517C17C2-93F0-EB47-4938-007F2F767B1E}"/>
                </a:ext>
              </a:extLst>
            </p:cNvPr>
            <p:cNvSpPr/>
            <p:nvPr/>
          </p:nvSpPr>
          <p:spPr>
            <a:xfrm>
              <a:off x="2089391" y="4461017"/>
              <a:ext cx="313720" cy="208667"/>
            </a:xfrm>
            <a:custGeom>
              <a:avLst/>
              <a:gdLst>
                <a:gd name="connsiteX0" fmla="*/ 2809 w 313720"/>
                <a:gd name="connsiteY0" fmla="*/ 208668 h 208667"/>
                <a:gd name="connsiteX1" fmla="*/ 458 w 313720"/>
                <a:gd name="connsiteY1" fmla="*/ 207493 h 208667"/>
                <a:gd name="connsiteX2" fmla="*/ 1242 w 313720"/>
                <a:gd name="connsiteY2" fmla="*/ 203575 h 208667"/>
                <a:gd name="connsiteX3" fmla="*/ 309345 w 313720"/>
                <a:gd name="connsiteY3" fmla="*/ 458 h 208667"/>
                <a:gd name="connsiteX4" fmla="*/ 313262 w 313720"/>
                <a:gd name="connsiteY4" fmla="*/ 1242 h 208667"/>
                <a:gd name="connsiteX5" fmla="*/ 312479 w 313720"/>
                <a:gd name="connsiteY5" fmla="*/ 5159 h 208667"/>
                <a:gd name="connsiteX6" fmla="*/ 4376 w 313720"/>
                <a:gd name="connsiteY6" fmla="*/ 208276 h 208667"/>
                <a:gd name="connsiteX7" fmla="*/ 2809 w 313720"/>
                <a:gd name="connsiteY7" fmla="*/ 208668 h 20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13720" h="208667">
                  <a:moveTo>
                    <a:pt x="2809" y="208668"/>
                  </a:moveTo>
                  <a:cubicBezTo>
                    <a:pt x="2809" y="208668"/>
                    <a:pt x="1046" y="208276"/>
                    <a:pt x="458" y="207493"/>
                  </a:cubicBezTo>
                  <a:cubicBezTo>
                    <a:pt x="-325" y="206122"/>
                    <a:pt x="-129" y="204359"/>
                    <a:pt x="1242" y="203575"/>
                  </a:cubicBezTo>
                  <a:lnTo>
                    <a:pt x="309345" y="458"/>
                  </a:lnTo>
                  <a:cubicBezTo>
                    <a:pt x="310716" y="-325"/>
                    <a:pt x="312479" y="-129"/>
                    <a:pt x="313262" y="1242"/>
                  </a:cubicBezTo>
                  <a:cubicBezTo>
                    <a:pt x="314046" y="2613"/>
                    <a:pt x="313850" y="4376"/>
                    <a:pt x="312479" y="5159"/>
                  </a:cubicBezTo>
                  <a:lnTo>
                    <a:pt x="4376" y="208276"/>
                  </a:lnTo>
                  <a:cubicBezTo>
                    <a:pt x="4376" y="208276"/>
                    <a:pt x="3396" y="208668"/>
                    <a:pt x="2809" y="20866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7" name="Freeform: Shape 806">
              <a:extLst>
                <a:ext uri="{FF2B5EF4-FFF2-40B4-BE49-F238E27FC236}">
                  <a16:creationId xmlns:a16="http://schemas.microsoft.com/office/drawing/2014/main" id="{7C5A64B1-8AB6-5418-0CA3-F79F0845426C}"/>
                </a:ext>
              </a:extLst>
            </p:cNvPr>
            <p:cNvSpPr/>
            <p:nvPr/>
          </p:nvSpPr>
          <p:spPr>
            <a:xfrm>
              <a:off x="2089437" y="4307892"/>
              <a:ext cx="34711" cy="361792"/>
            </a:xfrm>
            <a:custGeom>
              <a:avLst/>
              <a:gdLst>
                <a:gd name="connsiteX0" fmla="*/ 2764 w 34711"/>
                <a:gd name="connsiteY0" fmla="*/ 361793 h 361792"/>
                <a:gd name="connsiteX1" fmla="*/ 2568 w 34711"/>
                <a:gd name="connsiteY1" fmla="*/ 361793 h 361792"/>
                <a:gd name="connsiteX2" fmla="*/ 21 w 34711"/>
                <a:gd name="connsiteY2" fmla="*/ 358659 h 361792"/>
                <a:gd name="connsiteX3" fmla="*/ 29010 w 34711"/>
                <a:gd name="connsiteY3" fmla="*/ 2568 h 361792"/>
                <a:gd name="connsiteX4" fmla="*/ 32144 w 34711"/>
                <a:gd name="connsiteY4" fmla="*/ 21 h 361792"/>
                <a:gd name="connsiteX5" fmla="*/ 34690 w 34711"/>
                <a:gd name="connsiteY5" fmla="*/ 3155 h 361792"/>
                <a:gd name="connsiteX6" fmla="*/ 5702 w 34711"/>
                <a:gd name="connsiteY6" fmla="*/ 359247 h 361792"/>
                <a:gd name="connsiteX7" fmla="*/ 2959 w 34711"/>
                <a:gd name="connsiteY7" fmla="*/ 361793 h 361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711" h="361792">
                  <a:moveTo>
                    <a:pt x="2764" y="361793"/>
                  </a:moveTo>
                  <a:cubicBezTo>
                    <a:pt x="2764" y="361793"/>
                    <a:pt x="2764" y="361793"/>
                    <a:pt x="2568" y="361793"/>
                  </a:cubicBezTo>
                  <a:cubicBezTo>
                    <a:pt x="1001" y="361793"/>
                    <a:pt x="-175" y="360226"/>
                    <a:pt x="21" y="358659"/>
                  </a:cubicBezTo>
                  <a:lnTo>
                    <a:pt x="29010" y="2568"/>
                  </a:lnTo>
                  <a:cubicBezTo>
                    <a:pt x="29010" y="1001"/>
                    <a:pt x="30577" y="-174"/>
                    <a:pt x="32144" y="21"/>
                  </a:cubicBezTo>
                  <a:cubicBezTo>
                    <a:pt x="33711" y="21"/>
                    <a:pt x="34886" y="1588"/>
                    <a:pt x="34690" y="3155"/>
                  </a:cubicBezTo>
                  <a:lnTo>
                    <a:pt x="5702" y="359247"/>
                  </a:lnTo>
                  <a:cubicBezTo>
                    <a:pt x="5702" y="360813"/>
                    <a:pt x="4330" y="361793"/>
                    <a:pt x="2959" y="36179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8" name="Freeform: Shape 807">
              <a:extLst>
                <a:ext uri="{FF2B5EF4-FFF2-40B4-BE49-F238E27FC236}">
                  <a16:creationId xmlns:a16="http://schemas.microsoft.com/office/drawing/2014/main" id="{D815BDED-E3C3-638A-ED86-805B3490B0F4}"/>
                </a:ext>
              </a:extLst>
            </p:cNvPr>
            <p:cNvSpPr/>
            <p:nvPr/>
          </p:nvSpPr>
          <p:spPr>
            <a:xfrm>
              <a:off x="2008738" y="4293811"/>
              <a:ext cx="45288" cy="355111"/>
            </a:xfrm>
            <a:custGeom>
              <a:avLst/>
              <a:gdLst>
                <a:gd name="connsiteX0" fmla="*/ 2959 w 45288"/>
                <a:gd name="connsiteY0" fmla="*/ 355112 h 355111"/>
                <a:gd name="connsiteX1" fmla="*/ 2568 w 45288"/>
                <a:gd name="connsiteY1" fmla="*/ 355112 h 355111"/>
                <a:gd name="connsiteX2" fmla="*/ 21 w 45288"/>
                <a:gd name="connsiteY2" fmla="*/ 351978 h 355111"/>
                <a:gd name="connsiteX3" fmla="*/ 39587 w 45288"/>
                <a:gd name="connsiteY3" fmla="*/ 2546 h 355111"/>
                <a:gd name="connsiteX4" fmla="*/ 42721 w 45288"/>
                <a:gd name="connsiteY4" fmla="*/ 0 h 355111"/>
                <a:gd name="connsiteX5" fmla="*/ 45267 w 45288"/>
                <a:gd name="connsiteY5" fmla="*/ 3134 h 355111"/>
                <a:gd name="connsiteX6" fmla="*/ 5702 w 45288"/>
                <a:gd name="connsiteY6" fmla="*/ 352566 h 355111"/>
                <a:gd name="connsiteX7" fmla="*/ 2959 w 45288"/>
                <a:gd name="connsiteY7" fmla="*/ 355112 h 355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288" h="355111">
                  <a:moveTo>
                    <a:pt x="2959" y="355112"/>
                  </a:moveTo>
                  <a:cubicBezTo>
                    <a:pt x="2959" y="355112"/>
                    <a:pt x="2764" y="355112"/>
                    <a:pt x="2568" y="355112"/>
                  </a:cubicBezTo>
                  <a:cubicBezTo>
                    <a:pt x="1001" y="355112"/>
                    <a:pt x="-175" y="353545"/>
                    <a:pt x="21" y="351978"/>
                  </a:cubicBezTo>
                  <a:lnTo>
                    <a:pt x="39587" y="2546"/>
                  </a:lnTo>
                  <a:cubicBezTo>
                    <a:pt x="39587" y="979"/>
                    <a:pt x="41154" y="0"/>
                    <a:pt x="42721" y="0"/>
                  </a:cubicBezTo>
                  <a:cubicBezTo>
                    <a:pt x="44288" y="0"/>
                    <a:pt x="45463" y="1567"/>
                    <a:pt x="45267" y="3134"/>
                  </a:cubicBezTo>
                  <a:lnTo>
                    <a:pt x="5702" y="352566"/>
                  </a:lnTo>
                  <a:cubicBezTo>
                    <a:pt x="5702" y="353937"/>
                    <a:pt x="4330" y="355112"/>
                    <a:pt x="2959" y="35511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9" name="Freeform: Shape 808">
              <a:extLst>
                <a:ext uri="{FF2B5EF4-FFF2-40B4-BE49-F238E27FC236}">
                  <a16:creationId xmlns:a16="http://schemas.microsoft.com/office/drawing/2014/main" id="{8CCCBEC3-7817-E43D-D4E4-D4D4A8E9B216}"/>
                </a:ext>
              </a:extLst>
            </p:cNvPr>
            <p:cNvSpPr/>
            <p:nvPr/>
          </p:nvSpPr>
          <p:spPr>
            <a:xfrm>
              <a:off x="1659769" y="4295231"/>
              <a:ext cx="354426" cy="382876"/>
            </a:xfrm>
            <a:custGeom>
              <a:avLst/>
              <a:gdLst>
                <a:gd name="connsiteX0" fmla="*/ 351929 w 354426"/>
                <a:gd name="connsiteY0" fmla="*/ 382877 h 382876"/>
                <a:gd name="connsiteX1" fmla="*/ 349774 w 354426"/>
                <a:gd name="connsiteY1" fmla="*/ 381897 h 382876"/>
                <a:gd name="connsiteX2" fmla="*/ 735 w 354426"/>
                <a:gd name="connsiteY2" fmla="*/ 4652 h 382876"/>
                <a:gd name="connsiteX3" fmla="*/ 735 w 354426"/>
                <a:gd name="connsiteY3" fmla="*/ 735 h 382876"/>
                <a:gd name="connsiteX4" fmla="*/ 4652 w 354426"/>
                <a:gd name="connsiteY4" fmla="*/ 735 h 382876"/>
                <a:gd name="connsiteX5" fmla="*/ 353692 w 354426"/>
                <a:gd name="connsiteY5" fmla="*/ 377980 h 382876"/>
                <a:gd name="connsiteX6" fmla="*/ 353692 w 354426"/>
                <a:gd name="connsiteY6" fmla="*/ 381897 h 382876"/>
                <a:gd name="connsiteX7" fmla="*/ 351733 w 354426"/>
                <a:gd name="connsiteY7" fmla="*/ 382681 h 382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4426" h="382876">
                  <a:moveTo>
                    <a:pt x="351929" y="382877"/>
                  </a:moveTo>
                  <a:cubicBezTo>
                    <a:pt x="351929" y="382877"/>
                    <a:pt x="350362" y="382485"/>
                    <a:pt x="349774" y="381897"/>
                  </a:cubicBezTo>
                  <a:lnTo>
                    <a:pt x="735" y="4652"/>
                  </a:lnTo>
                  <a:cubicBezTo>
                    <a:pt x="-245" y="3477"/>
                    <a:pt x="-245" y="1714"/>
                    <a:pt x="735" y="735"/>
                  </a:cubicBezTo>
                  <a:cubicBezTo>
                    <a:pt x="1910" y="-245"/>
                    <a:pt x="3673" y="-245"/>
                    <a:pt x="4652" y="735"/>
                  </a:cubicBezTo>
                  <a:lnTo>
                    <a:pt x="353692" y="377980"/>
                  </a:lnTo>
                  <a:cubicBezTo>
                    <a:pt x="354671" y="379155"/>
                    <a:pt x="354671" y="380918"/>
                    <a:pt x="353692" y="381897"/>
                  </a:cubicBezTo>
                  <a:cubicBezTo>
                    <a:pt x="353104" y="382485"/>
                    <a:pt x="352517" y="382681"/>
                    <a:pt x="351733" y="38268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0" name="Freeform: Shape 809">
              <a:extLst>
                <a:ext uri="{FF2B5EF4-FFF2-40B4-BE49-F238E27FC236}">
                  <a16:creationId xmlns:a16="http://schemas.microsoft.com/office/drawing/2014/main" id="{87662CE4-974E-A633-FA49-D1BDE1EA722F}"/>
                </a:ext>
              </a:extLst>
            </p:cNvPr>
            <p:cNvSpPr/>
            <p:nvPr/>
          </p:nvSpPr>
          <p:spPr>
            <a:xfrm>
              <a:off x="2329965" y="4540215"/>
              <a:ext cx="53069" cy="395265"/>
            </a:xfrm>
            <a:custGeom>
              <a:avLst/>
              <a:gdLst>
                <a:gd name="connsiteX0" fmla="*/ 50556 w 53069"/>
                <a:gd name="connsiteY0" fmla="*/ 394873 h 395265"/>
                <a:gd name="connsiteX1" fmla="*/ 48205 w 53069"/>
                <a:gd name="connsiteY1" fmla="*/ 393698 h 395265"/>
                <a:gd name="connsiteX2" fmla="*/ 609 w 53069"/>
                <a:gd name="connsiteY2" fmla="*/ 327886 h 395265"/>
                <a:gd name="connsiteX3" fmla="*/ 21 w 53069"/>
                <a:gd name="connsiteY3" fmla="*/ 326319 h 395265"/>
                <a:gd name="connsiteX4" fmla="*/ 21 w 53069"/>
                <a:gd name="connsiteY4" fmla="*/ 2742 h 395265"/>
                <a:gd name="connsiteX5" fmla="*/ 2568 w 53069"/>
                <a:gd name="connsiteY5" fmla="*/ 0 h 395265"/>
                <a:gd name="connsiteX6" fmla="*/ 2568 w 53069"/>
                <a:gd name="connsiteY6" fmla="*/ 0 h 395265"/>
                <a:gd name="connsiteX7" fmla="*/ 5310 w 53069"/>
                <a:gd name="connsiteY7" fmla="*/ 2742 h 395265"/>
                <a:gd name="connsiteX8" fmla="*/ 5310 w 53069"/>
                <a:gd name="connsiteY8" fmla="*/ 325536 h 395265"/>
                <a:gd name="connsiteX9" fmla="*/ 52514 w 53069"/>
                <a:gd name="connsiteY9" fmla="*/ 390760 h 395265"/>
                <a:gd name="connsiteX10" fmla="*/ 51927 w 53069"/>
                <a:gd name="connsiteY10" fmla="*/ 394678 h 395265"/>
                <a:gd name="connsiteX11" fmla="*/ 50360 w 53069"/>
                <a:gd name="connsiteY11" fmla="*/ 395265 h 395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3069" h="395265">
                  <a:moveTo>
                    <a:pt x="50556" y="394873"/>
                  </a:moveTo>
                  <a:cubicBezTo>
                    <a:pt x="50556" y="394873"/>
                    <a:pt x="48793" y="394482"/>
                    <a:pt x="48205" y="393698"/>
                  </a:cubicBezTo>
                  <a:lnTo>
                    <a:pt x="609" y="327886"/>
                  </a:lnTo>
                  <a:cubicBezTo>
                    <a:pt x="609" y="327886"/>
                    <a:pt x="21" y="326907"/>
                    <a:pt x="21" y="326319"/>
                  </a:cubicBezTo>
                  <a:lnTo>
                    <a:pt x="21" y="2742"/>
                  </a:lnTo>
                  <a:cubicBezTo>
                    <a:pt x="-174" y="1175"/>
                    <a:pt x="1001" y="0"/>
                    <a:pt x="2568" y="0"/>
                  </a:cubicBezTo>
                  <a:lnTo>
                    <a:pt x="2568" y="0"/>
                  </a:lnTo>
                  <a:cubicBezTo>
                    <a:pt x="4135" y="0"/>
                    <a:pt x="5310" y="1175"/>
                    <a:pt x="5310" y="2742"/>
                  </a:cubicBezTo>
                  <a:lnTo>
                    <a:pt x="5310" y="325536"/>
                  </a:lnTo>
                  <a:cubicBezTo>
                    <a:pt x="5310" y="325536"/>
                    <a:pt x="52514" y="390760"/>
                    <a:pt x="52514" y="390760"/>
                  </a:cubicBezTo>
                  <a:cubicBezTo>
                    <a:pt x="53494" y="391936"/>
                    <a:pt x="53102" y="393698"/>
                    <a:pt x="51927" y="394678"/>
                  </a:cubicBezTo>
                  <a:cubicBezTo>
                    <a:pt x="51339" y="395069"/>
                    <a:pt x="50752" y="395265"/>
                    <a:pt x="50360" y="39526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1" name="Freeform: Shape 810">
              <a:extLst>
                <a:ext uri="{FF2B5EF4-FFF2-40B4-BE49-F238E27FC236}">
                  <a16:creationId xmlns:a16="http://schemas.microsoft.com/office/drawing/2014/main" id="{9C14F6B9-9B6E-514A-81D3-EA560573A367}"/>
                </a:ext>
              </a:extLst>
            </p:cNvPr>
            <p:cNvSpPr/>
            <p:nvPr/>
          </p:nvSpPr>
          <p:spPr>
            <a:xfrm>
              <a:off x="2130787" y="4667530"/>
              <a:ext cx="57820" cy="267558"/>
            </a:xfrm>
            <a:custGeom>
              <a:avLst/>
              <a:gdLst>
                <a:gd name="connsiteX0" fmla="*/ 54844 w 57820"/>
                <a:gd name="connsiteY0" fmla="*/ 267558 h 267558"/>
                <a:gd name="connsiteX1" fmla="*/ 52689 w 57820"/>
                <a:gd name="connsiteY1" fmla="*/ 266579 h 267558"/>
                <a:gd name="connsiteX2" fmla="*/ 588 w 57820"/>
                <a:gd name="connsiteY2" fmla="*/ 200767 h 267558"/>
                <a:gd name="connsiteX3" fmla="*/ 0 w 57820"/>
                <a:gd name="connsiteY3" fmla="*/ 199004 h 267558"/>
                <a:gd name="connsiteX4" fmla="*/ 0 w 57820"/>
                <a:gd name="connsiteY4" fmla="*/ 2742 h 267558"/>
                <a:gd name="connsiteX5" fmla="*/ 3134 w 57820"/>
                <a:gd name="connsiteY5" fmla="*/ 0 h 267558"/>
                <a:gd name="connsiteX6" fmla="*/ 3134 w 57820"/>
                <a:gd name="connsiteY6" fmla="*/ 0 h 267558"/>
                <a:gd name="connsiteX7" fmla="*/ 5876 w 57820"/>
                <a:gd name="connsiteY7" fmla="*/ 2742 h 267558"/>
                <a:gd name="connsiteX8" fmla="*/ 5876 w 57820"/>
                <a:gd name="connsiteY8" fmla="*/ 197828 h 267558"/>
                <a:gd name="connsiteX9" fmla="*/ 57194 w 57820"/>
                <a:gd name="connsiteY9" fmla="*/ 262857 h 267558"/>
                <a:gd name="connsiteX10" fmla="*/ 56802 w 57820"/>
                <a:gd name="connsiteY10" fmla="*/ 266775 h 267558"/>
                <a:gd name="connsiteX11" fmla="*/ 55039 w 57820"/>
                <a:gd name="connsiteY11" fmla="*/ 267362 h 267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7820" h="267558">
                  <a:moveTo>
                    <a:pt x="54844" y="267558"/>
                  </a:moveTo>
                  <a:cubicBezTo>
                    <a:pt x="54844" y="267558"/>
                    <a:pt x="53277" y="267166"/>
                    <a:pt x="52689" y="266579"/>
                  </a:cubicBezTo>
                  <a:lnTo>
                    <a:pt x="588" y="200767"/>
                  </a:lnTo>
                  <a:cubicBezTo>
                    <a:pt x="588" y="200767"/>
                    <a:pt x="0" y="199591"/>
                    <a:pt x="0" y="199004"/>
                  </a:cubicBezTo>
                  <a:lnTo>
                    <a:pt x="0" y="2742"/>
                  </a:lnTo>
                  <a:cubicBezTo>
                    <a:pt x="196" y="1175"/>
                    <a:pt x="1567" y="0"/>
                    <a:pt x="3134" y="0"/>
                  </a:cubicBezTo>
                  <a:lnTo>
                    <a:pt x="3134" y="0"/>
                  </a:lnTo>
                  <a:cubicBezTo>
                    <a:pt x="4701" y="0"/>
                    <a:pt x="5876" y="1175"/>
                    <a:pt x="5876" y="2742"/>
                  </a:cubicBezTo>
                  <a:lnTo>
                    <a:pt x="5876" y="197828"/>
                  </a:lnTo>
                  <a:cubicBezTo>
                    <a:pt x="5876" y="197828"/>
                    <a:pt x="57194" y="262857"/>
                    <a:pt x="57194" y="262857"/>
                  </a:cubicBezTo>
                  <a:cubicBezTo>
                    <a:pt x="58173" y="264032"/>
                    <a:pt x="57977" y="265795"/>
                    <a:pt x="56802" y="266775"/>
                  </a:cubicBezTo>
                  <a:cubicBezTo>
                    <a:pt x="56215" y="267166"/>
                    <a:pt x="55627" y="267362"/>
                    <a:pt x="55039" y="26736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2" name="Freeform: Shape 811">
              <a:extLst>
                <a:ext uri="{FF2B5EF4-FFF2-40B4-BE49-F238E27FC236}">
                  <a16:creationId xmlns:a16="http://schemas.microsoft.com/office/drawing/2014/main" id="{4D85D97F-45EA-C358-6A19-F72F3E534CE1}"/>
                </a:ext>
              </a:extLst>
            </p:cNvPr>
            <p:cNvSpPr/>
            <p:nvPr/>
          </p:nvSpPr>
          <p:spPr>
            <a:xfrm>
              <a:off x="1703955" y="4400445"/>
              <a:ext cx="94391" cy="534643"/>
            </a:xfrm>
            <a:custGeom>
              <a:avLst/>
              <a:gdLst>
                <a:gd name="connsiteX0" fmla="*/ 91894 w 94391"/>
                <a:gd name="connsiteY0" fmla="*/ 534644 h 534643"/>
                <a:gd name="connsiteX1" fmla="*/ 89739 w 94391"/>
                <a:gd name="connsiteY1" fmla="*/ 533665 h 534643"/>
                <a:gd name="connsiteX2" fmla="*/ 24711 w 94391"/>
                <a:gd name="connsiteY2" fmla="*/ 462368 h 534643"/>
                <a:gd name="connsiteX3" fmla="*/ 23927 w 94391"/>
                <a:gd name="connsiteY3" fmla="*/ 460409 h 534643"/>
                <a:gd name="connsiteX4" fmla="*/ 22948 w 94391"/>
                <a:gd name="connsiteY4" fmla="*/ 51042 h 534643"/>
                <a:gd name="connsiteX5" fmla="*/ 227 w 94391"/>
                <a:gd name="connsiteY5" fmla="*/ 4033 h 534643"/>
                <a:gd name="connsiteX6" fmla="*/ 1598 w 94391"/>
                <a:gd name="connsiteY6" fmla="*/ 311 h 534643"/>
                <a:gd name="connsiteX7" fmla="*/ 5320 w 94391"/>
                <a:gd name="connsiteY7" fmla="*/ 1682 h 534643"/>
                <a:gd name="connsiteX8" fmla="*/ 28236 w 94391"/>
                <a:gd name="connsiteY8" fmla="*/ 49279 h 534643"/>
                <a:gd name="connsiteX9" fmla="*/ 28432 w 94391"/>
                <a:gd name="connsiteY9" fmla="*/ 50454 h 534643"/>
                <a:gd name="connsiteX10" fmla="*/ 29411 w 94391"/>
                <a:gd name="connsiteY10" fmla="*/ 459430 h 534643"/>
                <a:gd name="connsiteX11" fmla="*/ 93657 w 94391"/>
                <a:gd name="connsiteY11" fmla="*/ 529943 h 534643"/>
                <a:gd name="connsiteX12" fmla="*/ 93657 w 94391"/>
                <a:gd name="connsiteY12" fmla="*/ 533861 h 534643"/>
                <a:gd name="connsiteX13" fmla="*/ 91698 w 94391"/>
                <a:gd name="connsiteY13" fmla="*/ 534644 h 534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4391" h="534643">
                  <a:moveTo>
                    <a:pt x="91894" y="534644"/>
                  </a:moveTo>
                  <a:cubicBezTo>
                    <a:pt x="91894" y="534644"/>
                    <a:pt x="90327" y="534252"/>
                    <a:pt x="89739" y="533665"/>
                  </a:cubicBezTo>
                  <a:lnTo>
                    <a:pt x="24711" y="462368"/>
                  </a:lnTo>
                  <a:cubicBezTo>
                    <a:pt x="24711" y="462368"/>
                    <a:pt x="23927" y="461193"/>
                    <a:pt x="23927" y="460409"/>
                  </a:cubicBezTo>
                  <a:lnTo>
                    <a:pt x="22948" y="51042"/>
                  </a:lnTo>
                  <a:lnTo>
                    <a:pt x="227" y="4033"/>
                  </a:lnTo>
                  <a:cubicBezTo>
                    <a:pt x="-361" y="2662"/>
                    <a:pt x="227" y="899"/>
                    <a:pt x="1598" y="311"/>
                  </a:cubicBezTo>
                  <a:cubicBezTo>
                    <a:pt x="2969" y="-472"/>
                    <a:pt x="4732" y="311"/>
                    <a:pt x="5320" y="1682"/>
                  </a:cubicBezTo>
                  <a:lnTo>
                    <a:pt x="28236" y="49279"/>
                  </a:lnTo>
                  <a:cubicBezTo>
                    <a:pt x="28236" y="49279"/>
                    <a:pt x="28432" y="50062"/>
                    <a:pt x="28432" y="50454"/>
                  </a:cubicBezTo>
                  <a:lnTo>
                    <a:pt x="29411" y="459430"/>
                  </a:lnTo>
                  <a:lnTo>
                    <a:pt x="93657" y="529943"/>
                  </a:lnTo>
                  <a:cubicBezTo>
                    <a:pt x="94636" y="531118"/>
                    <a:pt x="94636" y="532881"/>
                    <a:pt x="93657" y="533861"/>
                  </a:cubicBezTo>
                  <a:cubicBezTo>
                    <a:pt x="93069" y="534448"/>
                    <a:pt x="92482" y="534644"/>
                    <a:pt x="91698" y="53464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3" name="Freeform: Shape 812">
              <a:extLst>
                <a:ext uri="{FF2B5EF4-FFF2-40B4-BE49-F238E27FC236}">
                  <a16:creationId xmlns:a16="http://schemas.microsoft.com/office/drawing/2014/main" id="{3FB29F79-C249-DE9D-47F1-661B18E5FA1F}"/>
                </a:ext>
              </a:extLst>
            </p:cNvPr>
            <p:cNvSpPr/>
            <p:nvPr/>
          </p:nvSpPr>
          <p:spPr>
            <a:xfrm>
              <a:off x="1526528" y="4448156"/>
              <a:ext cx="73206" cy="486932"/>
            </a:xfrm>
            <a:custGeom>
              <a:avLst/>
              <a:gdLst>
                <a:gd name="connsiteX0" fmla="*/ 70709 w 73206"/>
                <a:gd name="connsiteY0" fmla="*/ 486932 h 486932"/>
                <a:gd name="connsiteX1" fmla="*/ 68554 w 73206"/>
                <a:gd name="connsiteY1" fmla="*/ 485953 h 486932"/>
                <a:gd name="connsiteX2" fmla="*/ 1763 w 73206"/>
                <a:gd name="connsiteY2" fmla="*/ 414656 h 486932"/>
                <a:gd name="connsiteX3" fmla="*/ 979 w 73206"/>
                <a:gd name="connsiteY3" fmla="*/ 412698 h 486932"/>
                <a:gd name="connsiteX4" fmla="*/ 0 w 73206"/>
                <a:gd name="connsiteY4" fmla="*/ 2742 h 486932"/>
                <a:gd name="connsiteX5" fmla="*/ 2742 w 73206"/>
                <a:gd name="connsiteY5" fmla="*/ 0 h 486932"/>
                <a:gd name="connsiteX6" fmla="*/ 5484 w 73206"/>
                <a:gd name="connsiteY6" fmla="*/ 2742 h 486932"/>
                <a:gd name="connsiteX7" fmla="*/ 6464 w 73206"/>
                <a:gd name="connsiteY7" fmla="*/ 411522 h 486932"/>
                <a:gd name="connsiteX8" fmla="*/ 72472 w 73206"/>
                <a:gd name="connsiteY8" fmla="*/ 482036 h 486932"/>
                <a:gd name="connsiteX9" fmla="*/ 72472 w 73206"/>
                <a:gd name="connsiteY9" fmla="*/ 485953 h 486932"/>
                <a:gd name="connsiteX10" fmla="*/ 70513 w 73206"/>
                <a:gd name="connsiteY10" fmla="*/ 486736 h 486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3206" h="486932">
                  <a:moveTo>
                    <a:pt x="70709" y="486932"/>
                  </a:moveTo>
                  <a:cubicBezTo>
                    <a:pt x="70709" y="486932"/>
                    <a:pt x="69142" y="486541"/>
                    <a:pt x="68554" y="485953"/>
                  </a:cubicBezTo>
                  <a:lnTo>
                    <a:pt x="1763" y="414656"/>
                  </a:lnTo>
                  <a:cubicBezTo>
                    <a:pt x="1763" y="414656"/>
                    <a:pt x="979" y="413481"/>
                    <a:pt x="979" y="412698"/>
                  </a:cubicBezTo>
                  <a:lnTo>
                    <a:pt x="0" y="2742"/>
                  </a:lnTo>
                  <a:cubicBezTo>
                    <a:pt x="0" y="1175"/>
                    <a:pt x="1371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6464" y="411522"/>
                  </a:lnTo>
                  <a:lnTo>
                    <a:pt x="72472" y="482036"/>
                  </a:lnTo>
                  <a:cubicBezTo>
                    <a:pt x="73451" y="483211"/>
                    <a:pt x="73451" y="484974"/>
                    <a:pt x="72472" y="485953"/>
                  </a:cubicBezTo>
                  <a:cubicBezTo>
                    <a:pt x="71884" y="486541"/>
                    <a:pt x="71297" y="486736"/>
                    <a:pt x="70513" y="48673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4" name="Freeform: Shape 813">
              <a:extLst>
                <a:ext uri="{FF2B5EF4-FFF2-40B4-BE49-F238E27FC236}">
                  <a16:creationId xmlns:a16="http://schemas.microsoft.com/office/drawing/2014/main" id="{A8CE8A3B-B8B1-8E25-2F3C-B8A88E220E7A}"/>
                </a:ext>
              </a:extLst>
            </p:cNvPr>
            <p:cNvSpPr/>
            <p:nvPr/>
          </p:nvSpPr>
          <p:spPr>
            <a:xfrm>
              <a:off x="1827972" y="4522178"/>
              <a:ext cx="84028" cy="276584"/>
            </a:xfrm>
            <a:custGeom>
              <a:avLst/>
              <a:gdLst>
                <a:gd name="connsiteX0" fmla="*/ 81286 w 84028"/>
                <a:gd name="connsiteY0" fmla="*/ 276585 h 276584"/>
                <a:gd name="connsiteX1" fmla="*/ 4505 w 84028"/>
                <a:gd name="connsiteY1" fmla="*/ 276585 h 276584"/>
                <a:gd name="connsiteX2" fmla="*/ 1763 w 84028"/>
                <a:gd name="connsiteY2" fmla="*/ 273843 h 276584"/>
                <a:gd name="connsiteX3" fmla="*/ 0 w 84028"/>
                <a:gd name="connsiteY3" fmla="*/ 2955 h 276584"/>
                <a:gd name="connsiteX4" fmla="*/ 2742 w 84028"/>
                <a:gd name="connsiteY4" fmla="*/ 17 h 276584"/>
                <a:gd name="connsiteX5" fmla="*/ 5484 w 84028"/>
                <a:gd name="connsiteY5" fmla="*/ 2759 h 276584"/>
                <a:gd name="connsiteX6" fmla="*/ 7247 w 84028"/>
                <a:gd name="connsiteY6" fmla="*/ 270905 h 276584"/>
                <a:gd name="connsiteX7" fmla="*/ 78544 w 84028"/>
                <a:gd name="connsiteY7" fmla="*/ 270905 h 276584"/>
                <a:gd name="connsiteX8" fmla="*/ 78544 w 84028"/>
                <a:gd name="connsiteY8" fmla="*/ 78756 h 276584"/>
                <a:gd name="connsiteX9" fmla="*/ 81286 w 84028"/>
                <a:gd name="connsiteY9" fmla="*/ 76014 h 276584"/>
                <a:gd name="connsiteX10" fmla="*/ 84028 w 84028"/>
                <a:gd name="connsiteY10" fmla="*/ 78756 h 276584"/>
                <a:gd name="connsiteX11" fmla="*/ 84028 w 84028"/>
                <a:gd name="connsiteY11" fmla="*/ 273647 h 276584"/>
                <a:gd name="connsiteX12" fmla="*/ 81286 w 84028"/>
                <a:gd name="connsiteY12" fmla="*/ 276389 h 27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4028" h="276584">
                  <a:moveTo>
                    <a:pt x="81286" y="276585"/>
                  </a:moveTo>
                  <a:lnTo>
                    <a:pt x="4505" y="276585"/>
                  </a:lnTo>
                  <a:cubicBezTo>
                    <a:pt x="2938" y="276585"/>
                    <a:pt x="1763" y="275410"/>
                    <a:pt x="1763" y="273843"/>
                  </a:cubicBezTo>
                  <a:lnTo>
                    <a:pt x="0" y="2955"/>
                  </a:lnTo>
                  <a:cubicBezTo>
                    <a:pt x="0" y="1388"/>
                    <a:pt x="1175" y="-179"/>
                    <a:pt x="2742" y="17"/>
                  </a:cubicBezTo>
                  <a:cubicBezTo>
                    <a:pt x="4309" y="17"/>
                    <a:pt x="5484" y="1192"/>
                    <a:pt x="5484" y="2759"/>
                  </a:cubicBezTo>
                  <a:lnTo>
                    <a:pt x="7247" y="270905"/>
                  </a:lnTo>
                  <a:lnTo>
                    <a:pt x="78544" y="270905"/>
                  </a:lnTo>
                  <a:lnTo>
                    <a:pt x="78544" y="78756"/>
                  </a:lnTo>
                  <a:cubicBezTo>
                    <a:pt x="78544" y="77189"/>
                    <a:pt x="79719" y="76014"/>
                    <a:pt x="81286" y="76014"/>
                  </a:cubicBezTo>
                  <a:cubicBezTo>
                    <a:pt x="82853" y="76014"/>
                    <a:pt x="84028" y="77189"/>
                    <a:pt x="84028" y="78756"/>
                  </a:cubicBezTo>
                  <a:lnTo>
                    <a:pt x="84028" y="273647"/>
                  </a:lnTo>
                  <a:cubicBezTo>
                    <a:pt x="84028" y="275214"/>
                    <a:pt x="82853" y="276389"/>
                    <a:pt x="81286" y="276389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5" name="Freeform: Shape 814">
              <a:extLst>
                <a:ext uri="{FF2B5EF4-FFF2-40B4-BE49-F238E27FC236}">
                  <a16:creationId xmlns:a16="http://schemas.microsoft.com/office/drawing/2014/main" id="{EB179DA0-2434-14C1-800A-D195854C9BEF}"/>
                </a:ext>
              </a:extLst>
            </p:cNvPr>
            <p:cNvSpPr/>
            <p:nvPr/>
          </p:nvSpPr>
          <p:spPr>
            <a:xfrm>
              <a:off x="2220103" y="4556607"/>
              <a:ext cx="93038" cy="242155"/>
            </a:xfrm>
            <a:custGeom>
              <a:avLst/>
              <a:gdLst>
                <a:gd name="connsiteX0" fmla="*/ 89512 w 93038"/>
                <a:gd name="connsiteY0" fmla="*/ 242156 h 242155"/>
                <a:gd name="connsiteX1" fmla="*/ 4113 w 93038"/>
                <a:gd name="connsiteY1" fmla="*/ 242156 h 242155"/>
                <a:gd name="connsiteX2" fmla="*/ 1371 w 93038"/>
                <a:gd name="connsiteY2" fmla="*/ 239414 h 242155"/>
                <a:gd name="connsiteX3" fmla="*/ 0 w 93038"/>
                <a:gd name="connsiteY3" fmla="*/ 56667 h 242155"/>
                <a:gd name="connsiteX4" fmla="*/ 2742 w 93038"/>
                <a:gd name="connsiteY4" fmla="*/ 53729 h 242155"/>
                <a:gd name="connsiteX5" fmla="*/ 5484 w 93038"/>
                <a:gd name="connsiteY5" fmla="*/ 56471 h 242155"/>
                <a:gd name="connsiteX6" fmla="*/ 6855 w 93038"/>
                <a:gd name="connsiteY6" fmla="*/ 236476 h 242155"/>
                <a:gd name="connsiteX7" fmla="*/ 86574 w 93038"/>
                <a:gd name="connsiteY7" fmla="*/ 236476 h 242155"/>
                <a:gd name="connsiteX8" fmla="*/ 87554 w 93038"/>
                <a:gd name="connsiteY8" fmla="*/ 2803 h 242155"/>
                <a:gd name="connsiteX9" fmla="*/ 90296 w 93038"/>
                <a:gd name="connsiteY9" fmla="*/ 61 h 242155"/>
                <a:gd name="connsiteX10" fmla="*/ 93038 w 93038"/>
                <a:gd name="connsiteY10" fmla="*/ 2803 h 242155"/>
                <a:gd name="connsiteX11" fmla="*/ 92059 w 93038"/>
                <a:gd name="connsiteY11" fmla="*/ 239414 h 242155"/>
                <a:gd name="connsiteX12" fmla="*/ 89317 w 93038"/>
                <a:gd name="connsiteY12" fmla="*/ 242156 h 2421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038" h="242155">
                  <a:moveTo>
                    <a:pt x="89512" y="242156"/>
                  </a:moveTo>
                  <a:lnTo>
                    <a:pt x="4113" y="242156"/>
                  </a:lnTo>
                  <a:cubicBezTo>
                    <a:pt x="2546" y="242156"/>
                    <a:pt x="1371" y="240981"/>
                    <a:pt x="1371" y="239414"/>
                  </a:cubicBezTo>
                  <a:lnTo>
                    <a:pt x="0" y="56667"/>
                  </a:lnTo>
                  <a:cubicBezTo>
                    <a:pt x="0" y="55100"/>
                    <a:pt x="1371" y="53729"/>
                    <a:pt x="2742" y="53729"/>
                  </a:cubicBezTo>
                  <a:cubicBezTo>
                    <a:pt x="4309" y="53729"/>
                    <a:pt x="5484" y="54904"/>
                    <a:pt x="5484" y="56471"/>
                  </a:cubicBezTo>
                  <a:lnTo>
                    <a:pt x="6855" y="236476"/>
                  </a:lnTo>
                  <a:lnTo>
                    <a:pt x="86574" y="236476"/>
                  </a:lnTo>
                  <a:lnTo>
                    <a:pt x="87554" y="2803"/>
                  </a:lnTo>
                  <a:cubicBezTo>
                    <a:pt x="87554" y="1236"/>
                    <a:pt x="88925" y="-331"/>
                    <a:pt x="90296" y="61"/>
                  </a:cubicBezTo>
                  <a:cubicBezTo>
                    <a:pt x="91863" y="61"/>
                    <a:pt x="93038" y="1432"/>
                    <a:pt x="93038" y="2803"/>
                  </a:cubicBezTo>
                  <a:lnTo>
                    <a:pt x="92059" y="239414"/>
                  </a:lnTo>
                  <a:cubicBezTo>
                    <a:pt x="92059" y="240981"/>
                    <a:pt x="90884" y="242156"/>
                    <a:pt x="89317" y="24215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6" name="Freeform: Shape 815">
              <a:extLst>
                <a:ext uri="{FF2B5EF4-FFF2-40B4-BE49-F238E27FC236}">
                  <a16:creationId xmlns:a16="http://schemas.microsoft.com/office/drawing/2014/main" id="{F796676F-3F34-3053-AD1E-EC4902A7B656}"/>
                </a:ext>
              </a:extLst>
            </p:cNvPr>
            <p:cNvSpPr/>
            <p:nvPr/>
          </p:nvSpPr>
          <p:spPr>
            <a:xfrm>
              <a:off x="2389883" y="4501785"/>
              <a:ext cx="117953" cy="296978"/>
            </a:xfrm>
            <a:custGeom>
              <a:avLst/>
              <a:gdLst>
                <a:gd name="connsiteX0" fmla="*/ 115211 w 117953"/>
                <a:gd name="connsiteY0" fmla="*/ 296978 h 296978"/>
                <a:gd name="connsiteX1" fmla="*/ 27265 w 117953"/>
                <a:gd name="connsiteY1" fmla="*/ 296978 h 296978"/>
                <a:gd name="connsiteX2" fmla="*/ 24523 w 117953"/>
                <a:gd name="connsiteY2" fmla="*/ 294236 h 296978"/>
                <a:gd name="connsiteX3" fmla="*/ 24523 w 117953"/>
                <a:gd name="connsiteY3" fmla="*/ 33533 h 296978"/>
                <a:gd name="connsiteX4" fmla="*/ 627 w 117953"/>
                <a:gd name="connsiteY4" fmla="*/ 4544 h 296978"/>
                <a:gd name="connsiteX5" fmla="*/ 1019 w 117953"/>
                <a:gd name="connsiteY5" fmla="*/ 627 h 296978"/>
                <a:gd name="connsiteX6" fmla="*/ 4936 w 117953"/>
                <a:gd name="connsiteY6" fmla="*/ 1019 h 296978"/>
                <a:gd name="connsiteX7" fmla="*/ 28636 w 117953"/>
                <a:gd name="connsiteY7" fmla="*/ 29616 h 296978"/>
                <a:gd name="connsiteX8" fmla="*/ 115211 w 117953"/>
                <a:gd name="connsiteY8" fmla="*/ 29616 h 296978"/>
                <a:gd name="connsiteX9" fmla="*/ 117170 w 117953"/>
                <a:gd name="connsiteY9" fmla="*/ 30399 h 296978"/>
                <a:gd name="connsiteX10" fmla="*/ 117953 w 117953"/>
                <a:gd name="connsiteY10" fmla="*/ 32358 h 296978"/>
                <a:gd name="connsiteX11" fmla="*/ 117953 w 117953"/>
                <a:gd name="connsiteY11" fmla="*/ 294040 h 296978"/>
                <a:gd name="connsiteX12" fmla="*/ 115211 w 117953"/>
                <a:gd name="connsiteY12" fmla="*/ 296782 h 296978"/>
                <a:gd name="connsiteX13" fmla="*/ 30008 w 117953"/>
                <a:gd name="connsiteY13" fmla="*/ 291298 h 296978"/>
                <a:gd name="connsiteX14" fmla="*/ 112273 w 117953"/>
                <a:gd name="connsiteY14" fmla="*/ 291298 h 296978"/>
                <a:gd name="connsiteX15" fmla="*/ 112273 w 117953"/>
                <a:gd name="connsiteY15" fmla="*/ 35296 h 296978"/>
                <a:gd name="connsiteX16" fmla="*/ 30008 w 117953"/>
                <a:gd name="connsiteY16" fmla="*/ 35296 h 296978"/>
                <a:gd name="connsiteX17" fmla="*/ 30008 w 117953"/>
                <a:gd name="connsiteY17" fmla="*/ 291298 h 2969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7953" h="296978">
                  <a:moveTo>
                    <a:pt x="115211" y="296978"/>
                  </a:moveTo>
                  <a:lnTo>
                    <a:pt x="27265" y="296978"/>
                  </a:lnTo>
                  <a:cubicBezTo>
                    <a:pt x="25698" y="296978"/>
                    <a:pt x="24523" y="295803"/>
                    <a:pt x="24523" y="294236"/>
                  </a:cubicBezTo>
                  <a:lnTo>
                    <a:pt x="24523" y="33533"/>
                  </a:lnTo>
                  <a:lnTo>
                    <a:pt x="627" y="4544"/>
                  </a:lnTo>
                  <a:cubicBezTo>
                    <a:pt x="-352" y="3369"/>
                    <a:pt x="-156" y="1606"/>
                    <a:pt x="1019" y="627"/>
                  </a:cubicBezTo>
                  <a:cubicBezTo>
                    <a:pt x="2194" y="-352"/>
                    <a:pt x="3957" y="-156"/>
                    <a:pt x="4936" y="1019"/>
                  </a:cubicBezTo>
                  <a:lnTo>
                    <a:pt x="28636" y="29616"/>
                  </a:lnTo>
                  <a:lnTo>
                    <a:pt x="115211" y="29616"/>
                  </a:lnTo>
                  <a:cubicBezTo>
                    <a:pt x="115211" y="29616"/>
                    <a:pt x="116582" y="29812"/>
                    <a:pt x="117170" y="30399"/>
                  </a:cubicBezTo>
                  <a:cubicBezTo>
                    <a:pt x="117757" y="30987"/>
                    <a:pt x="117953" y="31574"/>
                    <a:pt x="117953" y="32358"/>
                  </a:cubicBezTo>
                  <a:lnTo>
                    <a:pt x="117953" y="294040"/>
                  </a:lnTo>
                  <a:cubicBezTo>
                    <a:pt x="117953" y="295607"/>
                    <a:pt x="116778" y="296782"/>
                    <a:pt x="115211" y="296782"/>
                  </a:cubicBezTo>
                  <a:close/>
                  <a:moveTo>
                    <a:pt x="30008" y="291298"/>
                  </a:moveTo>
                  <a:lnTo>
                    <a:pt x="112273" y="291298"/>
                  </a:lnTo>
                  <a:lnTo>
                    <a:pt x="112273" y="35296"/>
                  </a:lnTo>
                  <a:lnTo>
                    <a:pt x="30008" y="35296"/>
                  </a:lnTo>
                  <a:lnTo>
                    <a:pt x="30008" y="291298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7" name="Freeform: Shape 816">
              <a:extLst>
                <a:ext uri="{FF2B5EF4-FFF2-40B4-BE49-F238E27FC236}">
                  <a16:creationId xmlns:a16="http://schemas.microsoft.com/office/drawing/2014/main" id="{4FC4DA90-C88E-3D0E-17A2-45524FC64392}"/>
                </a:ext>
              </a:extLst>
            </p:cNvPr>
            <p:cNvSpPr/>
            <p:nvPr/>
          </p:nvSpPr>
          <p:spPr>
            <a:xfrm>
              <a:off x="2522722" y="4447764"/>
              <a:ext cx="189210" cy="350998"/>
            </a:xfrm>
            <a:custGeom>
              <a:avLst/>
              <a:gdLst>
                <a:gd name="connsiteX0" fmla="*/ 186272 w 189210"/>
                <a:gd name="connsiteY0" fmla="*/ 350999 h 350998"/>
                <a:gd name="connsiteX1" fmla="*/ 87358 w 189210"/>
                <a:gd name="connsiteY1" fmla="*/ 350999 h 350998"/>
                <a:gd name="connsiteX2" fmla="*/ 84616 w 189210"/>
                <a:gd name="connsiteY2" fmla="*/ 348256 h 350998"/>
                <a:gd name="connsiteX3" fmla="*/ 84616 w 189210"/>
                <a:gd name="connsiteY3" fmla="*/ 87554 h 350998"/>
                <a:gd name="connsiteX4" fmla="*/ 20762 w 189210"/>
                <a:gd name="connsiteY4" fmla="*/ 6072 h 350998"/>
                <a:gd name="connsiteX5" fmla="*/ 2742 w 189210"/>
                <a:gd name="connsiteY5" fmla="*/ 5680 h 350998"/>
                <a:gd name="connsiteX6" fmla="*/ 0 w 189210"/>
                <a:gd name="connsiteY6" fmla="*/ 2742 h 350998"/>
                <a:gd name="connsiteX7" fmla="*/ 2938 w 189210"/>
                <a:gd name="connsiteY7" fmla="*/ 0 h 350998"/>
                <a:gd name="connsiteX8" fmla="*/ 22329 w 189210"/>
                <a:gd name="connsiteY8" fmla="*/ 392 h 350998"/>
                <a:gd name="connsiteX9" fmla="*/ 24484 w 189210"/>
                <a:gd name="connsiteY9" fmla="*/ 1567 h 350998"/>
                <a:gd name="connsiteX10" fmla="*/ 88925 w 189210"/>
                <a:gd name="connsiteY10" fmla="*/ 83832 h 350998"/>
                <a:gd name="connsiteX11" fmla="*/ 186468 w 189210"/>
                <a:gd name="connsiteY11" fmla="*/ 83832 h 350998"/>
                <a:gd name="connsiteX12" fmla="*/ 188427 w 189210"/>
                <a:gd name="connsiteY12" fmla="*/ 84616 h 350998"/>
                <a:gd name="connsiteX13" fmla="*/ 189210 w 189210"/>
                <a:gd name="connsiteY13" fmla="*/ 86574 h 350998"/>
                <a:gd name="connsiteX14" fmla="*/ 189210 w 189210"/>
                <a:gd name="connsiteY14" fmla="*/ 348256 h 350998"/>
                <a:gd name="connsiteX15" fmla="*/ 186468 w 189210"/>
                <a:gd name="connsiteY15" fmla="*/ 350999 h 350998"/>
                <a:gd name="connsiteX16" fmla="*/ 90296 w 189210"/>
                <a:gd name="connsiteY16" fmla="*/ 345318 h 350998"/>
                <a:gd name="connsiteX17" fmla="*/ 183530 w 189210"/>
                <a:gd name="connsiteY17" fmla="*/ 345318 h 350998"/>
                <a:gd name="connsiteX18" fmla="*/ 183530 w 189210"/>
                <a:gd name="connsiteY18" fmla="*/ 89317 h 350998"/>
                <a:gd name="connsiteX19" fmla="*/ 90296 w 189210"/>
                <a:gd name="connsiteY19" fmla="*/ 89317 h 350998"/>
                <a:gd name="connsiteX20" fmla="*/ 90296 w 189210"/>
                <a:gd name="connsiteY20" fmla="*/ 345318 h 350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9210" h="350998">
                  <a:moveTo>
                    <a:pt x="186272" y="350999"/>
                  </a:moveTo>
                  <a:lnTo>
                    <a:pt x="87358" y="350999"/>
                  </a:lnTo>
                  <a:cubicBezTo>
                    <a:pt x="85791" y="350999"/>
                    <a:pt x="84616" y="349823"/>
                    <a:pt x="84616" y="348256"/>
                  </a:cubicBezTo>
                  <a:lnTo>
                    <a:pt x="84616" y="87554"/>
                  </a:lnTo>
                  <a:lnTo>
                    <a:pt x="20762" y="6072"/>
                  </a:lnTo>
                  <a:lnTo>
                    <a:pt x="2742" y="5680"/>
                  </a:lnTo>
                  <a:cubicBezTo>
                    <a:pt x="1175" y="5680"/>
                    <a:pt x="0" y="4309"/>
                    <a:pt x="0" y="2742"/>
                  </a:cubicBezTo>
                  <a:cubicBezTo>
                    <a:pt x="0" y="1175"/>
                    <a:pt x="1371" y="196"/>
                    <a:pt x="2938" y="0"/>
                  </a:cubicBezTo>
                  <a:lnTo>
                    <a:pt x="22329" y="392"/>
                  </a:lnTo>
                  <a:cubicBezTo>
                    <a:pt x="22329" y="392"/>
                    <a:pt x="23896" y="783"/>
                    <a:pt x="24484" y="1567"/>
                  </a:cubicBezTo>
                  <a:lnTo>
                    <a:pt x="88925" y="83832"/>
                  </a:lnTo>
                  <a:lnTo>
                    <a:pt x="186468" y="83832"/>
                  </a:lnTo>
                  <a:cubicBezTo>
                    <a:pt x="186468" y="83832"/>
                    <a:pt x="187839" y="84028"/>
                    <a:pt x="188427" y="84616"/>
                  </a:cubicBezTo>
                  <a:cubicBezTo>
                    <a:pt x="189014" y="85203"/>
                    <a:pt x="189210" y="85791"/>
                    <a:pt x="189210" y="86574"/>
                  </a:cubicBezTo>
                  <a:lnTo>
                    <a:pt x="189210" y="348256"/>
                  </a:lnTo>
                  <a:cubicBezTo>
                    <a:pt x="189210" y="349823"/>
                    <a:pt x="188035" y="350999"/>
                    <a:pt x="186468" y="350999"/>
                  </a:cubicBezTo>
                  <a:close/>
                  <a:moveTo>
                    <a:pt x="90296" y="345318"/>
                  </a:moveTo>
                  <a:lnTo>
                    <a:pt x="183530" y="345318"/>
                  </a:lnTo>
                  <a:lnTo>
                    <a:pt x="183530" y="89317"/>
                  </a:lnTo>
                  <a:lnTo>
                    <a:pt x="90296" y="89317"/>
                  </a:lnTo>
                  <a:lnTo>
                    <a:pt x="90296" y="345318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8" name="Freeform: Shape 817">
              <a:extLst>
                <a:ext uri="{FF2B5EF4-FFF2-40B4-BE49-F238E27FC236}">
                  <a16:creationId xmlns:a16="http://schemas.microsoft.com/office/drawing/2014/main" id="{9EFC7216-56E4-915D-00B0-4D9683D8C9EB}"/>
                </a:ext>
              </a:extLst>
            </p:cNvPr>
            <p:cNvSpPr/>
            <p:nvPr/>
          </p:nvSpPr>
          <p:spPr>
            <a:xfrm>
              <a:off x="2722901" y="4447764"/>
              <a:ext cx="189210" cy="350998"/>
            </a:xfrm>
            <a:custGeom>
              <a:avLst/>
              <a:gdLst>
                <a:gd name="connsiteX0" fmla="*/ 186272 w 189210"/>
                <a:gd name="connsiteY0" fmla="*/ 350999 h 350998"/>
                <a:gd name="connsiteX1" fmla="*/ 87358 w 189210"/>
                <a:gd name="connsiteY1" fmla="*/ 350999 h 350998"/>
                <a:gd name="connsiteX2" fmla="*/ 84616 w 189210"/>
                <a:gd name="connsiteY2" fmla="*/ 348256 h 350998"/>
                <a:gd name="connsiteX3" fmla="*/ 84616 w 189210"/>
                <a:gd name="connsiteY3" fmla="*/ 87554 h 350998"/>
                <a:gd name="connsiteX4" fmla="*/ 20762 w 189210"/>
                <a:gd name="connsiteY4" fmla="*/ 6072 h 350998"/>
                <a:gd name="connsiteX5" fmla="*/ 2742 w 189210"/>
                <a:gd name="connsiteY5" fmla="*/ 5680 h 350998"/>
                <a:gd name="connsiteX6" fmla="*/ 0 w 189210"/>
                <a:gd name="connsiteY6" fmla="*/ 2742 h 350998"/>
                <a:gd name="connsiteX7" fmla="*/ 2938 w 189210"/>
                <a:gd name="connsiteY7" fmla="*/ 0 h 350998"/>
                <a:gd name="connsiteX8" fmla="*/ 22329 w 189210"/>
                <a:gd name="connsiteY8" fmla="*/ 392 h 350998"/>
                <a:gd name="connsiteX9" fmla="*/ 24484 w 189210"/>
                <a:gd name="connsiteY9" fmla="*/ 1567 h 350998"/>
                <a:gd name="connsiteX10" fmla="*/ 88925 w 189210"/>
                <a:gd name="connsiteY10" fmla="*/ 83832 h 350998"/>
                <a:gd name="connsiteX11" fmla="*/ 186468 w 189210"/>
                <a:gd name="connsiteY11" fmla="*/ 83832 h 350998"/>
                <a:gd name="connsiteX12" fmla="*/ 188427 w 189210"/>
                <a:gd name="connsiteY12" fmla="*/ 84616 h 350998"/>
                <a:gd name="connsiteX13" fmla="*/ 189210 w 189210"/>
                <a:gd name="connsiteY13" fmla="*/ 86574 h 350998"/>
                <a:gd name="connsiteX14" fmla="*/ 189210 w 189210"/>
                <a:gd name="connsiteY14" fmla="*/ 348256 h 350998"/>
                <a:gd name="connsiteX15" fmla="*/ 186468 w 189210"/>
                <a:gd name="connsiteY15" fmla="*/ 350999 h 350998"/>
                <a:gd name="connsiteX16" fmla="*/ 90296 w 189210"/>
                <a:gd name="connsiteY16" fmla="*/ 345318 h 350998"/>
                <a:gd name="connsiteX17" fmla="*/ 183530 w 189210"/>
                <a:gd name="connsiteY17" fmla="*/ 345318 h 350998"/>
                <a:gd name="connsiteX18" fmla="*/ 183530 w 189210"/>
                <a:gd name="connsiteY18" fmla="*/ 89317 h 350998"/>
                <a:gd name="connsiteX19" fmla="*/ 90296 w 189210"/>
                <a:gd name="connsiteY19" fmla="*/ 89317 h 350998"/>
                <a:gd name="connsiteX20" fmla="*/ 90296 w 189210"/>
                <a:gd name="connsiteY20" fmla="*/ 345318 h 350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9210" h="350998">
                  <a:moveTo>
                    <a:pt x="186272" y="350999"/>
                  </a:moveTo>
                  <a:lnTo>
                    <a:pt x="87358" y="350999"/>
                  </a:lnTo>
                  <a:cubicBezTo>
                    <a:pt x="85791" y="350999"/>
                    <a:pt x="84616" y="349823"/>
                    <a:pt x="84616" y="348256"/>
                  </a:cubicBezTo>
                  <a:lnTo>
                    <a:pt x="84616" y="87554"/>
                  </a:lnTo>
                  <a:lnTo>
                    <a:pt x="20762" y="6072"/>
                  </a:lnTo>
                  <a:lnTo>
                    <a:pt x="2742" y="5680"/>
                  </a:lnTo>
                  <a:cubicBezTo>
                    <a:pt x="1175" y="5680"/>
                    <a:pt x="0" y="4309"/>
                    <a:pt x="0" y="2742"/>
                  </a:cubicBezTo>
                  <a:cubicBezTo>
                    <a:pt x="0" y="1175"/>
                    <a:pt x="1371" y="196"/>
                    <a:pt x="2938" y="0"/>
                  </a:cubicBezTo>
                  <a:lnTo>
                    <a:pt x="22329" y="392"/>
                  </a:lnTo>
                  <a:cubicBezTo>
                    <a:pt x="22329" y="392"/>
                    <a:pt x="23896" y="783"/>
                    <a:pt x="24484" y="1567"/>
                  </a:cubicBezTo>
                  <a:lnTo>
                    <a:pt x="88925" y="83832"/>
                  </a:lnTo>
                  <a:lnTo>
                    <a:pt x="186468" y="83832"/>
                  </a:lnTo>
                  <a:cubicBezTo>
                    <a:pt x="186468" y="83832"/>
                    <a:pt x="187839" y="84028"/>
                    <a:pt x="188427" y="84616"/>
                  </a:cubicBezTo>
                  <a:cubicBezTo>
                    <a:pt x="189014" y="85203"/>
                    <a:pt x="189210" y="85791"/>
                    <a:pt x="189210" y="86574"/>
                  </a:cubicBezTo>
                  <a:lnTo>
                    <a:pt x="189210" y="348256"/>
                  </a:lnTo>
                  <a:cubicBezTo>
                    <a:pt x="189210" y="349823"/>
                    <a:pt x="188035" y="350999"/>
                    <a:pt x="186468" y="350999"/>
                  </a:cubicBezTo>
                  <a:close/>
                  <a:moveTo>
                    <a:pt x="90296" y="345318"/>
                  </a:moveTo>
                  <a:lnTo>
                    <a:pt x="183530" y="345318"/>
                  </a:lnTo>
                  <a:lnTo>
                    <a:pt x="183530" y="89317"/>
                  </a:lnTo>
                  <a:lnTo>
                    <a:pt x="90296" y="89317"/>
                  </a:lnTo>
                  <a:lnTo>
                    <a:pt x="90296" y="345318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9" name="Freeform: Shape 818">
              <a:extLst>
                <a:ext uri="{FF2B5EF4-FFF2-40B4-BE49-F238E27FC236}">
                  <a16:creationId xmlns:a16="http://schemas.microsoft.com/office/drawing/2014/main" id="{AB88E893-ED02-374F-FD2A-116DA4D147ED}"/>
                </a:ext>
              </a:extLst>
            </p:cNvPr>
            <p:cNvSpPr/>
            <p:nvPr/>
          </p:nvSpPr>
          <p:spPr>
            <a:xfrm>
              <a:off x="2926410" y="4447764"/>
              <a:ext cx="186468" cy="350998"/>
            </a:xfrm>
            <a:custGeom>
              <a:avLst/>
              <a:gdLst>
                <a:gd name="connsiteX0" fmla="*/ 183334 w 186468"/>
                <a:gd name="connsiteY0" fmla="*/ 350999 h 350998"/>
                <a:gd name="connsiteX1" fmla="*/ 76977 w 186468"/>
                <a:gd name="connsiteY1" fmla="*/ 350999 h 350998"/>
                <a:gd name="connsiteX2" fmla="*/ 74235 w 186468"/>
                <a:gd name="connsiteY2" fmla="*/ 348256 h 350998"/>
                <a:gd name="connsiteX3" fmla="*/ 74235 w 186468"/>
                <a:gd name="connsiteY3" fmla="*/ 87358 h 350998"/>
                <a:gd name="connsiteX4" fmla="*/ 22133 w 186468"/>
                <a:gd name="connsiteY4" fmla="*/ 6072 h 350998"/>
                <a:gd name="connsiteX5" fmla="*/ 2742 w 186468"/>
                <a:gd name="connsiteY5" fmla="*/ 5680 h 350998"/>
                <a:gd name="connsiteX6" fmla="*/ 0 w 186468"/>
                <a:gd name="connsiteY6" fmla="*/ 2742 h 350998"/>
                <a:gd name="connsiteX7" fmla="*/ 2938 w 186468"/>
                <a:gd name="connsiteY7" fmla="*/ 0 h 350998"/>
                <a:gd name="connsiteX8" fmla="*/ 23896 w 186468"/>
                <a:gd name="connsiteY8" fmla="*/ 392 h 350998"/>
                <a:gd name="connsiteX9" fmla="*/ 26247 w 186468"/>
                <a:gd name="connsiteY9" fmla="*/ 1763 h 350998"/>
                <a:gd name="connsiteX10" fmla="*/ 78740 w 186468"/>
                <a:gd name="connsiteY10" fmla="*/ 83636 h 350998"/>
                <a:gd name="connsiteX11" fmla="*/ 183726 w 186468"/>
                <a:gd name="connsiteY11" fmla="*/ 83636 h 350998"/>
                <a:gd name="connsiteX12" fmla="*/ 185685 w 186468"/>
                <a:gd name="connsiteY12" fmla="*/ 84420 h 350998"/>
                <a:gd name="connsiteX13" fmla="*/ 186468 w 186468"/>
                <a:gd name="connsiteY13" fmla="*/ 86379 h 350998"/>
                <a:gd name="connsiteX14" fmla="*/ 186468 w 186468"/>
                <a:gd name="connsiteY14" fmla="*/ 348061 h 350998"/>
                <a:gd name="connsiteX15" fmla="*/ 183726 w 186468"/>
                <a:gd name="connsiteY15" fmla="*/ 350803 h 350998"/>
                <a:gd name="connsiteX16" fmla="*/ 79719 w 186468"/>
                <a:gd name="connsiteY16" fmla="*/ 345318 h 350998"/>
                <a:gd name="connsiteX17" fmla="*/ 180592 w 186468"/>
                <a:gd name="connsiteY17" fmla="*/ 345318 h 350998"/>
                <a:gd name="connsiteX18" fmla="*/ 180592 w 186468"/>
                <a:gd name="connsiteY18" fmla="*/ 89317 h 350998"/>
                <a:gd name="connsiteX19" fmla="*/ 79719 w 186468"/>
                <a:gd name="connsiteY19" fmla="*/ 89317 h 350998"/>
                <a:gd name="connsiteX20" fmla="*/ 79719 w 186468"/>
                <a:gd name="connsiteY20" fmla="*/ 345318 h 350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86468" h="350998">
                  <a:moveTo>
                    <a:pt x="183334" y="350999"/>
                  </a:moveTo>
                  <a:lnTo>
                    <a:pt x="76977" y="350999"/>
                  </a:lnTo>
                  <a:cubicBezTo>
                    <a:pt x="75410" y="350999"/>
                    <a:pt x="74235" y="349823"/>
                    <a:pt x="74235" y="348256"/>
                  </a:cubicBezTo>
                  <a:lnTo>
                    <a:pt x="74235" y="87358"/>
                  </a:lnTo>
                  <a:lnTo>
                    <a:pt x="22133" y="6072"/>
                  </a:lnTo>
                  <a:lnTo>
                    <a:pt x="2742" y="5680"/>
                  </a:lnTo>
                  <a:cubicBezTo>
                    <a:pt x="1175" y="5680"/>
                    <a:pt x="0" y="4309"/>
                    <a:pt x="0" y="2742"/>
                  </a:cubicBezTo>
                  <a:cubicBezTo>
                    <a:pt x="0" y="1175"/>
                    <a:pt x="1371" y="0"/>
                    <a:pt x="2938" y="0"/>
                  </a:cubicBezTo>
                  <a:lnTo>
                    <a:pt x="23896" y="392"/>
                  </a:lnTo>
                  <a:cubicBezTo>
                    <a:pt x="23896" y="392"/>
                    <a:pt x="25659" y="979"/>
                    <a:pt x="26247" y="1763"/>
                  </a:cubicBezTo>
                  <a:lnTo>
                    <a:pt x="78740" y="83636"/>
                  </a:lnTo>
                  <a:lnTo>
                    <a:pt x="183726" y="83636"/>
                  </a:lnTo>
                  <a:cubicBezTo>
                    <a:pt x="183726" y="83636"/>
                    <a:pt x="185097" y="83832"/>
                    <a:pt x="185685" y="84420"/>
                  </a:cubicBezTo>
                  <a:cubicBezTo>
                    <a:pt x="186272" y="85007"/>
                    <a:pt x="186468" y="85595"/>
                    <a:pt x="186468" y="86379"/>
                  </a:cubicBezTo>
                  <a:lnTo>
                    <a:pt x="186468" y="348061"/>
                  </a:lnTo>
                  <a:cubicBezTo>
                    <a:pt x="186468" y="349628"/>
                    <a:pt x="185293" y="350803"/>
                    <a:pt x="183726" y="350803"/>
                  </a:cubicBezTo>
                  <a:close/>
                  <a:moveTo>
                    <a:pt x="79719" y="345318"/>
                  </a:moveTo>
                  <a:lnTo>
                    <a:pt x="180592" y="345318"/>
                  </a:lnTo>
                  <a:lnTo>
                    <a:pt x="180592" y="89317"/>
                  </a:lnTo>
                  <a:lnTo>
                    <a:pt x="79719" y="89317"/>
                  </a:lnTo>
                  <a:lnTo>
                    <a:pt x="79719" y="345318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0" name="Freeform: Shape 819">
              <a:extLst>
                <a:ext uri="{FF2B5EF4-FFF2-40B4-BE49-F238E27FC236}">
                  <a16:creationId xmlns:a16="http://schemas.microsoft.com/office/drawing/2014/main" id="{FA7CB7F3-897E-B261-D49F-E6B8203C3968}"/>
                </a:ext>
              </a:extLst>
            </p:cNvPr>
            <p:cNvSpPr/>
            <p:nvPr/>
          </p:nvSpPr>
          <p:spPr>
            <a:xfrm>
              <a:off x="3125609" y="4447746"/>
              <a:ext cx="182942" cy="351017"/>
            </a:xfrm>
            <a:custGeom>
              <a:avLst/>
              <a:gdLst>
                <a:gd name="connsiteX0" fmla="*/ 180004 w 182942"/>
                <a:gd name="connsiteY0" fmla="*/ 351017 h 351017"/>
                <a:gd name="connsiteX1" fmla="*/ 75606 w 182942"/>
                <a:gd name="connsiteY1" fmla="*/ 351017 h 351017"/>
                <a:gd name="connsiteX2" fmla="*/ 72863 w 182942"/>
                <a:gd name="connsiteY2" fmla="*/ 348275 h 351017"/>
                <a:gd name="connsiteX3" fmla="*/ 72863 w 182942"/>
                <a:gd name="connsiteY3" fmla="*/ 87377 h 351017"/>
                <a:gd name="connsiteX4" fmla="*/ 21742 w 182942"/>
                <a:gd name="connsiteY4" fmla="*/ 6091 h 351017"/>
                <a:gd name="connsiteX5" fmla="*/ 2742 w 182942"/>
                <a:gd name="connsiteY5" fmla="*/ 5699 h 351017"/>
                <a:gd name="connsiteX6" fmla="*/ 0 w 182942"/>
                <a:gd name="connsiteY6" fmla="*/ 2761 h 351017"/>
                <a:gd name="connsiteX7" fmla="*/ 2938 w 182942"/>
                <a:gd name="connsiteY7" fmla="*/ 19 h 351017"/>
                <a:gd name="connsiteX8" fmla="*/ 23504 w 182942"/>
                <a:gd name="connsiteY8" fmla="*/ 410 h 351017"/>
                <a:gd name="connsiteX9" fmla="*/ 25855 w 182942"/>
                <a:gd name="connsiteY9" fmla="*/ 1782 h 351017"/>
                <a:gd name="connsiteX10" fmla="*/ 77369 w 182942"/>
                <a:gd name="connsiteY10" fmla="*/ 83655 h 351017"/>
                <a:gd name="connsiteX11" fmla="*/ 180200 w 182942"/>
                <a:gd name="connsiteY11" fmla="*/ 83655 h 351017"/>
                <a:gd name="connsiteX12" fmla="*/ 182942 w 182942"/>
                <a:gd name="connsiteY12" fmla="*/ 86397 h 351017"/>
                <a:gd name="connsiteX13" fmla="*/ 182942 w 182942"/>
                <a:gd name="connsiteY13" fmla="*/ 348079 h 351017"/>
                <a:gd name="connsiteX14" fmla="*/ 180200 w 182942"/>
                <a:gd name="connsiteY14" fmla="*/ 350822 h 351017"/>
                <a:gd name="connsiteX15" fmla="*/ 78348 w 182942"/>
                <a:gd name="connsiteY15" fmla="*/ 345337 h 351017"/>
                <a:gd name="connsiteX16" fmla="*/ 177262 w 182942"/>
                <a:gd name="connsiteY16" fmla="*/ 345337 h 351017"/>
                <a:gd name="connsiteX17" fmla="*/ 177262 w 182942"/>
                <a:gd name="connsiteY17" fmla="*/ 89335 h 351017"/>
                <a:gd name="connsiteX18" fmla="*/ 78348 w 182942"/>
                <a:gd name="connsiteY18" fmla="*/ 89335 h 351017"/>
                <a:gd name="connsiteX19" fmla="*/ 78348 w 182942"/>
                <a:gd name="connsiteY19" fmla="*/ 345337 h 351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2942" h="351017">
                  <a:moveTo>
                    <a:pt x="180004" y="351017"/>
                  </a:moveTo>
                  <a:lnTo>
                    <a:pt x="75606" y="351017"/>
                  </a:lnTo>
                  <a:cubicBezTo>
                    <a:pt x="74039" y="351017"/>
                    <a:pt x="72863" y="349842"/>
                    <a:pt x="72863" y="348275"/>
                  </a:cubicBezTo>
                  <a:lnTo>
                    <a:pt x="72863" y="87377"/>
                  </a:lnTo>
                  <a:lnTo>
                    <a:pt x="21742" y="6091"/>
                  </a:lnTo>
                  <a:lnTo>
                    <a:pt x="2742" y="5699"/>
                  </a:lnTo>
                  <a:cubicBezTo>
                    <a:pt x="1175" y="5699"/>
                    <a:pt x="0" y="4328"/>
                    <a:pt x="0" y="2761"/>
                  </a:cubicBezTo>
                  <a:cubicBezTo>
                    <a:pt x="0" y="1194"/>
                    <a:pt x="1371" y="-177"/>
                    <a:pt x="2938" y="19"/>
                  </a:cubicBezTo>
                  <a:lnTo>
                    <a:pt x="23504" y="410"/>
                  </a:lnTo>
                  <a:cubicBezTo>
                    <a:pt x="23504" y="410"/>
                    <a:pt x="25267" y="998"/>
                    <a:pt x="25855" y="1782"/>
                  </a:cubicBezTo>
                  <a:lnTo>
                    <a:pt x="77369" y="83655"/>
                  </a:lnTo>
                  <a:lnTo>
                    <a:pt x="180200" y="83655"/>
                  </a:lnTo>
                  <a:cubicBezTo>
                    <a:pt x="181767" y="83655"/>
                    <a:pt x="182942" y="84830"/>
                    <a:pt x="182942" y="86397"/>
                  </a:cubicBezTo>
                  <a:lnTo>
                    <a:pt x="182942" y="348079"/>
                  </a:lnTo>
                  <a:cubicBezTo>
                    <a:pt x="182942" y="349646"/>
                    <a:pt x="181767" y="350822"/>
                    <a:pt x="180200" y="350822"/>
                  </a:cubicBezTo>
                  <a:close/>
                  <a:moveTo>
                    <a:pt x="78348" y="345337"/>
                  </a:moveTo>
                  <a:lnTo>
                    <a:pt x="177262" y="345337"/>
                  </a:lnTo>
                  <a:lnTo>
                    <a:pt x="177262" y="89335"/>
                  </a:lnTo>
                  <a:lnTo>
                    <a:pt x="78348" y="89335"/>
                  </a:lnTo>
                  <a:lnTo>
                    <a:pt x="78348" y="345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1" name="Freeform: Shape 820">
              <a:extLst>
                <a:ext uri="{FF2B5EF4-FFF2-40B4-BE49-F238E27FC236}">
                  <a16:creationId xmlns:a16="http://schemas.microsoft.com/office/drawing/2014/main" id="{79727E8D-3EF2-FB1A-3F65-B5D8F3104872}"/>
                </a:ext>
              </a:extLst>
            </p:cNvPr>
            <p:cNvSpPr/>
            <p:nvPr/>
          </p:nvSpPr>
          <p:spPr>
            <a:xfrm>
              <a:off x="3326376" y="4448352"/>
              <a:ext cx="183334" cy="350606"/>
            </a:xfrm>
            <a:custGeom>
              <a:avLst/>
              <a:gdLst>
                <a:gd name="connsiteX0" fmla="*/ 180592 w 183334"/>
                <a:gd name="connsiteY0" fmla="*/ 350411 h 350606"/>
                <a:gd name="connsiteX1" fmla="*/ 72276 w 183334"/>
                <a:gd name="connsiteY1" fmla="*/ 350411 h 350606"/>
                <a:gd name="connsiteX2" fmla="*/ 69534 w 183334"/>
                <a:gd name="connsiteY2" fmla="*/ 347669 h 350606"/>
                <a:gd name="connsiteX3" fmla="*/ 69534 w 183334"/>
                <a:gd name="connsiteY3" fmla="*/ 86770 h 350606"/>
                <a:gd name="connsiteX4" fmla="*/ 16453 w 183334"/>
                <a:gd name="connsiteY4" fmla="*/ 5484 h 350606"/>
                <a:gd name="connsiteX5" fmla="*/ 2742 w 183334"/>
                <a:gd name="connsiteY5" fmla="*/ 5484 h 350606"/>
                <a:gd name="connsiteX6" fmla="*/ 0 w 183334"/>
                <a:gd name="connsiteY6" fmla="*/ 2742 h 350606"/>
                <a:gd name="connsiteX7" fmla="*/ 2742 w 183334"/>
                <a:gd name="connsiteY7" fmla="*/ 0 h 350606"/>
                <a:gd name="connsiteX8" fmla="*/ 18020 w 183334"/>
                <a:gd name="connsiteY8" fmla="*/ 0 h 350606"/>
                <a:gd name="connsiteX9" fmla="*/ 20370 w 183334"/>
                <a:gd name="connsiteY9" fmla="*/ 1371 h 350606"/>
                <a:gd name="connsiteX10" fmla="*/ 73843 w 183334"/>
                <a:gd name="connsiteY10" fmla="*/ 83441 h 350606"/>
                <a:gd name="connsiteX11" fmla="*/ 180592 w 183334"/>
                <a:gd name="connsiteY11" fmla="*/ 83441 h 350606"/>
                <a:gd name="connsiteX12" fmla="*/ 183334 w 183334"/>
                <a:gd name="connsiteY12" fmla="*/ 86183 h 350606"/>
                <a:gd name="connsiteX13" fmla="*/ 183334 w 183334"/>
                <a:gd name="connsiteY13" fmla="*/ 347865 h 350606"/>
                <a:gd name="connsiteX14" fmla="*/ 180592 w 183334"/>
                <a:gd name="connsiteY14" fmla="*/ 350607 h 350606"/>
                <a:gd name="connsiteX15" fmla="*/ 75214 w 183334"/>
                <a:gd name="connsiteY15" fmla="*/ 344731 h 350606"/>
                <a:gd name="connsiteX16" fmla="*/ 177850 w 183334"/>
                <a:gd name="connsiteY16" fmla="*/ 344731 h 350606"/>
                <a:gd name="connsiteX17" fmla="*/ 177850 w 183334"/>
                <a:gd name="connsiteY17" fmla="*/ 88729 h 350606"/>
                <a:gd name="connsiteX18" fmla="*/ 75214 w 183334"/>
                <a:gd name="connsiteY18" fmla="*/ 88729 h 350606"/>
                <a:gd name="connsiteX19" fmla="*/ 75214 w 183334"/>
                <a:gd name="connsiteY19" fmla="*/ 344731 h 350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3334" h="350606">
                  <a:moveTo>
                    <a:pt x="180592" y="350411"/>
                  </a:moveTo>
                  <a:lnTo>
                    <a:pt x="72276" y="350411"/>
                  </a:lnTo>
                  <a:cubicBezTo>
                    <a:pt x="70709" y="350411"/>
                    <a:pt x="69534" y="349236"/>
                    <a:pt x="69534" y="347669"/>
                  </a:cubicBezTo>
                  <a:lnTo>
                    <a:pt x="69534" y="86770"/>
                  </a:lnTo>
                  <a:lnTo>
                    <a:pt x="16453" y="5484"/>
                  </a:ln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18020" y="0"/>
                  </a:lnTo>
                  <a:cubicBezTo>
                    <a:pt x="18020" y="0"/>
                    <a:pt x="19783" y="392"/>
                    <a:pt x="20370" y="1371"/>
                  </a:cubicBezTo>
                  <a:lnTo>
                    <a:pt x="73843" y="83441"/>
                  </a:lnTo>
                  <a:lnTo>
                    <a:pt x="180592" y="83441"/>
                  </a:lnTo>
                  <a:cubicBezTo>
                    <a:pt x="182159" y="83441"/>
                    <a:pt x="183334" y="84616"/>
                    <a:pt x="183334" y="86183"/>
                  </a:cubicBezTo>
                  <a:lnTo>
                    <a:pt x="183334" y="347865"/>
                  </a:lnTo>
                  <a:cubicBezTo>
                    <a:pt x="183334" y="349432"/>
                    <a:pt x="182159" y="350607"/>
                    <a:pt x="180592" y="350607"/>
                  </a:cubicBezTo>
                  <a:close/>
                  <a:moveTo>
                    <a:pt x="75214" y="344731"/>
                  </a:moveTo>
                  <a:lnTo>
                    <a:pt x="177850" y="344731"/>
                  </a:lnTo>
                  <a:lnTo>
                    <a:pt x="177850" y="88729"/>
                  </a:lnTo>
                  <a:lnTo>
                    <a:pt x="75214" y="88729"/>
                  </a:lnTo>
                  <a:lnTo>
                    <a:pt x="75214" y="34473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2" name="Freeform: Shape 821">
              <a:extLst>
                <a:ext uri="{FF2B5EF4-FFF2-40B4-BE49-F238E27FC236}">
                  <a16:creationId xmlns:a16="http://schemas.microsoft.com/office/drawing/2014/main" id="{032726BD-1394-53EC-DA42-F35724DBB0AF}"/>
                </a:ext>
              </a:extLst>
            </p:cNvPr>
            <p:cNvSpPr/>
            <p:nvPr/>
          </p:nvSpPr>
          <p:spPr>
            <a:xfrm>
              <a:off x="3528122" y="4448352"/>
              <a:ext cx="183138" cy="350411"/>
            </a:xfrm>
            <a:custGeom>
              <a:avLst/>
              <a:gdLst>
                <a:gd name="connsiteX0" fmla="*/ 180592 w 183138"/>
                <a:gd name="connsiteY0" fmla="*/ 350411 h 350411"/>
                <a:gd name="connsiteX1" fmla="*/ 67379 w 183138"/>
                <a:gd name="connsiteY1" fmla="*/ 350411 h 350411"/>
                <a:gd name="connsiteX2" fmla="*/ 64637 w 183138"/>
                <a:gd name="connsiteY2" fmla="*/ 347669 h 350411"/>
                <a:gd name="connsiteX3" fmla="*/ 64637 w 183138"/>
                <a:gd name="connsiteY3" fmla="*/ 86770 h 350411"/>
                <a:gd name="connsiteX4" fmla="*/ 14886 w 183138"/>
                <a:gd name="connsiteY4" fmla="*/ 5484 h 350411"/>
                <a:gd name="connsiteX5" fmla="*/ 2742 w 183138"/>
                <a:gd name="connsiteY5" fmla="*/ 5484 h 350411"/>
                <a:gd name="connsiteX6" fmla="*/ 0 w 183138"/>
                <a:gd name="connsiteY6" fmla="*/ 2742 h 350411"/>
                <a:gd name="connsiteX7" fmla="*/ 2742 w 183138"/>
                <a:gd name="connsiteY7" fmla="*/ 0 h 350411"/>
                <a:gd name="connsiteX8" fmla="*/ 16453 w 183138"/>
                <a:gd name="connsiteY8" fmla="*/ 0 h 350411"/>
                <a:gd name="connsiteX9" fmla="*/ 18803 w 183138"/>
                <a:gd name="connsiteY9" fmla="*/ 1371 h 350411"/>
                <a:gd name="connsiteX10" fmla="*/ 68946 w 183138"/>
                <a:gd name="connsiteY10" fmla="*/ 83245 h 350411"/>
                <a:gd name="connsiteX11" fmla="*/ 180396 w 183138"/>
                <a:gd name="connsiteY11" fmla="*/ 83245 h 350411"/>
                <a:gd name="connsiteX12" fmla="*/ 183138 w 183138"/>
                <a:gd name="connsiteY12" fmla="*/ 85987 h 350411"/>
                <a:gd name="connsiteX13" fmla="*/ 183138 w 183138"/>
                <a:gd name="connsiteY13" fmla="*/ 347669 h 350411"/>
                <a:gd name="connsiteX14" fmla="*/ 180396 w 183138"/>
                <a:gd name="connsiteY14" fmla="*/ 350411 h 350411"/>
                <a:gd name="connsiteX15" fmla="*/ 70317 w 183138"/>
                <a:gd name="connsiteY15" fmla="*/ 344731 h 350411"/>
                <a:gd name="connsiteX16" fmla="*/ 177850 w 183138"/>
                <a:gd name="connsiteY16" fmla="*/ 344731 h 350411"/>
                <a:gd name="connsiteX17" fmla="*/ 177850 w 183138"/>
                <a:gd name="connsiteY17" fmla="*/ 88729 h 350411"/>
                <a:gd name="connsiteX18" fmla="*/ 70317 w 183138"/>
                <a:gd name="connsiteY18" fmla="*/ 88729 h 350411"/>
                <a:gd name="connsiteX19" fmla="*/ 70317 w 183138"/>
                <a:gd name="connsiteY19" fmla="*/ 344731 h 350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3138" h="350411">
                  <a:moveTo>
                    <a:pt x="180592" y="350411"/>
                  </a:moveTo>
                  <a:lnTo>
                    <a:pt x="67379" y="350411"/>
                  </a:lnTo>
                  <a:cubicBezTo>
                    <a:pt x="65812" y="350411"/>
                    <a:pt x="64637" y="349236"/>
                    <a:pt x="64637" y="347669"/>
                  </a:cubicBezTo>
                  <a:lnTo>
                    <a:pt x="64637" y="86770"/>
                  </a:lnTo>
                  <a:lnTo>
                    <a:pt x="14886" y="5484"/>
                  </a:ln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16453" y="0"/>
                  </a:lnTo>
                  <a:cubicBezTo>
                    <a:pt x="17432" y="0"/>
                    <a:pt x="18412" y="588"/>
                    <a:pt x="18803" y="1371"/>
                  </a:cubicBezTo>
                  <a:lnTo>
                    <a:pt x="68946" y="83245"/>
                  </a:lnTo>
                  <a:lnTo>
                    <a:pt x="180396" y="83245"/>
                  </a:lnTo>
                  <a:cubicBezTo>
                    <a:pt x="181963" y="83245"/>
                    <a:pt x="183138" y="84420"/>
                    <a:pt x="183138" y="85987"/>
                  </a:cubicBezTo>
                  <a:lnTo>
                    <a:pt x="183138" y="347669"/>
                  </a:lnTo>
                  <a:cubicBezTo>
                    <a:pt x="183138" y="349236"/>
                    <a:pt x="181963" y="350411"/>
                    <a:pt x="180396" y="350411"/>
                  </a:cubicBezTo>
                  <a:close/>
                  <a:moveTo>
                    <a:pt x="70317" y="344731"/>
                  </a:moveTo>
                  <a:lnTo>
                    <a:pt x="177850" y="344731"/>
                  </a:lnTo>
                  <a:lnTo>
                    <a:pt x="177850" y="88729"/>
                  </a:lnTo>
                  <a:lnTo>
                    <a:pt x="70317" y="88729"/>
                  </a:lnTo>
                  <a:lnTo>
                    <a:pt x="70317" y="34473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3" name="Freeform: Shape 822">
              <a:extLst>
                <a:ext uri="{FF2B5EF4-FFF2-40B4-BE49-F238E27FC236}">
                  <a16:creationId xmlns:a16="http://schemas.microsoft.com/office/drawing/2014/main" id="{C151D2B4-FEFD-A9B2-E234-B7D9A5D9D003}"/>
                </a:ext>
              </a:extLst>
            </p:cNvPr>
            <p:cNvSpPr/>
            <p:nvPr/>
          </p:nvSpPr>
          <p:spPr>
            <a:xfrm>
              <a:off x="3727125" y="4448352"/>
              <a:ext cx="186859" cy="350606"/>
            </a:xfrm>
            <a:custGeom>
              <a:avLst/>
              <a:gdLst>
                <a:gd name="connsiteX0" fmla="*/ 183922 w 186859"/>
                <a:gd name="connsiteY0" fmla="*/ 350607 h 350606"/>
                <a:gd name="connsiteX1" fmla="*/ 66204 w 186859"/>
                <a:gd name="connsiteY1" fmla="*/ 350607 h 350606"/>
                <a:gd name="connsiteX2" fmla="*/ 63462 w 186859"/>
                <a:gd name="connsiteY2" fmla="*/ 347865 h 350606"/>
                <a:gd name="connsiteX3" fmla="*/ 63462 w 186859"/>
                <a:gd name="connsiteY3" fmla="*/ 86966 h 350606"/>
                <a:gd name="connsiteX4" fmla="*/ 14494 w 186859"/>
                <a:gd name="connsiteY4" fmla="*/ 5484 h 350606"/>
                <a:gd name="connsiteX5" fmla="*/ 2742 w 186859"/>
                <a:gd name="connsiteY5" fmla="*/ 5484 h 350606"/>
                <a:gd name="connsiteX6" fmla="*/ 0 w 186859"/>
                <a:gd name="connsiteY6" fmla="*/ 2742 h 350606"/>
                <a:gd name="connsiteX7" fmla="*/ 2742 w 186859"/>
                <a:gd name="connsiteY7" fmla="*/ 0 h 350606"/>
                <a:gd name="connsiteX8" fmla="*/ 16257 w 186859"/>
                <a:gd name="connsiteY8" fmla="*/ 0 h 350606"/>
                <a:gd name="connsiteX9" fmla="*/ 18608 w 186859"/>
                <a:gd name="connsiteY9" fmla="*/ 1371 h 350606"/>
                <a:gd name="connsiteX10" fmla="*/ 67967 w 186859"/>
                <a:gd name="connsiteY10" fmla="*/ 83441 h 350606"/>
                <a:gd name="connsiteX11" fmla="*/ 184118 w 186859"/>
                <a:gd name="connsiteY11" fmla="*/ 83441 h 350606"/>
                <a:gd name="connsiteX12" fmla="*/ 186860 w 186859"/>
                <a:gd name="connsiteY12" fmla="*/ 86183 h 350606"/>
                <a:gd name="connsiteX13" fmla="*/ 186860 w 186859"/>
                <a:gd name="connsiteY13" fmla="*/ 347865 h 350606"/>
                <a:gd name="connsiteX14" fmla="*/ 184118 w 186859"/>
                <a:gd name="connsiteY14" fmla="*/ 350607 h 350606"/>
                <a:gd name="connsiteX15" fmla="*/ 68946 w 186859"/>
                <a:gd name="connsiteY15" fmla="*/ 344927 h 350606"/>
                <a:gd name="connsiteX16" fmla="*/ 181180 w 186859"/>
                <a:gd name="connsiteY16" fmla="*/ 344927 h 350606"/>
                <a:gd name="connsiteX17" fmla="*/ 181180 w 186859"/>
                <a:gd name="connsiteY17" fmla="*/ 88925 h 350606"/>
                <a:gd name="connsiteX18" fmla="*/ 68946 w 186859"/>
                <a:gd name="connsiteY18" fmla="*/ 88925 h 350606"/>
                <a:gd name="connsiteX19" fmla="*/ 68946 w 186859"/>
                <a:gd name="connsiteY19" fmla="*/ 344927 h 350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6859" h="350606">
                  <a:moveTo>
                    <a:pt x="183922" y="350607"/>
                  </a:moveTo>
                  <a:lnTo>
                    <a:pt x="66204" y="350607"/>
                  </a:lnTo>
                  <a:cubicBezTo>
                    <a:pt x="64637" y="350607"/>
                    <a:pt x="63462" y="349432"/>
                    <a:pt x="63462" y="347865"/>
                  </a:cubicBezTo>
                  <a:lnTo>
                    <a:pt x="63462" y="86966"/>
                  </a:lnTo>
                  <a:lnTo>
                    <a:pt x="14494" y="5484"/>
                  </a:ln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16257" y="0"/>
                  </a:lnTo>
                  <a:cubicBezTo>
                    <a:pt x="17236" y="0"/>
                    <a:pt x="18216" y="588"/>
                    <a:pt x="18608" y="1371"/>
                  </a:cubicBezTo>
                  <a:lnTo>
                    <a:pt x="67967" y="83441"/>
                  </a:lnTo>
                  <a:lnTo>
                    <a:pt x="184118" y="83441"/>
                  </a:lnTo>
                  <a:cubicBezTo>
                    <a:pt x="185684" y="83441"/>
                    <a:pt x="186860" y="84616"/>
                    <a:pt x="186860" y="86183"/>
                  </a:cubicBezTo>
                  <a:lnTo>
                    <a:pt x="186860" y="347865"/>
                  </a:lnTo>
                  <a:cubicBezTo>
                    <a:pt x="186860" y="349432"/>
                    <a:pt x="185684" y="350607"/>
                    <a:pt x="184118" y="350607"/>
                  </a:cubicBezTo>
                  <a:close/>
                  <a:moveTo>
                    <a:pt x="68946" y="344927"/>
                  </a:moveTo>
                  <a:lnTo>
                    <a:pt x="181180" y="344927"/>
                  </a:lnTo>
                  <a:lnTo>
                    <a:pt x="181180" y="88925"/>
                  </a:lnTo>
                  <a:lnTo>
                    <a:pt x="68946" y="88925"/>
                  </a:lnTo>
                  <a:lnTo>
                    <a:pt x="68946" y="34492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4" name="Freeform: Shape 823">
              <a:extLst>
                <a:ext uri="{FF2B5EF4-FFF2-40B4-BE49-F238E27FC236}">
                  <a16:creationId xmlns:a16="http://schemas.microsoft.com/office/drawing/2014/main" id="{99920524-BB02-9E47-EDF6-7AEE0A0820A9}"/>
                </a:ext>
              </a:extLst>
            </p:cNvPr>
            <p:cNvSpPr/>
            <p:nvPr/>
          </p:nvSpPr>
          <p:spPr>
            <a:xfrm>
              <a:off x="3929263" y="4447373"/>
              <a:ext cx="182746" cy="351586"/>
            </a:xfrm>
            <a:custGeom>
              <a:avLst/>
              <a:gdLst>
                <a:gd name="connsiteX0" fmla="*/ 180200 w 182746"/>
                <a:gd name="connsiteY0" fmla="*/ 351586 h 351586"/>
                <a:gd name="connsiteX1" fmla="*/ 61895 w 182746"/>
                <a:gd name="connsiteY1" fmla="*/ 351586 h 351586"/>
                <a:gd name="connsiteX2" fmla="*/ 59153 w 182746"/>
                <a:gd name="connsiteY2" fmla="*/ 348844 h 351586"/>
                <a:gd name="connsiteX3" fmla="*/ 59153 w 182746"/>
                <a:gd name="connsiteY3" fmla="*/ 87750 h 351586"/>
                <a:gd name="connsiteX4" fmla="*/ 13907 w 182746"/>
                <a:gd name="connsiteY4" fmla="*/ 6072 h 351586"/>
                <a:gd name="connsiteX5" fmla="*/ 2742 w 182746"/>
                <a:gd name="connsiteY5" fmla="*/ 5680 h 351586"/>
                <a:gd name="connsiteX6" fmla="*/ 0 w 182746"/>
                <a:gd name="connsiteY6" fmla="*/ 2742 h 351586"/>
                <a:gd name="connsiteX7" fmla="*/ 2938 w 182746"/>
                <a:gd name="connsiteY7" fmla="*/ 0 h 351586"/>
                <a:gd name="connsiteX8" fmla="*/ 15669 w 182746"/>
                <a:gd name="connsiteY8" fmla="*/ 392 h 351586"/>
                <a:gd name="connsiteX9" fmla="*/ 18020 w 182746"/>
                <a:gd name="connsiteY9" fmla="*/ 1763 h 351586"/>
                <a:gd name="connsiteX10" fmla="*/ 63462 w 182746"/>
                <a:gd name="connsiteY10" fmla="*/ 83832 h 351586"/>
                <a:gd name="connsiteX11" fmla="*/ 180004 w 182746"/>
                <a:gd name="connsiteY11" fmla="*/ 83832 h 351586"/>
                <a:gd name="connsiteX12" fmla="*/ 182746 w 182746"/>
                <a:gd name="connsiteY12" fmla="*/ 86574 h 351586"/>
                <a:gd name="connsiteX13" fmla="*/ 182746 w 182746"/>
                <a:gd name="connsiteY13" fmla="*/ 348257 h 351586"/>
                <a:gd name="connsiteX14" fmla="*/ 180004 w 182746"/>
                <a:gd name="connsiteY14" fmla="*/ 350999 h 351586"/>
                <a:gd name="connsiteX15" fmla="*/ 64833 w 182746"/>
                <a:gd name="connsiteY15" fmla="*/ 346102 h 351586"/>
                <a:gd name="connsiteX16" fmla="*/ 177458 w 182746"/>
                <a:gd name="connsiteY16" fmla="*/ 346102 h 351586"/>
                <a:gd name="connsiteX17" fmla="*/ 177458 w 182746"/>
                <a:gd name="connsiteY17" fmla="*/ 90100 h 351586"/>
                <a:gd name="connsiteX18" fmla="*/ 64833 w 182746"/>
                <a:gd name="connsiteY18" fmla="*/ 90100 h 351586"/>
                <a:gd name="connsiteX19" fmla="*/ 64833 w 182746"/>
                <a:gd name="connsiteY19" fmla="*/ 346102 h 351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2746" h="351586">
                  <a:moveTo>
                    <a:pt x="180200" y="351586"/>
                  </a:moveTo>
                  <a:lnTo>
                    <a:pt x="61895" y="351586"/>
                  </a:lnTo>
                  <a:cubicBezTo>
                    <a:pt x="60328" y="351586"/>
                    <a:pt x="59153" y="350411"/>
                    <a:pt x="59153" y="348844"/>
                  </a:cubicBezTo>
                  <a:lnTo>
                    <a:pt x="59153" y="87750"/>
                  </a:lnTo>
                  <a:lnTo>
                    <a:pt x="13907" y="6072"/>
                  </a:lnTo>
                  <a:lnTo>
                    <a:pt x="2742" y="5680"/>
                  </a:lnTo>
                  <a:cubicBezTo>
                    <a:pt x="1175" y="5680"/>
                    <a:pt x="0" y="4309"/>
                    <a:pt x="0" y="2742"/>
                  </a:cubicBezTo>
                  <a:cubicBezTo>
                    <a:pt x="0" y="1175"/>
                    <a:pt x="1371" y="196"/>
                    <a:pt x="2938" y="0"/>
                  </a:cubicBezTo>
                  <a:lnTo>
                    <a:pt x="15669" y="392"/>
                  </a:lnTo>
                  <a:cubicBezTo>
                    <a:pt x="16649" y="392"/>
                    <a:pt x="17628" y="979"/>
                    <a:pt x="18020" y="1763"/>
                  </a:cubicBezTo>
                  <a:lnTo>
                    <a:pt x="63462" y="83832"/>
                  </a:lnTo>
                  <a:lnTo>
                    <a:pt x="180004" y="83832"/>
                  </a:lnTo>
                  <a:cubicBezTo>
                    <a:pt x="181571" y="83832"/>
                    <a:pt x="182746" y="85007"/>
                    <a:pt x="182746" y="86574"/>
                  </a:cubicBezTo>
                  <a:lnTo>
                    <a:pt x="182746" y="348257"/>
                  </a:lnTo>
                  <a:cubicBezTo>
                    <a:pt x="182746" y="349823"/>
                    <a:pt x="181571" y="350999"/>
                    <a:pt x="180004" y="350999"/>
                  </a:cubicBezTo>
                  <a:close/>
                  <a:moveTo>
                    <a:pt x="64833" y="346102"/>
                  </a:moveTo>
                  <a:lnTo>
                    <a:pt x="177458" y="346102"/>
                  </a:lnTo>
                  <a:lnTo>
                    <a:pt x="177458" y="90100"/>
                  </a:lnTo>
                  <a:lnTo>
                    <a:pt x="64833" y="90100"/>
                  </a:lnTo>
                  <a:lnTo>
                    <a:pt x="64833" y="34610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5" name="Freeform: Shape 824">
              <a:extLst>
                <a:ext uri="{FF2B5EF4-FFF2-40B4-BE49-F238E27FC236}">
                  <a16:creationId xmlns:a16="http://schemas.microsoft.com/office/drawing/2014/main" id="{33A4131C-7181-FC6F-B3A1-DD0C168BF408}"/>
                </a:ext>
              </a:extLst>
            </p:cNvPr>
            <p:cNvSpPr/>
            <p:nvPr/>
          </p:nvSpPr>
          <p:spPr>
            <a:xfrm>
              <a:off x="4128267" y="4447177"/>
              <a:ext cx="184705" cy="351586"/>
            </a:xfrm>
            <a:custGeom>
              <a:avLst/>
              <a:gdLst>
                <a:gd name="connsiteX0" fmla="*/ 181963 w 184705"/>
                <a:gd name="connsiteY0" fmla="*/ 351586 h 351586"/>
                <a:gd name="connsiteX1" fmla="*/ 62483 w 184705"/>
                <a:gd name="connsiteY1" fmla="*/ 351586 h 351586"/>
                <a:gd name="connsiteX2" fmla="*/ 59740 w 184705"/>
                <a:gd name="connsiteY2" fmla="*/ 348844 h 351586"/>
                <a:gd name="connsiteX3" fmla="*/ 59740 w 184705"/>
                <a:gd name="connsiteY3" fmla="*/ 87750 h 351586"/>
                <a:gd name="connsiteX4" fmla="*/ 14103 w 184705"/>
                <a:gd name="connsiteY4" fmla="*/ 6072 h 351586"/>
                <a:gd name="connsiteX5" fmla="*/ 2742 w 184705"/>
                <a:gd name="connsiteY5" fmla="*/ 5680 h 351586"/>
                <a:gd name="connsiteX6" fmla="*/ 0 w 184705"/>
                <a:gd name="connsiteY6" fmla="*/ 2742 h 351586"/>
                <a:gd name="connsiteX7" fmla="*/ 2938 w 184705"/>
                <a:gd name="connsiteY7" fmla="*/ 0 h 351586"/>
                <a:gd name="connsiteX8" fmla="*/ 15865 w 184705"/>
                <a:gd name="connsiteY8" fmla="*/ 392 h 351586"/>
                <a:gd name="connsiteX9" fmla="*/ 18216 w 184705"/>
                <a:gd name="connsiteY9" fmla="*/ 1763 h 351586"/>
                <a:gd name="connsiteX10" fmla="*/ 64245 w 184705"/>
                <a:gd name="connsiteY10" fmla="*/ 84028 h 351586"/>
                <a:gd name="connsiteX11" fmla="*/ 181963 w 184705"/>
                <a:gd name="connsiteY11" fmla="*/ 84028 h 351586"/>
                <a:gd name="connsiteX12" fmla="*/ 184705 w 184705"/>
                <a:gd name="connsiteY12" fmla="*/ 86770 h 351586"/>
                <a:gd name="connsiteX13" fmla="*/ 184705 w 184705"/>
                <a:gd name="connsiteY13" fmla="*/ 348452 h 351586"/>
                <a:gd name="connsiteX14" fmla="*/ 181963 w 184705"/>
                <a:gd name="connsiteY14" fmla="*/ 351195 h 351586"/>
                <a:gd name="connsiteX15" fmla="*/ 65420 w 184705"/>
                <a:gd name="connsiteY15" fmla="*/ 345906 h 351586"/>
                <a:gd name="connsiteX16" fmla="*/ 179221 w 184705"/>
                <a:gd name="connsiteY16" fmla="*/ 345906 h 351586"/>
                <a:gd name="connsiteX17" fmla="*/ 179221 w 184705"/>
                <a:gd name="connsiteY17" fmla="*/ 89904 h 351586"/>
                <a:gd name="connsiteX18" fmla="*/ 65420 w 184705"/>
                <a:gd name="connsiteY18" fmla="*/ 89904 h 351586"/>
                <a:gd name="connsiteX19" fmla="*/ 65420 w 184705"/>
                <a:gd name="connsiteY19" fmla="*/ 345906 h 351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4705" h="351586">
                  <a:moveTo>
                    <a:pt x="181963" y="351586"/>
                  </a:moveTo>
                  <a:lnTo>
                    <a:pt x="62483" y="351586"/>
                  </a:lnTo>
                  <a:cubicBezTo>
                    <a:pt x="60916" y="351586"/>
                    <a:pt x="59740" y="350411"/>
                    <a:pt x="59740" y="348844"/>
                  </a:cubicBezTo>
                  <a:lnTo>
                    <a:pt x="59740" y="87750"/>
                  </a:lnTo>
                  <a:lnTo>
                    <a:pt x="14103" y="6072"/>
                  </a:lnTo>
                  <a:lnTo>
                    <a:pt x="2742" y="5680"/>
                  </a:lnTo>
                  <a:cubicBezTo>
                    <a:pt x="1175" y="5680"/>
                    <a:pt x="0" y="4309"/>
                    <a:pt x="0" y="2742"/>
                  </a:cubicBezTo>
                  <a:cubicBezTo>
                    <a:pt x="0" y="1175"/>
                    <a:pt x="1371" y="0"/>
                    <a:pt x="2938" y="0"/>
                  </a:cubicBezTo>
                  <a:lnTo>
                    <a:pt x="15865" y="392"/>
                  </a:lnTo>
                  <a:cubicBezTo>
                    <a:pt x="16845" y="392"/>
                    <a:pt x="17824" y="979"/>
                    <a:pt x="18216" y="1763"/>
                  </a:cubicBezTo>
                  <a:lnTo>
                    <a:pt x="64245" y="84028"/>
                  </a:lnTo>
                  <a:lnTo>
                    <a:pt x="181963" y="84028"/>
                  </a:lnTo>
                  <a:cubicBezTo>
                    <a:pt x="183530" y="84028"/>
                    <a:pt x="184705" y="85203"/>
                    <a:pt x="184705" y="86770"/>
                  </a:cubicBezTo>
                  <a:lnTo>
                    <a:pt x="184705" y="348452"/>
                  </a:lnTo>
                  <a:cubicBezTo>
                    <a:pt x="184705" y="350019"/>
                    <a:pt x="183530" y="351195"/>
                    <a:pt x="181963" y="351195"/>
                  </a:cubicBezTo>
                  <a:close/>
                  <a:moveTo>
                    <a:pt x="65420" y="345906"/>
                  </a:moveTo>
                  <a:lnTo>
                    <a:pt x="179221" y="345906"/>
                  </a:lnTo>
                  <a:lnTo>
                    <a:pt x="179221" y="89904"/>
                  </a:lnTo>
                  <a:lnTo>
                    <a:pt x="65420" y="89904"/>
                  </a:lnTo>
                  <a:lnTo>
                    <a:pt x="65420" y="3459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6" name="Freeform: Shape 825">
              <a:extLst>
                <a:ext uri="{FF2B5EF4-FFF2-40B4-BE49-F238E27FC236}">
                  <a16:creationId xmlns:a16="http://schemas.microsoft.com/office/drawing/2014/main" id="{B0A240B4-2D43-5888-F0AC-8A2AD4A500BF}"/>
                </a:ext>
              </a:extLst>
            </p:cNvPr>
            <p:cNvSpPr/>
            <p:nvPr/>
          </p:nvSpPr>
          <p:spPr>
            <a:xfrm>
              <a:off x="4329817" y="4448352"/>
              <a:ext cx="185096" cy="350411"/>
            </a:xfrm>
            <a:custGeom>
              <a:avLst/>
              <a:gdLst>
                <a:gd name="connsiteX0" fmla="*/ 182355 w 185096"/>
                <a:gd name="connsiteY0" fmla="*/ 350411 h 350411"/>
                <a:gd name="connsiteX1" fmla="*/ 54452 w 185096"/>
                <a:gd name="connsiteY1" fmla="*/ 350411 h 350411"/>
                <a:gd name="connsiteX2" fmla="*/ 51710 w 185096"/>
                <a:gd name="connsiteY2" fmla="*/ 347669 h 350411"/>
                <a:gd name="connsiteX3" fmla="*/ 51710 w 185096"/>
                <a:gd name="connsiteY3" fmla="*/ 86574 h 350411"/>
                <a:gd name="connsiteX4" fmla="*/ 10185 w 185096"/>
                <a:gd name="connsiteY4" fmla="*/ 5484 h 350411"/>
                <a:gd name="connsiteX5" fmla="*/ 2742 w 185096"/>
                <a:gd name="connsiteY5" fmla="*/ 5484 h 350411"/>
                <a:gd name="connsiteX6" fmla="*/ 0 w 185096"/>
                <a:gd name="connsiteY6" fmla="*/ 2742 h 350411"/>
                <a:gd name="connsiteX7" fmla="*/ 2742 w 185096"/>
                <a:gd name="connsiteY7" fmla="*/ 0 h 350411"/>
                <a:gd name="connsiteX8" fmla="*/ 11948 w 185096"/>
                <a:gd name="connsiteY8" fmla="*/ 0 h 350411"/>
                <a:gd name="connsiteX9" fmla="*/ 14494 w 185096"/>
                <a:gd name="connsiteY9" fmla="*/ 1567 h 350411"/>
                <a:gd name="connsiteX10" fmla="*/ 56215 w 185096"/>
                <a:gd name="connsiteY10" fmla="*/ 83245 h 350411"/>
                <a:gd name="connsiteX11" fmla="*/ 182355 w 185096"/>
                <a:gd name="connsiteY11" fmla="*/ 83245 h 350411"/>
                <a:gd name="connsiteX12" fmla="*/ 185097 w 185096"/>
                <a:gd name="connsiteY12" fmla="*/ 85987 h 350411"/>
                <a:gd name="connsiteX13" fmla="*/ 185097 w 185096"/>
                <a:gd name="connsiteY13" fmla="*/ 347669 h 350411"/>
                <a:gd name="connsiteX14" fmla="*/ 182355 w 185096"/>
                <a:gd name="connsiteY14" fmla="*/ 350411 h 350411"/>
                <a:gd name="connsiteX15" fmla="*/ 57194 w 185096"/>
                <a:gd name="connsiteY15" fmla="*/ 344731 h 350411"/>
                <a:gd name="connsiteX16" fmla="*/ 179417 w 185096"/>
                <a:gd name="connsiteY16" fmla="*/ 344731 h 350411"/>
                <a:gd name="connsiteX17" fmla="*/ 179417 w 185096"/>
                <a:gd name="connsiteY17" fmla="*/ 88729 h 350411"/>
                <a:gd name="connsiteX18" fmla="*/ 57194 w 185096"/>
                <a:gd name="connsiteY18" fmla="*/ 88729 h 350411"/>
                <a:gd name="connsiteX19" fmla="*/ 57194 w 185096"/>
                <a:gd name="connsiteY19" fmla="*/ 344731 h 350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5096" h="350411">
                  <a:moveTo>
                    <a:pt x="182355" y="350411"/>
                  </a:moveTo>
                  <a:lnTo>
                    <a:pt x="54452" y="350411"/>
                  </a:lnTo>
                  <a:cubicBezTo>
                    <a:pt x="52885" y="350411"/>
                    <a:pt x="51710" y="349236"/>
                    <a:pt x="51710" y="347669"/>
                  </a:cubicBezTo>
                  <a:lnTo>
                    <a:pt x="51710" y="86574"/>
                  </a:lnTo>
                  <a:lnTo>
                    <a:pt x="10185" y="5484"/>
                  </a:ln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11948" y="0"/>
                  </a:lnTo>
                  <a:cubicBezTo>
                    <a:pt x="12927" y="0"/>
                    <a:pt x="13907" y="588"/>
                    <a:pt x="14494" y="1567"/>
                  </a:cubicBezTo>
                  <a:lnTo>
                    <a:pt x="56215" y="83245"/>
                  </a:lnTo>
                  <a:lnTo>
                    <a:pt x="182355" y="83245"/>
                  </a:lnTo>
                  <a:cubicBezTo>
                    <a:pt x="183922" y="83245"/>
                    <a:pt x="185097" y="84420"/>
                    <a:pt x="185097" y="85987"/>
                  </a:cubicBezTo>
                  <a:lnTo>
                    <a:pt x="185097" y="347669"/>
                  </a:lnTo>
                  <a:cubicBezTo>
                    <a:pt x="185097" y="349236"/>
                    <a:pt x="183922" y="350411"/>
                    <a:pt x="182355" y="350411"/>
                  </a:cubicBezTo>
                  <a:close/>
                  <a:moveTo>
                    <a:pt x="57194" y="344731"/>
                  </a:moveTo>
                  <a:lnTo>
                    <a:pt x="179417" y="344731"/>
                  </a:lnTo>
                  <a:lnTo>
                    <a:pt x="179417" y="88729"/>
                  </a:lnTo>
                  <a:lnTo>
                    <a:pt x="57194" y="88729"/>
                  </a:lnTo>
                  <a:lnTo>
                    <a:pt x="57194" y="34473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7" name="Freeform: Shape 826">
              <a:extLst>
                <a:ext uri="{FF2B5EF4-FFF2-40B4-BE49-F238E27FC236}">
                  <a16:creationId xmlns:a16="http://schemas.microsoft.com/office/drawing/2014/main" id="{39DBAC65-826F-757B-AA04-CD2A1D50CC9B}"/>
                </a:ext>
              </a:extLst>
            </p:cNvPr>
            <p:cNvSpPr/>
            <p:nvPr/>
          </p:nvSpPr>
          <p:spPr>
            <a:xfrm>
              <a:off x="4531171" y="4447569"/>
              <a:ext cx="180787" cy="350802"/>
            </a:xfrm>
            <a:custGeom>
              <a:avLst/>
              <a:gdLst>
                <a:gd name="connsiteX0" fmla="*/ 178046 w 180787"/>
                <a:gd name="connsiteY0" fmla="*/ 350803 h 350802"/>
                <a:gd name="connsiteX1" fmla="*/ 50143 w 180787"/>
                <a:gd name="connsiteY1" fmla="*/ 350803 h 350802"/>
                <a:gd name="connsiteX2" fmla="*/ 47400 w 180787"/>
                <a:gd name="connsiteY2" fmla="*/ 348061 h 350802"/>
                <a:gd name="connsiteX3" fmla="*/ 47400 w 180787"/>
                <a:gd name="connsiteY3" fmla="*/ 86966 h 350802"/>
                <a:gd name="connsiteX4" fmla="*/ 6072 w 180787"/>
                <a:gd name="connsiteY4" fmla="*/ 5876 h 350802"/>
                <a:gd name="connsiteX5" fmla="*/ 3134 w 180787"/>
                <a:gd name="connsiteY5" fmla="*/ 5876 h 350802"/>
                <a:gd name="connsiteX6" fmla="*/ 0 w 180787"/>
                <a:gd name="connsiteY6" fmla="*/ 3526 h 350802"/>
                <a:gd name="connsiteX7" fmla="*/ 2546 w 180787"/>
                <a:gd name="connsiteY7" fmla="*/ 392 h 350802"/>
                <a:gd name="connsiteX8" fmla="*/ 7443 w 180787"/>
                <a:gd name="connsiteY8" fmla="*/ 0 h 350802"/>
                <a:gd name="connsiteX9" fmla="*/ 10185 w 180787"/>
                <a:gd name="connsiteY9" fmla="*/ 1567 h 350802"/>
                <a:gd name="connsiteX10" fmla="*/ 51905 w 180787"/>
                <a:gd name="connsiteY10" fmla="*/ 83245 h 350802"/>
                <a:gd name="connsiteX11" fmla="*/ 178046 w 180787"/>
                <a:gd name="connsiteY11" fmla="*/ 83245 h 350802"/>
                <a:gd name="connsiteX12" fmla="*/ 180788 w 180787"/>
                <a:gd name="connsiteY12" fmla="*/ 85987 h 350802"/>
                <a:gd name="connsiteX13" fmla="*/ 180788 w 180787"/>
                <a:gd name="connsiteY13" fmla="*/ 347669 h 350802"/>
                <a:gd name="connsiteX14" fmla="*/ 178046 w 180787"/>
                <a:gd name="connsiteY14" fmla="*/ 350411 h 350802"/>
                <a:gd name="connsiteX15" fmla="*/ 52885 w 180787"/>
                <a:gd name="connsiteY15" fmla="*/ 345123 h 350802"/>
                <a:gd name="connsiteX16" fmla="*/ 175108 w 180787"/>
                <a:gd name="connsiteY16" fmla="*/ 345123 h 350802"/>
                <a:gd name="connsiteX17" fmla="*/ 175108 w 180787"/>
                <a:gd name="connsiteY17" fmla="*/ 89121 h 350802"/>
                <a:gd name="connsiteX18" fmla="*/ 52885 w 180787"/>
                <a:gd name="connsiteY18" fmla="*/ 89121 h 350802"/>
                <a:gd name="connsiteX19" fmla="*/ 52885 w 180787"/>
                <a:gd name="connsiteY19" fmla="*/ 345123 h 350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0787" h="350802">
                  <a:moveTo>
                    <a:pt x="178046" y="350803"/>
                  </a:moveTo>
                  <a:lnTo>
                    <a:pt x="50143" y="350803"/>
                  </a:lnTo>
                  <a:cubicBezTo>
                    <a:pt x="48576" y="350803"/>
                    <a:pt x="47400" y="349628"/>
                    <a:pt x="47400" y="348061"/>
                  </a:cubicBezTo>
                  <a:lnTo>
                    <a:pt x="47400" y="86966"/>
                  </a:lnTo>
                  <a:lnTo>
                    <a:pt x="6072" y="5876"/>
                  </a:lnTo>
                  <a:lnTo>
                    <a:pt x="3134" y="5876"/>
                  </a:lnTo>
                  <a:cubicBezTo>
                    <a:pt x="1567" y="6072"/>
                    <a:pt x="196" y="5093"/>
                    <a:pt x="0" y="3526"/>
                  </a:cubicBezTo>
                  <a:cubicBezTo>
                    <a:pt x="0" y="1959"/>
                    <a:pt x="979" y="588"/>
                    <a:pt x="2546" y="392"/>
                  </a:cubicBezTo>
                  <a:lnTo>
                    <a:pt x="7443" y="0"/>
                  </a:lnTo>
                  <a:cubicBezTo>
                    <a:pt x="8618" y="0"/>
                    <a:pt x="9597" y="588"/>
                    <a:pt x="10185" y="1567"/>
                  </a:cubicBezTo>
                  <a:lnTo>
                    <a:pt x="51905" y="83245"/>
                  </a:lnTo>
                  <a:lnTo>
                    <a:pt x="178046" y="83245"/>
                  </a:lnTo>
                  <a:cubicBezTo>
                    <a:pt x="179613" y="83245"/>
                    <a:pt x="180788" y="84420"/>
                    <a:pt x="180788" y="85987"/>
                  </a:cubicBezTo>
                  <a:lnTo>
                    <a:pt x="180788" y="347669"/>
                  </a:lnTo>
                  <a:cubicBezTo>
                    <a:pt x="180788" y="349236"/>
                    <a:pt x="179613" y="350411"/>
                    <a:pt x="178046" y="350411"/>
                  </a:cubicBezTo>
                  <a:close/>
                  <a:moveTo>
                    <a:pt x="52885" y="345123"/>
                  </a:moveTo>
                  <a:lnTo>
                    <a:pt x="175108" y="345123"/>
                  </a:lnTo>
                  <a:lnTo>
                    <a:pt x="175108" y="89121"/>
                  </a:lnTo>
                  <a:lnTo>
                    <a:pt x="52885" y="89121"/>
                  </a:lnTo>
                  <a:lnTo>
                    <a:pt x="52885" y="345123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8" name="Freeform: Shape 827">
              <a:extLst>
                <a:ext uri="{FF2B5EF4-FFF2-40B4-BE49-F238E27FC236}">
                  <a16:creationId xmlns:a16="http://schemas.microsoft.com/office/drawing/2014/main" id="{C584CF6B-0F1D-7C20-13D1-C8056233FC6E}"/>
                </a:ext>
              </a:extLst>
            </p:cNvPr>
            <p:cNvSpPr/>
            <p:nvPr/>
          </p:nvSpPr>
          <p:spPr>
            <a:xfrm>
              <a:off x="4729979" y="4448352"/>
              <a:ext cx="179024" cy="350411"/>
            </a:xfrm>
            <a:custGeom>
              <a:avLst/>
              <a:gdLst>
                <a:gd name="connsiteX0" fmla="*/ 176283 w 179024"/>
                <a:gd name="connsiteY0" fmla="*/ 350411 h 350411"/>
                <a:gd name="connsiteX1" fmla="*/ 48380 w 179024"/>
                <a:gd name="connsiteY1" fmla="*/ 350411 h 350411"/>
                <a:gd name="connsiteX2" fmla="*/ 45638 w 179024"/>
                <a:gd name="connsiteY2" fmla="*/ 347669 h 350411"/>
                <a:gd name="connsiteX3" fmla="*/ 45638 w 179024"/>
                <a:gd name="connsiteY3" fmla="*/ 86574 h 350411"/>
                <a:gd name="connsiteX4" fmla="*/ 4113 w 179024"/>
                <a:gd name="connsiteY4" fmla="*/ 5484 h 350411"/>
                <a:gd name="connsiteX5" fmla="*/ 2742 w 179024"/>
                <a:gd name="connsiteY5" fmla="*/ 5484 h 350411"/>
                <a:gd name="connsiteX6" fmla="*/ 0 w 179024"/>
                <a:gd name="connsiteY6" fmla="*/ 2742 h 350411"/>
                <a:gd name="connsiteX7" fmla="*/ 2742 w 179024"/>
                <a:gd name="connsiteY7" fmla="*/ 0 h 350411"/>
                <a:gd name="connsiteX8" fmla="*/ 5876 w 179024"/>
                <a:gd name="connsiteY8" fmla="*/ 0 h 350411"/>
                <a:gd name="connsiteX9" fmla="*/ 8423 w 179024"/>
                <a:gd name="connsiteY9" fmla="*/ 1567 h 350411"/>
                <a:gd name="connsiteX10" fmla="*/ 50143 w 179024"/>
                <a:gd name="connsiteY10" fmla="*/ 83245 h 350411"/>
                <a:gd name="connsiteX11" fmla="*/ 176283 w 179024"/>
                <a:gd name="connsiteY11" fmla="*/ 83245 h 350411"/>
                <a:gd name="connsiteX12" fmla="*/ 179025 w 179024"/>
                <a:gd name="connsiteY12" fmla="*/ 85987 h 350411"/>
                <a:gd name="connsiteX13" fmla="*/ 179025 w 179024"/>
                <a:gd name="connsiteY13" fmla="*/ 347669 h 350411"/>
                <a:gd name="connsiteX14" fmla="*/ 176283 w 179024"/>
                <a:gd name="connsiteY14" fmla="*/ 350411 h 350411"/>
                <a:gd name="connsiteX15" fmla="*/ 51318 w 179024"/>
                <a:gd name="connsiteY15" fmla="*/ 344731 h 350411"/>
                <a:gd name="connsiteX16" fmla="*/ 173541 w 179024"/>
                <a:gd name="connsiteY16" fmla="*/ 344731 h 350411"/>
                <a:gd name="connsiteX17" fmla="*/ 173541 w 179024"/>
                <a:gd name="connsiteY17" fmla="*/ 88729 h 350411"/>
                <a:gd name="connsiteX18" fmla="*/ 51318 w 179024"/>
                <a:gd name="connsiteY18" fmla="*/ 88729 h 350411"/>
                <a:gd name="connsiteX19" fmla="*/ 51318 w 179024"/>
                <a:gd name="connsiteY19" fmla="*/ 344731 h 3504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9024" h="350411">
                  <a:moveTo>
                    <a:pt x="176283" y="350411"/>
                  </a:moveTo>
                  <a:lnTo>
                    <a:pt x="48380" y="350411"/>
                  </a:lnTo>
                  <a:cubicBezTo>
                    <a:pt x="46813" y="350411"/>
                    <a:pt x="45638" y="349236"/>
                    <a:pt x="45638" y="347669"/>
                  </a:cubicBezTo>
                  <a:lnTo>
                    <a:pt x="45638" y="86574"/>
                  </a:lnTo>
                  <a:lnTo>
                    <a:pt x="4113" y="5484"/>
                  </a:ln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5876" y="0"/>
                  </a:lnTo>
                  <a:cubicBezTo>
                    <a:pt x="6856" y="0"/>
                    <a:pt x="7835" y="588"/>
                    <a:pt x="8423" y="1567"/>
                  </a:cubicBezTo>
                  <a:lnTo>
                    <a:pt x="50143" y="83245"/>
                  </a:lnTo>
                  <a:lnTo>
                    <a:pt x="176283" y="83245"/>
                  </a:lnTo>
                  <a:cubicBezTo>
                    <a:pt x="177850" y="83245"/>
                    <a:pt x="179025" y="84420"/>
                    <a:pt x="179025" y="85987"/>
                  </a:cubicBezTo>
                  <a:lnTo>
                    <a:pt x="179025" y="347669"/>
                  </a:lnTo>
                  <a:cubicBezTo>
                    <a:pt x="179025" y="349236"/>
                    <a:pt x="177850" y="350411"/>
                    <a:pt x="176283" y="350411"/>
                  </a:cubicBezTo>
                  <a:close/>
                  <a:moveTo>
                    <a:pt x="51318" y="344731"/>
                  </a:moveTo>
                  <a:lnTo>
                    <a:pt x="173541" y="344731"/>
                  </a:lnTo>
                  <a:lnTo>
                    <a:pt x="173541" y="88729"/>
                  </a:lnTo>
                  <a:lnTo>
                    <a:pt x="51318" y="88729"/>
                  </a:lnTo>
                  <a:lnTo>
                    <a:pt x="51318" y="34473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9" name="Freeform: Shape 828">
              <a:extLst>
                <a:ext uri="{FF2B5EF4-FFF2-40B4-BE49-F238E27FC236}">
                  <a16:creationId xmlns:a16="http://schemas.microsoft.com/office/drawing/2014/main" id="{AEE6B2D2-A63A-22A5-DA73-4F8024DE7099}"/>
                </a:ext>
              </a:extLst>
            </p:cNvPr>
            <p:cNvSpPr/>
            <p:nvPr/>
          </p:nvSpPr>
          <p:spPr>
            <a:xfrm>
              <a:off x="4931498" y="4448321"/>
              <a:ext cx="177293" cy="350442"/>
            </a:xfrm>
            <a:custGeom>
              <a:avLst/>
              <a:gdLst>
                <a:gd name="connsiteX0" fmla="*/ 174355 w 177293"/>
                <a:gd name="connsiteY0" fmla="*/ 350442 h 350442"/>
                <a:gd name="connsiteX1" fmla="*/ 41555 w 177293"/>
                <a:gd name="connsiteY1" fmla="*/ 350442 h 350442"/>
                <a:gd name="connsiteX2" fmla="*/ 38813 w 177293"/>
                <a:gd name="connsiteY2" fmla="*/ 347700 h 350442"/>
                <a:gd name="connsiteX3" fmla="*/ 38813 w 177293"/>
                <a:gd name="connsiteY3" fmla="*/ 86605 h 350442"/>
                <a:gd name="connsiteX4" fmla="*/ 227 w 177293"/>
                <a:gd name="connsiteY4" fmla="*/ 3948 h 350442"/>
                <a:gd name="connsiteX5" fmla="*/ 1598 w 177293"/>
                <a:gd name="connsiteY5" fmla="*/ 227 h 350442"/>
                <a:gd name="connsiteX6" fmla="*/ 5319 w 177293"/>
                <a:gd name="connsiteY6" fmla="*/ 1598 h 350442"/>
                <a:gd name="connsiteX7" fmla="*/ 43514 w 177293"/>
                <a:gd name="connsiteY7" fmla="*/ 83276 h 350442"/>
                <a:gd name="connsiteX8" fmla="*/ 174551 w 177293"/>
                <a:gd name="connsiteY8" fmla="*/ 83276 h 350442"/>
                <a:gd name="connsiteX9" fmla="*/ 177293 w 177293"/>
                <a:gd name="connsiteY9" fmla="*/ 86018 h 350442"/>
                <a:gd name="connsiteX10" fmla="*/ 177293 w 177293"/>
                <a:gd name="connsiteY10" fmla="*/ 347700 h 350442"/>
                <a:gd name="connsiteX11" fmla="*/ 174551 w 177293"/>
                <a:gd name="connsiteY11" fmla="*/ 350442 h 350442"/>
                <a:gd name="connsiteX12" fmla="*/ 44298 w 177293"/>
                <a:gd name="connsiteY12" fmla="*/ 344762 h 350442"/>
                <a:gd name="connsiteX13" fmla="*/ 171417 w 177293"/>
                <a:gd name="connsiteY13" fmla="*/ 344762 h 350442"/>
                <a:gd name="connsiteX14" fmla="*/ 171417 w 177293"/>
                <a:gd name="connsiteY14" fmla="*/ 88760 h 350442"/>
                <a:gd name="connsiteX15" fmla="*/ 44298 w 177293"/>
                <a:gd name="connsiteY15" fmla="*/ 88760 h 350442"/>
                <a:gd name="connsiteX16" fmla="*/ 44298 w 177293"/>
                <a:gd name="connsiteY16" fmla="*/ 344762 h 350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7293" h="350442">
                  <a:moveTo>
                    <a:pt x="174355" y="350442"/>
                  </a:moveTo>
                  <a:lnTo>
                    <a:pt x="41555" y="350442"/>
                  </a:lnTo>
                  <a:cubicBezTo>
                    <a:pt x="39988" y="350442"/>
                    <a:pt x="38813" y="349267"/>
                    <a:pt x="38813" y="347700"/>
                  </a:cubicBezTo>
                  <a:lnTo>
                    <a:pt x="38813" y="86605"/>
                  </a:lnTo>
                  <a:lnTo>
                    <a:pt x="227" y="3948"/>
                  </a:lnTo>
                  <a:cubicBezTo>
                    <a:pt x="-361" y="2577"/>
                    <a:pt x="227" y="814"/>
                    <a:pt x="1598" y="227"/>
                  </a:cubicBezTo>
                  <a:cubicBezTo>
                    <a:pt x="2969" y="-361"/>
                    <a:pt x="4732" y="227"/>
                    <a:pt x="5319" y="1598"/>
                  </a:cubicBezTo>
                  <a:lnTo>
                    <a:pt x="43514" y="83276"/>
                  </a:lnTo>
                  <a:lnTo>
                    <a:pt x="174551" y="83276"/>
                  </a:lnTo>
                  <a:cubicBezTo>
                    <a:pt x="176118" y="83276"/>
                    <a:pt x="177293" y="84451"/>
                    <a:pt x="177293" y="86018"/>
                  </a:cubicBezTo>
                  <a:lnTo>
                    <a:pt x="177293" y="347700"/>
                  </a:lnTo>
                  <a:cubicBezTo>
                    <a:pt x="177293" y="349267"/>
                    <a:pt x="176118" y="350442"/>
                    <a:pt x="174551" y="350442"/>
                  </a:cubicBezTo>
                  <a:close/>
                  <a:moveTo>
                    <a:pt x="44298" y="344762"/>
                  </a:moveTo>
                  <a:lnTo>
                    <a:pt x="171417" y="344762"/>
                  </a:lnTo>
                  <a:lnTo>
                    <a:pt x="171417" y="88760"/>
                  </a:lnTo>
                  <a:lnTo>
                    <a:pt x="44298" y="88760"/>
                  </a:lnTo>
                  <a:lnTo>
                    <a:pt x="44298" y="34476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0" name="Freeform: Shape 829">
              <a:extLst>
                <a:ext uri="{FF2B5EF4-FFF2-40B4-BE49-F238E27FC236}">
                  <a16:creationId xmlns:a16="http://schemas.microsoft.com/office/drawing/2014/main" id="{DA0FE85D-E148-EC3F-6B4C-1397B47E3C3F}"/>
                </a:ext>
              </a:extLst>
            </p:cNvPr>
            <p:cNvSpPr/>
            <p:nvPr/>
          </p:nvSpPr>
          <p:spPr>
            <a:xfrm>
              <a:off x="5137556" y="4447933"/>
              <a:ext cx="170825" cy="350830"/>
            </a:xfrm>
            <a:custGeom>
              <a:avLst/>
              <a:gdLst>
                <a:gd name="connsiteX0" fmla="*/ 167888 w 170825"/>
                <a:gd name="connsiteY0" fmla="*/ 350830 h 350830"/>
                <a:gd name="connsiteX1" fmla="*/ 35088 w 170825"/>
                <a:gd name="connsiteY1" fmla="*/ 350830 h 350830"/>
                <a:gd name="connsiteX2" fmla="*/ 32346 w 170825"/>
                <a:gd name="connsiteY2" fmla="*/ 348088 h 350830"/>
                <a:gd name="connsiteX3" fmla="*/ 32346 w 170825"/>
                <a:gd name="connsiteY3" fmla="*/ 86798 h 350830"/>
                <a:gd name="connsiteX4" fmla="*/ 224 w 170825"/>
                <a:gd name="connsiteY4" fmla="*/ 3945 h 350830"/>
                <a:gd name="connsiteX5" fmla="*/ 1790 w 170825"/>
                <a:gd name="connsiteY5" fmla="*/ 224 h 350830"/>
                <a:gd name="connsiteX6" fmla="*/ 5512 w 170825"/>
                <a:gd name="connsiteY6" fmla="*/ 1790 h 350830"/>
                <a:gd name="connsiteX7" fmla="*/ 37243 w 170825"/>
                <a:gd name="connsiteY7" fmla="*/ 83272 h 350830"/>
                <a:gd name="connsiteX8" fmla="*/ 168084 w 170825"/>
                <a:gd name="connsiteY8" fmla="*/ 83272 h 350830"/>
                <a:gd name="connsiteX9" fmla="*/ 170043 w 170825"/>
                <a:gd name="connsiteY9" fmla="*/ 84056 h 350830"/>
                <a:gd name="connsiteX10" fmla="*/ 170826 w 170825"/>
                <a:gd name="connsiteY10" fmla="*/ 86014 h 350830"/>
                <a:gd name="connsiteX11" fmla="*/ 170826 w 170825"/>
                <a:gd name="connsiteY11" fmla="*/ 347697 h 350830"/>
                <a:gd name="connsiteX12" fmla="*/ 168084 w 170825"/>
                <a:gd name="connsiteY12" fmla="*/ 350439 h 350830"/>
                <a:gd name="connsiteX13" fmla="*/ 37830 w 170825"/>
                <a:gd name="connsiteY13" fmla="*/ 345150 h 350830"/>
                <a:gd name="connsiteX14" fmla="*/ 164950 w 170825"/>
                <a:gd name="connsiteY14" fmla="*/ 345150 h 350830"/>
                <a:gd name="connsiteX15" fmla="*/ 164950 w 170825"/>
                <a:gd name="connsiteY15" fmla="*/ 89148 h 350830"/>
                <a:gd name="connsiteX16" fmla="*/ 37830 w 170825"/>
                <a:gd name="connsiteY16" fmla="*/ 89148 h 350830"/>
                <a:gd name="connsiteX17" fmla="*/ 37830 w 170825"/>
                <a:gd name="connsiteY17" fmla="*/ 345150 h 350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70825" h="350830">
                  <a:moveTo>
                    <a:pt x="167888" y="350830"/>
                  </a:moveTo>
                  <a:lnTo>
                    <a:pt x="35088" y="350830"/>
                  </a:lnTo>
                  <a:cubicBezTo>
                    <a:pt x="33521" y="350830"/>
                    <a:pt x="32346" y="349655"/>
                    <a:pt x="32346" y="348088"/>
                  </a:cubicBezTo>
                  <a:lnTo>
                    <a:pt x="32346" y="86798"/>
                  </a:lnTo>
                  <a:lnTo>
                    <a:pt x="224" y="3945"/>
                  </a:lnTo>
                  <a:cubicBezTo>
                    <a:pt x="-364" y="2574"/>
                    <a:pt x="224" y="811"/>
                    <a:pt x="1790" y="224"/>
                  </a:cubicBezTo>
                  <a:cubicBezTo>
                    <a:pt x="3161" y="-364"/>
                    <a:pt x="4924" y="224"/>
                    <a:pt x="5512" y="1790"/>
                  </a:cubicBezTo>
                  <a:lnTo>
                    <a:pt x="37243" y="83272"/>
                  </a:lnTo>
                  <a:lnTo>
                    <a:pt x="168084" y="83272"/>
                  </a:lnTo>
                  <a:cubicBezTo>
                    <a:pt x="168084" y="83272"/>
                    <a:pt x="169455" y="83468"/>
                    <a:pt x="170043" y="84056"/>
                  </a:cubicBezTo>
                  <a:cubicBezTo>
                    <a:pt x="170630" y="84643"/>
                    <a:pt x="170826" y="85231"/>
                    <a:pt x="170826" y="86014"/>
                  </a:cubicBezTo>
                  <a:lnTo>
                    <a:pt x="170826" y="347697"/>
                  </a:lnTo>
                  <a:cubicBezTo>
                    <a:pt x="170826" y="349263"/>
                    <a:pt x="169651" y="350439"/>
                    <a:pt x="168084" y="350439"/>
                  </a:cubicBezTo>
                  <a:close/>
                  <a:moveTo>
                    <a:pt x="37830" y="345150"/>
                  </a:moveTo>
                  <a:lnTo>
                    <a:pt x="164950" y="345150"/>
                  </a:lnTo>
                  <a:lnTo>
                    <a:pt x="164950" y="89148"/>
                  </a:lnTo>
                  <a:lnTo>
                    <a:pt x="37830" y="89148"/>
                  </a:lnTo>
                  <a:lnTo>
                    <a:pt x="37830" y="34515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1" name="Freeform: Shape 830">
              <a:extLst>
                <a:ext uri="{FF2B5EF4-FFF2-40B4-BE49-F238E27FC236}">
                  <a16:creationId xmlns:a16="http://schemas.microsoft.com/office/drawing/2014/main" id="{C919F368-D728-945D-4D95-C16DAF0DF1A0}"/>
                </a:ext>
              </a:extLst>
            </p:cNvPr>
            <p:cNvSpPr/>
            <p:nvPr/>
          </p:nvSpPr>
          <p:spPr>
            <a:xfrm>
              <a:off x="2143518" y="5014612"/>
              <a:ext cx="134562" cy="194890"/>
            </a:xfrm>
            <a:custGeom>
              <a:avLst/>
              <a:gdLst>
                <a:gd name="connsiteX0" fmla="*/ 131820 w 134562"/>
                <a:gd name="connsiteY0" fmla="*/ 194890 h 194890"/>
                <a:gd name="connsiteX1" fmla="*/ 2742 w 134562"/>
                <a:gd name="connsiteY1" fmla="*/ 194890 h 194890"/>
                <a:gd name="connsiteX2" fmla="*/ 0 w 134562"/>
                <a:gd name="connsiteY2" fmla="*/ 192148 h 194890"/>
                <a:gd name="connsiteX3" fmla="*/ 0 w 134562"/>
                <a:gd name="connsiteY3" fmla="*/ 2742 h 194890"/>
                <a:gd name="connsiteX4" fmla="*/ 2742 w 134562"/>
                <a:gd name="connsiteY4" fmla="*/ 0 h 194890"/>
                <a:gd name="connsiteX5" fmla="*/ 131820 w 134562"/>
                <a:gd name="connsiteY5" fmla="*/ 0 h 194890"/>
                <a:gd name="connsiteX6" fmla="*/ 134563 w 134562"/>
                <a:gd name="connsiteY6" fmla="*/ 2742 h 194890"/>
                <a:gd name="connsiteX7" fmla="*/ 134563 w 134562"/>
                <a:gd name="connsiteY7" fmla="*/ 192148 h 194890"/>
                <a:gd name="connsiteX8" fmla="*/ 131820 w 134562"/>
                <a:gd name="connsiteY8" fmla="*/ 194890 h 194890"/>
                <a:gd name="connsiteX9" fmla="*/ 5484 w 134562"/>
                <a:gd name="connsiteY9" fmla="*/ 189406 h 194890"/>
                <a:gd name="connsiteX10" fmla="*/ 128882 w 134562"/>
                <a:gd name="connsiteY10" fmla="*/ 189406 h 194890"/>
                <a:gd name="connsiteX11" fmla="*/ 128882 w 134562"/>
                <a:gd name="connsiteY11" fmla="*/ 5680 h 194890"/>
                <a:gd name="connsiteX12" fmla="*/ 5484 w 134562"/>
                <a:gd name="connsiteY12" fmla="*/ 5680 h 194890"/>
                <a:gd name="connsiteX13" fmla="*/ 5484 w 134562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4562" h="194890">
                  <a:moveTo>
                    <a:pt x="131820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1820" y="0"/>
                  </a:lnTo>
                  <a:cubicBezTo>
                    <a:pt x="133387" y="0"/>
                    <a:pt x="134563" y="1175"/>
                    <a:pt x="134563" y="2742"/>
                  </a:cubicBezTo>
                  <a:lnTo>
                    <a:pt x="134563" y="192148"/>
                  </a:lnTo>
                  <a:cubicBezTo>
                    <a:pt x="134563" y="193715"/>
                    <a:pt x="133387" y="194890"/>
                    <a:pt x="131820" y="194890"/>
                  </a:cubicBezTo>
                  <a:close/>
                  <a:moveTo>
                    <a:pt x="5484" y="189406"/>
                  </a:moveTo>
                  <a:lnTo>
                    <a:pt x="128882" y="189406"/>
                  </a:lnTo>
                  <a:lnTo>
                    <a:pt x="128882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2" name="Freeform: Shape 831">
              <a:extLst>
                <a:ext uri="{FF2B5EF4-FFF2-40B4-BE49-F238E27FC236}">
                  <a16:creationId xmlns:a16="http://schemas.microsoft.com/office/drawing/2014/main" id="{345BBAE6-FBAC-E00B-0D94-EF2463A35A90}"/>
                </a:ext>
              </a:extLst>
            </p:cNvPr>
            <p:cNvSpPr/>
            <p:nvPr/>
          </p:nvSpPr>
          <p:spPr>
            <a:xfrm>
              <a:off x="2322739" y="5014612"/>
              <a:ext cx="128686" cy="194890"/>
            </a:xfrm>
            <a:custGeom>
              <a:avLst/>
              <a:gdLst>
                <a:gd name="connsiteX0" fmla="*/ 125944 w 128686"/>
                <a:gd name="connsiteY0" fmla="*/ 194890 h 194890"/>
                <a:gd name="connsiteX1" fmla="*/ 2742 w 128686"/>
                <a:gd name="connsiteY1" fmla="*/ 194890 h 194890"/>
                <a:gd name="connsiteX2" fmla="*/ 0 w 128686"/>
                <a:gd name="connsiteY2" fmla="*/ 192148 h 194890"/>
                <a:gd name="connsiteX3" fmla="*/ 0 w 128686"/>
                <a:gd name="connsiteY3" fmla="*/ 2742 h 194890"/>
                <a:gd name="connsiteX4" fmla="*/ 2742 w 128686"/>
                <a:gd name="connsiteY4" fmla="*/ 0 h 194890"/>
                <a:gd name="connsiteX5" fmla="*/ 125944 w 128686"/>
                <a:gd name="connsiteY5" fmla="*/ 0 h 194890"/>
                <a:gd name="connsiteX6" fmla="*/ 128686 w 128686"/>
                <a:gd name="connsiteY6" fmla="*/ 2742 h 194890"/>
                <a:gd name="connsiteX7" fmla="*/ 128686 w 128686"/>
                <a:gd name="connsiteY7" fmla="*/ 192148 h 194890"/>
                <a:gd name="connsiteX8" fmla="*/ 125944 w 128686"/>
                <a:gd name="connsiteY8" fmla="*/ 194890 h 194890"/>
                <a:gd name="connsiteX9" fmla="*/ 5680 w 128686"/>
                <a:gd name="connsiteY9" fmla="*/ 189406 h 194890"/>
                <a:gd name="connsiteX10" fmla="*/ 123202 w 128686"/>
                <a:gd name="connsiteY10" fmla="*/ 189406 h 194890"/>
                <a:gd name="connsiteX11" fmla="*/ 123202 w 128686"/>
                <a:gd name="connsiteY11" fmla="*/ 5680 h 194890"/>
                <a:gd name="connsiteX12" fmla="*/ 5680 w 128686"/>
                <a:gd name="connsiteY12" fmla="*/ 5680 h 194890"/>
                <a:gd name="connsiteX13" fmla="*/ 5680 w 128686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8686" h="194890">
                  <a:moveTo>
                    <a:pt x="125944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5944" y="0"/>
                  </a:lnTo>
                  <a:cubicBezTo>
                    <a:pt x="127511" y="0"/>
                    <a:pt x="128686" y="1175"/>
                    <a:pt x="128686" y="2742"/>
                  </a:cubicBezTo>
                  <a:lnTo>
                    <a:pt x="128686" y="192148"/>
                  </a:lnTo>
                  <a:cubicBezTo>
                    <a:pt x="128686" y="193715"/>
                    <a:pt x="127511" y="194890"/>
                    <a:pt x="125944" y="194890"/>
                  </a:cubicBezTo>
                  <a:close/>
                  <a:moveTo>
                    <a:pt x="5680" y="189406"/>
                  </a:moveTo>
                  <a:lnTo>
                    <a:pt x="123202" y="189406"/>
                  </a:lnTo>
                  <a:lnTo>
                    <a:pt x="123202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3" name="Freeform: Shape 832">
              <a:extLst>
                <a:ext uri="{FF2B5EF4-FFF2-40B4-BE49-F238E27FC236}">
                  <a16:creationId xmlns:a16="http://schemas.microsoft.com/office/drawing/2014/main" id="{A040BBE4-5BA1-45F5-5056-B05B56AF7756}"/>
                </a:ext>
              </a:extLst>
            </p:cNvPr>
            <p:cNvSpPr/>
            <p:nvPr/>
          </p:nvSpPr>
          <p:spPr>
            <a:xfrm>
              <a:off x="2510578" y="5014612"/>
              <a:ext cx="105182" cy="194890"/>
            </a:xfrm>
            <a:custGeom>
              <a:avLst/>
              <a:gdLst>
                <a:gd name="connsiteX0" fmla="*/ 102440 w 105182"/>
                <a:gd name="connsiteY0" fmla="*/ 194890 h 194890"/>
                <a:gd name="connsiteX1" fmla="*/ 2742 w 105182"/>
                <a:gd name="connsiteY1" fmla="*/ 194890 h 194890"/>
                <a:gd name="connsiteX2" fmla="*/ 0 w 105182"/>
                <a:gd name="connsiteY2" fmla="*/ 192148 h 194890"/>
                <a:gd name="connsiteX3" fmla="*/ 0 w 105182"/>
                <a:gd name="connsiteY3" fmla="*/ 2742 h 194890"/>
                <a:gd name="connsiteX4" fmla="*/ 2742 w 105182"/>
                <a:gd name="connsiteY4" fmla="*/ 0 h 194890"/>
                <a:gd name="connsiteX5" fmla="*/ 102440 w 105182"/>
                <a:gd name="connsiteY5" fmla="*/ 0 h 194890"/>
                <a:gd name="connsiteX6" fmla="*/ 105182 w 105182"/>
                <a:gd name="connsiteY6" fmla="*/ 2742 h 194890"/>
                <a:gd name="connsiteX7" fmla="*/ 105182 w 105182"/>
                <a:gd name="connsiteY7" fmla="*/ 192148 h 194890"/>
                <a:gd name="connsiteX8" fmla="*/ 102440 w 105182"/>
                <a:gd name="connsiteY8" fmla="*/ 194890 h 194890"/>
                <a:gd name="connsiteX9" fmla="*/ 5484 w 105182"/>
                <a:gd name="connsiteY9" fmla="*/ 189406 h 194890"/>
                <a:gd name="connsiteX10" fmla="*/ 99502 w 105182"/>
                <a:gd name="connsiteY10" fmla="*/ 189406 h 194890"/>
                <a:gd name="connsiteX11" fmla="*/ 99502 w 105182"/>
                <a:gd name="connsiteY11" fmla="*/ 5680 h 194890"/>
                <a:gd name="connsiteX12" fmla="*/ 5484 w 105182"/>
                <a:gd name="connsiteY12" fmla="*/ 5680 h 194890"/>
                <a:gd name="connsiteX13" fmla="*/ 5484 w 105182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5182" h="194890">
                  <a:moveTo>
                    <a:pt x="102440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02440" y="0"/>
                  </a:lnTo>
                  <a:cubicBezTo>
                    <a:pt x="104007" y="0"/>
                    <a:pt x="105182" y="1175"/>
                    <a:pt x="105182" y="2742"/>
                  </a:cubicBezTo>
                  <a:lnTo>
                    <a:pt x="105182" y="192148"/>
                  </a:lnTo>
                  <a:cubicBezTo>
                    <a:pt x="105182" y="193715"/>
                    <a:pt x="104007" y="194890"/>
                    <a:pt x="102440" y="194890"/>
                  </a:cubicBezTo>
                  <a:close/>
                  <a:moveTo>
                    <a:pt x="5484" y="189406"/>
                  </a:moveTo>
                  <a:lnTo>
                    <a:pt x="99502" y="189406"/>
                  </a:lnTo>
                  <a:lnTo>
                    <a:pt x="99502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4" name="Freeform: Shape 833">
              <a:extLst>
                <a:ext uri="{FF2B5EF4-FFF2-40B4-BE49-F238E27FC236}">
                  <a16:creationId xmlns:a16="http://schemas.microsoft.com/office/drawing/2014/main" id="{44F8A1B3-6E74-3123-0E4C-72B6FF1CFCDE}"/>
                </a:ext>
              </a:extLst>
            </p:cNvPr>
            <p:cNvSpPr/>
            <p:nvPr/>
          </p:nvSpPr>
          <p:spPr>
            <a:xfrm>
              <a:off x="2143518" y="5226151"/>
              <a:ext cx="134562" cy="47596"/>
            </a:xfrm>
            <a:custGeom>
              <a:avLst/>
              <a:gdLst>
                <a:gd name="connsiteX0" fmla="*/ 131820 w 134562"/>
                <a:gd name="connsiteY0" fmla="*/ 47596 h 47596"/>
                <a:gd name="connsiteX1" fmla="*/ 2742 w 134562"/>
                <a:gd name="connsiteY1" fmla="*/ 47596 h 47596"/>
                <a:gd name="connsiteX2" fmla="*/ 0 w 134562"/>
                <a:gd name="connsiteY2" fmla="*/ 44854 h 47596"/>
                <a:gd name="connsiteX3" fmla="*/ 0 w 134562"/>
                <a:gd name="connsiteY3" fmla="*/ 2742 h 47596"/>
                <a:gd name="connsiteX4" fmla="*/ 2742 w 134562"/>
                <a:gd name="connsiteY4" fmla="*/ 0 h 47596"/>
                <a:gd name="connsiteX5" fmla="*/ 131820 w 134562"/>
                <a:gd name="connsiteY5" fmla="*/ 0 h 47596"/>
                <a:gd name="connsiteX6" fmla="*/ 134563 w 134562"/>
                <a:gd name="connsiteY6" fmla="*/ 2742 h 47596"/>
                <a:gd name="connsiteX7" fmla="*/ 134563 w 134562"/>
                <a:gd name="connsiteY7" fmla="*/ 44854 h 47596"/>
                <a:gd name="connsiteX8" fmla="*/ 131820 w 134562"/>
                <a:gd name="connsiteY8" fmla="*/ 47596 h 47596"/>
                <a:gd name="connsiteX9" fmla="*/ 5484 w 134562"/>
                <a:gd name="connsiteY9" fmla="*/ 41916 h 47596"/>
                <a:gd name="connsiteX10" fmla="*/ 128882 w 134562"/>
                <a:gd name="connsiteY10" fmla="*/ 41916 h 47596"/>
                <a:gd name="connsiteX11" fmla="*/ 128882 w 134562"/>
                <a:gd name="connsiteY11" fmla="*/ 5484 h 47596"/>
                <a:gd name="connsiteX12" fmla="*/ 5484 w 134562"/>
                <a:gd name="connsiteY12" fmla="*/ 5484 h 47596"/>
                <a:gd name="connsiteX13" fmla="*/ 5484 w 134562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4562" h="47596">
                  <a:moveTo>
                    <a:pt x="131820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1820" y="0"/>
                  </a:lnTo>
                  <a:cubicBezTo>
                    <a:pt x="133387" y="0"/>
                    <a:pt x="134563" y="1175"/>
                    <a:pt x="134563" y="2742"/>
                  </a:cubicBezTo>
                  <a:lnTo>
                    <a:pt x="134563" y="44854"/>
                  </a:lnTo>
                  <a:cubicBezTo>
                    <a:pt x="134563" y="46421"/>
                    <a:pt x="133387" y="47596"/>
                    <a:pt x="131820" y="47596"/>
                  </a:cubicBezTo>
                  <a:close/>
                  <a:moveTo>
                    <a:pt x="5484" y="41916"/>
                  </a:moveTo>
                  <a:lnTo>
                    <a:pt x="128882" y="41916"/>
                  </a:lnTo>
                  <a:lnTo>
                    <a:pt x="128882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5" name="Freeform: Shape 834">
              <a:extLst>
                <a:ext uri="{FF2B5EF4-FFF2-40B4-BE49-F238E27FC236}">
                  <a16:creationId xmlns:a16="http://schemas.microsoft.com/office/drawing/2014/main" id="{CBD72101-35FE-41D0-5DD4-A65C33AE86D1}"/>
                </a:ext>
              </a:extLst>
            </p:cNvPr>
            <p:cNvSpPr/>
            <p:nvPr/>
          </p:nvSpPr>
          <p:spPr>
            <a:xfrm>
              <a:off x="2322739" y="5226151"/>
              <a:ext cx="128686" cy="47596"/>
            </a:xfrm>
            <a:custGeom>
              <a:avLst/>
              <a:gdLst>
                <a:gd name="connsiteX0" fmla="*/ 125944 w 128686"/>
                <a:gd name="connsiteY0" fmla="*/ 47596 h 47596"/>
                <a:gd name="connsiteX1" fmla="*/ 2742 w 128686"/>
                <a:gd name="connsiteY1" fmla="*/ 47596 h 47596"/>
                <a:gd name="connsiteX2" fmla="*/ 0 w 128686"/>
                <a:gd name="connsiteY2" fmla="*/ 44854 h 47596"/>
                <a:gd name="connsiteX3" fmla="*/ 0 w 128686"/>
                <a:gd name="connsiteY3" fmla="*/ 2742 h 47596"/>
                <a:gd name="connsiteX4" fmla="*/ 2742 w 128686"/>
                <a:gd name="connsiteY4" fmla="*/ 0 h 47596"/>
                <a:gd name="connsiteX5" fmla="*/ 125944 w 128686"/>
                <a:gd name="connsiteY5" fmla="*/ 0 h 47596"/>
                <a:gd name="connsiteX6" fmla="*/ 128686 w 128686"/>
                <a:gd name="connsiteY6" fmla="*/ 2742 h 47596"/>
                <a:gd name="connsiteX7" fmla="*/ 128686 w 128686"/>
                <a:gd name="connsiteY7" fmla="*/ 44854 h 47596"/>
                <a:gd name="connsiteX8" fmla="*/ 125944 w 128686"/>
                <a:gd name="connsiteY8" fmla="*/ 47596 h 47596"/>
                <a:gd name="connsiteX9" fmla="*/ 5680 w 128686"/>
                <a:gd name="connsiteY9" fmla="*/ 41916 h 47596"/>
                <a:gd name="connsiteX10" fmla="*/ 123202 w 128686"/>
                <a:gd name="connsiteY10" fmla="*/ 41916 h 47596"/>
                <a:gd name="connsiteX11" fmla="*/ 123202 w 128686"/>
                <a:gd name="connsiteY11" fmla="*/ 5484 h 47596"/>
                <a:gd name="connsiteX12" fmla="*/ 5680 w 128686"/>
                <a:gd name="connsiteY12" fmla="*/ 5484 h 47596"/>
                <a:gd name="connsiteX13" fmla="*/ 5680 w 128686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8686" h="47596">
                  <a:moveTo>
                    <a:pt x="125944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5944" y="0"/>
                  </a:lnTo>
                  <a:cubicBezTo>
                    <a:pt x="127511" y="0"/>
                    <a:pt x="128686" y="1175"/>
                    <a:pt x="128686" y="2742"/>
                  </a:cubicBezTo>
                  <a:lnTo>
                    <a:pt x="128686" y="44854"/>
                  </a:lnTo>
                  <a:cubicBezTo>
                    <a:pt x="128686" y="46421"/>
                    <a:pt x="127511" y="47596"/>
                    <a:pt x="125944" y="47596"/>
                  </a:cubicBezTo>
                  <a:close/>
                  <a:moveTo>
                    <a:pt x="5680" y="41916"/>
                  </a:moveTo>
                  <a:lnTo>
                    <a:pt x="123202" y="41916"/>
                  </a:lnTo>
                  <a:lnTo>
                    <a:pt x="123202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6" name="Freeform: Shape 835">
              <a:extLst>
                <a:ext uri="{FF2B5EF4-FFF2-40B4-BE49-F238E27FC236}">
                  <a16:creationId xmlns:a16="http://schemas.microsoft.com/office/drawing/2014/main" id="{547BF52C-E336-6F4D-E768-352BBE2A5BAD}"/>
                </a:ext>
              </a:extLst>
            </p:cNvPr>
            <p:cNvSpPr/>
            <p:nvPr/>
          </p:nvSpPr>
          <p:spPr>
            <a:xfrm>
              <a:off x="2510578" y="5226151"/>
              <a:ext cx="105182" cy="47596"/>
            </a:xfrm>
            <a:custGeom>
              <a:avLst/>
              <a:gdLst>
                <a:gd name="connsiteX0" fmla="*/ 102440 w 105182"/>
                <a:gd name="connsiteY0" fmla="*/ 47596 h 47596"/>
                <a:gd name="connsiteX1" fmla="*/ 2742 w 105182"/>
                <a:gd name="connsiteY1" fmla="*/ 47596 h 47596"/>
                <a:gd name="connsiteX2" fmla="*/ 0 w 105182"/>
                <a:gd name="connsiteY2" fmla="*/ 44854 h 47596"/>
                <a:gd name="connsiteX3" fmla="*/ 0 w 105182"/>
                <a:gd name="connsiteY3" fmla="*/ 2742 h 47596"/>
                <a:gd name="connsiteX4" fmla="*/ 2742 w 105182"/>
                <a:gd name="connsiteY4" fmla="*/ 0 h 47596"/>
                <a:gd name="connsiteX5" fmla="*/ 102440 w 105182"/>
                <a:gd name="connsiteY5" fmla="*/ 0 h 47596"/>
                <a:gd name="connsiteX6" fmla="*/ 105182 w 105182"/>
                <a:gd name="connsiteY6" fmla="*/ 2742 h 47596"/>
                <a:gd name="connsiteX7" fmla="*/ 105182 w 105182"/>
                <a:gd name="connsiteY7" fmla="*/ 44854 h 47596"/>
                <a:gd name="connsiteX8" fmla="*/ 102440 w 105182"/>
                <a:gd name="connsiteY8" fmla="*/ 47596 h 47596"/>
                <a:gd name="connsiteX9" fmla="*/ 5484 w 105182"/>
                <a:gd name="connsiteY9" fmla="*/ 41916 h 47596"/>
                <a:gd name="connsiteX10" fmla="*/ 99502 w 105182"/>
                <a:gd name="connsiteY10" fmla="*/ 41916 h 47596"/>
                <a:gd name="connsiteX11" fmla="*/ 99502 w 105182"/>
                <a:gd name="connsiteY11" fmla="*/ 5484 h 47596"/>
                <a:gd name="connsiteX12" fmla="*/ 5484 w 105182"/>
                <a:gd name="connsiteY12" fmla="*/ 5484 h 47596"/>
                <a:gd name="connsiteX13" fmla="*/ 5484 w 105182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5182" h="47596">
                  <a:moveTo>
                    <a:pt x="102440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02440" y="0"/>
                  </a:lnTo>
                  <a:cubicBezTo>
                    <a:pt x="104007" y="0"/>
                    <a:pt x="105182" y="1175"/>
                    <a:pt x="105182" y="2742"/>
                  </a:cubicBezTo>
                  <a:lnTo>
                    <a:pt x="105182" y="44854"/>
                  </a:lnTo>
                  <a:cubicBezTo>
                    <a:pt x="105182" y="46421"/>
                    <a:pt x="104007" y="47596"/>
                    <a:pt x="102440" y="47596"/>
                  </a:cubicBezTo>
                  <a:close/>
                  <a:moveTo>
                    <a:pt x="5484" y="41916"/>
                  </a:moveTo>
                  <a:lnTo>
                    <a:pt x="99502" y="41916"/>
                  </a:lnTo>
                  <a:lnTo>
                    <a:pt x="99502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7" name="Freeform: Shape 836">
              <a:extLst>
                <a:ext uri="{FF2B5EF4-FFF2-40B4-BE49-F238E27FC236}">
                  <a16:creationId xmlns:a16="http://schemas.microsoft.com/office/drawing/2014/main" id="{55CB25E1-A06C-7558-285A-D0DD9A675B14}"/>
                </a:ext>
              </a:extLst>
            </p:cNvPr>
            <p:cNvSpPr/>
            <p:nvPr/>
          </p:nvSpPr>
          <p:spPr>
            <a:xfrm>
              <a:off x="2742880" y="5014612"/>
              <a:ext cx="114387" cy="194890"/>
            </a:xfrm>
            <a:custGeom>
              <a:avLst/>
              <a:gdLst>
                <a:gd name="connsiteX0" fmla="*/ 111646 w 114387"/>
                <a:gd name="connsiteY0" fmla="*/ 194890 h 194890"/>
                <a:gd name="connsiteX1" fmla="*/ 2742 w 114387"/>
                <a:gd name="connsiteY1" fmla="*/ 194890 h 194890"/>
                <a:gd name="connsiteX2" fmla="*/ 0 w 114387"/>
                <a:gd name="connsiteY2" fmla="*/ 192148 h 194890"/>
                <a:gd name="connsiteX3" fmla="*/ 0 w 114387"/>
                <a:gd name="connsiteY3" fmla="*/ 2742 h 194890"/>
                <a:gd name="connsiteX4" fmla="*/ 2742 w 114387"/>
                <a:gd name="connsiteY4" fmla="*/ 0 h 194890"/>
                <a:gd name="connsiteX5" fmla="*/ 111646 w 114387"/>
                <a:gd name="connsiteY5" fmla="*/ 0 h 194890"/>
                <a:gd name="connsiteX6" fmla="*/ 114388 w 114387"/>
                <a:gd name="connsiteY6" fmla="*/ 2742 h 194890"/>
                <a:gd name="connsiteX7" fmla="*/ 114388 w 114387"/>
                <a:gd name="connsiteY7" fmla="*/ 192148 h 194890"/>
                <a:gd name="connsiteX8" fmla="*/ 111646 w 114387"/>
                <a:gd name="connsiteY8" fmla="*/ 194890 h 194890"/>
                <a:gd name="connsiteX9" fmla="*/ 5680 w 114387"/>
                <a:gd name="connsiteY9" fmla="*/ 189406 h 194890"/>
                <a:gd name="connsiteX10" fmla="*/ 108904 w 114387"/>
                <a:gd name="connsiteY10" fmla="*/ 189406 h 194890"/>
                <a:gd name="connsiteX11" fmla="*/ 108904 w 114387"/>
                <a:gd name="connsiteY11" fmla="*/ 5680 h 194890"/>
                <a:gd name="connsiteX12" fmla="*/ 5680 w 114387"/>
                <a:gd name="connsiteY12" fmla="*/ 5680 h 194890"/>
                <a:gd name="connsiteX13" fmla="*/ 5680 w 114387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4387" h="194890">
                  <a:moveTo>
                    <a:pt x="111646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11646" y="0"/>
                  </a:lnTo>
                  <a:cubicBezTo>
                    <a:pt x="113213" y="0"/>
                    <a:pt x="114388" y="1175"/>
                    <a:pt x="114388" y="2742"/>
                  </a:cubicBezTo>
                  <a:lnTo>
                    <a:pt x="114388" y="192148"/>
                  </a:lnTo>
                  <a:cubicBezTo>
                    <a:pt x="114388" y="193715"/>
                    <a:pt x="113213" y="194890"/>
                    <a:pt x="111646" y="194890"/>
                  </a:cubicBezTo>
                  <a:close/>
                  <a:moveTo>
                    <a:pt x="5680" y="189406"/>
                  </a:moveTo>
                  <a:lnTo>
                    <a:pt x="108904" y="189406"/>
                  </a:lnTo>
                  <a:lnTo>
                    <a:pt x="108904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8" name="Freeform: Shape 837">
              <a:extLst>
                <a:ext uri="{FF2B5EF4-FFF2-40B4-BE49-F238E27FC236}">
                  <a16:creationId xmlns:a16="http://schemas.microsoft.com/office/drawing/2014/main" id="{93ACE7DA-5867-3591-F561-27D8FC92FEC0}"/>
                </a:ext>
              </a:extLst>
            </p:cNvPr>
            <p:cNvSpPr/>
            <p:nvPr/>
          </p:nvSpPr>
          <p:spPr>
            <a:xfrm>
              <a:off x="2898596" y="5014612"/>
              <a:ext cx="141809" cy="194890"/>
            </a:xfrm>
            <a:custGeom>
              <a:avLst/>
              <a:gdLst>
                <a:gd name="connsiteX0" fmla="*/ 139068 w 141809"/>
                <a:gd name="connsiteY0" fmla="*/ 194890 h 194890"/>
                <a:gd name="connsiteX1" fmla="*/ 2742 w 141809"/>
                <a:gd name="connsiteY1" fmla="*/ 194890 h 194890"/>
                <a:gd name="connsiteX2" fmla="*/ 0 w 141809"/>
                <a:gd name="connsiteY2" fmla="*/ 192148 h 194890"/>
                <a:gd name="connsiteX3" fmla="*/ 0 w 141809"/>
                <a:gd name="connsiteY3" fmla="*/ 2742 h 194890"/>
                <a:gd name="connsiteX4" fmla="*/ 2742 w 141809"/>
                <a:gd name="connsiteY4" fmla="*/ 0 h 194890"/>
                <a:gd name="connsiteX5" fmla="*/ 139068 w 141809"/>
                <a:gd name="connsiteY5" fmla="*/ 0 h 194890"/>
                <a:gd name="connsiteX6" fmla="*/ 141810 w 141809"/>
                <a:gd name="connsiteY6" fmla="*/ 2742 h 194890"/>
                <a:gd name="connsiteX7" fmla="*/ 141810 w 141809"/>
                <a:gd name="connsiteY7" fmla="*/ 192148 h 194890"/>
                <a:gd name="connsiteX8" fmla="*/ 139068 w 141809"/>
                <a:gd name="connsiteY8" fmla="*/ 194890 h 194890"/>
                <a:gd name="connsiteX9" fmla="*/ 5484 w 141809"/>
                <a:gd name="connsiteY9" fmla="*/ 189406 h 194890"/>
                <a:gd name="connsiteX10" fmla="*/ 136130 w 141809"/>
                <a:gd name="connsiteY10" fmla="*/ 189406 h 194890"/>
                <a:gd name="connsiteX11" fmla="*/ 136130 w 141809"/>
                <a:gd name="connsiteY11" fmla="*/ 5680 h 194890"/>
                <a:gd name="connsiteX12" fmla="*/ 5484 w 141809"/>
                <a:gd name="connsiteY12" fmla="*/ 5680 h 194890"/>
                <a:gd name="connsiteX13" fmla="*/ 5484 w 141809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1809" h="194890">
                  <a:moveTo>
                    <a:pt x="139068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9068" y="0"/>
                  </a:lnTo>
                  <a:cubicBezTo>
                    <a:pt x="140635" y="0"/>
                    <a:pt x="141810" y="1175"/>
                    <a:pt x="141810" y="2742"/>
                  </a:cubicBezTo>
                  <a:lnTo>
                    <a:pt x="141810" y="192148"/>
                  </a:lnTo>
                  <a:cubicBezTo>
                    <a:pt x="141810" y="193715"/>
                    <a:pt x="140635" y="194890"/>
                    <a:pt x="139068" y="194890"/>
                  </a:cubicBezTo>
                  <a:close/>
                  <a:moveTo>
                    <a:pt x="5484" y="189406"/>
                  </a:moveTo>
                  <a:lnTo>
                    <a:pt x="136130" y="189406"/>
                  </a:lnTo>
                  <a:lnTo>
                    <a:pt x="136130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9" name="Freeform: Shape 838">
              <a:extLst>
                <a:ext uri="{FF2B5EF4-FFF2-40B4-BE49-F238E27FC236}">
                  <a16:creationId xmlns:a16="http://schemas.microsoft.com/office/drawing/2014/main" id="{D659487E-AB5B-1500-B8F5-4CDCF8DD4882}"/>
                </a:ext>
              </a:extLst>
            </p:cNvPr>
            <p:cNvSpPr/>
            <p:nvPr/>
          </p:nvSpPr>
          <p:spPr>
            <a:xfrm>
              <a:off x="3081539" y="5014612"/>
              <a:ext cx="133583" cy="194890"/>
            </a:xfrm>
            <a:custGeom>
              <a:avLst/>
              <a:gdLst>
                <a:gd name="connsiteX0" fmla="*/ 130841 w 133583"/>
                <a:gd name="connsiteY0" fmla="*/ 194890 h 194890"/>
                <a:gd name="connsiteX1" fmla="*/ 2742 w 133583"/>
                <a:gd name="connsiteY1" fmla="*/ 194890 h 194890"/>
                <a:gd name="connsiteX2" fmla="*/ 0 w 133583"/>
                <a:gd name="connsiteY2" fmla="*/ 192148 h 194890"/>
                <a:gd name="connsiteX3" fmla="*/ 0 w 133583"/>
                <a:gd name="connsiteY3" fmla="*/ 2742 h 194890"/>
                <a:gd name="connsiteX4" fmla="*/ 2742 w 133583"/>
                <a:gd name="connsiteY4" fmla="*/ 0 h 194890"/>
                <a:gd name="connsiteX5" fmla="*/ 130841 w 133583"/>
                <a:gd name="connsiteY5" fmla="*/ 0 h 194890"/>
                <a:gd name="connsiteX6" fmla="*/ 133583 w 133583"/>
                <a:gd name="connsiteY6" fmla="*/ 2742 h 194890"/>
                <a:gd name="connsiteX7" fmla="*/ 133583 w 133583"/>
                <a:gd name="connsiteY7" fmla="*/ 192148 h 194890"/>
                <a:gd name="connsiteX8" fmla="*/ 130841 w 133583"/>
                <a:gd name="connsiteY8" fmla="*/ 194890 h 194890"/>
                <a:gd name="connsiteX9" fmla="*/ 5484 w 133583"/>
                <a:gd name="connsiteY9" fmla="*/ 189406 h 194890"/>
                <a:gd name="connsiteX10" fmla="*/ 127903 w 133583"/>
                <a:gd name="connsiteY10" fmla="*/ 189406 h 194890"/>
                <a:gd name="connsiteX11" fmla="*/ 127903 w 133583"/>
                <a:gd name="connsiteY11" fmla="*/ 5680 h 194890"/>
                <a:gd name="connsiteX12" fmla="*/ 5484 w 133583"/>
                <a:gd name="connsiteY12" fmla="*/ 5680 h 194890"/>
                <a:gd name="connsiteX13" fmla="*/ 5484 w 133583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3583" h="194890">
                  <a:moveTo>
                    <a:pt x="130841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0841" y="0"/>
                  </a:lnTo>
                  <a:cubicBezTo>
                    <a:pt x="132408" y="0"/>
                    <a:pt x="133583" y="1175"/>
                    <a:pt x="133583" y="2742"/>
                  </a:cubicBezTo>
                  <a:lnTo>
                    <a:pt x="133583" y="192148"/>
                  </a:lnTo>
                  <a:cubicBezTo>
                    <a:pt x="133583" y="193715"/>
                    <a:pt x="132408" y="194890"/>
                    <a:pt x="130841" y="194890"/>
                  </a:cubicBezTo>
                  <a:close/>
                  <a:moveTo>
                    <a:pt x="5484" y="189406"/>
                  </a:moveTo>
                  <a:lnTo>
                    <a:pt x="127903" y="189406"/>
                  </a:lnTo>
                  <a:lnTo>
                    <a:pt x="127903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0" name="Freeform: Shape 839">
              <a:extLst>
                <a:ext uri="{FF2B5EF4-FFF2-40B4-BE49-F238E27FC236}">
                  <a16:creationId xmlns:a16="http://schemas.microsoft.com/office/drawing/2014/main" id="{2460B35F-535B-5E70-CAA9-D6E23C495436}"/>
                </a:ext>
              </a:extLst>
            </p:cNvPr>
            <p:cNvSpPr/>
            <p:nvPr/>
          </p:nvSpPr>
          <p:spPr>
            <a:xfrm>
              <a:off x="2742880" y="5226151"/>
              <a:ext cx="114387" cy="47596"/>
            </a:xfrm>
            <a:custGeom>
              <a:avLst/>
              <a:gdLst>
                <a:gd name="connsiteX0" fmla="*/ 111646 w 114387"/>
                <a:gd name="connsiteY0" fmla="*/ 47596 h 47596"/>
                <a:gd name="connsiteX1" fmla="*/ 2742 w 114387"/>
                <a:gd name="connsiteY1" fmla="*/ 47596 h 47596"/>
                <a:gd name="connsiteX2" fmla="*/ 0 w 114387"/>
                <a:gd name="connsiteY2" fmla="*/ 44854 h 47596"/>
                <a:gd name="connsiteX3" fmla="*/ 0 w 114387"/>
                <a:gd name="connsiteY3" fmla="*/ 2742 h 47596"/>
                <a:gd name="connsiteX4" fmla="*/ 2742 w 114387"/>
                <a:gd name="connsiteY4" fmla="*/ 0 h 47596"/>
                <a:gd name="connsiteX5" fmla="*/ 111646 w 114387"/>
                <a:gd name="connsiteY5" fmla="*/ 0 h 47596"/>
                <a:gd name="connsiteX6" fmla="*/ 114388 w 114387"/>
                <a:gd name="connsiteY6" fmla="*/ 2742 h 47596"/>
                <a:gd name="connsiteX7" fmla="*/ 114388 w 114387"/>
                <a:gd name="connsiteY7" fmla="*/ 44854 h 47596"/>
                <a:gd name="connsiteX8" fmla="*/ 111646 w 114387"/>
                <a:gd name="connsiteY8" fmla="*/ 47596 h 47596"/>
                <a:gd name="connsiteX9" fmla="*/ 5680 w 114387"/>
                <a:gd name="connsiteY9" fmla="*/ 41916 h 47596"/>
                <a:gd name="connsiteX10" fmla="*/ 108904 w 114387"/>
                <a:gd name="connsiteY10" fmla="*/ 41916 h 47596"/>
                <a:gd name="connsiteX11" fmla="*/ 108904 w 114387"/>
                <a:gd name="connsiteY11" fmla="*/ 5484 h 47596"/>
                <a:gd name="connsiteX12" fmla="*/ 5680 w 114387"/>
                <a:gd name="connsiteY12" fmla="*/ 5484 h 47596"/>
                <a:gd name="connsiteX13" fmla="*/ 5680 w 114387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4387" h="47596">
                  <a:moveTo>
                    <a:pt x="111646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11646" y="0"/>
                  </a:lnTo>
                  <a:cubicBezTo>
                    <a:pt x="113213" y="0"/>
                    <a:pt x="114388" y="1175"/>
                    <a:pt x="114388" y="2742"/>
                  </a:cubicBezTo>
                  <a:lnTo>
                    <a:pt x="114388" y="44854"/>
                  </a:lnTo>
                  <a:cubicBezTo>
                    <a:pt x="114388" y="46421"/>
                    <a:pt x="113213" y="47596"/>
                    <a:pt x="111646" y="47596"/>
                  </a:cubicBezTo>
                  <a:close/>
                  <a:moveTo>
                    <a:pt x="5680" y="41916"/>
                  </a:moveTo>
                  <a:lnTo>
                    <a:pt x="108904" y="41916"/>
                  </a:lnTo>
                  <a:lnTo>
                    <a:pt x="108904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1" name="Freeform: Shape 840">
              <a:extLst>
                <a:ext uri="{FF2B5EF4-FFF2-40B4-BE49-F238E27FC236}">
                  <a16:creationId xmlns:a16="http://schemas.microsoft.com/office/drawing/2014/main" id="{ED7F44EB-18B0-D491-F5C2-7D22B01C42C1}"/>
                </a:ext>
              </a:extLst>
            </p:cNvPr>
            <p:cNvSpPr/>
            <p:nvPr/>
          </p:nvSpPr>
          <p:spPr>
            <a:xfrm>
              <a:off x="2898596" y="5226151"/>
              <a:ext cx="141809" cy="47596"/>
            </a:xfrm>
            <a:custGeom>
              <a:avLst/>
              <a:gdLst>
                <a:gd name="connsiteX0" fmla="*/ 139068 w 141809"/>
                <a:gd name="connsiteY0" fmla="*/ 47596 h 47596"/>
                <a:gd name="connsiteX1" fmla="*/ 2742 w 141809"/>
                <a:gd name="connsiteY1" fmla="*/ 47596 h 47596"/>
                <a:gd name="connsiteX2" fmla="*/ 0 w 141809"/>
                <a:gd name="connsiteY2" fmla="*/ 44854 h 47596"/>
                <a:gd name="connsiteX3" fmla="*/ 0 w 141809"/>
                <a:gd name="connsiteY3" fmla="*/ 2742 h 47596"/>
                <a:gd name="connsiteX4" fmla="*/ 2742 w 141809"/>
                <a:gd name="connsiteY4" fmla="*/ 0 h 47596"/>
                <a:gd name="connsiteX5" fmla="*/ 139068 w 141809"/>
                <a:gd name="connsiteY5" fmla="*/ 0 h 47596"/>
                <a:gd name="connsiteX6" fmla="*/ 141810 w 141809"/>
                <a:gd name="connsiteY6" fmla="*/ 2742 h 47596"/>
                <a:gd name="connsiteX7" fmla="*/ 141810 w 141809"/>
                <a:gd name="connsiteY7" fmla="*/ 44854 h 47596"/>
                <a:gd name="connsiteX8" fmla="*/ 139068 w 141809"/>
                <a:gd name="connsiteY8" fmla="*/ 47596 h 47596"/>
                <a:gd name="connsiteX9" fmla="*/ 5484 w 141809"/>
                <a:gd name="connsiteY9" fmla="*/ 41916 h 47596"/>
                <a:gd name="connsiteX10" fmla="*/ 136130 w 141809"/>
                <a:gd name="connsiteY10" fmla="*/ 41916 h 47596"/>
                <a:gd name="connsiteX11" fmla="*/ 136130 w 141809"/>
                <a:gd name="connsiteY11" fmla="*/ 5484 h 47596"/>
                <a:gd name="connsiteX12" fmla="*/ 5484 w 141809"/>
                <a:gd name="connsiteY12" fmla="*/ 5484 h 47596"/>
                <a:gd name="connsiteX13" fmla="*/ 5484 w 141809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1809" h="47596">
                  <a:moveTo>
                    <a:pt x="139068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9068" y="0"/>
                  </a:lnTo>
                  <a:cubicBezTo>
                    <a:pt x="140635" y="0"/>
                    <a:pt x="141810" y="1175"/>
                    <a:pt x="141810" y="2742"/>
                  </a:cubicBezTo>
                  <a:lnTo>
                    <a:pt x="141810" y="44854"/>
                  </a:lnTo>
                  <a:cubicBezTo>
                    <a:pt x="141810" y="46421"/>
                    <a:pt x="140635" y="47596"/>
                    <a:pt x="139068" y="47596"/>
                  </a:cubicBezTo>
                  <a:close/>
                  <a:moveTo>
                    <a:pt x="5484" y="41916"/>
                  </a:moveTo>
                  <a:lnTo>
                    <a:pt x="136130" y="41916"/>
                  </a:lnTo>
                  <a:lnTo>
                    <a:pt x="136130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2" name="Freeform: Shape 841">
              <a:extLst>
                <a:ext uri="{FF2B5EF4-FFF2-40B4-BE49-F238E27FC236}">
                  <a16:creationId xmlns:a16="http://schemas.microsoft.com/office/drawing/2014/main" id="{1951D044-11D8-56E9-9486-76C6064D6B7A}"/>
                </a:ext>
              </a:extLst>
            </p:cNvPr>
            <p:cNvSpPr/>
            <p:nvPr/>
          </p:nvSpPr>
          <p:spPr>
            <a:xfrm>
              <a:off x="3081539" y="5226151"/>
              <a:ext cx="133583" cy="47596"/>
            </a:xfrm>
            <a:custGeom>
              <a:avLst/>
              <a:gdLst>
                <a:gd name="connsiteX0" fmla="*/ 130841 w 133583"/>
                <a:gd name="connsiteY0" fmla="*/ 47596 h 47596"/>
                <a:gd name="connsiteX1" fmla="*/ 2742 w 133583"/>
                <a:gd name="connsiteY1" fmla="*/ 47596 h 47596"/>
                <a:gd name="connsiteX2" fmla="*/ 0 w 133583"/>
                <a:gd name="connsiteY2" fmla="*/ 44854 h 47596"/>
                <a:gd name="connsiteX3" fmla="*/ 0 w 133583"/>
                <a:gd name="connsiteY3" fmla="*/ 2742 h 47596"/>
                <a:gd name="connsiteX4" fmla="*/ 2742 w 133583"/>
                <a:gd name="connsiteY4" fmla="*/ 0 h 47596"/>
                <a:gd name="connsiteX5" fmla="*/ 130841 w 133583"/>
                <a:gd name="connsiteY5" fmla="*/ 0 h 47596"/>
                <a:gd name="connsiteX6" fmla="*/ 133583 w 133583"/>
                <a:gd name="connsiteY6" fmla="*/ 2742 h 47596"/>
                <a:gd name="connsiteX7" fmla="*/ 133583 w 133583"/>
                <a:gd name="connsiteY7" fmla="*/ 44854 h 47596"/>
                <a:gd name="connsiteX8" fmla="*/ 130841 w 133583"/>
                <a:gd name="connsiteY8" fmla="*/ 47596 h 47596"/>
                <a:gd name="connsiteX9" fmla="*/ 5484 w 133583"/>
                <a:gd name="connsiteY9" fmla="*/ 41916 h 47596"/>
                <a:gd name="connsiteX10" fmla="*/ 127903 w 133583"/>
                <a:gd name="connsiteY10" fmla="*/ 41916 h 47596"/>
                <a:gd name="connsiteX11" fmla="*/ 127903 w 133583"/>
                <a:gd name="connsiteY11" fmla="*/ 5484 h 47596"/>
                <a:gd name="connsiteX12" fmla="*/ 5484 w 133583"/>
                <a:gd name="connsiteY12" fmla="*/ 5484 h 47596"/>
                <a:gd name="connsiteX13" fmla="*/ 5484 w 133583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3583" h="47596">
                  <a:moveTo>
                    <a:pt x="130841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0841" y="0"/>
                  </a:lnTo>
                  <a:cubicBezTo>
                    <a:pt x="132408" y="0"/>
                    <a:pt x="133583" y="1175"/>
                    <a:pt x="133583" y="2742"/>
                  </a:cubicBezTo>
                  <a:lnTo>
                    <a:pt x="133583" y="44854"/>
                  </a:lnTo>
                  <a:cubicBezTo>
                    <a:pt x="133583" y="46421"/>
                    <a:pt x="132408" y="47596"/>
                    <a:pt x="130841" y="47596"/>
                  </a:cubicBezTo>
                  <a:close/>
                  <a:moveTo>
                    <a:pt x="5484" y="41916"/>
                  </a:moveTo>
                  <a:lnTo>
                    <a:pt x="127903" y="41916"/>
                  </a:lnTo>
                  <a:lnTo>
                    <a:pt x="127903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3" name="Freeform: Shape 842">
              <a:extLst>
                <a:ext uri="{FF2B5EF4-FFF2-40B4-BE49-F238E27FC236}">
                  <a16:creationId xmlns:a16="http://schemas.microsoft.com/office/drawing/2014/main" id="{7CF51A9D-55F8-1354-0AB8-506B3668AB90}"/>
                </a:ext>
              </a:extLst>
            </p:cNvPr>
            <p:cNvSpPr/>
            <p:nvPr/>
          </p:nvSpPr>
          <p:spPr>
            <a:xfrm>
              <a:off x="3267811" y="5014612"/>
              <a:ext cx="112037" cy="194890"/>
            </a:xfrm>
            <a:custGeom>
              <a:avLst/>
              <a:gdLst>
                <a:gd name="connsiteX0" fmla="*/ 109295 w 112037"/>
                <a:gd name="connsiteY0" fmla="*/ 194890 h 194890"/>
                <a:gd name="connsiteX1" fmla="*/ 2742 w 112037"/>
                <a:gd name="connsiteY1" fmla="*/ 194890 h 194890"/>
                <a:gd name="connsiteX2" fmla="*/ 0 w 112037"/>
                <a:gd name="connsiteY2" fmla="*/ 192148 h 194890"/>
                <a:gd name="connsiteX3" fmla="*/ 0 w 112037"/>
                <a:gd name="connsiteY3" fmla="*/ 2742 h 194890"/>
                <a:gd name="connsiteX4" fmla="*/ 2742 w 112037"/>
                <a:gd name="connsiteY4" fmla="*/ 0 h 194890"/>
                <a:gd name="connsiteX5" fmla="*/ 109295 w 112037"/>
                <a:gd name="connsiteY5" fmla="*/ 0 h 194890"/>
                <a:gd name="connsiteX6" fmla="*/ 112038 w 112037"/>
                <a:gd name="connsiteY6" fmla="*/ 2742 h 194890"/>
                <a:gd name="connsiteX7" fmla="*/ 112038 w 112037"/>
                <a:gd name="connsiteY7" fmla="*/ 192148 h 194890"/>
                <a:gd name="connsiteX8" fmla="*/ 109295 w 112037"/>
                <a:gd name="connsiteY8" fmla="*/ 194890 h 194890"/>
                <a:gd name="connsiteX9" fmla="*/ 5680 w 112037"/>
                <a:gd name="connsiteY9" fmla="*/ 189406 h 194890"/>
                <a:gd name="connsiteX10" fmla="*/ 106553 w 112037"/>
                <a:gd name="connsiteY10" fmla="*/ 189406 h 194890"/>
                <a:gd name="connsiteX11" fmla="*/ 106553 w 112037"/>
                <a:gd name="connsiteY11" fmla="*/ 5680 h 194890"/>
                <a:gd name="connsiteX12" fmla="*/ 5680 w 112037"/>
                <a:gd name="connsiteY12" fmla="*/ 5680 h 194890"/>
                <a:gd name="connsiteX13" fmla="*/ 5680 w 112037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2037" h="194890">
                  <a:moveTo>
                    <a:pt x="109295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09295" y="0"/>
                  </a:lnTo>
                  <a:cubicBezTo>
                    <a:pt x="110862" y="0"/>
                    <a:pt x="112038" y="1175"/>
                    <a:pt x="112038" y="2742"/>
                  </a:cubicBezTo>
                  <a:lnTo>
                    <a:pt x="112038" y="192148"/>
                  </a:lnTo>
                  <a:cubicBezTo>
                    <a:pt x="112038" y="193715"/>
                    <a:pt x="110862" y="194890"/>
                    <a:pt x="109295" y="194890"/>
                  </a:cubicBezTo>
                  <a:close/>
                  <a:moveTo>
                    <a:pt x="5680" y="189406"/>
                  </a:moveTo>
                  <a:lnTo>
                    <a:pt x="106553" y="189406"/>
                  </a:lnTo>
                  <a:lnTo>
                    <a:pt x="106553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4" name="Freeform: Shape 843">
              <a:extLst>
                <a:ext uri="{FF2B5EF4-FFF2-40B4-BE49-F238E27FC236}">
                  <a16:creationId xmlns:a16="http://schemas.microsoft.com/office/drawing/2014/main" id="{3076D865-96D4-D43D-91D3-E37047F84BDC}"/>
                </a:ext>
              </a:extLst>
            </p:cNvPr>
            <p:cNvSpPr/>
            <p:nvPr/>
          </p:nvSpPr>
          <p:spPr>
            <a:xfrm>
              <a:off x="3267811" y="5226151"/>
              <a:ext cx="112037" cy="47596"/>
            </a:xfrm>
            <a:custGeom>
              <a:avLst/>
              <a:gdLst>
                <a:gd name="connsiteX0" fmla="*/ 109295 w 112037"/>
                <a:gd name="connsiteY0" fmla="*/ 47596 h 47596"/>
                <a:gd name="connsiteX1" fmla="*/ 2742 w 112037"/>
                <a:gd name="connsiteY1" fmla="*/ 47596 h 47596"/>
                <a:gd name="connsiteX2" fmla="*/ 0 w 112037"/>
                <a:gd name="connsiteY2" fmla="*/ 44854 h 47596"/>
                <a:gd name="connsiteX3" fmla="*/ 0 w 112037"/>
                <a:gd name="connsiteY3" fmla="*/ 2742 h 47596"/>
                <a:gd name="connsiteX4" fmla="*/ 2742 w 112037"/>
                <a:gd name="connsiteY4" fmla="*/ 0 h 47596"/>
                <a:gd name="connsiteX5" fmla="*/ 109295 w 112037"/>
                <a:gd name="connsiteY5" fmla="*/ 0 h 47596"/>
                <a:gd name="connsiteX6" fmla="*/ 112038 w 112037"/>
                <a:gd name="connsiteY6" fmla="*/ 2742 h 47596"/>
                <a:gd name="connsiteX7" fmla="*/ 112038 w 112037"/>
                <a:gd name="connsiteY7" fmla="*/ 44854 h 47596"/>
                <a:gd name="connsiteX8" fmla="*/ 109295 w 112037"/>
                <a:gd name="connsiteY8" fmla="*/ 47596 h 47596"/>
                <a:gd name="connsiteX9" fmla="*/ 5680 w 112037"/>
                <a:gd name="connsiteY9" fmla="*/ 41916 h 47596"/>
                <a:gd name="connsiteX10" fmla="*/ 106553 w 112037"/>
                <a:gd name="connsiteY10" fmla="*/ 41916 h 47596"/>
                <a:gd name="connsiteX11" fmla="*/ 106553 w 112037"/>
                <a:gd name="connsiteY11" fmla="*/ 5484 h 47596"/>
                <a:gd name="connsiteX12" fmla="*/ 5680 w 112037"/>
                <a:gd name="connsiteY12" fmla="*/ 5484 h 47596"/>
                <a:gd name="connsiteX13" fmla="*/ 5680 w 112037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2037" h="47596">
                  <a:moveTo>
                    <a:pt x="109295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09295" y="0"/>
                  </a:lnTo>
                  <a:cubicBezTo>
                    <a:pt x="110862" y="0"/>
                    <a:pt x="112038" y="1175"/>
                    <a:pt x="112038" y="2742"/>
                  </a:cubicBezTo>
                  <a:lnTo>
                    <a:pt x="112038" y="44854"/>
                  </a:lnTo>
                  <a:cubicBezTo>
                    <a:pt x="112038" y="46421"/>
                    <a:pt x="110862" y="47596"/>
                    <a:pt x="109295" y="47596"/>
                  </a:cubicBezTo>
                  <a:close/>
                  <a:moveTo>
                    <a:pt x="5680" y="41916"/>
                  </a:moveTo>
                  <a:lnTo>
                    <a:pt x="106553" y="41916"/>
                  </a:lnTo>
                  <a:lnTo>
                    <a:pt x="106553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5" name="Freeform: Shape 844">
              <a:extLst>
                <a:ext uri="{FF2B5EF4-FFF2-40B4-BE49-F238E27FC236}">
                  <a16:creationId xmlns:a16="http://schemas.microsoft.com/office/drawing/2014/main" id="{47EFAA3A-840E-8D6C-28C7-25D704925586}"/>
                </a:ext>
              </a:extLst>
            </p:cNvPr>
            <p:cNvSpPr/>
            <p:nvPr/>
          </p:nvSpPr>
          <p:spPr>
            <a:xfrm>
              <a:off x="3488752" y="5014612"/>
              <a:ext cx="123593" cy="194890"/>
            </a:xfrm>
            <a:custGeom>
              <a:avLst/>
              <a:gdLst>
                <a:gd name="connsiteX0" fmla="*/ 120852 w 123593"/>
                <a:gd name="connsiteY0" fmla="*/ 194890 h 194890"/>
                <a:gd name="connsiteX1" fmla="*/ 2742 w 123593"/>
                <a:gd name="connsiteY1" fmla="*/ 194890 h 194890"/>
                <a:gd name="connsiteX2" fmla="*/ 0 w 123593"/>
                <a:gd name="connsiteY2" fmla="*/ 192148 h 194890"/>
                <a:gd name="connsiteX3" fmla="*/ 0 w 123593"/>
                <a:gd name="connsiteY3" fmla="*/ 2742 h 194890"/>
                <a:gd name="connsiteX4" fmla="*/ 2742 w 123593"/>
                <a:gd name="connsiteY4" fmla="*/ 0 h 194890"/>
                <a:gd name="connsiteX5" fmla="*/ 120852 w 123593"/>
                <a:gd name="connsiteY5" fmla="*/ 0 h 194890"/>
                <a:gd name="connsiteX6" fmla="*/ 123594 w 123593"/>
                <a:gd name="connsiteY6" fmla="*/ 2742 h 194890"/>
                <a:gd name="connsiteX7" fmla="*/ 123594 w 123593"/>
                <a:gd name="connsiteY7" fmla="*/ 192148 h 194890"/>
                <a:gd name="connsiteX8" fmla="*/ 120852 w 123593"/>
                <a:gd name="connsiteY8" fmla="*/ 194890 h 194890"/>
                <a:gd name="connsiteX9" fmla="*/ 5680 w 123593"/>
                <a:gd name="connsiteY9" fmla="*/ 189406 h 194890"/>
                <a:gd name="connsiteX10" fmla="*/ 118109 w 123593"/>
                <a:gd name="connsiteY10" fmla="*/ 189406 h 194890"/>
                <a:gd name="connsiteX11" fmla="*/ 118109 w 123593"/>
                <a:gd name="connsiteY11" fmla="*/ 5680 h 194890"/>
                <a:gd name="connsiteX12" fmla="*/ 5680 w 123593"/>
                <a:gd name="connsiteY12" fmla="*/ 5680 h 194890"/>
                <a:gd name="connsiteX13" fmla="*/ 5680 w 123593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593" h="194890">
                  <a:moveTo>
                    <a:pt x="120852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0852" y="0"/>
                  </a:lnTo>
                  <a:cubicBezTo>
                    <a:pt x="122419" y="0"/>
                    <a:pt x="123594" y="1175"/>
                    <a:pt x="123594" y="2742"/>
                  </a:cubicBezTo>
                  <a:lnTo>
                    <a:pt x="123594" y="192148"/>
                  </a:lnTo>
                  <a:cubicBezTo>
                    <a:pt x="123594" y="193715"/>
                    <a:pt x="122419" y="194890"/>
                    <a:pt x="120852" y="194890"/>
                  </a:cubicBezTo>
                  <a:close/>
                  <a:moveTo>
                    <a:pt x="5680" y="189406"/>
                  </a:moveTo>
                  <a:lnTo>
                    <a:pt x="118109" y="189406"/>
                  </a:lnTo>
                  <a:lnTo>
                    <a:pt x="118109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6" name="Freeform: Shape 845">
              <a:extLst>
                <a:ext uri="{FF2B5EF4-FFF2-40B4-BE49-F238E27FC236}">
                  <a16:creationId xmlns:a16="http://schemas.microsoft.com/office/drawing/2014/main" id="{FAD73190-0E9D-6E14-373A-77772ED63A68}"/>
                </a:ext>
              </a:extLst>
            </p:cNvPr>
            <p:cNvSpPr/>
            <p:nvPr/>
          </p:nvSpPr>
          <p:spPr>
            <a:xfrm>
              <a:off x="3658963" y="5014612"/>
              <a:ext cx="131820" cy="194890"/>
            </a:xfrm>
            <a:custGeom>
              <a:avLst/>
              <a:gdLst>
                <a:gd name="connsiteX0" fmla="*/ 129078 w 131820"/>
                <a:gd name="connsiteY0" fmla="*/ 194890 h 194890"/>
                <a:gd name="connsiteX1" fmla="*/ 2742 w 131820"/>
                <a:gd name="connsiteY1" fmla="*/ 194890 h 194890"/>
                <a:gd name="connsiteX2" fmla="*/ 0 w 131820"/>
                <a:gd name="connsiteY2" fmla="*/ 192148 h 194890"/>
                <a:gd name="connsiteX3" fmla="*/ 0 w 131820"/>
                <a:gd name="connsiteY3" fmla="*/ 2742 h 194890"/>
                <a:gd name="connsiteX4" fmla="*/ 2742 w 131820"/>
                <a:gd name="connsiteY4" fmla="*/ 0 h 194890"/>
                <a:gd name="connsiteX5" fmla="*/ 129078 w 131820"/>
                <a:gd name="connsiteY5" fmla="*/ 0 h 194890"/>
                <a:gd name="connsiteX6" fmla="*/ 131820 w 131820"/>
                <a:gd name="connsiteY6" fmla="*/ 2742 h 194890"/>
                <a:gd name="connsiteX7" fmla="*/ 131820 w 131820"/>
                <a:gd name="connsiteY7" fmla="*/ 192148 h 194890"/>
                <a:gd name="connsiteX8" fmla="*/ 129078 w 131820"/>
                <a:gd name="connsiteY8" fmla="*/ 194890 h 194890"/>
                <a:gd name="connsiteX9" fmla="*/ 5680 w 131820"/>
                <a:gd name="connsiteY9" fmla="*/ 189406 h 194890"/>
                <a:gd name="connsiteX10" fmla="*/ 126336 w 131820"/>
                <a:gd name="connsiteY10" fmla="*/ 189406 h 194890"/>
                <a:gd name="connsiteX11" fmla="*/ 126336 w 131820"/>
                <a:gd name="connsiteY11" fmla="*/ 5680 h 194890"/>
                <a:gd name="connsiteX12" fmla="*/ 5680 w 131820"/>
                <a:gd name="connsiteY12" fmla="*/ 5680 h 194890"/>
                <a:gd name="connsiteX13" fmla="*/ 5680 w 131820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1820" h="194890">
                  <a:moveTo>
                    <a:pt x="129078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9078" y="0"/>
                  </a:lnTo>
                  <a:cubicBezTo>
                    <a:pt x="130645" y="0"/>
                    <a:pt x="131820" y="1175"/>
                    <a:pt x="131820" y="2742"/>
                  </a:cubicBezTo>
                  <a:lnTo>
                    <a:pt x="131820" y="192148"/>
                  </a:lnTo>
                  <a:cubicBezTo>
                    <a:pt x="131820" y="193715"/>
                    <a:pt x="130645" y="194890"/>
                    <a:pt x="129078" y="194890"/>
                  </a:cubicBezTo>
                  <a:close/>
                  <a:moveTo>
                    <a:pt x="5680" y="189406"/>
                  </a:moveTo>
                  <a:lnTo>
                    <a:pt x="126336" y="189406"/>
                  </a:lnTo>
                  <a:lnTo>
                    <a:pt x="126336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7" name="Freeform: Shape 846">
              <a:extLst>
                <a:ext uri="{FF2B5EF4-FFF2-40B4-BE49-F238E27FC236}">
                  <a16:creationId xmlns:a16="http://schemas.microsoft.com/office/drawing/2014/main" id="{12E4ECCB-BF19-6FDC-B6B4-D2552067BB32}"/>
                </a:ext>
              </a:extLst>
            </p:cNvPr>
            <p:cNvSpPr/>
            <p:nvPr/>
          </p:nvSpPr>
          <p:spPr>
            <a:xfrm>
              <a:off x="3840142" y="5014612"/>
              <a:ext cx="136325" cy="194890"/>
            </a:xfrm>
            <a:custGeom>
              <a:avLst/>
              <a:gdLst>
                <a:gd name="connsiteX0" fmla="*/ 133583 w 136325"/>
                <a:gd name="connsiteY0" fmla="*/ 194890 h 194890"/>
                <a:gd name="connsiteX1" fmla="*/ 2742 w 136325"/>
                <a:gd name="connsiteY1" fmla="*/ 194890 h 194890"/>
                <a:gd name="connsiteX2" fmla="*/ 0 w 136325"/>
                <a:gd name="connsiteY2" fmla="*/ 192148 h 194890"/>
                <a:gd name="connsiteX3" fmla="*/ 0 w 136325"/>
                <a:gd name="connsiteY3" fmla="*/ 2742 h 194890"/>
                <a:gd name="connsiteX4" fmla="*/ 2742 w 136325"/>
                <a:gd name="connsiteY4" fmla="*/ 0 h 194890"/>
                <a:gd name="connsiteX5" fmla="*/ 133583 w 136325"/>
                <a:gd name="connsiteY5" fmla="*/ 0 h 194890"/>
                <a:gd name="connsiteX6" fmla="*/ 136325 w 136325"/>
                <a:gd name="connsiteY6" fmla="*/ 2742 h 194890"/>
                <a:gd name="connsiteX7" fmla="*/ 136325 w 136325"/>
                <a:gd name="connsiteY7" fmla="*/ 192148 h 194890"/>
                <a:gd name="connsiteX8" fmla="*/ 133583 w 136325"/>
                <a:gd name="connsiteY8" fmla="*/ 194890 h 194890"/>
                <a:gd name="connsiteX9" fmla="*/ 5680 w 136325"/>
                <a:gd name="connsiteY9" fmla="*/ 189406 h 194890"/>
                <a:gd name="connsiteX10" fmla="*/ 130841 w 136325"/>
                <a:gd name="connsiteY10" fmla="*/ 189406 h 194890"/>
                <a:gd name="connsiteX11" fmla="*/ 130841 w 136325"/>
                <a:gd name="connsiteY11" fmla="*/ 5680 h 194890"/>
                <a:gd name="connsiteX12" fmla="*/ 5680 w 136325"/>
                <a:gd name="connsiteY12" fmla="*/ 5680 h 194890"/>
                <a:gd name="connsiteX13" fmla="*/ 5680 w 136325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6325" h="194890">
                  <a:moveTo>
                    <a:pt x="133583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3583" y="0"/>
                  </a:lnTo>
                  <a:cubicBezTo>
                    <a:pt x="135150" y="0"/>
                    <a:pt x="136325" y="1175"/>
                    <a:pt x="136325" y="2742"/>
                  </a:cubicBezTo>
                  <a:lnTo>
                    <a:pt x="136325" y="192148"/>
                  </a:lnTo>
                  <a:cubicBezTo>
                    <a:pt x="136325" y="193715"/>
                    <a:pt x="135150" y="194890"/>
                    <a:pt x="133583" y="194890"/>
                  </a:cubicBezTo>
                  <a:close/>
                  <a:moveTo>
                    <a:pt x="5680" y="189406"/>
                  </a:moveTo>
                  <a:lnTo>
                    <a:pt x="130841" y="189406"/>
                  </a:lnTo>
                  <a:lnTo>
                    <a:pt x="130841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8" name="Freeform: Shape 847">
              <a:extLst>
                <a:ext uri="{FF2B5EF4-FFF2-40B4-BE49-F238E27FC236}">
                  <a16:creationId xmlns:a16="http://schemas.microsoft.com/office/drawing/2014/main" id="{3B9DD558-A353-796A-6658-F123C5C31D3F}"/>
                </a:ext>
              </a:extLst>
            </p:cNvPr>
            <p:cNvSpPr/>
            <p:nvPr/>
          </p:nvSpPr>
          <p:spPr>
            <a:xfrm>
              <a:off x="3488752" y="5226151"/>
              <a:ext cx="123593" cy="47596"/>
            </a:xfrm>
            <a:custGeom>
              <a:avLst/>
              <a:gdLst>
                <a:gd name="connsiteX0" fmla="*/ 120852 w 123593"/>
                <a:gd name="connsiteY0" fmla="*/ 47596 h 47596"/>
                <a:gd name="connsiteX1" fmla="*/ 2742 w 123593"/>
                <a:gd name="connsiteY1" fmla="*/ 47596 h 47596"/>
                <a:gd name="connsiteX2" fmla="*/ 0 w 123593"/>
                <a:gd name="connsiteY2" fmla="*/ 44854 h 47596"/>
                <a:gd name="connsiteX3" fmla="*/ 0 w 123593"/>
                <a:gd name="connsiteY3" fmla="*/ 2742 h 47596"/>
                <a:gd name="connsiteX4" fmla="*/ 2742 w 123593"/>
                <a:gd name="connsiteY4" fmla="*/ 0 h 47596"/>
                <a:gd name="connsiteX5" fmla="*/ 120852 w 123593"/>
                <a:gd name="connsiteY5" fmla="*/ 0 h 47596"/>
                <a:gd name="connsiteX6" fmla="*/ 123594 w 123593"/>
                <a:gd name="connsiteY6" fmla="*/ 2742 h 47596"/>
                <a:gd name="connsiteX7" fmla="*/ 123594 w 123593"/>
                <a:gd name="connsiteY7" fmla="*/ 44854 h 47596"/>
                <a:gd name="connsiteX8" fmla="*/ 120852 w 123593"/>
                <a:gd name="connsiteY8" fmla="*/ 47596 h 47596"/>
                <a:gd name="connsiteX9" fmla="*/ 5680 w 123593"/>
                <a:gd name="connsiteY9" fmla="*/ 41916 h 47596"/>
                <a:gd name="connsiteX10" fmla="*/ 118109 w 123593"/>
                <a:gd name="connsiteY10" fmla="*/ 41916 h 47596"/>
                <a:gd name="connsiteX11" fmla="*/ 118109 w 123593"/>
                <a:gd name="connsiteY11" fmla="*/ 5484 h 47596"/>
                <a:gd name="connsiteX12" fmla="*/ 5680 w 123593"/>
                <a:gd name="connsiteY12" fmla="*/ 5484 h 47596"/>
                <a:gd name="connsiteX13" fmla="*/ 5680 w 123593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3593" h="47596">
                  <a:moveTo>
                    <a:pt x="120852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0852" y="0"/>
                  </a:lnTo>
                  <a:cubicBezTo>
                    <a:pt x="122419" y="0"/>
                    <a:pt x="123594" y="1175"/>
                    <a:pt x="123594" y="2742"/>
                  </a:cubicBezTo>
                  <a:lnTo>
                    <a:pt x="123594" y="44854"/>
                  </a:lnTo>
                  <a:cubicBezTo>
                    <a:pt x="123594" y="46421"/>
                    <a:pt x="122419" y="47596"/>
                    <a:pt x="120852" y="47596"/>
                  </a:cubicBezTo>
                  <a:close/>
                  <a:moveTo>
                    <a:pt x="5680" y="41916"/>
                  </a:moveTo>
                  <a:lnTo>
                    <a:pt x="118109" y="41916"/>
                  </a:lnTo>
                  <a:lnTo>
                    <a:pt x="118109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9" name="Freeform: Shape 848">
              <a:extLst>
                <a:ext uri="{FF2B5EF4-FFF2-40B4-BE49-F238E27FC236}">
                  <a16:creationId xmlns:a16="http://schemas.microsoft.com/office/drawing/2014/main" id="{675EA3EF-8650-BAC9-F2D0-6E4F78DD97A4}"/>
                </a:ext>
              </a:extLst>
            </p:cNvPr>
            <p:cNvSpPr/>
            <p:nvPr/>
          </p:nvSpPr>
          <p:spPr>
            <a:xfrm>
              <a:off x="3658963" y="5226151"/>
              <a:ext cx="131820" cy="47596"/>
            </a:xfrm>
            <a:custGeom>
              <a:avLst/>
              <a:gdLst>
                <a:gd name="connsiteX0" fmla="*/ 129078 w 131820"/>
                <a:gd name="connsiteY0" fmla="*/ 47596 h 47596"/>
                <a:gd name="connsiteX1" fmla="*/ 2742 w 131820"/>
                <a:gd name="connsiteY1" fmla="*/ 47596 h 47596"/>
                <a:gd name="connsiteX2" fmla="*/ 0 w 131820"/>
                <a:gd name="connsiteY2" fmla="*/ 44854 h 47596"/>
                <a:gd name="connsiteX3" fmla="*/ 0 w 131820"/>
                <a:gd name="connsiteY3" fmla="*/ 2742 h 47596"/>
                <a:gd name="connsiteX4" fmla="*/ 2742 w 131820"/>
                <a:gd name="connsiteY4" fmla="*/ 0 h 47596"/>
                <a:gd name="connsiteX5" fmla="*/ 129078 w 131820"/>
                <a:gd name="connsiteY5" fmla="*/ 0 h 47596"/>
                <a:gd name="connsiteX6" fmla="*/ 131820 w 131820"/>
                <a:gd name="connsiteY6" fmla="*/ 2742 h 47596"/>
                <a:gd name="connsiteX7" fmla="*/ 131820 w 131820"/>
                <a:gd name="connsiteY7" fmla="*/ 44854 h 47596"/>
                <a:gd name="connsiteX8" fmla="*/ 129078 w 131820"/>
                <a:gd name="connsiteY8" fmla="*/ 47596 h 47596"/>
                <a:gd name="connsiteX9" fmla="*/ 5680 w 131820"/>
                <a:gd name="connsiteY9" fmla="*/ 41916 h 47596"/>
                <a:gd name="connsiteX10" fmla="*/ 126336 w 131820"/>
                <a:gd name="connsiteY10" fmla="*/ 41916 h 47596"/>
                <a:gd name="connsiteX11" fmla="*/ 126336 w 131820"/>
                <a:gd name="connsiteY11" fmla="*/ 5484 h 47596"/>
                <a:gd name="connsiteX12" fmla="*/ 5680 w 131820"/>
                <a:gd name="connsiteY12" fmla="*/ 5484 h 47596"/>
                <a:gd name="connsiteX13" fmla="*/ 5680 w 131820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1820" h="47596">
                  <a:moveTo>
                    <a:pt x="129078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9078" y="0"/>
                  </a:lnTo>
                  <a:cubicBezTo>
                    <a:pt x="130645" y="0"/>
                    <a:pt x="131820" y="1175"/>
                    <a:pt x="131820" y="2742"/>
                  </a:cubicBezTo>
                  <a:lnTo>
                    <a:pt x="131820" y="44854"/>
                  </a:lnTo>
                  <a:cubicBezTo>
                    <a:pt x="131820" y="46421"/>
                    <a:pt x="130645" y="47596"/>
                    <a:pt x="129078" y="47596"/>
                  </a:cubicBezTo>
                  <a:close/>
                  <a:moveTo>
                    <a:pt x="5680" y="41916"/>
                  </a:moveTo>
                  <a:lnTo>
                    <a:pt x="126336" y="41916"/>
                  </a:lnTo>
                  <a:lnTo>
                    <a:pt x="126336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0" name="Freeform: Shape 849">
              <a:extLst>
                <a:ext uri="{FF2B5EF4-FFF2-40B4-BE49-F238E27FC236}">
                  <a16:creationId xmlns:a16="http://schemas.microsoft.com/office/drawing/2014/main" id="{C1A40907-D90C-42DF-6BE7-984A9B3F2ED2}"/>
                </a:ext>
              </a:extLst>
            </p:cNvPr>
            <p:cNvSpPr/>
            <p:nvPr/>
          </p:nvSpPr>
          <p:spPr>
            <a:xfrm>
              <a:off x="3840142" y="5226151"/>
              <a:ext cx="136325" cy="47596"/>
            </a:xfrm>
            <a:custGeom>
              <a:avLst/>
              <a:gdLst>
                <a:gd name="connsiteX0" fmla="*/ 133583 w 136325"/>
                <a:gd name="connsiteY0" fmla="*/ 47596 h 47596"/>
                <a:gd name="connsiteX1" fmla="*/ 2742 w 136325"/>
                <a:gd name="connsiteY1" fmla="*/ 47596 h 47596"/>
                <a:gd name="connsiteX2" fmla="*/ 0 w 136325"/>
                <a:gd name="connsiteY2" fmla="*/ 44854 h 47596"/>
                <a:gd name="connsiteX3" fmla="*/ 0 w 136325"/>
                <a:gd name="connsiteY3" fmla="*/ 2742 h 47596"/>
                <a:gd name="connsiteX4" fmla="*/ 2742 w 136325"/>
                <a:gd name="connsiteY4" fmla="*/ 0 h 47596"/>
                <a:gd name="connsiteX5" fmla="*/ 133583 w 136325"/>
                <a:gd name="connsiteY5" fmla="*/ 0 h 47596"/>
                <a:gd name="connsiteX6" fmla="*/ 136325 w 136325"/>
                <a:gd name="connsiteY6" fmla="*/ 2742 h 47596"/>
                <a:gd name="connsiteX7" fmla="*/ 136325 w 136325"/>
                <a:gd name="connsiteY7" fmla="*/ 44854 h 47596"/>
                <a:gd name="connsiteX8" fmla="*/ 133583 w 136325"/>
                <a:gd name="connsiteY8" fmla="*/ 47596 h 47596"/>
                <a:gd name="connsiteX9" fmla="*/ 5680 w 136325"/>
                <a:gd name="connsiteY9" fmla="*/ 41916 h 47596"/>
                <a:gd name="connsiteX10" fmla="*/ 130841 w 136325"/>
                <a:gd name="connsiteY10" fmla="*/ 41916 h 47596"/>
                <a:gd name="connsiteX11" fmla="*/ 130841 w 136325"/>
                <a:gd name="connsiteY11" fmla="*/ 5484 h 47596"/>
                <a:gd name="connsiteX12" fmla="*/ 5680 w 136325"/>
                <a:gd name="connsiteY12" fmla="*/ 5484 h 47596"/>
                <a:gd name="connsiteX13" fmla="*/ 5680 w 136325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6325" h="47596">
                  <a:moveTo>
                    <a:pt x="133583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3583" y="0"/>
                  </a:lnTo>
                  <a:cubicBezTo>
                    <a:pt x="135150" y="0"/>
                    <a:pt x="136325" y="1175"/>
                    <a:pt x="136325" y="2742"/>
                  </a:cubicBezTo>
                  <a:lnTo>
                    <a:pt x="136325" y="44854"/>
                  </a:lnTo>
                  <a:cubicBezTo>
                    <a:pt x="136325" y="46421"/>
                    <a:pt x="135150" y="47596"/>
                    <a:pt x="133583" y="47596"/>
                  </a:cubicBezTo>
                  <a:close/>
                  <a:moveTo>
                    <a:pt x="5680" y="41916"/>
                  </a:moveTo>
                  <a:lnTo>
                    <a:pt x="130841" y="41916"/>
                  </a:lnTo>
                  <a:lnTo>
                    <a:pt x="130841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1" name="Freeform: Shape 850">
              <a:extLst>
                <a:ext uri="{FF2B5EF4-FFF2-40B4-BE49-F238E27FC236}">
                  <a16:creationId xmlns:a16="http://schemas.microsoft.com/office/drawing/2014/main" id="{1EADBD27-C288-EA0D-EB3B-00FE8389B248}"/>
                </a:ext>
              </a:extLst>
            </p:cNvPr>
            <p:cNvSpPr/>
            <p:nvPr/>
          </p:nvSpPr>
          <p:spPr>
            <a:xfrm>
              <a:off x="4025043" y="5014612"/>
              <a:ext cx="125356" cy="194890"/>
            </a:xfrm>
            <a:custGeom>
              <a:avLst/>
              <a:gdLst>
                <a:gd name="connsiteX0" fmla="*/ 122615 w 125356"/>
                <a:gd name="connsiteY0" fmla="*/ 194890 h 194890"/>
                <a:gd name="connsiteX1" fmla="*/ 2742 w 125356"/>
                <a:gd name="connsiteY1" fmla="*/ 194890 h 194890"/>
                <a:gd name="connsiteX2" fmla="*/ 0 w 125356"/>
                <a:gd name="connsiteY2" fmla="*/ 192148 h 194890"/>
                <a:gd name="connsiteX3" fmla="*/ 0 w 125356"/>
                <a:gd name="connsiteY3" fmla="*/ 2742 h 194890"/>
                <a:gd name="connsiteX4" fmla="*/ 2742 w 125356"/>
                <a:gd name="connsiteY4" fmla="*/ 0 h 194890"/>
                <a:gd name="connsiteX5" fmla="*/ 122615 w 125356"/>
                <a:gd name="connsiteY5" fmla="*/ 0 h 194890"/>
                <a:gd name="connsiteX6" fmla="*/ 125357 w 125356"/>
                <a:gd name="connsiteY6" fmla="*/ 2742 h 194890"/>
                <a:gd name="connsiteX7" fmla="*/ 125357 w 125356"/>
                <a:gd name="connsiteY7" fmla="*/ 192148 h 194890"/>
                <a:gd name="connsiteX8" fmla="*/ 122615 w 125356"/>
                <a:gd name="connsiteY8" fmla="*/ 194890 h 194890"/>
                <a:gd name="connsiteX9" fmla="*/ 5485 w 125356"/>
                <a:gd name="connsiteY9" fmla="*/ 189406 h 194890"/>
                <a:gd name="connsiteX10" fmla="*/ 119676 w 125356"/>
                <a:gd name="connsiteY10" fmla="*/ 189406 h 194890"/>
                <a:gd name="connsiteX11" fmla="*/ 119676 w 125356"/>
                <a:gd name="connsiteY11" fmla="*/ 5680 h 194890"/>
                <a:gd name="connsiteX12" fmla="*/ 5485 w 125356"/>
                <a:gd name="connsiteY12" fmla="*/ 5680 h 194890"/>
                <a:gd name="connsiteX13" fmla="*/ 5485 w 125356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5356" h="194890">
                  <a:moveTo>
                    <a:pt x="122615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2615" y="0"/>
                  </a:lnTo>
                  <a:cubicBezTo>
                    <a:pt x="124182" y="0"/>
                    <a:pt x="125357" y="1175"/>
                    <a:pt x="125357" y="2742"/>
                  </a:cubicBezTo>
                  <a:lnTo>
                    <a:pt x="125357" y="192148"/>
                  </a:lnTo>
                  <a:cubicBezTo>
                    <a:pt x="125357" y="193715"/>
                    <a:pt x="124182" y="194890"/>
                    <a:pt x="122615" y="194890"/>
                  </a:cubicBezTo>
                  <a:close/>
                  <a:moveTo>
                    <a:pt x="5485" y="189406"/>
                  </a:moveTo>
                  <a:lnTo>
                    <a:pt x="119676" y="189406"/>
                  </a:lnTo>
                  <a:lnTo>
                    <a:pt x="119676" y="5680"/>
                  </a:lnTo>
                  <a:lnTo>
                    <a:pt x="5485" y="5680"/>
                  </a:lnTo>
                  <a:lnTo>
                    <a:pt x="5485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2" name="Freeform: Shape 851">
              <a:extLst>
                <a:ext uri="{FF2B5EF4-FFF2-40B4-BE49-F238E27FC236}">
                  <a16:creationId xmlns:a16="http://schemas.microsoft.com/office/drawing/2014/main" id="{28160A9A-DBC1-3244-62A8-2F34E38806FA}"/>
                </a:ext>
              </a:extLst>
            </p:cNvPr>
            <p:cNvSpPr/>
            <p:nvPr/>
          </p:nvSpPr>
          <p:spPr>
            <a:xfrm>
              <a:off x="4025043" y="5226151"/>
              <a:ext cx="125356" cy="47596"/>
            </a:xfrm>
            <a:custGeom>
              <a:avLst/>
              <a:gdLst>
                <a:gd name="connsiteX0" fmla="*/ 122615 w 125356"/>
                <a:gd name="connsiteY0" fmla="*/ 47596 h 47596"/>
                <a:gd name="connsiteX1" fmla="*/ 2742 w 125356"/>
                <a:gd name="connsiteY1" fmla="*/ 47596 h 47596"/>
                <a:gd name="connsiteX2" fmla="*/ 0 w 125356"/>
                <a:gd name="connsiteY2" fmla="*/ 44854 h 47596"/>
                <a:gd name="connsiteX3" fmla="*/ 0 w 125356"/>
                <a:gd name="connsiteY3" fmla="*/ 2742 h 47596"/>
                <a:gd name="connsiteX4" fmla="*/ 2742 w 125356"/>
                <a:gd name="connsiteY4" fmla="*/ 0 h 47596"/>
                <a:gd name="connsiteX5" fmla="*/ 122615 w 125356"/>
                <a:gd name="connsiteY5" fmla="*/ 0 h 47596"/>
                <a:gd name="connsiteX6" fmla="*/ 125357 w 125356"/>
                <a:gd name="connsiteY6" fmla="*/ 2742 h 47596"/>
                <a:gd name="connsiteX7" fmla="*/ 125357 w 125356"/>
                <a:gd name="connsiteY7" fmla="*/ 44854 h 47596"/>
                <a:gd name="connsiteX8" fmla="*/ 122615 w 125356"/>
                <a:gd name="connsiteY8" fmla="*/ 47596 h 47596"/>
                <a:gd name="connsiteX9" fmla="*/ 5485 w 125356"/>
                <a:gd name="connsiteY9" fmla="*/ 41916 h 47596"/>
                <a:gd name="connsiteX10" fmla="*/ 119676 w 125356"/>
                <a:gd name="connsiteY10" fmla="*/ 41916 h 47596"/>
                <a:gd name="connsiteX11" fmla="*/ 119676 w 125356"/>
                <a:gd name="connsiteY11" fmla="*/ 5484 h 47596"/>
                <a:gd name="connsiteX12" fmla="*/ 5485 w 125356"/>
                <a:gd name="connsiteY12" fmla="*/ 5484 h 47596"/>
                <a:gd name="connsiteX13" fmla="*/ 5485 w 125356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5356" h="47596">
                  <a:moveTo>
                    <a:pt x="122615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2615" y="0"/>
                  </a:lnTo>
                  <a:cubicBezTo>
                    <a:pt x="124182" y="0"/>
                    <a:pt x="125357" y="1175"/>
                    <a:pt x="125357" y="2742"/>
                  </a:cubicBezTo>
                  <a:lnTo>
                    <a:pt x="125357" y="44854"/>
                  </a:lnTo>
                  <a:cubicBezTo>
                    <a:pt x="125357" y="46421"/>
                    <a:pt x="124182" y="47596"/>
                    <a:pt x="122615" y="47596"/>
                  </a:cubicBezTo>
                  <a:close/>
                  <a:moveTo>
                    <a:pt x="5485" y="41916"/>
                  </a:moveTo>
                  <a:lnTo>
                    <a:pt x="119676" y="41916"/>
                  </a:lnTo>
                  <a:lnTo>
                    <a:pt x="119676" y="5484"/>
                  </a:lnTo>
                  <a:lnTo>
                    <a:pt x="5485" y="5484"/>
                  </a:lnTo>
                  <a:lnTo>
                    <a:pt x="5485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3" name="Freeform: Shape 852">
              <a:extLst>
                <a:ext uri="{FF2B5EF4-FFF2-40B4-BE49-F238E27FC236}">
                  <a16:creationId xmlns:a16="http://schemas.microsoft.com/office/drawing/2014/main" id="{25F9C333-7D8F-E3A1-21CE-B2B6732CE415}"/>
                </a:ext>
              </a:extLst>
            </p:cNvPr>
            <p:cNvSpPr/>
            <p:nvPr/>
          </p:nvSpPr>
          <p:spPr>
            <a:xfrm>
              <a:off x="4237366" y="5014612"/>
              <a:ext cx="130840" cy="194890"/>
            </a:xfrm>
            <a:custGeom>
              <a:avLst/>
              <a:gdLst>
                <a:gd name="connsiteX0" fmla="*/ 128099 w 130840"/>
                <a:gd name="connsiteY0" fmla="*/ 194890 h 194890"/>
                <a:gd name="connsiteX1" fmla="*/ 2742 w 130840"/>
                <a:gd name="connsiteY1" fmla="*/ 194890 h 194890"/>
                <a:gd name="connsiteX2" fmla="*/ 0 w 130840"/>
                <a:gd name="connsiteY2" fmla="*/ 192148 h 194890"/>
                <a:gd name="connsiteX3" fmla="*/ 0 w 130840"/>
                <a:gd name="connsiteY3" fmla="*/ 2742 h 194890"/>
                <a:gd name="connsiteX4" fmla="*/ 2742 w 130840"/>
                <a:gd name="connsiteY4" fmla="*/ 0 h 194890"/>
                <a:gd name="connsiteX5" fmla="*/ 128099 w 130840"/>
                <a:gd name="connsiteY5" fmla="*/ 0 h 194890"/>
                <a:gd name="connsiteX6" fmla="*/ 130841 w 130840"/>
                <a:gd name="connsiteY6" fmla="*/ 2742 h 194890"/>
                <a:gd name="connsiteX7" fmla="*/ 130841 w 130840"/>
                <a:gd name="connsiteY7" fmla="*/ 192148 h 194890"/>
                <a:gd name="connsiteX8" fmla="*/ 128099 w 130840"/>
                <a:gd name="connsiteY8" fmla="*/ 194890 h 194890"/>
                <a:gd name="connsiteX9" fmla="*/ 5484 w 130840"/>
                <a:gd name="connsiteY9" fmla="*/ 189406 h 194890"/>
                <a:gd name="connsiteX10" fmla="*/ 125161 w 130840"/>
                <a:gd name="connsiteY10" fmla="*/ 189406 h 194890"/>
                <a:gd name="connsiteX11" fmla="*/ 125161 w 130840"/>
                <a:gd name="connsiteY11" fmla="*/ 5680 h 194890"/>
                <a:gd name="connsiteX12" fmla="*/ 5484 w 130840"/>
                <a:gd name="connsiteY12" fmla="*/ 5680 h 194890"/>
                <a:gd name="connsiteX13" fmla="*/ 5484 w 130840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0840" h="194890">
                  <a:moveTo>
                    <a:pt x="128099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8099" y="0"/>
                  </a:lnTo>
                  <a:cubicBezTo>
                    <a:pt x="129666" y="0"/>
                    <a:pt x="130841" y="1175"/>
                    <a:pt x="130841" y="2742"/>
                  </a:cubicBezTo>
                  <a:lnTo>
                    <a:pt x="130841" y="192148"/>
                  </a:lnTo>
                  <a:cubicBezTo>
                    <a:pt x="130841" y="193715"/>
                    <a:pt x="129666" y="194890"/>
                    <a:pt x="128099" y="194890"/>
                  </a:cubicBezTo>
                  <a:close/>
                  <a:moveTo>
                    <a:pt x="5484" y="189406"/>
                  </a:moveTo>
                  <a:lnTo>
                    <a:pt x="125161" y="189406"/>
                  </a:lnTo>
                  <a:lnTo>
                    <a:pt x="125161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4" name="Freeform: Shape 853">
              <a:extLst>
                <a:ext uri="{FF2B5EF4-FFF2-40B4-BE49-F238E27FC236}">
                  <a16:creationId xmlns:a16="http://schemas.microsoft.com/office/drawing/2014/main" id="{DE3B4D88-9D08-9615-1065-6F46BD9F9E2B}"/>
                </a:ext>
              </a:extLst>
            </p:cNvPr>
            <p:cNvSpPr/>
            <p:nvPr/>
          </p:nvSpPr>
          <p:spPr>
            <a:xfrm>
              <a:off x="4407773" y="5014612"/>
              <a:ext cx="140830" cy="194890"/>
            </a:xfrm>
            <a:custGeom>
              <a:avLst/>
              <a:gdLst>
                <a:gd name="connsiteX0" fmla="*/ 138088 w 140830"/>
                <a:gd name="connsiteY0" fmla="*/ 194890 h 194890"/>
                <a:gd name="connsiteX1" fmla="*/ 2742 w 140830"/>
                <a:gd name="connsiteY1" fmla="*/ 194890 h 194890"/>
                <a:gd name="connsiteX2" fmla="*/ 0 w 140830"/>
                <a:gd name="connsiteY2" fmla="*/ 192148 h 194890"/>
                <a:gd name="connsiteX3" fmla="*/ 0 w 140830"/>
                <a:gd name="connsiteY3" fmla="*/ 2742 h 194890"/>
                <a:gd name="connsiteX4" fmla="*/ 2742 w 140830"/>
                <a:gd name="connsiteY4" fmla="*/ 0 h 194890"/>
                <a:gd name="connsiteX5" fmla="*/ 138088 w 140830"/>
                <a:gd name="connsiteY5" fmla="*/ 0 h 194890"/>
                <a:gd name="connsiteX6" fmla="*/ 140830 w 140830"/>
                <a:gd name="connsiteY6" fmla="*/ 2742 h 194890"/>
                <a:gd name="connsiteX7" fmla="*/ 140830 w 140830"/>
                <a:gd name="connsiteY7" fmla="*/ 192148 h 194890"/>
                <a:gd name="connsiteX8" fmla="*/ 138088 w 140830"/>
                <a:gd name="connsiteY8" fmla="*/ 194890 h 194890"/>
                <a:gd name="connsiteX9" fmla="*/ 5289 w 140830"/>
                <a:gd name="connsiteY9" fmla="*/ 189406 h 194890"/>
                <a:gd name="connsiteX10" fmla="*/ 135150 w 140830"/>
                <a:gd name="connsiteY10" fmla="*/ 189406 h 194890"/>
                <a:gd name="connsiteX11" fmla="*/ 135150 w 140830"/>
                <a:gd name="connsiteY11" fmla="*/ 5680 h 194890"/>
                <a:gd name="connsiteX12" fmla="*/ 5289 w 140830"/>
                <a:gd name="connsiteY12" fmla="*/ 5680 h 194890"/>
                <a:gd name="connsiteX13" fmla="*/ 5289 w 140830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830" h="194890">
                  <a:moveTo>
                    <a:pt x="138088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8088" y="0"/>
                  </a:lnTo>
                  <a:cubicBezTo>
                    <a:pt x="139655" y="0"/>
                    <a:pt x="140830" y="1175"/>
                    <a:pt x="140830" y="2742"/>
                  </a:cubicBezTo>
                  <a:lnTo>
                    <a:pt x="140830" y="192148"/>
                  </a:lnTo>
                  <a:cubicBezTo>
                    <a:pt x="140830" y="193715"/>
                    <a:pt x="139655" y="194890"/>
                    <a:pt x="138088" y="194890"/>
                  </a:cubicBezTo>
                  <a:close/>
                  <a:moveTo>
                    <a:pt x="5289" y="189406"/>
                  </a:moveTo>
                  <a:lnTo>
                    <a:pt x="135150" y="189406"/>
                  </a:lnTo>
                  <a:lnTo>
                    <a:pt x="135150" y="5680"/>
                  </a:lnTo>
                  <a:lnTo>
                    <a:pt x="5289" y="5680"/>
                  </a:lnTo>
                  <a:lnTo>
                    <a:pt x="5289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5" name="Freeform: Shape 854">
              <a:extLst>
                <a:ext uri="{FF2B5EF4-FFF2-40B4-BE49-F238E27FC236}">
                  <a16:creationId xmlns:a16="http://schemas.microsoft.com/office/drawing/2014/main" id="{6C68AF77-E213-C426-D784-16D1C9B5CEAA}"/>
                </a:ext>
              </a:extLst>
            </p:cNvPr>
            <p:cNvSpPr/>
            <p:nvPr/>
          </p:nvSpPr>
          <p:spPr>
            <a:xfrm>
              <a:off x="4592478" y="5014612"/>
              <a:ext cx="142985" cy="194890"/>
            </a:xfrm>
            <a:custGeom>
              <a:avLst/>
              <a:gdLst>
                <a:gd name="connsiteX0" fmla="*/ 140243 w 142985"/>
                <a:gd name="connsiteY0" fmla="*/ 194890 h 194890"/>
                <a:gd name="connsiteX1" fmla="*/ 2742 w 142985"/>
                <a:gd name="connsiteY1" fmla="*/ 194890 h 194890"/>
                <a:gd name="connsiteX2" fmla="*/ 0 w 142985"/>
                <a:gd name="connsiteY2" fmla="*/ 192148 h 194890"/>
                <a:gd name="connsiteX3" fmla="*/ 0 w 142985"/>
                <a:gd name="connsiteY3" fmla="*/ 2742 h 194890"/>
                <a:gd name="connsiteX4" fmla="*/ 2742 w 142985"/>
                <a:gd name="connsiteY4" fmla="*/ 0 h 194890"/>
                <a:gd name="connsiteX5" fmla="*/ 140243 w 142985"/>
                <a:gd name="connsiteY5" fmla="*/ 0 h 194890"/>
                <a:gd name="connsiteX6" fmla="*/ 142985 w 142985"/>
                <a:gd name="connsiteY6" fmla="*/ 2742 h 194890"/>
                <a:gd name="connsiteX7" fmla="*/ 142985 w 142985"/>
                <a:gd name="connsiteY7" fmla="*/ 192148 h 194890"/>
                <a:gd name="connsiteX8" fmla="*/ 140243 w 142985"/>
                <a:gd name="connsiteY8" fmla="*/ 194890 h 194890"/>
                <a:gd name="connsiteX9" fmla="*/ 5484 w 142985"/>
                <a:gd name="connsiteY9" fmla="*/ 189406 h 194890"/>
                <a:gd name="connsiteX10" fmla="*/ 137501 w 142985"/>
                <a:gd name="connsiteY10" fmla="*/ 189406 h 194890"/>
                <a:gd name="connsiteX11" fmla="*/ 137501 w 142985"/>
                <a:gd name="connsiteY11" fmla="*/ 5680 h 194890"/>
                <a:gd name="connsiteX12" fmla="*/ 5484 w 142985"/>
                <a:gd name="connsiteY12" fmla="*/ 5680 h 194890"/>
                <a:gd name="connsiteX13" fmla="*/ 5484 w 142985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2985" h="194890">
                  <a:moveTo>
                    <a:pt x="140243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40243" y="0"/>
                  </a:lnTo>
                  <a:cubicBezTo>
                    <a:pt x="141810" y="0"/>
                    <a:pt x="142985" y="1175"/>
                    <a:pt x="142985" y="2742"/>
                  </a:cubicBezTo>
                  <a:lnTo>
                    <a:pt x="142985" y="192148"/>
                  </a:lnTo>
                  <a:cubicBezTo>
                    <a:pt x="142985" y="193715"/>
                    <a:pt x="141810" y="194890"/>
                    <a:pt x="140243" y="194890"/>
                  </a:cubicBezTo>
                  <a:close/>
                  <a:moveTo>
                    <a:pt x="5484" y="189406"/>
                  </a:moveTo>
                  <a:lnTo>
                    <a:pt x="137501" y="189406"/>
                  </a:lnTo>
                  <a:lnTo>
                    <a:pt x="137501" y="5680"/>
                  </a:lnTo>
                  <a:lnTo>
                    <a:pt x="5484" y="5680"/>
                  </a:lnTo>
                  <a:lnTo>
                    <a:pt x="5484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6" name="Freeform: Shape 855">
              <a:extLst>
                <a:ext uri="{FF2B5EF4-FFF2-40B4-BE49-F238E27FC236}">
                  <a16:creationId xmlns:a16="http://schemas.microsoft.com/office/drawing/2014/main" id="{1F769335-45C5-8C19-AAA3-BC3EE9A01D44}"/>
                </a:ext>
              </a:extLst>
            </p:cNvPr>
            <p:cNvSpPr/>
            <p:nvPr/>
          </p:nvSpPr>
          <p:spPr>
            <a:xfrm>
              <a:off x="4237366" y="5226151"/>
              <a:ext cx="130840" cy="47596"/>
            </a:xfrm>
            <a:custGeom>
              <a:avLst/>
              <a:gdLst>
                <a:gd name="connsiteX0" fmla="*/ 128099 w 130840"/>
                <a:gd name="connsiteY0" fmla="*/ 47596 h 47596"/>
                <a:gd name="connsiteX1" fmla="*/ 2742 w 130840"/>
                <a:gd name="connsiteY1" fmla="*/ 47596 h 47596"/>
                <a:gd name="connsiteX2" fmla="*/ 0 w 130840"/>
                <a:gd name="connsiteY2" fmla="*/ 44854 h 47596"/>
                <a:gd name="connsiteX3" fmla="*/ 0 w 130840"/>
                <a:gd name="connsiteY3" fmla="*/ 2742 h 47596"/>
                <a:gd name="connsiteX4" fmla="*/ 2742 w 130840"/>
                <a:gd name="connsiteY4" fmla="*/ 0 h 47596"/>
                <a:gd name="connsiteX5" fmla="*/ 128099 w 130840"/>
                <a:gd name="connsiteY5" fmla="*/ 0 h 47596"/>
                <a:gd name="connsiteX6" fmla="*/ 130841 w 130840"/>
                <a:gd name="connsiteY6" fmla="*/ 2742 h 47596"/>
                <a:gd name="connsiteX7" fmla="*/ 130841 w 130840"/>
                <a:gd name="connsiteY7" fmla="*/ 44854 h 47596"/>
                <a:gd name="connsiteX8" fmla="*/ 128099 w 130840"/>
                <a:gd name="connsiteY8" fmla="*/ 47596 h 47596"/>
                <a:gd name="connsiteX9" fmla="*/ 5484 w 130840"/>
                <a:gd name="connsiteY9" fmla="*/ 41916 h 47596"/>
                <a:gd name="connsiteX10" fmla="*/ 125161 w 130840"/>
                <a:gd name="connsiteY10" fmla="*/ 41916 h 47596"/>
                <a:gd name="connsiteX11" fmla="*/ 125161 w 130840"/>
                <a:gd name="connsiteY11" fmla="*/ 5484 h 47596"/>
                <a:gd name="connsiteX12" fmla="*/ 5484 w 130840"/>
                <a:gd name="connsiteY12" fmla="*/ 5484 h 47596"/>
                <a:gd name="connsiteX13" fmla="*/ 5484 w 130840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0840" h="47596">
                  <a:moveTo>
                    <a:pt x="128099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8099" y="0"/>
                  </a:lnTo>
                  <a:cubicBezTo>
                    <a:pt x="129666" y="0"/>
                    <a:pt x="130841" y="1175"/>
                    <a:pt x="130841" y="2742"/>
                  </a:cubicBezTo>
                  <a:lnTo>
                    <a:pt x="130841" y="44854"/>
                  </a:lnTo>
                  <a:cubicBezTo>
                    <a:pt x="130841" y="46421"/>
                    <a:pt x="129666" y="47596"/>
                    <a:pt x="128099" y="47596"/>
                  </a:cubicBezTo>
                  <a:close/>
                  <a:moveTo>
                    <a:pt x="5484" y="41916"/>
                  </a:moveTo>
                  <a:lnTo>
                    <a:pt x="125161" y="41916"/>
                  </a:lnTo>
                  <a:lnTo>
                    <a:pt x="125161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7" name="Freeform: Shape 856">
              <a:extLst>
                <a:ext uri="{FF2B5EF4-FFF2-40B4-BE49-F238E27FC236}">
                  <a16:creationId xmlns:a16="http://schemas.microsoft.com/office/drawing/2014/main" id="{89BB0FF5-2629-A3B1-08D2-A260ABE6FF30}"/>
                </a:ext>
              </a:extLst>
            </p:cNvPr>
            <p:cNvSpPr/>
            <p:nvPr/>
          </p:nvSpPr>
          <p:spPr>
            <a:xfrm>
              <a:off x="4407773" y="5226151"/>
              <a:ext cx="140830" cy="47596"/>
            </a:xfrm>
            <a:custGeom>
              <a:avLst/>
              <a:gdLst>
                <a:gd name="connsiteX0" fmla="*/ 138088 w 140830"/>
                <a:gd name="connsiteY0" fmla="*/ 47596 h 47596"/>
                <a:gd name="connsiteX1" fmla="*/ 2742 w 140830"/>
                <a:gd name="connsiteY1" fmla="*/ 47596 h 47596"/>
                <a:gd name="connsiteX2" fmla="*/ 0 w 140830"/>
                <a:gd name="connsiteY2" fmla="*/ 44854 h 47596"/>
                <a:gd name="connsiteX3" fmla="*/ 0 w 140830"/>
                <a:gd name="connsiteY3" fmla="*/ 2742 h 47596"/>
                <a:gd name="connsiteX4" fmla="*/ 2742 w 140830"/>
                <a:gd name="connsiteY4" fmla="*/ 0 h 47596"/>
                <a:gd name="connsiteX5" fmla="*/ 138088 w 140830"/>
                <a:gd name="connsiteY5" fmla="*/ 0 h 47596"/>
                <a:gd name="connsiteX6" fmla="*/ 140830 w 140830"/>
                <a:gd name="connsiteY6" fmla="*/ 2742 h 47596"/>
                <a:gd name="connsiteX7" fmla="*/ 140830 w 140830"/>
                <a:gd name="connsiteY7" fmla="*/ 44854 h 47596"/>
                <a:gd name="connsiteX8" fmla="*/ 138088 w 140830"/>
                <a:gd name="connsiteY8" fmla="*/ 47596 h 47596"/>
                <a:gd name="connsiteX9" fmla="*/ 5289 w 140830"/>
                <a:gd name="connsiteY9" fmla="*/ 41916 h 47596"/>
                <a:gd name="connsiteX10" fmla="*/ 135150 w 140830"/>
                <a:gd name="connsiteY10" fmla="*/ 41916 h 47596"/>
                <a:gd name="connsiteX11" fmla="*/ 135150 w 140830"/>
                <a:gd name="connsiteY11" fmla="*/ 5484 h 47596"/>
                <a:gd name="connsiteX12" fmla="*/ 5289 w 140830"/>
                <a:gd name="connsiteY12" fmla="*/ 5484 h 47596"/>
                <a:gd name="connsiteX13" fmla="*/ 5289 w 140830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830" h="47596">
                  <a:moveTo>
                    <a:pt x="138088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8088" y="0"/>
                  </a:lnTo>
                  <a:cubicBezTo>
                    <a:pt x="139655" y="0"/>
                    <a:pt x="140830" y="1175"/>
                    <a:pt x="140830" y="2742"/>
                  </a:cubicBezTo>
                  <a:lnTo>
                    <a:pt x="140830" y="44854"/>
                  </a:lnTo>
                  <a:cubicBezTo>
                    <a:pt x="140830" y="46421"/>
                    <a:pt x="139655" y="47596"/>
                    <a:pt x="138088" y="47596"/>
                  </a:cubicBezTo>
                  <a:close/>
                  <a:moveTo>
                    <a:pt x="5289" y="41916"/>
                  </a:moveTo>
                  <a:lnTo>
                    <a:pt x="135150" y="41916"/>
                  </a:lnTo>
                  <a:lnTo>
                    <a:pt x="135150" y="5484"/>
                  </a:lnTo>
                  <a:lnTo>
                    <a:pt x="5289" y="5484"/>
                  </a:lnTo>
                  <a:lnTo>
                    <a:pt x="5289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8" name="Freeform: Shape 857">
              <a:extLst>
                <a:ext uri="{FF2B5EF4-FFF2-40B4-BE49-F238E27FC236}">
                  <a16:creationId xmlns:a16="http://schemas.microsoft.com/office/drawing/2014/main" id="{3806A528-6893-58C6-4878-F17976ED57AD}"/>
                </a:ext>
              </a:extLst>
            </p:cNvPr>
            <p:cNvSpPr/>
            <p:nvPr/>
          </p:nvSpPr>
          <p:spPr>
            <a:xfrm>
              <a:off x="4592478" y="5226151"/>
              <a:ext cx="142985" cy="47596"/>
            </a:xfrm>
            <a:custGeom>
              <a:avLst/>
              <a:gdLst>
                <a:gd name="connsiteX0" fmla="*/ 140243 w 142985"/>
                <a:gd name="connsiteY0" fmla="*/ 47596 h 47596"/>
                <a:gd name="connsiteX1" fmla="*/ 2742 w 142985"/>
                <a:gd name="connsiteY1" fmla="*/ 47596 h 47596"/>
                <a:gd name="connsiteX2" fmla="*/ 0 w 142985"/>
                <a:gd name="connsiteY2" fmla="*/ 44854 h 47596"/>
                <a:gd name="connsiteX3" fmla="*/ 0 w 142985"/>
                <a:gd name="connsiteY3" fmla="*/ 2742 h 47596"/>
                <a:gd name="connsiteX4" fmla="*/ 2742 w 142985"/>
                <a:gd name="connsiteY4" fmla="*/ 0 h 47596"/>
                <a:gd name="connsiteX5" fmla="*/ 140243 w 142985"/>
                <a:gd name="connsiteY5" fmla="*/ 0 h 47596"/>
                <a:gd name="connsiteX6" fmla="*/ 142985 w 142985"/>
                <a:gd name="connsiteY6" fmla="*/ 2742 h 47596"/>
                <a:gd name="connsiteX7" fmla="*/ 142985 w 142985"/>
                <a:gd name="connsiteY7" fmla="*/ 44854 h 47596"/>
                <a:gd name="connsiteX8" fmla="*/ 140243 w 142985"/>
                <a:gd name="connsiteY8" fmla="*/ 47596 h 47596"/>
                <a:gd name="connsiteX9" fmla="*/ 5484 w 142985"/>
                <a:gd name="connsiteY9" fmla="*/ 41916 h 47596"/>
                <a:gd name="connsiteX10" fmla="*/ 137501 w 142985"/>
                <a:gd name="connsiteY10" fmla="*/ 41916 h 47596"/>
                <a:gd name="connsiteX11" fmla="*/ 137501 w 142985"/>
                <a:gd name="connsiteY11" fmla="*/ 5484 h 47596"/>
                <a:gd name="connsiteX12" fmla="*/ 5484 w 142985"/>
                <a:gd name="connsiteY12" fmla="*/ 5484 h 47596"/>
                <a:gd name="connsiteX13" fmla="*/ 5484 w 142985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2985" h="47596">
                  <a:moveTo>
                    <a:pt x="140243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40243" y="0"/>
                  </a:lnTo>
                  <a:cubicBezTo>
                    <a:pt x="141810" y="0"/>
                    <a:pt x="142985" y="1175"/>
                    <a:pt x="142985" y="2742"/>
                  </a:cubicBezTo>
                  <a:lnTo>
                    <a:pt x="142985" y="44854"/>
                  </a:lnTo>
                  <a:cubicBezTo>
                    <a:pt x="142985" y="46421"/>
                    <a:pt x="141810" y="47596"/>
                    <a:pt x="140243" y="47596"/>
                  </a:cubicBezTo>
                  <a:close/>
                  <a:moveTo>
                    <a:pt x="5484" y="41916"/>
                  </a:moveTo>
                  <a:lnTo>
                    <a:pt x="137501" y="41916"/>
                  </a:lnTo>
                  <a:lnTo>
                    <a:pt x="137501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9" name="Freeform: Shape 858">
              <a:extLst>
                <a:ext uri="{FF2B5EF4-FFF2-40B4-BE49-F238E27FC236}">
                  <a16:creationId xmlns:a16="http://schemas.microsoft.com/office/drawing/2014/main" id="{E03C1996-525C-CD9A-C261-02E24F74FE63}"/>
                </a:ext>
              </a:extLst>
            </p:cNvPr>
            <p:cNvSpPr/>
            <p:nvPr/>
          </p:nvSpPr>
          <p:spPr>
            <a:xfrm>
              <a:off x="4777183" y="5014612"/>
              <a:ext cx="137304" cy="194890"/>
            </a:xfrm>
            <a:custGeom>
              <a:avLst/>
              <a:gdLst>
                <a:gd name="connsiteX0" fmla="*/ 134562 w 137304"/>
                <a:gd name="connsiteY0" fmla="*/ 194890 h 194890"/>
                <a:gd name="connsiteX1" fmla="*/ 2742 w 137304"/>
                <a:gd name="connsiteY1" fmla="*/ 194890 h 194890"/>
                <a:gd name="connsiteX2" fmla="*/ 0 w 137304"/>
                <a:gd name="connsiteY2" fmla="*/ 192148 h 194890"/>
                <a:gd name="connsiteX3" fmla="*/ 0 w 137304"/>
                <a:gd name="connsiteY3" fmla="*/ 2742 h 194890"/>
                <a:gd name="connsiteX4" fmla="*/ 2742 w 137304"/>
                <a:gd name="connsiteY4" fmla="*/ 0 h 194890"/>
                <a:gd name="connsiteX5" fmla="*/ 134562 w 137304"/>
                <a:gd name="connsiteY5" fmla="*/ 0 h 194890"/>
                <a:gd name="connsiteX6" fmla="*/ 137305 w 137304"/>
                <a:gd name="connsiteY6" fmla="*/ 2742 h 194890"/>
                <a:gd name="connsiteX7" fmla="*/ 137305 w 137304"/>
                <a:gd name="connsiteY7" fmla="*/ 192148 h 194890"/>
                <a:gd name="connsiteX8" fmla="*/ 134562 w 137304"/>
                <a:gd name="connsiteY8" fmla="*/ 194890 h 194890"/>
                <a:gd name="connsiteX9" fmla="*/ 5680 w 137304"/>
                <a:gd name="connsiteY9" fmla="*/ 189406 h 194890"/>
                <a:gd name="connsiteX10" fmla="*/ 131820 w 137304"/>
                <a:gd name="connsiteY10" fmla="*/ 189406 h 194890"/>
                <a:gd name="connsiteX11" fmla="*/ 131820 w 137304"/>
                <a:gd name="connsiteY11" fmla="*/ 5680 h 194890"/>
                <a:gd name="connsiteX12" fmla="*/ 5680 w 137304"/>
                <a:gd name="connsiteY12" fmla="*/ 5680 h 194890"/>
                <a:gd name="connsiteX13" fmla="*/ 5680 w 137304"/>
                <a:gd name="connsiteY13" fmla="*/ 189406 h 1948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7304" h="194890">
                  <a:moveTo>
                    <a:pt x="134562" y="194890"/>
                  </a:moveTo>
                  <a:lnTo>
                    <a:pt x="2742" y="194890"/>
                  </a:lnTo>
                  <a:cubicBezTo>
                    <a:pt x="1175" y="194890"/>
                    <a:pt x="0" y="193715"/>
                    <a:pt x="0" y="1921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4562" y="0"/>
                  </a:lnTo>
                  <a:cubicBezTo>
                    <a:pt x="136129" y="0"/>
                    <a:pt x="137305" y="1175"/>
                    <a:pt x="137305" y="2742"/>
                  </a:cubicBezTo>
                  <a:lnTo>
                    <a:pt x="137305" y="192148"/>
                  </a:lnTo>
                  <a:cubicBezTo>
                    <a:pt x="137305" y="193715"/>
                    <a:pt x="136129" y="194890"/>
                    <a:pt x="134562" y="194890"/>
                  </a:cubicBezTo>
                  <a:close/>
                  <a:moveTo>
                    <a:pt x="5680" y="189406"/>
                  </a:moveTo>
                  <a:lnTo>
                    <a:pt x="131820" y="189406"/>
                  </a:lnTo>
                  <a:lnTo>
                    <a:pt x="131820" y="5680"/>
                  </a:lnTo>
                  <a:lnTo>
                    <a:pt x="5680" y="5680"/>
                  </a:lnTo>
                  <a:lnTo>
                    <a:pt x="5680" y="18940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0" name="Freeform: Shape 859">
              <a:extLst>
                <a:ext uri="{FF2B5EF4-FFF2-40B4-BE49-F238E27FC236}">
                  <a16:creationId xmlns:a16="http://schemas.microsoft.com/office/drawing/2014/main" id="{C5B59C48-4155-E528-F546-1D9B7DAE4E5A}"/>
                </a:ext>
              </a:extLst>
            </p:cNvPr>
            <p:cNvSpPr/>
            <p:nvPr/>
          </p:nvSpPr>
          <p:spPr>
            <a:xfrm>
              <a:off x="4777183" y="5226151"/>
              <a:ext cx="137304" cy="47596"/>
            </a:xfrm>
            <a:custGeom>
              <a:avLst/>
              <a:gdLst>
                <a:gd name="connsiteX0" fmla="*/ 134562 w 137304"/>
                <a:gd name="connsiteY0" fmla="*/ 47596 h 47596"/>
                <a:gd name="connsiteX1" fmla="*/ 2742 w 137304"/>
                <a:gd name="connsiteY1" fmla="*/ 47596 h 47596"/>
                <a:gd name="connsiteX2" fmla="*/ 0 w 137304"/>
                <a:gd name="connsiteY2" fmla="*/ 44854 h 47596"/>
                <a:gd name="connsiteX3" fmla="*/ 0 w 137304"/>
                <a:gd name="connsiteY3" fmla="*/ 2742 h 47596"/>
                <a:gd name="connsiteX4" fmla="*/ 2742 w 137304"/>
                <a:gd name="connsiteY4" fmla="*/ 0 h 47596"/>
                <a:gd name="connsiteX5" fmla="*/ 134562 w 137304"/>
                <a:gd name="connsiteY5" fmla="*/ 0 h 47596"/>
                <a:gd name="connsiteX6" fmla="*/ 137305 w 137304"/>
                <a:gd name="connsiteY6" fmla="*/ 2742 h 47596"/>
                <a:gd name="connsiteX7" fmla="*/ 137305 w 137304"/>
                <a:gd name="connsiteY7" fmla="*/ 44854 h 47596"/>
                <a:gd name="connsiteX8" fmla="*/ 134562 w 137304"/>
                <a:gd name="connsiteY8" fmla="*/ 47596 h 47596"/>
                <a:gd name="connsiteX9" fmla="*/ 5680 w 137304"/>
                <a:gd name="connsiteY9" fmla="*/ 41916 h 47596"/>
                <a:gd name="connsiteX10" fmla="*/ 131820 w 137304"/>
                <a:gd name="connsiteY10" fmla="*/ 41916 h 47596"/>
                <a:gd name="connsiteX11" fmla="*/ 131820 w 137304"/>
                <a:gd name="connsiteY11" fmla="*/ 5484 h 47596"/>
                <a:gd name="connsiteX12" fmla="*/ 5680 w 137304"/>
                <a:gd name="connsiteY12" fmla="*/ 5484 h 47596"/>
                <a:gd name="connsiteX13" fmla="*/ 5680 w 137304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7304" h="47596">
                  <a:moveTo>
                    <a:pt x="134562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4562" y="0"/>
                  </a:lnTo>
                  <a:cubicBezTo>
                    <a:pt x="136129" y="0"/>
                    <a:pt x="137305" y="1175"/>
                    <a:pt x="137305" y="2742"/>
                  </a:cubicBezTo>
                  <a:lnTo>
                    <a:pt x="137305" y="44854"/>
                  </a:lnTo>
                  <a:cubicBezTo>
                    <a:pt x="137305" y="46421"/>
                    <a:pt x="136129" y="47596"/>
                    <a:pt x="134562" y="47596"/>
                  </a:cubicBezTo>
                  <a:close/>
                  <a:moveTo>
                    <a:pt x="5680" y="41916"/>
                  </a:moveTo>
                  <a:lnTo>
                    <a:pt x="131820" y="41916"/>
                  </a:lnTo>
                  <a:lnTo>
                    <a:pt x="131820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1" name="Freeform: Shape 860">
              <a:extLst>
                <a:ext uri="{FF2B5EF4-FFF2-40B4-BE49-F238E27FC236}">
                  <a16:creationId xmlns:a16="http://schemas.microsoft.com/office/drawing/2014/main" id="{67EABC10-11AF-C7F5-DDD1-0661769C3C80}"/>
                </a:ext>
              </a:extLst>
            </p:cNvPr>
            <p:cNvSpPr/>
            <p:nvPr/>
          </p:nvSpPr>
          <p:spPr>
            <a:xfrm>
              <a:off x="5004588" y="5014807"/>
              <a:ext cx="126531" cy="201745"/>
            </a:xfrm>
            <a:custGeom>
              <a:avLst/>
              <a:gdLst>
                <a:gd name="connsiteX0" fmla="*/ 123790 w 126531"/>
                <a:gd name="connsiteY0" fmla="*/ 201746 h 201745"/>
                <a:gd name="connsiteX1" fmla="*/ 2742 w 126531"/>
                <a:gd name="connsiteY1" fmla="*/ 201746 h 201745"/>
                <a:gd name="connsiteX2" fmla="*/ 0 w 126531"/>
                <a:gd name="connsiteY2" fmla="*/ 199004 h 201745"/>
                <a:gd name="connsiteX3" fmla="*/ 0 w 126531"/>
                <a:gd name="connsiteY3" fmla="*/ 2742 h 201745"/>
                <a:gd name="connsiteX4" fmla="*/ 2742 w 126531"/>
                <a:gd name="connsiteY4" fmla="*/ 0 h 201745"/>
                <a:gd name="connsiteX5" fmla="*/ 123790 w 126531"/>
                <a:gd name="connsiteY5" fmla="*/ 0 h 201745"/>
                <a:gd name="connsiteX6" fmla="*/ 126532 w 126531"/>
                <a:gd name="connsiteY6" fmla="*/ 2742 h 201745"/>
                <a:gd name="connsiteX7" fmla="*/ 126532 w 126531"/>
                <a:gd name="connsiteY7" fmla="*/ 199004 h 201745"/>
                <a:gd name="connsiteX8" fmla="*/ 123790 w 126531"/>
                <a:gd name="connsiteY8" fmla="*/ 201746 h 201745"/>
                <a:gd name="connsiteX9" fmla="*/ 5680 w 126531"/>
                <a:gd name="connsiteY9" fmla="*/ 196066 h 201745"/>
                <a:gd name="connsiteX10" fmla="*/ 121047 w 126531"/>
                <a:gd name="connsiteY10" fmla="*/ 196066 h 201745"/>
                <a:gd name="connsiteX11" fmla="*/ 121047 w 126531"/>
                <a:gd name="connsiteY11" fmla="*/ 5484 h 201745"/>
                <a:gd name="connsiteX12" fmla="*/ 5680 w 126531"/>
                <a:gd name="connsiteY12" fmla="*/ 5484 h 201745"/>
                <a:gd name="connsiteX13" fmla="*/ 5680 w 126531"/>
                <a:gd name="connsiteY13" fmla="*/ 196066 h 201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531" h="201745">
                  <a:moveTo>
                    <a:pt x="123790" y="201746"/>
                  </a:moveTo>
                  <a:lnTo>
                    <a:pt x="2742" y="201746"/>
                  </a:lnTo>
                  <a:cubicBezTo>
                    <a:pt x="1175" y="201746"/>
                    <a:pt x="0" y="200571"/>
                    <a:pt x="0" y="19900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3790" y="0"/>
                  </a:lnTo>
                  <a:cubicBezTo>
                    <a:pt x="125357" y="0"/>
                    <a:pt x="126532" y="1175"/>
                    <a:pt x="126532" y="2742"/>
                  </a:cubicBezTo>
                  <a:lnTo>
                    <a:pt x="126532" y="199004"/>
                  </a:lnTo>
                  <a:cubicBezTo>
                    <a:pt x="126532" y="200571"/>
                    <a:pt x="125357" y="201746"/>
                    <a:pt x="123790" y="201746"/>
                  </a:cubicBezTo>
                  <a:close/>
                  <a:moveTo>
                    <a:pt x="5680" y="196066"/>
                  </a:moveTo>
                  <a:lnTo>
                    <a:pt x="121047" y="196066"/>
                  </a:lnTo>
                  <a:lnTo>
                    <a:pt x="121047" y="5484"/>
                  </a:lnTo>
                  <a:lnTo>
                    <a:pt x="5680" y="5484"/>
                  </a:lnTo>
                  <a:lnTo>
                    <a:pt x="5680" y="19606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2" name="Freeform: Shape 861">
              <a:extLst>
                <a:ext uri="{FF2B5EF4-FFF2-40B4-BE49-F238E27FC236}">
                  <a16:creationId xmlns:a16="http://schemas.microsoft.com/office/drawing/2014/main" id="{5295C271-9660-F175-EAAB-87B606EFA001}"/>
                </a:ext>
              </a:extLst>
            </p:cNvPr>
            <p:cNvSpPr/>
            <p:nvPr/>
          </p:nvSpPr>
          <p:spPr>
            <a:xfrm>
              <a:off x="5170490" y="5014807"/>
              <a:ext cx="140830" cy="201745"/>
            </a:xfrm>
            <a:custGeom>
              <a:avLst/>
              <a:gdLst>
                <a:gd name="connsiteX0" fmla="*/ 138088 w 140830"/>
                <a:gd name="connsiteY0" fmla="*/ 201746 h 201745"/>
                <a:gd name="connsiteX1" fmla="*/ 2742 w 140830"/>
                <a:gd name="connsiteY1" fmla="*/ 201746 h 201745"/>
                <a:gd name="connsiteX2" fmla="*/ 0 w 140830"/>
                <a:gd name="connsiteY2" fmla="*/ 199004 h 201745"/>
                <a:gd name="connsiteX3" fmla="*/ 0 w 140830"/>
                <a:gd name="connsiteY3" fmla="*/ 2742 h 201745"/>
                <a:gd name="connsiteX4" fmla="*/ 2742 w 140830"/>
                <a:gd name="connsiteY4" fmla="*/ 0 h 201745"/>
                <a:gd name="connsiteX5" fmla="*/ 138088 w 140830"/>
                <a:gd name="connsiteY5" fmla="*/ 0 h 201745"/>
                <a:gd name="connsiteX6" fmla="*/ 140830 w 140830"/>
                <a:gd name="connsiteY6" fmla="*/ 2742 h 201745"/>
                <a:gd name="connsiteX7" fmla="*/ 140830 w 140830"/>
                <a:gd name="connsiteY7" fmla="*/ 199004 h 201745"/>
                <a:gd name="connsiteX8" fmla="*/ 138088 w 140830"/>
                <a:gd name="connsiteY8" fmla="*/ 201746 h 201745"/>
                <a:gd name="connsiteX9" fmla="*/ 5484 w 140830"/>
                <a:gd name="connsiteY9" fmla="*/ 196066 h 201745"/>
                <a:gd name="connsiteX10" fmla="*/ 135150 w 140830"/>
                <a:gd name="connsiteY10" fmla="*/ 196066 h 201745"/>
                <a:gd name="connsiteX11" fmla="*/ 135150 w 140830"/>
                <a:gd name="connsiteY11" fmla="*/ 5484 h 201745"/>
                <a:gd name="connsiteX12" fmla="*/ 5484 w 140830"/>
                <a:gd name="connsiteY12" fmla="*/ 5484 h 201745"/>
                <a:gd name="connsiteX13" fmla="*/ 5484 w 140830"/>
                <a:gd name="connsiteY13" fmla="*/ 196066 h 201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830" h="201745">
                  <a:moveTo>
                    <a:pt x="138088" y="201746"/>
                  </a:moveTo>
                  <a:lnTo>
                    <a:pt x="2742" y="201746"/>
                  </a:lnTo>
                  <a:cubicBezTo>
                    <a:pt x="1175" y="201746"/>
                    <a:pt x="0" y="200571"/>
                    <a:pt x="0" y="19900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8088" y="0"/>
                  </a:lnTo>
                  <a:cubicBezTo>
                    <a:pt x="139655" y="0"/>
                    <a:pt x="140830" y="1175"/>
                    <a:pt x="140830" y="2742"/>
                  </a:cubicBezTo>
                  <a:lnTo>
                    <a:pt x="140830" y="199004"/>
                  </a:lnTo>
                  <a:cubicBezTo>
                    <a:pt x="140830" y="200571"/>
                    <a:pt x="139655" y="201746"/>
                    <a:pt x="138088" y="201746"/>
                  </a:cubicBezTo>
                  <a:close/>
                  <a:moveTo>
                    <a:pt x="5484" y="196066"/>
                  </a:moveTo>
                  <a:lnTo>
                    <a:pt x="135150" y="196066"/>
                  </a:lnTo>
                  <a:lnTo>
                    <a:pt x="135150" y="5484"/>
                  </a:lnTo>
                  <a:lnTo>
                    <a:pt x="5484" y="5484"/>
                  </a:lnTo>
                  <a:lnTo>
                    <a:pt x="5484" y="19606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3" name="Freeform: Shape 862">
              <a:extLst>
                <a:ext uri="{FF2B5EF4-FFF2-40B4-BE49-F238E27FC236}">
                  <a16:creationId xmlns:a16="http://schemas.microsoft.com/office/drawing/2014/main" id="{2BCF7EE3-3D7D-48C7-0466-D7746B6C9304}"/>
                </a:ext>
              </a:extLst>
            </p:cNvPr>
            <p:cNvSpPr/>
            <p:nvPr/>
          </p:nvSpPr>
          <p:spPr>
            <a:xfrm>
              <a:off x="5004588" y="5226151"/>
              <a:ext cx="126531" cy="47596"/>
            </a:xfrm>
            <a:custGeom>
              <a:avLst/>
              <a:gdLst>
                <a:gd name="connsiteX0" fmla="*/ 123790 w 126531"/>
                <a:gd name="connsiteY0" fmla="*/ 47596 h 47596"/>
                <a:gd name="connsiteX1" fmla="*/ 2742 w 126531"/>
                <a:gd name="connsiteY1" fmla="*/ 47596 h 47596"/>
                <a:gd name="connsiteX2" fmla="*/ 0 w 126531"/>
                <a:gd name="connsiteY2" fmla="*/ 44854 h 47596"/>
                <a:gd name="connsiteX3" fmla="*/ 0 w 126531"/>
                <a:gd name="connsiteY3" fmla="*/ 2742 h 47596"/>
                <a:gd name="connsiteX4" fmla="*/ 2742 w 126531"/>
                <a:gd name="connsiteY4" fmla="*/ 0 h 47596"/>
                <a:gd name="connsiteX5" fmla="*/ 123790 w 126531"/>
                <a:gd name="connsiteY5" fmla="*/ 0 h 47596"/>
                <a:gd name="connsiteX6" fmla="*/ 126532 w 126531"/>
                <a:gd name="connsiteY6" fmla="*/ 2742 h 47596"/>
                <a:gd name="connsiteX7" fmla="*/ 126532 w 126531"/>
                <a:gd name="connsiteY7" fmla="*/ 44854 h 47596"/>
                <a:gd name="connsiteX8" fmla="*/ 123790 w 126531"/>
                <a:gd name="connsiteY8" fmla="*/ 47596 h 47596"/>
                <a:gd name="connsiteX9" fmla="*/ 5680 w 126531"/>
                <a:gd name="connsiteY9" fmla="*/ 41916 h 47596"/>
                <a:gd name="connsiteX10" fmla="*/ 121047 w 126531"/>
                <a:gd name="connsiteY10" fmla="*/ 41916 h 47596"/>
                <a:gd name="connsiteX11" fmla="*/ 121047 w 126531"/>
                <a:gd name="connsiteY11" fmla="*/ 5484 h 47596"/>
                <a:gd name="connsiteX12" fmla="*/ 5680 w 126531"/>
                <a:gd name="connsiteY12" fmla="*/ 5484 h 47596"/>
                <a:gd name="connsiteX13" fmla="*/ 5680 w 126531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6531" h="47596">
                  <a:moveTo>
                    <a:pt x="123790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23790" y="0"/>
                  </a:lnTo>
                  <a:cubicBezTo>
                    <a:pt x="125357" y="0"/>
                    <a:pt x="126532" y="1175"/>
                    <a:pt x="126532" y="2742"/>
                  </a:cubicBezTo>
                  <a:lnTo>
                    <a:pt x="126532" y="44854"/>
                  </a:lnTo>
                  <a:cubicBezTo>
                    <a:pt x="126532" y="46421"/>
                    <a:pt x="125357" y="47596"/>
                    <a:pt x="123790" y="47596"/>
                  </a:cubicBezTo>
                  <a:close/>
                  <a:moveTo>
                    <a:pt x="5680" y="41916"/>
                  </a:moveTo>
                  <a:lnTo>
                    <a:pt x="121047" y="41916"/>
                  </a:lnTo>
                  <a:lnTo>
                    <a:pt x="121047" y="5484"/>
                  </a:lnTo>
                  <a:lnTo>
                    <a:pt x="5680" y="5484"/>
                  </a:lnTo>
                  <a:lnTo>
                    <a:pt x="5680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4" name="Freeform: Shape 863">
              <a:extLst>
                <a:ext uri="{FF2B5EF4-FFF2-40B4-BE49-F238E27FC236}">
                  <a16:creationId xmlns:a16="http://schemas.microsoft.com/office/drawing/2014/main" id="{01A010FC-DB8A-D4EF-5CBE-B26D45D5275E}"/>
                </a:ext>
              </a:extLst>
            </p:cNvPr>
            <p:cNvSpPr/>
            <p:nvPr/>
          </p:nvSpPr>
          <p:spPr>
            <a:xfrm>
              <a:off x="5170490" y="5226151"/>
              <a:ext cx="140830" cy="47596"/>
            </a:xfrm>
            <a:custGeom>
              <a:avLst/>
              <a:gdLst>
                <a:gd name="connsiteX0" fmla="*/ 138088 w 140830"/>
                <a:gd name="connsiteY0" fmla="*/ 47596 h 47596"/>
                <a:gd name="connsiteX1" fmla="*/ 2742 w 140830"/>
                <a:gd name="connsiteY1" fmla="*/ 47596 h 47596"/>
                <a:gd name="connsiteX2" fmla="*/ 0 w 140830"/>
                <a:gd name="connsiteY2" fmla="*/ 44854 h 47596"/>
                <a:gd name="connsiteX3" fmla="*/ 0 w 140830"/>
                <a:gd name="connsiteY3" fmla="*/ 2742 h 47596"/>
                <a:gd name="connsiteX4" fmla="*/ 2742 w 140830"/>
                <a:gd name="connsiteY4" fmla="*/ 0 h 47596"/>
                <a:gd name="connsiteX5" fmla="*/ 138088 w 140830"/>
                <a:gd name="connsiteY5" fmla="*/ 0 h 47596"/>
                <a:gd name="connsiteX6" fmla="*/ 140830 w 140830"/>
                <a:gd name="connsiteY6" fmla="*/ 2742 h 47596"/>
                <a:gd name="connsiteX7" fmla="*/ 140830 w 140830"/>
                <a:gd name="connsiteY7" fmla="*/ 44854 h 47596"/>
                <a:gd name="connsiteX8" fmla="*/ 138088 w 140830"/>
                <a:gd name="connsiteY8" fmla="*/ 47596 h 47596"/>
                <a:gd name="connsiteX9" fmla="*/ 5484 w 140830"/>
                <a:gd name="connsiteY9" fmla="*/ 41916 h 47596"/>
                <a:gd name="connsiteX10" fmla="*/ 135150 w 140830"/>
                <a:gd name="connsiteY10" fmla="*/ 41916 h 47596"/>
                <a:gd name="connsiteX11" fmla="*/ 135150 w 140830"/>
                <a:gd name="connsiteY11" fmla="*/ 5484 h 47596"/>
                <a:gd name="connsiteX12" fmla="*/ 5484 w 140830"/>
                <a:gd name="connsiteY12" fmla="*/ 5484 h 47596"/>
                <a:gd name="connsiteX13" fmla="*/ 5484 w 140830"/>
                <a:gd name="connsiteY13" fmla="*/ 41916 h 47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0830" h="47596">
                  <a:moveTo>
                    <a:pt x="138088" y="47596"/>
                  </a:moveTo>
                  <a:lnTo>
                    <a:pt x="2742" y="47596"/>
                  </a:lnTo>
                  <a:cubicBezTo>
                    <a:pt x="1175" y="47596"/>
                    <a:pt x="0" y="46421"/>
                    <a:pt x="0" y="4485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8088" y="0"/>
                  </a:lnTo>
                  <a:cubicBezTo>
                    <a:pt x="139655" y="0"/>
                    <a:pt x="140830" y="1175"/>
                    <a:pt x="140830" y="2742"/>
                  </a:cubicBezTo>
                  <a:lnTo>
                    <a:pt x="140830" y="44854"/>
                  </a:lnTo>
                  <a:cubicBezTo>
                    <a:pt x="140830" y="46421"/>
                    <a:pt x="139655" y="47596"/>
                    <a:pt x="138088" y="47596"/>
                  </a:cubicBezTo>
                  <a:close/>
                  <a:moveTo>
                    <a:pt x="5484" y="41916"/>
                  </a:moveTo>
                  <a:lnTo>
                    <a:pt x="135150" y="41916"/>
                  </a:lnTo>
                  <a:lnTo>
                    <a:pt x="135150" y="5484"/>
                  </a:lnTo>
                  <a:lnTo>
                    <a:pt x="5484" y="5484"/>
                  </a:lnTo>
                  <a:lnTo>
                    <a:pt x="5484" y="4191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5" name="Freeform: Shape 864">
              <a:extLst>
                <a:ext uri="{FF2B5EF4-FFF2-40B4-BE49-F238E27FC236}">
                  <a16:creationId xmlns:a16="http://schemas.microsoft.com/office/drawing/2014/main" id="{4B74198C-86AA-A2F2-F100-E8F412F6CD0E}"/>
                </a:ext>
              </a:extLst>
            </p:cNvPr>
            <p:cNvSpPr/>
            <p:nvPr/>
          </p:nvSpPr>
          <p:spPr>
            <a:xfrm>
              <a:off x="2143518" y="5519368"/>
              <a:ext cx="394285" cy="757232"/>
            </a:xfrm>
            <a:custGeom>
              <a:avLst/>
              <a:gdLst>
                <a:gd name="connsiteX0" fmla="*/ 391544 w 394285"/>
                <a:gd name="connsiteY0" fmla="*/ 757233 h 757232"/>
                <a:gd name="connsiteX1" fmla="*/ 2742 w 394285"/>
                <a:gd name="connsiteY1" fmla="*/ 757233 h 757232"/>
                <a:gd name="connsiteX2" fmla="*/ 0 w 394285"/>
                <a:gd name="connsiteY2" fmla="*/ 754490 h 757232"/>
                <a:gd name="connsiteX3" fmla="*/ 0 w 394285"/>
                <a:gd name="connsiteY3" fmla="*/ 2742 h 757232"/>
                <a:gd name="connsiteX4" fmla="*/ 2742 w 394285"/>
                <a:gd name="connsiteY4" fmla="*/ 0 h 757232"/>
                <a:gd name="connsiteX5" fmla="*/ 391544 w 394285"/>
                <a:gd name="connsiteY5" fmla="*/ 0 h 757232"/>
                <a:gd name="connsiteX6" fmla="*/ 394286 w 394285"/>
                <a:gd name="connsiteY6" fmla="*/ 2742 h 757232"/>
                <a:gd name="connsiteX7" fmla="*/ 394286 w 394285"/>
                <a:gd name="connsiteY7" fmla="*/ 754490 h 757232"/>
                <a:gd name="connsiteX8" fmla="*/ 391544 w 394285"/>
                <a:gd name="connsiteY8" fmla="*/ 757233 h 757232"/>
                <a:gd name="connsiteX9" fmla="*/ 5484 w 394285"/>
                <a:gd name="connsiteY9" fmla="*/ 751552 h 757232"/>
                <a:gd name="connsiteX10" fmla="*/ 388606 w 394285"/>
                <a:gd name="connsiteY10" fmla="*/ 751552 h 757232"/>
                <a:gd name="connsiteX11" fmla="*/ 388606 w 394285"/>
                <a:gd name="connsiteY11" fmla="*/ 5484 h 757232"/>
                <a:gd name="connsiteX12" fmla="*/ 5484 w 394285"/>
                <a:gd name="connsiteY12" fmla="*/ 5484 h 757232"/>
                <a:gd name="connsiteX13" fmla="*/ 5484 w 394285"/>
                <a:gd name="connsiteY13" fmla="*/ 751552 h 757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94285" h="757232">
                  <a:moveTo>
                    <a:pt x="391544" y="757233"/>
                  </a:moveTo>
                  <a:lnTo>
                    <a:pt x="2742" y="757233"/>
                  </a:lnTo>
                  <a:cubicBezTo>
                    <a:pt x="1175" y="757233"/>
                    <a:pt x="0" y="756057"/>
                    <a:pt x="0" y="75449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391544" y="0"/>
                  </a:lnTo>
                  <a:cubicBezTo>
                    <a:pt x="393111" y="0"/>
                    <a:pt x="394286" y="1175"/>
                    <a:pt x="394286" y="2742"/>
                  </a:cubicBezTo>
                  <a:lnTo>
                    <a:pt x="394286" y="754490"/>
                  </a:lnTo>
                  <a:cubicBezTo>
                    <a:pt x="394286" y="756057"/>
                    <a:pt x="393111" y="757233"/>
                    <a:pt x="391544" y="757233"/>
                  </a:cubicBezTo>
                  <a:close/>
                  <a:moveTo>
                    <a:pt x="5484" y="751552"/>
                  </a:moveTo>
                  <a:lnTo>
                    <a:pt x="388606" y="751552"/>
                  </a:lnTo>
                  <a:lnTo>
                    <a:pt x="388606" y="5484"/>
                  </a:lnTo>
                  <a:lnTo>
                    <a:pt x="5484" y="5484"/>
                  </a:lnTo>
                  <a:lnTo>
                    <a:pt x="5484" y="75155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6" name="Freeform: Shape 865">
              <a:extLst>
                <a:ext uri="{FF2B5EF4-FFF2-40B4-BE49-F238E27FC236}">
                  <a16:creationId xmlns:a16="http://schemas.microsoft.com/office/drawing/2014/main" id="{2A1CF5C4-C3D7-588D-2E69-D61264E28F4A}"/>
                </a:ext>
              </a:extLst>
            </p:cNvPr>
            <p:cNvSpPr/>
            <p:nvPr/>
          </p:nvSpPr>
          <p:spPr>
            <a:xfrm>
              <a:off x="2199341" y="5437690"/>
              <a:ext cx="136129" cy="87161"/>
            </a:xfrm>
            <a:custGeom>
              <a:avLst/>
              <a:gdLst>
                <a:gd name="connsiteX0" fmla="*/ 133387 w 136129"/>
                <a:gd name="connsiteY0" fmla="*/ 87162 h 87161"/>
                <a:gd name="connsiteX1" fmla="*/ 2742 w 136129"/>
                <a:gd name="connsiteY1" fmla="*/ 87162 h 87161"/>
                <a:gd name="connsiteX2" fmla="*/ 0 w 136129"/>
                <a:gd name="connsiteY2" fmla="*/ 84420 h 87161"/>
                <a:gd name="connsiteX3" fmla="*/ 0 w 136129"/>
                <a:gd name="connsiteY3" fmla="*/ 2742 h 87161"/>
                <a:gd name="connsiteX4" fmla="*/ 2742 w 136129"/>
                <a:gd name="connsiteY4" fmla="*/ 0 h 87161"/>
                <a:gd name="connsiteX5" fmla="*/ 133387 w 136129"/>
                <a:gd name="connsiteY5" fmla="*/ 0 h 87161"/>
                <a:gd name="connsiteX6" fmla="*/ 136129 w 136129"/>
                <a:gd name="connsiteY6" fmla="*/ 2742 h 87161"/>
                <a:gd name="connsiteX7" fmla="*/ 136129 w 136129"/>
                <a:gd name="connsiteY7" fmla="*/ 84420 h 87161"/>
                <a:gd name="connsiteX8" fmla="*/ 133387 w 136129"/>
                <a:gd name="connsiteY8" fmla="*/ 87162 h 87161"/>
                <a:gd name="connsiteX9" fmla="*/ 5484 w 136129"/>
                <a:gd name="connsiteY9" fmla="*/ 81678 h 87161"/>
                <a:gd name="connsiteX10" fmla="*/ 130449 w 136129"/>
                <a:gd name="connsiteY10" fmla="*/ 81678 h 87161"/>
                <a:gd name="connsiteX11" fmla="*/ 130449 w 136129"/>
                <a:gd name="connsiteY11" fmla="*/ 5680 h 87161"/>
                <a:gd name="connsiteX12" fmla="*/ 5484 w 136129"/>
                <a:gd name="connsiteY12" fmla="*/ 5680 h 87161"/>
                <a:gd name="connsiteX13" fmla="*/ 5484 w 136129"/>
                <a:gd name="connsiteY13" fmla="*/ 81678 h 87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6129" h="87161">
                  <a:moveTo>
                    <a:pt x="133387" y="87162"/>
                  </a:moveTo>
                  <a:lnTo>
                    <a:pt x="2742" y="87162"/>
                  </a:lnTo>
                  <a:cubicBezTo>
                    <a:pt x="1175" y="87162"/>
                    <a:pt x="0" y="85987"/>
                    <a:pt x="0" y="8442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3387" y="0"/>
                  </a:lnTo>
                  <a:cubicBezTo>
                    <a:pt x="134954" y="0"/>
                    <a:pt x="136129" y="1175"/>
                    <a:pt x="136129" y="2742"/>
                  </a:cubicBezTo>
                  <a:lnTo>
                    <a:pt x="136129" y="84420"/>
                  </a:lnTo>
                  <a:cubicBezTo>
                    <a:pt x="136129" y="85987"/>
                    <a:pt x="134954" y="87162"/>
                    <a:pt x="133387" y="87162"/>
                  </a:cubicBezTo>
                  <a:close/>
                  <a:moveTo>
                    <a:pt x="5484" y="81678"/>
                  </a:moveTo>
                  <a:lnTo>
                    <a:pt x="130449" y="81678"/>
                  </a:lnTo>
                  <a:lnTo>
                    <a:pt x="130449" y="5680"/>
                  </a:lnTo>
                  <a:lnTo>
                    <a:pt x="5484" y="5680"/>
                  </a:lnTo>
                  <a:lnTo>
                    <a:pt x="5484" y="81678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7" name="Freeform: Shape 866">
              <a:extLst>
                <a:ext uri="{FF2B5EF4-FFF2-40B4-BE49-F238E27FC236}">
                  <a16:creationId xmlns:a16="http://schemas.microsoft.com/office/drawing/2014/main" id="{F2D6E40E-7E81-331C-B0E3-0E8B9FD22106}"/>
                </a:ext>
              </a:extLst>
            </p:cNvPr>
            <p:cNvSpPr/>
            <p:nvPr/>
          </p:nvSpPr>
          <p:spPr>
            <a:xfrm>
              <a:off x="2377974" y="5441412"/>
              <a:ext cx="138088" cy="83440"/>
            </a:xfrm>
            <a:custGeom>
              <a:avLst/>
              <a:gdLst>
                <a:gd name="connsiteX0" fmla="*/ 135346 w 138088"/>
                <a:gd name="connsiteY0" fmla="*/ 83440 h 83440"/>
                <a:gd name="connsiteX1" fmla="*/ 2742 w 138088"/>
                <a:gd name="connsiteY1" fmla="*/ 83440 h 83440"/>
                <a:gd name="connsiteX2" fmla="*/ 0 w 138088"/>
                <a:gd name="connsiteY2" fmla="*/ 80698 h 83440"/>
                <a:gd name="connsiteX3" fmla="*/ 0 w 138088"/>
                <a:gd name="connsiteY3" fmla="*/ 2742 h 83440"/>
                <a:gd name="connsiteX4" fmla="*/ 2742 w 138088"/>
                <a:gd name="connsiteY4" fmla="*/ 0 h 83440"/>
                <a:gd name="connsiteX5" fmla="*/ 135346 w 138088"/>
                <a:gd name="connsiteY5" fmla="*/ 0 h 83440"/>
                <a:gd name="connsiteX6" fmla="*/ 138088 w 138088"/>
                <a:gd name="connsiteY6" fmla="*/ 2742 h 83440"/>
                <a:gd name="connsiteX7" fmla="*/ 138088 w 138088"/>
                <a:gd name="connsiteY7" fmla="*/ 80698 h 83440"/>
                <a:gd name="connsiteX8" fmla="*/ 135346 w 138088"/>
                <a:gd name="connsiteY8" fmla="*/ 83440 h 83440"/>
                <a:gd name="connsiteX9" fmla="*/ 5484 w 138088"/>
                <a:gd name="connsiteY9" fmla="*/ 77956 h 83440"/>
                <a:gd name="connsiteX10" fmla="*/ 132604 w 138088"/>
                <a:gd name="connsiteY10" fmla="*/ 77956 h 83440"/>
                <a:gd name="connsiteX11" fmla="*/ 132604 w 138088"/>
                <a:gd name="connsiteY11" fmla="*/ 5680 h 83440"/>
                <a:gd name="connsiteX12" fmla="*/ 5484 w 138088"/>
                <a:gd name="connsiteY12" fmla="*/ 5680 h 83440"/>
                <a:gd name="connsiteX13" fmla="*/ 5484 w 138088"/>
                <a:gd name="connsiteY13" fmla="*/ 77956 h 83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8088" h="83440">
                  <a:moveTo>
                    <a:pt x="135346" y="83440"/>
                  </a:moveTo>
                  <a:lnTo>
                    <a:pt x="2742" y="83440"/>
                  </a:lnTo>
                  <a:cubicBezTo>
                    <a:pt x="1175" y="83440"/>
                    <a:pt x="0" y="82265"/>
                    <a:pt x="0" y="8069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35346" y="0"/>
                  </a:lnTo>
                  <a:cubicBezTo>
                    <a:pt x="136913" y="0"/>
                    <a:pt x="138088" y="1175"/>
                    <a:pt x="138088" y="2742"/>
                  </a:cubicBezTo>
                  <a:lnTo>
                    <a:pt x="138088" y="80698"/>
                  </a:lnTo>
                  <a:cubicBezTo>
                    <a:pt x="138088" y="82265"/>
                    <a:pt x="136913" y="83440"/>
                    <a:pt x="135346" y="83440"/>
                  </a:cubicBezTo>
                  <a:close/>
                  <a:moveTo>
                    <a:pt x="5484" y="77956"/>
                  </a:moveTo>
                  <a:lnTo>
                    <a:pt x="132604" y="77956"/>
                  </a:lnTo>
                  <a:lnTo>
                    <a:pt x="132604" y="5680"/>
                  </a:lnTo>
                  <a:lnTo>
                    <a:pt x="5484" y="5680"/>
                  </a:lnTo>
                  <a:lnTo>
                    <a:pt x="5484" y="7795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8" name="Freeform: Shape 867">
              <a:extLst>
                <a:ext uri="{FF2B5EF4-FFF2-40B4-BE49-F238E27FC236}">
                  <a16:creationId xmlns:a16="http://schemas.microsoft.com/office/drawing/2014/main" id="{B99E48DF-5183-5507-B396-E81F3FF06B5A}"/>
                </a:ext>
              </a:extLst>
            </p:cNvPr>
            <p:cNvSpPr/>
            <p:nvPr/>
          </p:nvSpPr>
          <p:spPr>
            <a:xfrm>
              <a:off x="2560329" y="5441412"/>
              <a:ext cx="55431" cy="212910"/>
            </a:xfrm>
            <a:custGeom>
              <a:avLst/>
              <a:gdLst>
                <a:gd name="connsiteX0" fmla="*/ 52689 w 55431"/>
                <a:gd name="connsiteY0" fmla="*/ 212910 h 212910"/>
                <a:gd name="connsiteX1" fmla="*/ 2742 w 55431"/>
                <a:gd name="connsiteY1" fmla="*/ 212910 h 212910"/>
                <a:gd name="connsiteX2" fmla="*/ 0 w 55431"/>
                <a:gd name="connsiteY2" fmla="*/ 210168 h 212910"/>
                <a:gd name="connsiteX3" fmla="*/ 0 w 55431"/>
                <a:gd name="connsiteY3" fmla="*/ 2742 h 212910"/>
                <a:gd name="connsiteX4" fmla="*/ 2742 w 55431"/>
                <a:gd name="connsiteY4" fmla="*/ 0 h 212910"/>
                <a:gd name="connsiteX5" fmla="*/ 52689 w 55431"/>
                <a:gd name="connsiteY5" fmla="*/ 0 h 212910"/>
                <a:gd name="connsiteX6" fmla="*/ 55431 w 55431"/>
                <a:gd name="connsiteY6" fmla="*/ 2742 h 212910"/>
                <a:gd name="connsiteX7" fmla="*/ 55431 w 55431"/>
                <a:gd name="connsiteY7" fmla="*/ 210168 h 212910"/>
                <a:gd name="connsiteX8" fmla="*/ 52689 w 55431"/>
                <a:gd name="connsiteY8" fmla="*/ 212910 h 212910"/>
                <a:gd name="connsiteX9" fmla="*/ 5680 w 55431"/>
                <a:gd name="connsiteY9" fmla="*/ 207230 h 212910"/>
                <a:gd name="connsiteX10" fmla="*/ 49947 w 55431"/>
                <a:gd name="connsiteY10" fmla="*/ 207230 h 212910"/>
                <a:gd name="connsiteX11" fmla="*/ 49947 w 55431"/>
                <a:gd name="connsiteY11" fmla="*/ 5484 h 212910"/>
                <a:gd name="connsiteX12" fmla="*/ 5680 w 55431"/>
                <a:gd name="connsiteY12" fmla="*/ 5484 h 212910"/>
                <a:gd name="connsiteX13" fmla="*/ 5680 w 55431"/>
                <a:gd name="connsiteY13" fmla="*/ 207230 h 21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431" h="212910">
                  <a:moveTo>
                    <a:pt x="52689" y="212910"/>
                  </a:moveTo>
                  <a:lnTo>
                    <a:pt x="2742" y="212910"/>
                  </a:lnTo>
                  <a:cubicBezTo>
                    <a:pt x="1175" y="212910"/>
                    <a:pt x="0" y="211735"/>
                    <a:pt x="0" y="21016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52689" y="0"/>
                  </a:lnTo>
                  <a:cubicBezTo>
                    <a:pt x="54256" y="0"/>
                    <a:pt x="55431" y="1175"/>
                    <a:pt x="55431" y="2742"/>
                  </a:cubicBezTo>
                  <a:lnTo>
                    <a:pt x="55431" y="210168"/>
                  </a:lnTo>
                  <a:cubicBezTo>
                    <a:pt x="55431" y="211735"/>
                    <a:pt x="54256" y="212910"/>
                    <a:pt x="52689" y="212910"/>
                  </a:cubicBezTo>
                  <a:close/>
                  <a:moveTo>
                    <a:pt x="5680" y="207230"/>
                  </a:moveTo>
                  <a:lnTo>
                    <a:pt x="49947" y="207230"/>
                  </a:lnTo>
                  <a:lnTo>
                    <a:pt x="49947" y="5484"/>
                  </a:lnTo>
                  <a:lnTo>
                    <a:pt x="5680" y="5484"/>
                  </a:lnTo>
                  <a:lnTo>
                    <a:pt x="5680" y="20723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9" name="Freeform: Shape 868">
              <a:extLst>
                <a:ext uri="{FF2B5EF4-FFF2-40B4-BE49-F238E27FC236}">
                  <a16:creationId xmlns:a16="http://schemas.microsoft.com/office/drawing/2014/main" id="{A46E7225-EF34-D706-FACE-CF6FEE640F05}"/>
                </a:ext>
              </a:extLst>
            </p:cNvPr>
            <p:cNvSpPr/>
            <p:nvPr/>
          </p:nvSpPr>
          <p:spPr>
            <a:xfrm>
              <a:off x="2560329" y="5666075"/>
              <a:ext cx="55431" cy="55431"/>
            </a:xfrm>
            <a:custGeom>
              <a:avLst/>
              <a:gdLst>
                <a:gd name="connsiteX0" fmla="*/ 52689 w 55431"/>
                <a:gd name="connsiteY0" fmla="*/ 55431 h 55431"/>
                <a:gd name="connsiteX1" fmla="*/ 2742 w 55431"/>
                <a:gd name="connsiteY1" fmla="*/ 55431 h 55431"/>
                <a:gd name="connsiteX2" fmla="*/ 0 w 55431"/>
                <a:gd name="connsiteY2" fmla="*/ 52689 h 55431"/>
                <a:gd name="connsiteX3" fmla="*/ 0 w 55431"/>
                <a:gd name="connsiteY3" fmla="*/ 2742 h 55431"/>
                <a:gd name="connsiteX4" fmla="*/ 2742 w 55431"/>
                <a:gd name="connsiteY4" fmla="*/ 0 h 55431"/>
                <a:gd name="connsiteX5" fmla="*/ 52689 w 55431"/>
                <a:gd name="connsiteY5" fmla="*/ 0 h 55431"/>
                <a:gd name="connsiteX6" fmla="*/ 55431 w 55431"/>
                <a:gd name="connsiteY6" fmla="*/ 2742 h 55431"/>
                <a:gd name="connsiteX7" fmla="*/ 55431 w 55431"/>
                <a:gd name="connsiteY7" fmla="*/ 52689 h 55431"/>
                <a:gd name="connsiteX8" fmla="*/ 52689 w 55431"/>
                <a:gd name="connsiteY8" fmla="*/ 55431 h 55431"/>
                <a:gd name="connsiteX9" fmla="*/ 5680 w 55431"/>
                <a:gd name="connsiteY9" fmla="*/ 49751 h 55431"/>
                <a:gd name="connsiteX10" fmla="*/ 49947 w 55431"/>
                <a:gd name="connsiteY10" fmla="*/ 49751 h 55431"/>
                <a:gd name="connsiteX11" fmla="*/ 49947 w 55431"/>
                <a:gd name="connsiteY11" fmla="*/ 5484 h 55431"/>
                <a:gd name="connsiteX12" fmla="*/ 5680 w 55431"/>
                <a:gd name="connsiteY12" fmla="*/ 5484 h 55431"/>
                <a:gd name="connsiteX13" fmla="*/ 5680 w 55431"/>
                <a:gd name="connsiteY13" fmla="*/ 49751 h 55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431" h="55431">
                  <a:moveTo>
                    <a:pt x="52689" y="55431"/>
                  </a:moveTo>
                  <a:lnTo>
                    <a:pt x="2742" y="55431"/>
                  </a:lnTo>
                  <a:cubicBezTo>
                    <a:pt x="1175" y="55431"/>
                    <a:pt x="0" y="54256"/>
                    <a:pt x="0" y="52689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52689" y="0"/>
                  </a:lnTo>
                  <a:cubicBezTo>
                    <a:pt x="54256" y="0"/>
                    <a:pt x="55431" y="1175"/>
                    <a:pt x="55431" y="2742"/>
                  </a:cubicBezTo>
                  <a:lnTo>
                    <a:pt x="55431" y="52689"/>
                  </a:lnTo>
                  <a:cubicBezTo>
                    <a:pt x="55431" y="54256"/>
                    <a:pt x="54256" y="55431"/>
                    <a:pt x="52689" y="55431"/>
                  </a:cubicBezTo>
                  <a:close/>
                  <a:moveTo>
                    <a:pt x="5680" y="49751"/>
                  </a:moveTo>
                  <a:lnTo>
                    <a:pt x="49947" y="49751"/>
                  </a:lnTo>
                  <a:lnTo>
                    <a:pt x="49947" y="5484"/>
                  </a:lnTo>
                  <a:lnTo>
                    <a:pt x="5680" y="5484"/>
                  </a:lnTo>
                  <a:lnTo>
                    <a:pt x="5680" y="4975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0" name="Freeform: Shape 869">
              <a:extLst>
                <a:ext uri="{FF2B5EF4-FFF2-40B4-BE49-F238E27FC236}">
                  <a16:creationId xmlns:a16="http://schemas.microsoft.com/office/drawing/2014/main" id="{3ACBD3A5-B391-CE20-AC31-D0C7D493294E}"/>
                </a:ext>
              </a:extLst>
            </p:cNvPr>
            <p:cNvSpPr/>
            <p:nvPr/>
          </p:nvSpPr>
          <p:spPr>
            <a:xfrm>
              <a:off x="2555628" y="5823358"/>
              <a:ext cx="60132" cy="298309"/>
            </a:xfrm>
            <a:custGeom>
              <a:avLst/>
              <a:gdLst>
                <a:gd name="connsiteX0" fmla="*/ 57390 w 60132"/>
                <a:gd name="connsiteY0" fmla="*/ 298310 h 298309"/>
                <a:gd name="connsiteX1" fmla="*/ 2742 w 60132"/>
                <a:gd name="connsiteY1" fmla="*/ 298310 h 298309"/>
                <a:gd name="connsiteX2" fmla="*/ 0 w 60132"/>
                <a:gd name="connsiteY2" fmla="*/ 295568 h 298309"/>
                <a:gd name="connsiteX3" fmla="*/ 0 w 60132"/>
                <a:gd name="connsiteY3" fmla="*/ 2742 h 298309"/>
                <a:gd name="connsiteX4" fmla="*/ 2742 w 60132"/>
                <a:gd name="connsiteY4" fmla="*/ 0 h 298309"/>
                <a:gd name="connsiteX5" fmla="*/ 57390 w 60132"/>
                <a:gd name="connsiteY5" fmla="*/ 0 h 298309"/>
                <a:gd name="connsiteX6" fmla="*/ 60132 w 60132"/>
                <a:gd name="connsiteY6" fmla="*/ 2742 h 298309"/>
                <a:gd name="connsiteX7" fmla="*/ 60132 w 60132"/>
                <a:gd name="connsiteY7" fmla="*/ 295568 h 298309"/>
                <a:gd name="connsiteX8" fmla="*/ 57390 w 60132"/>
                <a:gd name="connsiteY8" fmla="*/ 298310 h 298309"/>
                <a:gd name="connsiteX9" fmla="*/ 5484 w 60132"/>
                <a:gd name="connsiteY9" fmla="*/ 292629 h 298309"/>
                <a:gd name="connsiteX10" fmla="*/ 54452 w 60132"/>
                <a:gd name="connsiteY10" fmla="*/ 292629 h 298309"/>
                <a:gd name="connsiteX11" fmla="*/ 54452 w 60132"/>
                <a:gd name="connsiteY11" fmla="*/ 5484 h 298309"/>
                <a:gd name="connsiteX12" fmla="*/ 5484 w 60132"/>
                <a:gd name="connsiteY12" fmla="*/ 5484 h 298309"/>
                <a:gd name="connsiteX13" fmla="*/ 5484 w 60132"/>
                <a:gd name="connsiteY13" fmla="*/ 292629 h 298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0132" h="298309">
                  <a:moveTo>
                    <a:pt x="57390" y="298310"/>
                  </a:moveTo>
                  <a:lnTo>
                    <a:pt x="2742" y="298310"/>
                  </a:lnTo>
                  <a:cubicBezTo>
                    <a:pt x="1175" y="298310"/>
                    <a:pt x="0" y="297134"/>
                    <a:pt x="0" y="29556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57390" y="0"/>
                  </a:lnTo>
                  <a:cubicBezTo>
                    <a:pt x="58957" y="0"/>
                    <a:pt x="60132" y="1175"/>
                    <a:pt x="60132" y="2742"/>
                  </a:cubicBezTo>
                  <a:lnTo>
                    <a:pt x="60132" y="295568"/>
                  </a:lnTo>
                  <a:cubicBezTo>
                    <a:pt x="60132" y="297134"/>
                    <a:pt x="58957" y="298310"/>
                    <a:pt x="57390" y="298310"/>
                  </a:cubicBezTo>
                  <a:close/>
                  <a:moveTo>
                    <a:pt x="5484" y="292629"/>
                  </a:moveTo>
                  <a:lnTo>
                    <a:pt x="54452" y="292629"/>
                  </a:lnTo>
                  <a:lnTo>
                    <a:pt x="54452" y="5484"/>
                  </a:lnTo>
                  <a:lnTo>
                    <a:pt x="5484" y="5484"/>
                  </a:lnTo>
                  <a:lnTo>
                    <a:pt x="5484" y="292629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1" name="Freeform: Shape 870">
              <a:extLst>
                <a:ext uri="{FF2B5EF4-FFF2-40B4-BE49-F238E27FC236}">
                  <a16:creationId xmlns:a16="http://schemas.microsoft.com/office/drawing/2014/main" id="{1162BFF2-90CB-5E85-DD6D-F96F562520F1}"/>
                </a:ext>
              </a:extLst>
            </p:cNvPr>
            <p:cNvSpPr/>
            <p:nvPr/>
          </p:nvSpPr>
          <p:spPr>
            <a:xfrm>
              <a:off x="2243216" y="6042928"/>
              <a:ext cx="170210" cy="88533"/>
            </a:xfrm>
            <a:custGeom>
              <a:avLst/>
              <a:gdLst>
                <a:gd name="connsiteX0" fmla="*/ 167469 w 170210"/>
                <a:gd name="connsiteY0" fmla="*/ 88533 h 88533"/>
                <a:gd name="connsiteX1" fmla="*/ 2742 w 170210"/>
                <a:gd name="connsiteY1" fmla="*/ 88533 h 88533"/>
                <a:gd name="connsiteX2" fmla="*/ 0 w 170210"/>
                <a:gd name="connsiteY2" fmla="*/ 85791 h 88533"/>
                <a:gd name="connsiteX3" fmla="*/ 0 w 170210"/>
                <a:gd name="connsiteY3" fmla="*/ 2742 h 88533"/>
                <a:gd name="connsiteX4" fmla="*/ 2742 w 170210"/>
                <a:gd name="connsiteY4" fmla="*/ 0 h 88533"/>
                <a:gd name="connsiteX5" fmla="*/ 167469 w 170210"/>
                <a:gd name="connsiteY5" fmla="*/ 0 h 88533"/>
                <a:gd name="connsiteX6" fmla="*/ 170211 w 170210"/>
                <a:gd name="connsiteY6" fmla="*/ 2742 h 88533"/>
                <a:gd name="connsiteX7" fmla="*/ 170211 w 170210"/>
                <a:gd name="connsiteY7" fmla="*/ 85791 h 88533"/>
                <a:gd name="connsiteX8" fmla="*/ 167469 w 170210"/>
                <a:gd name="connsiteY8" fmla="*/ 88533 h 88533"/>
                <a:gd name="connsiteX9" fmla="*/ 5680 w 170210"/>
                <a:gd name="connsiteY9" fmla="*/ 82853 h 88533"/>
                <a:gd name="connsiteX10" fmla="*/ 164727 w 170210"/>
                <a:gd name="connsiteY10" fmla="*/ 82853 h 88533"/>
                <a:gd name="connsiteX11" fmla="*/ 164727 w 170210"/>
                <a:gd name="connsiteY11" fmla="*/ 5484 h 88533"/>
                <a:gd name="connsiteX12" fmla="*/ 5680 w 170210"/>
                <a:gd name="connsiteY12" fmla="*/ 5484 h 88533"/>
                <a:gd name="connsiteX13" fmla="*/ 5680 w 170210"/>
                <a:gd name="connsiteY13" fmla="*/ 82853 h 885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0210" h="88533">
                  <a:moveTo>
                    <a:pt x="167469" y="88533"/>
                  </a:moveTo>
                  <a:lnTo>
                    <a:pt x="2742" y="88533"/>
                  </a:lnTo>
                  <a:cubicBezTo>
                    <a:pt x="1175" y="88533"/>
                    <a:pt x="0" y="87358"/>
                    <a:pt x="0" y="85791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67469" y="0"/>
                  </a:lnTo>
                  <a:cubicBezTo>
                    <a:pt x="169036" y="0"/>
                    <a:pt x="170211" y="1175"/>
                    <a:pt x="170211" y="2742"/>
                  </a:cubicBezTo>
                  <a:lnTo>
                    <a:pt x="170211" y="85791"/>
                  </a:lnTo>
                  <a:cubicBezTo>
                    <a:pt x="170211" y="87358"/>
                    <a:pt x="169036" y="88533"/>
                    <a:pt x="167469" y="88533"/>
                  </a:cubicBezTo>
                  <a:close/>
                  <a:moveTo>
                    <a:pt x="5680" y="82853"/>
                  </a:moveTo>
                  <a:lnTo>
                    <a:pt x="164727" y="82853"/>
                  </a:lnTo>
                  <a:lnTo>
                    <a:pt x="164727" y="5484"/>
                  </a:lnTo>
                  <a:lnTo>
                    <a:pt x="5680" y="5484"/>
                  </a:lnTo>
                  <a:lnTo>
                    <a:pt x="5680" y="82853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2" name="Freeform: Shape 871">
              <a:extLst>
                <a:ext uri="{FF2B5EF4-FFF2-40B4-BE49-F238E27FC236}">
                  <a16:creationId xmlns:a16="http://schemas.microsoft.com/office/drawing/2014/main" id="{E3216D09-7918-9618-04D2-C571B54DD55E}"/>
                </a:ext>
              </a:extLst>
            </p:cNvPr>
            <p:cNvSpPr/>
            <p:nvPr/>
          </p:nvSpPr>
          <p:spPr>
            <a:xfrm>
              <a:off x="2115117" y="5437690"/>
              <a:ext cx="33885" cy="216631"/>
            </a:xfrm>
            <a:custGeom>
              <a:avLst/>
              <a:gdLst>
                <a:gd name="connsiteX0" fmla="*/ 31143 w 33885"/>
                <a:gd name="connsiteY0" fmla="*/ 216632 h 216631"/>
                <a:gd name="connsiteX1" fmla="*/ 2742 w 33885"/>
                <a:gd name="connsiteY1" fmla="*/ 216632 h 216631"/>
                <a:gd name="connsiteX2" fmla="*/ 0 w 33885"/>
                <a:gd name="connsiteY2" fmla="*/ 213890 h 216631"/>
                <a:gd name="connsiteX3" fmla="*/ 0 w 33885"/>
                <a:gd name="connsiteY3" fmla="*/ 2742 h 216631"/>
                <a:gd name="connsiteX4" fmla="*/ 2742 w 33885"/>
                <a:gd name="connsiteY4" fmla="*/ 0 h 216631"/>
                <a:gd name="connsiteX5" fmla="*/ 31143 w 33885"/>
                <a:gd name="connsiteY5" fmla="*/ 0 h 216631"/>
                <a:gd name="connsiteX6" fmla="*/ 33885 w 33885"/>
                <a:gd name="connsiteY6" fmla="*/ 2742 h 216631"/>
                <a:gd name="connsiteX7" fmla="*/ 33885 w 33885"/>
                <a:gd name="connsiteY7" fmla="*/ 213890 h 216631"/>
                <a:gd name="connsiteX8" fmla="*/ 31143 w 33885"/>
                <a:gd name="connsiteY8" fmla="*/ 216632 h 216631"/>
                <a:gd name="connsiteX9" fmla="*/ 5680 w 33885"/>
                <a:gd name="connsiteY9" fmla="*/ 210952 h 216631"/>
                <a:gd name="connsiteX10" fmla="*/ 28401 w 33885"/>
                <a:gd name="connsiteY10" fmla="*/ 210952 h 216631"/>
                <a:gd name="connsiteX11" fmla="*/ 28401 w 33885"/>
                <a:gd name="connsiteY11" fmla="*/ 5484 h 216631"/>
                <a:gd name="connsiteX12" fmla="*/ 5680 w 33885"/>
                <a:gd name="connsiteY12" fmla="*/ 5484 h 216631"/>
                <a:gd name="connsiteX13" fmla="*/ 5680 w 33885"/>
                <a:gd name="connsiteY13" fmla="*/ 210952 h 216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885" h="216631">
                  <a:moveTo>
                    <a:pt x="31143" y="216632"/>
                  </a:moveTo>
                  <a:lnTo>
                    <a:pt x="2742" y="216632"/>
                  </a:lnTo>
                  <a:cubicBezTo>
                    <a:pt x="1175" y="216632"/>
                    <a:pt x="0" y="215457"/>
                    <a:pt x="0" y="21389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31143" y="0"/>
                  </a:lnTo>
                  <a:cubicBezTo>
                    <a:pt x="32710" y="0"/>
                    <a:pt x="33885" y="1175"/>
                    <a:pt x="33885" y="2742"/>
                  </a:cubicBezTo>
                  <a:lnTo>
                    <a:pt x="33885" y="213890"/>
                  </a:lnTo>
                  <a:cubicBezTo>
                    <a:pt x="33885" y="215457"/>
                    <a:pt x="32710" y="216632"/>
                    <a:pt x="31143" y="216632"/>
                  </a:cubicBezTo>
                  <a:close/>
                  <a:moveTo>
                    <a:pt x="5680" y="210952"/>
                  </a:moveTo>
                  <a:lnTo>
                    <a:pt x="28401" y="210952"/>
                  </a:lnTo>
                  <a:lnTo>
                    <a:pt x="28401" y="5484"/>
                  </a:lnTo>
                  <a:lnTo>
                    <a:pt x="5680" y="5484"/>
                  </a:lnTo>
                  <a:lnTo>
                    <a:pt x="5680" y="210952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3" name="Freeform: Shape 872">
              <a:extLst>
                <a:ext uri="{FF2B5EF4-FFF2-40B4-BE49-F238E27FC236}">
                  <a16:creationId xmlns:a16="http://schemas.microsoft.com/office/drawing/2014/main" id="{E70B5699-5DBC-1A0A-0810-11F7A7B152B3}"/>
                </a:ext>
              </a:extLst>
            </p:cNvPr>
            <p:cNvSpPr/>
            <p:nvPr/>
          </p:nvSpPr>
          <p:spPr>
            <a:xfrm>
              <a:off x="2115117" y="5666075"/>
              <a:ext cx="33885" cy="55431"/>
            </a:xfrm>
            <a:custGeom>
              <a:avLst/>
              <a:gdLst>
                <a:gd name="connsiteX0" fmla="*/ 31143 w 33885"/>
                <a:gd name="connsiteY0" fmla="*/ 55431 h 55431"/>
                <a:gd name="connsiteX1" fmla="*/ 2742 w 33885"/>
                <a:gd name="connsiteY1" fmla="*/ 55431 h 55431"/>
                <a:gd name="connsiteX2" fmla="*/ 0 w 33885"/>
                <a:gd name="connsiteY2" fmla="*/ 52689 h 55431"/>
                <a:gd name="connsiteX3" fmla="*/ 0 w 33885"/>
                <a:gd name="connsiteY3" fmla="*/ 2742 h 55431"/>
                <a:gd name="connsiteX4" fmla="*/ 2742 w 33885"/>
                <a:gd name="connsiteY4" fmla="*/ 0 h 55431"/>
                <a:gd name="connsiteX5" fmla="*/ 31143 w 33885"/>
                <a:gd name="connsiteY5" fmla="*/ 0 h 55431"/>
                <a:gd name="connsiteX6" fmla="*/ 33885 w 33885"/>
                <a:gd name="connsiteY6" fmla="*/ 2742 h 55431"/>
                <a:gd name="connsiteX7" fmla="*/ 33885 w 33885"/>
                <a:gd name="connsiteY7" fmla="*/ 52689 h 55431"/>
                <a:gd name="connsiteX8" fmla="*/ 31143 w 33885"/>
                <a:gd name="connsiteY8" fmla="*/ 55431 h 55431"/>
                <a:gd name="connsiteX9" fmla="*/ 5680 w 33885"/>
                <a:gd name="connsiteY9" fmla="*/ 49751 h 55431"/>
                <a:gd name="connsiteX10" fmla="*/ 28401 w 33885"/>
                <a:gd name="connsiteY10" fmla="*/ 49751 h 55431"/>
                <a:gd name="connsiteX11" fmla="*/ 28401 w 33885"/>
                <a:gd name="connsiteY11" fmla="*/ 5484 h 55431"/>
                <a:gd name="connsiteX12" fmla="*/ 5680 w 33885"/>
                <a:gd name="connsiteY12" fmla="*/ 5484 h 55431"/>
                <a:gd name="connsiteX13" fmla="*/ 5680 w 33885"/>
                <a:gd name="connsiteY13" fmla="*/ 49751 h 55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885" h="55431">
                  <a:moveTo>
                    <a:pt x="31143" y="55431"/>
                  </a:moveTo>
                  <a:lnTo>
                    <a:pt x="2742" y="55431"/>
                  </a:lnTo>
                  <a:cubicBezTo>
                    <a:pt x="1175" y="55431"/>
                    <a:pt x="0" y="54256"/>
                    <a:pt x="0" y="52689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31143" y="0"/>
                  </a:lnTo>
                  <a:cubicBezTo>
                    <a:pt x="32710" y="0"/>
                    <a:pt x="33885" y="1175"/>
                    <a:pt x="33885" y="2742"/>
                  </a:cubicBezTo>
                  <a:lnTo>
                    <a:pt x="33885" y="52689"/>
                  </a:lnTo>
                  <a:cubicBezTo>
                    <a:pt x="33885" y="54256"/>
                    <a:pt x="32710" y="55431"/>
                    <a:pt x="31143" y="55431"/>
                  </a:cubicBezTo>
                  <a:close/>
                  <a:moveTo>
                    <a:pt x="5680" y="49751"/>
                  </a:moveTo>
                  <a:lnTo>
                    <a:pt x="28401" y="49751"/>
                  </a:lnTo>
                  <a:lnTo>
                    <a:pt x="28401" y="5484"/>
                  </a:lnTo>
                  <a:lnTo>
                    <a:pt x="5680" y="5484"/>
                  </a:lnTo>
                  <a:lnTo>
                    <a:pt x="5680" y="49751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74" name="Graphic 316">
              <a:extLst>
                <a:ext uri="{FF2B5EF4-FFF2-40B4-BE49-F238E27FC236}">
                  <a16:creationId xmlns:a16="http://schemas.microsoft.com/office/drawing/2014/main" id="{4FA09B35-85DC-591C-DB20-49F0272329A6}"/>
                </a:ext>
              </a:extLst>
            </p:cNvPr>
            <p:cNvGrpSpPr/>
            <p:nvPr/>
          </p:nvGrpSpPr>
          <p:grpSpPr>
            <a:xfrm>
              <a:off x="3392776" y="4981314"/>
              <a:ext cx="49750" cy="1295286"/>
              <a:chOff x="3392776" y="4981314"/>
              <a:chExt cx="49750" cy="1295286"/>
            </a:xfrm>
            <a:solidFill>
              <a:srgbClr val="000000"/>
            </a:solidFill>
          </p:grpSpPr>
          <p:sp>
            <p:nvSpPr>
              <p:cNvPr id="875" name="Freeform: Shape 874">
                <a:extLst>
                  <a:ext uri="{FF2B5EF4-FFF2-40B4-BE49-F238E27FC236}">
                    <a16:creationId xmlns:a16="http://schemas.microsoft.com/office/drawing/2014/main" id="{1A9BC7A8-39FE-23A8-ED27-5FFE30E015B2}"/>
                  </a:ext>
                </a:extLst>
              </p:cNvPr>
              <p:cNvSpPr/>
              <p:nvPr/>
            </p:nvSpPr>
            <p:spPr>
              <a:xfrm>
                <a:off x="3437042" y="4981314"/>
                <a:ext cx="5484" cy="1295286"/>
              </a:xfrm>
              <a:custGeom>
                <a:avLst/>
                <a:gdLst>
                  <a:gd name="connsiteX0" fmla="*/ 2742 w 5484"/>
                  <a:gd name="connsiteY0" fmla="*/ 1295287 h 1295286"/>
                  <a:gd name="connsiteX1" fmla="*/ 0 w 5484"/>
                  <a:gd name="connsiteY1" fmla="*/ 1292545 h 1295286"/>
                  <a:gd name="connsiteX2" fmla="*/ 0 w 5484"/>
                  <a:gd name="connsiteY2" fmla="*/ 2742 h 1295286"/>
                  <a:gd name="connsiteX3" fmla="*/ 2742 w 5484"/>
                  <a:gd name="connsiteY3" fmla="*/ 0 h 1295286"/>
                  <a:gd name="connsiteX4" fmla="*/ 5484 w 5484"/>
                  <a:gd name="connsiteY4" fmla="*/ 2742 h 1295286"/>
                  <a:gd name="connsiteX5" fmla="*/ 5484 w 5484"/>
                  <a:gd name="connsiteY5" fmla="*/ 1292545 h 1295286"/>
                  <a:gd name="connsiteX6" fmla="*/ 2742 w 5484"/>
                  <a:gd name="connsiteY6" fmla="*/ 1295287 h 1295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1295286">
                    <a:moveTo>
                      <a:pt x="2742" y="1295287"/>
                    </a:moveTo>
                    <a:cubicBezTo>
                      <a:pt x="1175" y="1295287"/>
                      <a:pt x="0" y="1294112"/>
                      <a:pt x="0" y="1292545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1292545"/>
                    </a:lnTo>
                    <a:cubicBezTo>
                      <a:pt x="5484" y="1294112"/>
                      <a:pt x="4309" y="1295287"/>
                      <a:pt x="2742" y="1295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6" name="Freeform: Shape 875">
                <a:extLst>
                  <a:ext uri="{FF2B5EF4-FFF2-40B4-BE49-F238E27FC236}">
                    <a16:creationId xmlns:a16="http://schemas.microsoft.com/office/drawing/2014/main" id="{BD189CA6-5352-4E5C-C7BB-34B4A8291D6F}"/>
                  </a:ext>
                </a:extLst>
              </p:cNvPr>
              <p:cNvSpPr/>
              <p:nvPr/>
            </p:nvSpPr>
            <p:spPr>
              <a:xfrm>
                <a:off x="3392776" y="4981510"/>
                <a:ext cx="49750" cy="5484"/>
              </a:xfrm>
              <a:custGeom>
                <a:avLst/>
                <a:gdLst>
                  <a:gd name="connsiteX0" fmla="*/ 47009 w 49750"/>
                  <a:gd name="connsiteY0" fmla="*/ 5484 h 5484"/>
                  <a:gd name="connsiteX1" fmla="*/ 2742 w 49750"/>
                  <a:gd name="connsiteY1" fmla="*/ 5484 h 5484"/>
                  <a:gd name="connsiteX2" fmla="*/ 0 w 49750"/>
                  <a:gd name="connsiteY2" fmla="*/ 2742 h 5484"/>
                  <a:gd name="connsiteX3" fmla="*/ 2742 w 49750"/>
                  <a:gd name="connsiteY3" fmla="*/ 0 h 5484"/>
                  <a:gd name="connsiteX4" fmla="*/ 47009 w 49750"/>
                  <a:gd name="connsiteY4" fmla="*/ 0 h 5484"/>
                  <a:gd name="connsiteX5" fmla="*/ 49751 w 49750"/>
                  <a:gd name="connsiteY5" fmla="*/ 2742 h 5484"/>
                  <a:gd name="connsiteX6" fmla="*/ 47009 w 49750"/>
                  <a:gd name="connsiteY6" fmla="*/ 5484 h 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750" h="5484">
                    <a:moveTo>
                      <a:pt x="47009" y="5484"/>
                    </a:moveTo>
                    <a:lnTo>
                      <a:pt x="2742" y="5484"/>
                    </a:lnTo>
                    <a:cubicBezTo>
                      <a:pt x="1175" y="5484"/>
                      <a:pt x="0" y="4309"/>
                      <a:pt x="0" y="2742"/>
                    </a:cubicBezTo>
                    <a:cubicBezTo>
                      <a:pt x="0" y="1175"/>
                      <a:pt x="1175" y="0"/>
                      <a:pt x="2742" y="0"/>
                    </a:cubicBezTo>
                    <a:lnTo>
                      <a:pt x="47009" y="0"/>
                    </a:lnTo>
                    <a:cubicBezTo>
                      <a:pt x="48576" y="0"/>
                      <a:pt x="49751" y="1175"/>
                      <a:pt x="49751" y="2742"/>
                    </a:cubicBezTo>
                    <a:cubicBezTo>
                      <a:pt x="49751" y="4309"/>
                      <a:pt x="48576" y="5484"/>
                      <a:pt x="47009" y="54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77" name="Graphic 316">
              <a:extLst>
                <a:ext uri="{FF2B5EF4-FFF2-40B4-BE49-F238E27FC236}">
                  <a16:creationId xmlns:a16="http://schemas.microsoft.com/office/drawing/2014/main" id="{0ABA8659-0C71-8923-8564-FCB6204FE83F}"/>
                </a:ext>
              </a:extLst>
            </p:cNvPr>
            <p:cNvGrpSpPr/>
            <p:nvPr/>
          </p:nvGrpSpPr>
          <p:grpSpPr>
            <a:xfrm>
              <a:off x="2642594" y="4981314"/>
              <a:ext cx="49750" cy="1295286"/>
              <a:chOff x="2642594" y="4981314"/>
              <a:chExt cx="49750" cy="1295286"/>
            </a:xfrm>
            <a:solidFill>
              <a:srgbClr val="000000"/>
            </a:solidFill>
          </p:grpSpPr>
          <p:sp>
            <p:nvSpPr>
              <p:cNvPr id="878" name="Freeform: Shape 877">
                <a:extLst>
                  <a:ext uri="{FF2B5EF4-FFF2-40B4-BE49-F238E27FC236}">
                    <a16:creationId xmlns:a16="http://schemas.microsoft.com/office/drawing/2014/main" id="{E9DDAE55-43DD-DA95-2348-F5EC20DEA32B}"/>
                  </a:ext>
                </a:extLst>
              </p:cNvPr>
              <p:cNvSpPr/>
              <p:nvPr/>
            </p:nvSpPr>
            <p:spPr>
              <a:xfrm>
                <a:off x="2686861" y="4981314"/>
                <a:ext cx="5484" cy="1295286"/>
              </a:xfrm>
              <a:custGeom>
                <a:avLst/>
                <a:gdLst>
                  <a:gd name="connsiteX0" fmla="*/ 2742 w 5484"/>
                  <a:gd name="connsiteY0" fmla="*/ 1295287 h 1295286"/>
                  <a:gd name="connsiteX1" fmla="*/ 0 w 5484"/>
                  <a:gd name="connsiteY1" fmla="*/ 1292545 h 1295286"/>
                  <a:gd name="connsiteX2" fmla="*/ 0 w 5484"/>
                  <a:gd name="connsiteY2" fmla="*/ 2742 h 1295286"/>
                  <a:gd name="connsiteX3" fmla="*/ 2742 w 5484"/>
                  <a:gd name="connsiteY3" fmla="*/ 0 h 1295286"/>
                  <a:gd name="connsiteX4" fmla="*/ 5484 w 5484"/>
                  <a:gd name="connsiteY4" fmla="*/ 2742 h 1295286"/>
                  <a:gd name="connsiteX5" fmla="*/ 5484 w 5484"/>
                  <a:gd name="connsiteY5" fmla="*/ 1292545 h 1295286"/>
                  <a:gd name="connsiteX6" fmla="*/ 2742 w 5484"/>
                  <a:gd name="connsiteY6" fmla="*/ 1295287 h 1295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1295286">
                    <a:moveTo>
                      <a:pt x="2742" y="1295287"/>
                    </a:moveTo>
                    <a:cubicBezTo>
                      <a:pt x="1175" y="1295287"/>
                      <a:pt x="0" y="1294112"/>
                      <a:pt x="0" y="1292545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1292545"/>
                    </a:lnTo>
                    <a:cubicBezTo>
                      <a:pt x="5484" y="1294112"/>
                      <a:pt x="4309" y="1295287"/>
                      <a:pt x="2742" y="1295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9" name="Freeform: Shape 878">
                <a:extLst>
                  <a:ext uri="{FF2B5EF4-FFF2-40B4-BE49-F238E27FC236}">
                    <a16:creationId xmlns:a16="http://schemas.microsoft.com/office/drawing/2014/main" id="{825431E4-12A8-0B96-BA12-A40A44770DB5}"/>
                  </a:ext>
                </a:extLst>
              </p:cNvPr>
              <p:cNvSpPr/>
              <p:nvPr/>
            </p:nvSpPr>
            <p:spPr>
              <a:xfrm>
                <a:off x="2642594" y="4981510"/>
                <a:ext cx="49750" cy="5484"/>
              </a:xfrm>
              <a:custGeom>
                <a:avLst/>
                <a:gdLst>
                  <a:gd name="connsiteX0" fmla="*/ 47009 w 49750"/>
                  <a:gd name="connsiteY0" fmla="*/ 5484 h 5484"/>
                  <a:gd name="connsiteX1" fmla="*/ 2742 w 49750"/>
                  <a:gd name="connsiteY1" fmla="*/ 5484 h 5484"/>
                  <a:gd name="connsiteX2" fmla="*/ 0 w 49750"/>
                  <a:gd name="connsiteY2" fmla="*/ 2742 h 5484"/>
                  <a:gd name="connsiteX3" fmla="*/ 2742 w 49750"/>
                  <a:gd name="connsiteY3" fmla="*/ 0 h 5484"/>
                  <a:gd name="connsiteX4" fmla="*/ 47009 w 49750"/>
                  <a:gd name="connsiteY4" fmla="*/ 0 h 5484"/>
                  <a:gd name="connsiteX5" fmla="*/ 49751 w 49750"/>
                  <a:gd name="connsiteY5" fmla="*/ 2742 h 5484"/>
                  <a:gd name="connsiteX6" fmla="*/ 47009 w 49750"/>
                  <a:gd name="connsiteY6" fmla="*/ 5484 h 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750" h="5484">
                    <a:moveTo>
                      <a:pt x="47009" y="5484"/>
                    </a:moveTo>
                    <a:lnTo>
                      <a:pt x="2742" y="5484"/>
                    </a:lnTo>
                    <a:cubicBezTo>
                      <a:pt x="1175" y="5484"/>
                      <a:pt x="0" y="4309"/>
                      <a:pt x="0" y="2742"/>
                    </a:cubicBezTo>
                    <a:cubicBezTo>
                      <a:pt x="0" y="1175"/>
                      <a:pt x="1175" y="0"/>
                      <a:pt x="2742" y="0"/>
                    </a:cubicBezTo>
                    <a:lnTo>
                      <a:pt x="47009" y="0"/>
                    </a:lnTo>
                    <a:cubicBezTo>
                      <a:pt x="48576" y="0"/>
                      <a:pt x="49751" y="1175"/>
                      <a:pt x="49751" y="2742"/>
                    </a:cubicBezTo>
                    <a:cubicBezTo>
                      <a:pt x="49751" y="4309"/>
                      <a:pt x="48576" y="5484"/>
                      <a:pt x="47009" y="54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80" name="Graphic 316">
              <a:extLst>
                <a:ext uri="{FF2B5EF4-FFF2-40B4-BE49-F238E27FC236}">
                  <a16:creationId xmlns:a16="http://schemas.microsoft.com/office/drawing/2014/main" id="{062290EC-A2D2-D0AD-5081-E4A93F5E41FB}"/>
                </a:ext>
              </a:extLst>
            </p:cNvPr>
            <p:cNvGrpSpPr/>
            <p:nvPr/>
          </p:nvGrpSpPr>
          <p:grpSpPr>
            <a:xfrm>
              <a:off x="4920364" y="4981510"/>
              <a:ext cx="49750" cy="1295287"/>
              <a:chOff x="4920364" y="4981510"/>
              <a:chExt cx="49750" cy="1295287"/>
            </a:xfrm>
            <a:solidFill>
              <a:srgbClr val="000000"/>
            </a:solidFill>
          </p:grpSpPr>
          <p:sp>
            <p:nvSpPr>
              <p:cNvPr id="881" name="Freeform: Shape 880">
                <a:extLst>
                  <a:ext uri="{FF2B5EF4-FFF2-40B4-BE49-F238E27FC236}">
                    <a16:creationId xmlns:a16="http://schemas.microsoft.com/office/drawing/2014/main" id="{B5045FA5-AB16-CC31-E6D0-75A889618463}"/>
                  </a:ext>
                </a:extLst>
              </p:cNvPr>
              <p:cNvSpPr/>
              <p:nvPr/>
            </p:nvSpPr>
            <p:spPr>
              <a:xfrm>
                <a:off x="4964631" y="4981510"/>
                <a:ext cx="5484" cy="1295287"/>
              </a:xfrm>
              <a:custGeom>
                <a:avLst/>
                <a:gdLst>
                  <a:gd name="connsiteX0" fmla="*/ 2742 w 5484"/>
                  <a:gd name="connsiteY0" fmla="*/ 1295287 h 1295287"/>
                  <a:gd name="connsiteX1" fmla="*/ 0 w 5484"/>
                  <a:gd name="connsiteY1" fmla="*/ 1292545 h 1295287"/>
                  <a:gd name="connsiteX2" fmla="*/ 0 w 5484"/>
                  <a:gd name="connsiteY2" fmla="*/ 2742 h 1295287"/>
                  <a:gd name="connsiteX3" fmla="*/ 2742 w 5484"/>
                  <a:gd name="connsiteY3" fmla="*/ 0 h 1295287"/>
                  <a:gd name="connsiteX4" fmla="*/ 5484 w 5484"/>
                  <a:gd name="connsiteY4" fmla="*/ 2742 h 1295287"/>
                  <a:gd name="connsiteX5" fmla="*/ 5484 w 5484"/>
                  <a:gd name="connsiteY5" fmla="*/ 1292545 h 1295287"/>
                  <a:gd name="connsiteX6" fmla="*/ 2742 w 5484"/>
                  <a:gd name="connsiteY6" fmla="*/ 1295287 h 1295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1295287">
                    <a:moveTo>
                      <a:pt x="2742" y="1295287"/>
                    </a:moveTo>
                    <a:cubicBezTo>
                      <a:pt x="1175" y="1295287"/>
                      <a:pt x="0" y="1294112"/>
                      <a:pt x="0" y="1292545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1292545"/>
                    </a:lnTo>
                    <a:cubicBezTo>
                      <a:pt x="5484" y="1294112"/>
                      <a:pt x="4309" y="1295287"/>
                      <a:pt x="2742" y="1295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2" name="Freeform: Shape 881">
                <a:extLst>
                  <a:ext uri="{FF2B5EF4-FFF2-40B4-BE49-F238E27FC236}">
                    <a16:creationId xmlns:a16="http://schemas.microsoft.com/office/drawing/2014/main" id="{F02E4BAA-C8B0-D9A5-C2A8-A66A118E1752}"/>
                  </a:ext>
                </a:extLst>
              </p:cNvPr>
              <p:cNvSpPr/>
              <p:nvPr/>
            </p:nvSpPr>
            <p:spPr>
              <a:xfrm>
                <a:off x="4920364" y="4981706"/>
                <a:ext cx="49750" cy="5484"/>
              </a:xfrm>
              <a:custGeom>
                <a:avLst/>
                <a:gdLst>
                  <a:gd name="connsiteX0" fmla="*/ 47009 w 49750"/>
                  <a:gd name="connsiteY0" fmla="*/ 5484 h 5484"/>
                  <a:gd name="connsiteX1" fmla="*/ 2742 w 49750"/>
                  <a:gd name="connsiteY1" fmla="*/ 5484 h 5484"/>
                  <a:gd name="connsiteX2" fmla="*/ 0 w 49750"/>
                  <a:gd name="connsiteY2" fmla="*/ 2742 h 5484"/>
                  <a:gd name="connsiteX3" fmla="*/ 2742 w 49750"/>
                  <a:gd name="connsiteY3" fmla="*/ 0 h 5484"/>
                  <a:gd name="connsiteX4" fmla="*/ 47009 w 49750"/>
                  <a:gd name="connsiteY4" fmla="*/ 0 h 5484"/>
                  <a:gd name="connsiteX5" fmla="*/ 49751 w 49750"/>
                  <a:gd name="connsiteY5" fmla="*/ 2742 h 5484"/>
                  <a:gd name="connsiteX6" fmla="*/ 47009 w 49750"/>
                  <a:gd name="connsiteY6" fmla="*/ 5484 h 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750" h="5484">
                    <a:moveTo>
                      <a:pt x="47009" y="5484"/>
                    </a:moveTo>
                    <a:lnTo>
                      <a:pt x="2742" y="5484"/>
                    </a:lnTo>
                    <a:cubicBezTo>
                      <a:pt x="1175" y="5484"/>
                      <a:pt x="0" y="4309"/>
                      <a:pt x="0" y="2742"/>
                    </a:cubicBezTo>
                    <a:cubicBezTo>
                      <a:pt x="0" y="1175"/>
                      <a:pt x="1175" y="0"/>
                      <a:pt x="2742" y="0"/>
                    </a:cubicBezTo>
                    <a:lnTo>
                      <a:pt x="47009" y="0"/>
                    </a:lnTo>
                    <a:cubicBezTo>
                      <a:pt x="48576" y="0"/>
                      <a:pt x="49751" y="1175"/>
                      <a:pt x="49751" y="2742"/>
                    </a:cubicBezTo>
                    <a:cubicBezTo>
                      <a:pt x="49751" y="4309"/>
                      <a:pt x="48576" y="5484"/>
                      <a:pt x="47009" y="54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83" name="Graphic 316">
              <a:extLst>
                <a:ext uri="{FF2B5EF4-FFF2-40B4-BE49-F238E27FC236}">
                  <a16:creationId xmlns:a16="http://schemas.microsoft.com/office/drawing/2014/main" id="{8322413A-622B-B2D0-E356-46426F707AAF}"/>
                </a:ext>
              </a:extLst>
            </p:cNvPr>
            <p:cNvGrpSpPr/>
            <p:nvPr/>
          </p:nvGrpSpPr>
          <p:grpSpPr>
            <a:xfrm>
              <a:off x="4150596" y="4981314"/>
              <a:ext cx="49751" cy="1295286"/>
              <a:chOff x="4150596" y="4981314"/>
              <a:chExt cx="49751" cy="1295286"/>
            </a:xfrm>
            <a:solidFill>
              <a:srgbClr val="000000"/>
            </a:solidFill>
          </p:grpSpPr>
          <p:sp>
            <p:nvSpPr>
              <p:cNvPr id="884" name="Freeform: Shape 883">
                <a:extLst>
                  <a:ext uri="{FF2B5EF4-FFF2-40B4-BE49-F238E27FC236}">
                    <a16:creationId xmlns:a16="http://schemas.microsoft.com/office/drawing/2014/main" id="{9D564782-50AB-0EA5-A3C9-48A0EC998763}"/>
                  </a:ext>
                </a:extLst>
              </p:cNvPr>
              <p:cNvSpPr/>
              <p:nvPr/>
            </p:nvSpPr>
            <p:spPr>
              <a:xfrm>
                <a:off x="4194863" y="4981314"/>
                <a:ext cx="5484" cy="1295286"/>
              </a:xfrm>
              <a:custGeom>
                <a:avLst/>
                <a:gdLst>
                  <a:gd name="connsiteX0" fmla="*/ 2742 w 5484"/>
                  <a:gd name="connsiteY0" fmla="*/ 1295287 h 1295286"/>
                  <a:gd name="connsiteX1" fmla="*/ 0 w 5484"/>
                  <a:gd name="connsiteY1" fmla="*/ 1292545 h 1295286"/>
                  <a:gd name="connsiteX2" fmla="*/ 0 w 5484"/>
                  <a:gd name="connsiteY2" fmla="*/ 2742 h 1295286"/>
                  <a:gd name="connsiteX3" fmla="*/ 2742 w 5484"/>
                  <a:gd name="connsiteY3" fmla="*/ 0 h 1295286"/>
                  <a:gd name="connsiteX4" fmla="*/ 5484 w 5484"/>
                  <a:gd name="connsiteY4" fmla="*/ 2742 h 1295286"/>
                  <a:gd name="connsiteX5" fmla="*/ 5484 w 5484"/>
                  <a:gd name="connsiteY5" fmla="*/ 1292545 h 1295286"/>
                  <a:gd name="connsiteX6" fmla="*/ 2742 w 5484"/>
                  <a:gd name="connsiteY6" fmla="*/ 1295287 h 12952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484" h="1295286">
                    <a:moveTo>
                      <a:pt x="2742" y="1295287"/>
                    </a:moveTo>
                    <a:cubicBezTo>
                      <a:pt x="1175" y="1295287"/>
                      <a:pt x="0" y="1294112"/>
                      <a:pt x="0" y="1292545"/>
                    </a:cubicBezTo>
                    <a:lnTo>
                      <a:pt x="0" y="2742"/>
                    </a:lnTo>
                    <a:cubicBezTo>
                      <a:pt x="0" y="1175"/>
                      <a:pt x="1175" y="0"/>
                      <a:pt x="2742" y="0"/>
                    </a:cubicBezTo>
                    <a:cubicBezTo>
                      <a:pt x="4309" y="0"/>
                      <a:pt x="5484" y="1175"/>
                      <a:pt x="5484" y="2742"/>
                    </a:cubicBezTo>
                    <a:lnTo>
                      <a:pt x="5484" y="1292545"/>
                    </a:lnTo>
                    <a:cubicBezTo>
                      <a:pt x="5484" y="1294112"/>
                      <a:pt x="4309" y="1295287"/>
                      <a:pt x="2742" y="1295287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5" name="Freeform: Shape 884">
                <a:extLst>
                  <a:ext uri="{FF2B5EF4-FFF2-40B4-BE49-F238E27FC236}">
                    <a16:creationId xmlns:a16="http://schemas.microsoft.com/office/drawing/2014/main" id="{DD6BB2B8-9B6A-442D-3851-299C89502D6B}"/>
                  </a:ext>
                </a:extLst>
              </p:cNvPr>
              <p:cNvSpPr/>
              <p:nvPr/>
            </p:nvSpPr>
            <p:spPr>
              <a:xfrm>
                <a:off x="4150596" y="4981510"/>
                <a:ext cx="49751" cy="5484"/>
              </a:xfrm>
              <a:custGeom>
                <a:avLst/>
                <a:gdLst>
                  <a:gd name="connsiteX0" fmla="*/ 47009 w 49751"/>
                  <a:gd name="connsiteY0" fmla="*/ 5484 h 5484"/>
                  <a:gd name="connsiteX1" fmla="*/ 2742 w 49751"/>
                  <a:gd name="connsiteY1" fmla="*/ 5484 h 5484"/>
                  <a:gd name="connsiteX2" fmla="*/ 0 w 49751"/>
                  <a:gd name="connsiteY2" fmla="*/ 2742 h 5484"/>
                  <a:gd name="connsiteX3" fmla="*/ 2742 w 49751"/>
                  <a:gd name="connsiteY3" fmla="*/ 0 h 5484"/>
                  <a:gd name="connsiteX4" fmla="*/ 47009 w 49751"/>
                  <a:gd name="connsiteY4" fmla="*/ 0 h 5484"/>
                  <a:gd name="connsiteX5" fmla="*/ 49751 w 49751"/>
                  <a:gd name="connsiteY5" fmla="*/ 2742 h 5484"/>
                  <a:gd name="connsiteX6" fmla="*/ 47009 w 49751"/>
                  <a:gd name="connsiteY6" fmla="*/ 5484 h 5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9751" h="5484">
                    <a:moveTo>
                      <a:pt x="47009" y="5484"/>
                    </a:moveTo>
                    <a:lnTo>
                      <a:pt x="2742" y="5484"/>
                    </a:lnTo>
                    <a:cubicBezTo>
                      <a:pt x="1175" y="5484"/>
                      <a:pt x="0" y="4309"/>
                      <a:pt x="0" y="2742"/>
                    </a:cubicBezTo>
                    <a:cubicBezTo>
                      <a:pt x="0" y="1175"/>
                      <a:pt x="1175" y="0"/>
                      <a:pt x="2742" y="0"/>
                    </a:cubicBezTo>
                    <a:lnTo>
                      <a:pt x="47009" y="0"/>
                    </a:lnTo>
                    <a:cubicBezTo>
                      <a:pt x="48576" y="0"/>
                      <a:pt x="49751" y="1175"/>
                      <a:pt x="49751" y="2742"/>
                    </a:cubicBezTo>
                    <a:cubicBezTo>
                      <a:pt x="49751" y="4309"/>
                      <a:pt x="48576" y="5484"/>
                      <a:pt x="47009" y="5484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86" name="Freeform: Shape 885">
              <a:extLst>
                <a:ext uri="{FF2B5EF4-FFF2-40B4-BE49-F238E27FC236}">
                  <a16:creationId xmlns:a16="http://schemas.microsoft.com/office/drawing/2014/main" id="{6E172F7C-E274-6213-158C-BA6CA1F95EFE}"/>
                </a:ext>
              </a:extLst>
            </p:cNvPr>
            <p:cNvSpPr/>
            <p:nvPr/>
          </p:nvSpPr>
          <p:spPr>
            <a:xfrm>
              <a:off x="2115117" y="5288829"/>
              <a:ext cx="500643" cy="113016"/>
            </a:xfrm>
            <a:custGeom>
              <a:avLst/>
              <a:gdLst>
                <a:gd name="connsiteX0" fmla="*/ 497901 w 500643"/>
                <a:gd name="connsiteY0" fmla="*/ 113017 h 113016"/>
                <a:gd name="connsiteX1" fmla="*/ 2742 w 500643"/>
                <a:gd name="connsiteY1" fmla="*/ 113017 h 113016"/>
                <a:gd name="connsiteX2" fmla="*/ 0 w 500643"/>
                <a:gd name="connsiteY2" fmla="*/ 110275 h 113016"/>
                <a:gd name="connsiteX3" fmla="*/ 0 w 500643"/>
                <a:gd name="connsiteY3" fmla="*/ 2742 h 113016"/>
                <a:gd name="connsiteX4" fmla="*/ 2742 w 500643"/>
                <a:gd name="connsiteY4" fmla="*/ 0 h 113016"/>
                <a:gd name="connsiteX5" fmla="*/ 497901 w 500643"/>
                <a:gd name="connsiteY5" fmla="*/ 0 h 113016"/>
                <a:gd name="connsiteX6" fmla="*/ 500643 w 500643"/>
                <a:gd name="connsiteY6" fmla="*/ 2742 h 113016"/>
                <a:gd name="connsiteX7" fmla="*/ 500643 w 500643"/>
                <a:gd name="connsiteY7" fmla="*/ 110275 h 113016"/>
                <a:gd name="connsiteX8" fmla="*/ 497901 w 500643"/>
                <a:gd name="connsiteY8" fmla="*/ 113017 h 113016"/>
                <a:gd name="connsiteX9" fmla="*/ 5680 w 500643"/>
                <a:gd name="connsiteY9" fmla="*/ 107337 h 113016"/>
                <a:gd name="connsiteX10" fmla="*/ 495159 w 500643"/>
                <a:gd name="connsiteY10" fmla="*/ 107337 h 113016"/>
                <a:gd name="connsiteX11" fmla="*/ 495159 w 500643"/>
                <a:gd name="connsiteY11" fmla="*/ 5484 h 113016"/>
                <a:gd name="connsiteX12" fmla="*/ 5680 w 500643"/>
                <a:gd name="connsiteY12" fmla="*/ 5484 h 113016"/>
                <a:gd name="connsiteX13" fmla="*/ 5680 w 500643"/>
                <a:gd name="connsiteY13" fmla="*/ 107337 h 11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00643" h="113016">
                  <a:moveTo>
                    <a:pt x="497901" y="113017"/>
                  </a:moveTo>
                  <a:lnTo>
                    <a:pt x="2742" y="113017"/>
                  </a:lnTo>
                  <a:cubicBezTo>
                    <a:pt x="1175" y="113017"/>
                    <a:pt x="0" y="111842"/>
                    <a:pt x="0" y="11027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497901" y="0"/>
                  </a:lnTo>
                  <a:cubicBezTo>
                    <a:pt x="499468" y="0"/>
                    <a:pt x="500643" y="1175"/>
                    <a:pt x="500643" y="2742"/>
                  </a:cubicBezTo>
                  <a:lnTo>
                    <a:pt x="500643" y="110275"/>
                  </a:lnTo>
                  <a:cubicBezTo>
                    <a:pt x="500643" y="111842"/>
                    <a:pt x="499468" y="113017"/>
                    <a:pt x="497901" y="113017"/>
                  </a:cubicBezTo>
                  <a:close/>
                  <a:moveTo>
                    <a:pt x="5680" y="107337"/>
                  </a:moveTo>
                  <a:lnTo>
                    <a:pt x="495159" y="107337"/>
                  </a:lnTo>
                  <a:lnTo>
                    <a:pt x="495159" y="5484"/>
                  </a:lnTo>
                  <a:lnTo>
                    <a:pt x="5680" y="5484"/>
                  </a:lnTo>
                  <a:lnTo>
                    <a:pt x="5680" y="107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7" name="Freeform: Shape 886">
              <a:extLst>
                <a:ext uri="{FF2B5EF4-FFF2-40B4-BE49-F238E27FC236}">
                  <a16:creationId xmlns:a16="http://schemas.microsoft.com/office/drawing/2014/main" id="{25330640-0CD9-3982-5C77-B81E714BAA85}"/>
                </a:ext>
              </a:extLst>
            </p:cNvPr>
            <p:cNvSpPr/>
            <p:nvPr/>
          </p:nvSpPr>
          <p:spPr>
            <a:xfrm>
              <a:off x="2686861" y="5288829"/>
              <a:ext cx="692987" cy="113016"/>
            </a:xfrm>
            <a:custGeom>
              <a:avLst/>
              <a:gdLst>
                <a:gd name="connsiteX0" fmla="*/ 690245 w 692987"/>
                <a:gd name="connsiteY0" fmla="*/ 113017 h 113016"/>
                <a:gd name="connsiteX1" fmla="*/ 2742 w 692987"/>
                <a:gd name="connsiteY1" fmla="*/ 113017 h 113016"/>
                <a:gd name="connsiteX2" fmla="*/ 0 w 692987"/>
                <a:gd name="connsiteY2" fmla="*/ 110275 h 113016"/>
                <a:gd name="connsiteX3" fmla="*/ 0 w 692987"/>
                <a:gd name="connsiteY3" fmla="*/ 2742 h 113016"/>
                <a:gd name="connsiteX4" fmla="*/ 2742 w 692987"/>
                <a:gd name="connsiteY4" fmla="*/ 0 h 113016"/>
                <a:gd name="connsiteX5" fmla="*/ 690245 w 692987"/>
                <a:gd name="connsiteY5" fmla="*/ 0 h 113016"/>
                <a:gd name="connsiteX6" fmla="*/ 692987 w 692987"/>
                <a:gd name="connsiteY6" fmla="*/ 2742 h 113016"/>
                <a:gd name="connsiteX7" fmla="*/ 692987 w 692987"/>
                <a:gd name="connsiteY7" fmla="*/ 110275 h 113016"/>
                <a:gd name="connsiteX8" fmla="*/ 690245 w 692987"/>
                <a:gd name="connsiteY8" fmla="*/ 113017 h 113016"/>
                <a:gd name="connsiteX9" fmla="*/ 5484 w 692987"/>
                <a:gd name="connsiteY9" fmla="*/ 107337 h 113016"/>
                <a:gd name="connsiteX10" fmla="*/ 687503 w 692987"/>
                <a:gd name="connsiteY10" fmla="*/ 107337 h 113016"/>
                <a:gd name="connsiteX11" fmla="*/ 687503 w 692987"/>
                <a:gd name="connsiteY11" fmla="*/ 5484 h 113016"/>
                <a:gd name="connsiteX12" fmla="*/ 5484 w 692987"/>
                <a:gd name="connsiteY12" fmla="*/ 5484 h 113016"/>
                <a:gd name="connsiteX13" fmla="*/ 5484 w 692987"/>
                <a:gd name="connsiteY13" fmla="*/ 107337 h 11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92987" h="113016">
                  <a:moveTo>
                    <a:pt x="690245" y="113017"/>
                  </a:moveTo>
                  <a:lnTo>
                    <a:pt x="2742" y="113017"/>
                  </a:lnTo>
                  <a:cubicBezTo>
                    <a:pt x="1175" y="113017"/>
                    <a:pt x="0" y="111842"/>
                    <a:pt x="0" y="11027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690245" y="0"/>
                  </a:lnTo>
                  <a:cubicBezTo>
                    <a:pt x="691812" y="0"/>
                    <a:pt x="692987" y="1175"/>
                    <a:pt x="692987" y="2742"/>
                  </a:cubicBezTo>
                  <a:lnTo>
                    <a:pt x="692987" y="110275"/>
                  </a:lnTo>
                  <a:cubicBezTo>
                    <a:pt x="692987" y="111842"/>
                    <a:pt x="691812" y="113017"/>
                    <a:pt x="690245" y="113017"/>
                  </a:cubicBezTo>
                  <a:close/>
                  <a:moveTo>
                    <a:pt x="5484" y="107337"/>
                  </a:moveTo>
                  <a:lnTo>
                    <a:pt x="687503" y="107337"/>
                  </a:lnTo>
                  <a:lnTo>
                    <a:pt x="687503" y="5484"/>
                  </a:lnTo>
                  <a:lnTo>
                    <a:pt x="5484" y="5484"/>
                  </a:lnTo>
                  <a:lnTo>
                    <a:pt x="5484" y="107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8" name="Freeform: Shape 887">
              <a:extLst>
                <a:ext uri="{FF2B5EF4-FFF2-40B4-BE49-F238E27FC236}">
                  <a16:creationId xmlns:a16="http://schemas.microsoft.com/office/drawing/2014/main" id="{0855477D-E538-DC89-E1B8-5258255D3330}"/>
                </a:ext>
              </a:extLst>
            </p:cNvPr>
            <p:cNvSpPr/>
            <p:nvPr/>
          </p:nvSpPr>
          <p:spPr>
            <a:xfrm>
              <a:off x="3437434" y="5288829"/>
              <a:ext cx="712966" cy="113016"/>
            </a:xfrm>
            <a:custGeom>
              <a:avLst/>
              <a:gdLst>
                <a:gd name="connsiteX0" fmla="*/ 710224 w 712966"/>
                <a:gd name="connsiteY0" fmla="*/ 113017 h 113016"/>
                <a:gd name="connsiteX1" fmla="*/ 2742 w 712966"/>
                <a:gd name="connsiteY1" fmla="*/ 113017 h 113016"/>
                <a:gd name="connsiteX2" fmla="*/ 0 w 712966"/>
                <a:gd name="connsiteY2" fmla="*/ 110275 h 113016"/>
                <a:gd name="connsiteX3" fmla="*/ 0 w 712966"/>
                <a:gd name="connsiteY3" fmla="*/ 2742 h 113016"/>
                <a:gd name="connsiteX4" fmla="*/ 2742 w 712966"/>
                <a:gd name="connsiteY4" fmla="*/ 0 h 113016"/>
                <a:gd name="connsiteX5" fmla="*/ 710224 w 712966"/>
                <a:gd name="connsiteY5" fmla="*/ 0 h 113016"/>
                <a:gd name="connsiteX6" fmla="*/ 712966 w 712966"/>
                <a:gd name="connsiteY6" fmla="*/ 2742 h 113016"/>
                <a:gd name="connsiteX7" fmla="*/ 712966 w 712966"/>
                <a:gd name="connsiteY7" fmla="*/ 110275 h 113016"/>
                <a:gd name="connsiteX8" fmla="*/ 710224 w 712966"/>
                <a:gd name="connsiteY8" fmla="*/ 113017 h 113016"/>
                <a:gd name="connsiteX9" fmla="*/ 5484 w 712966"/>
                <a:gd name="connsiteY9" fmla="*/ 107337 h 113016"/>
                <a:gd name="connsiteX10" fmla="*/ 707286 w 712966"/>
                <a:gd name="connsiteY10" fmla="*/ 107337 h 113016"/>
                <a:gd name="connsiteX11" fmla="*/ 707286 w 712966"/>
                <a:gd name="connsiteY11" fmla="*/ 5484 h 113016"/>
                <a:gd name="connsiteX12" fmla="*/ 5484 w 712966"/>
                <a:gd name="connsiteY12" fmla="*/ 5484 h 113016"/>
                <a:gd name="connsiteX13" fmla="*/ 5484 w 712966"/>
                <a:gd name="connsiteY13" fmla="*/ 107337 h 11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12966" h="113016">
                  <a:moveTo>
                    <a:pt x="710224" y="113017"/>
                  </a:moveTo>
                  <a:lnTo>
                    <a:pt x="2742" y="113017"/>
                  </a:lnTo>
                  <a:cubicBezTo>
                    <a:pt x="1175" y="113017"/>
                    <a:pt x="0" y="111842"/>
                    <a:pt x="0" y="11027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710224" y="0"/>
                  </a:lnTo>
                  <a:cubicBezTo>
                    <a:pt x="711791" y="0"/>
                    <a:pt x="712966" y="1175"/>
                    <a:pt x="712966" y="2742"/>
                  </a:cubicBezTo>
                  <a:lnTo>
                    <a:pt x="712966" y="110275"/>
                  </a:lnTo>
                  <a:cubicBezTo>
                    <a:pt x="712966" y="111842"/>
                    <a:pt x="711791" y="113017"/>
                    <a:pt x="710224" y="113017"/>
                  </a:cubicBezTo>
                  <a:close/>
                  <a:moveTo>
                    <a:pt x="5484" y="107337"/>
                  </a:moveTo>
                  <a:lnTo>
                    <a:pt x="707286" y="107337"/>
                  </a:lnTo>
                  <a:lnTo>
                    <a:pt x="707286" y="5484"/>
                  </a:lnTo>
                  <a:lnTo>
                    <a:pt x="5484" y="5484"/>
                  </a:lnTo>
                  <a:lnTo>
                    <a:pt x="5484" y="107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9" name="Freeform: Shape 888">
              <a:extLst>
                <a:ext uri="{FF2B5EF4-FFF2-40B4-BE49-F238E27FC236}">
                  <a16:creationId xmlns:a16="http://schemas.microsoft.com/office/drawing/2014/main" id="{F807CE88-E035-A4FE-5338-461A98D1D244}"/>
                </a:ext>
              </a:extLst>
            </p:cNvPr>
            <p:cNvSpPr/>
            <p:nvPr/>
          </p:nvSpPr>
          <p:spPr>
            <a:xfrm>
              <a:off x="4217975" y="5288829"/>
              <a:ext cx="703760" cy="113016"/>
            </a:xfrm>
            <a:custGeom>
              <a:avLst/>
              <a:gdLst>
                <a:gd name="connsiteX0" fmla="*/ 701018 w 703760"/>
                <a:gd name="connsiteY0" fmla="*/ 113017 h 113016"/>
                <a:gd name="connsiteX1" fmla="*/ 2742 w 703760"/>
                <a:gd name="connsiteY1" fmla="*/ 113017 h 113016"/>
                <a:gd name="connsiteX2" fmla="*/ 0 w 703760"/>
                <a:gd name="connsiteY2" fmla="*/ 110275 h 113016"/>
                <a:gd name="connsiteX3" fmla="*/ 0 w 703760"/>
                <a:gd name="connsiteY3" fmla="*/ 2742 h 113016"/>
                <a:gd name="connsiteX4" fmla="*/ 2742 w 703760"/>
                <a:gd name="connsiteY4" fmla="*/ 0 h 113016"/>
                <a:gd name="connsiteX5" fmla="*/ 701018 w 703760"/>
                <a:gd name="connsiteY5" fmla="*/ 0 h 113016"/>
                <a:gd name="connsiteX6" fmla="*/ 703760 w 703760"/>
                <a:gd name="connsiteY6" fmla="*/ 2742 h 113016"/>
                <a:gd name="connsiteX7" fmla="*/ 703760 w 703760"/>
                <a:gd name="connsiteY7" fmla="*/ 110275 h 113016"/>
                <a:gd name="connsiteX8" fmla="*/ 701018 w 703760"/>
                <a:gd name="connsiteY8" fmla="*/ 113017 h 113016"/>
                <a:gd name="connsiteX9" fmla="*/ 5680 w 703760"/>
                <a:gd name="connsiteY9" fmla="*/ 107337 h 113016"/>
                <a:gd name="connsiteX10" fmla="*/ 698276 w 703760"/>
                <a:gd name="connsiteY10" fmla="*/ 107337 h 113016"/>
                <a:gd name="connsiteX11" fmla="*/ 698276 w 703760"/>
                <a:gd name="connsiteY11" fmla="*/ 5484 h 113016"/>
                <a:gd name="connsiteX12" fmla="*/ 5680 w 703760"/>
                <a:gd name="connsiteY12" fmla="*/ 5484 h 113016"/>
                <a:gd name="connsiteX13" fmla="*/ 5680 w 703760"/>
                <a:gd name="connsiteY13" fmla="*/ 107337 h 113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03760" h="113016">
                  <a:moveTo>
                    <a:pt x="701018" y="113017"/>
                  </a:moveTo>
                  <a:lnTo>
                    <a:pt x="2742" y="113017"/>
                  </a:lnTo>
                  <a:cubicBezTo>
                    <a:pt x="1175" y="113017"/>
                    <a:pt x="0" y="111842"/>
                    <a:pt x="0" y="11027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701018" y="0"/>
                  </a:lnTo>
                  <a:cubicBezTo>
                    <a:pt x="702585" y="0"/>
                    <a:pt x="703760" y="1175"/>
                    <a:pt x="703760" y="2742"/>
                  </a:cubicBezTo>
                  <a:lnTo>
                    <a:pt x="703760" y="110275"/>
                  </a:lnTo>
                  <a:cubicBezTo>
                    <a:pt x="703760" y="111842"/>
                    <a:pt x="702585" y="113017"/>
                    <a:pt x="701018" y="113017"/>
                  </a:cubicBezTo>
                  <a:close/>
                  <a:moveTo>
                    <a:pt x="5680" y="107337"/>
                  </a:moveTo>
                  <a:lnTo>
                    <a:pt x="698276" y="107337"/>
                  </a:lnTo>
                  <a:lnTo>
                    <a:pt x="698276" y="5484"/>
                  </a:lnTo>
                  <a:lnTo>
                    <a:pt x="5680" y="5484"/>
                  </a:lnTo>
                  <a:lnTo>
                    <a:pt x="5680" y="10733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0" name="Freeform: Shape 889">
              <a:extLst>
                <a:ext uri="{FF2B5EF4-FFF2-40B4-BE49-F238E27FC236}">
                  <a16:creationId xmlns:a16="http://schemas.microsoft.com/office/drawing/2014/main" id="{0DDFD83A-51FD-616A-105E-47C39D77B253}"/>
                </a:ext>
              </a:extLst>
            </p:cNvPr>
            <p:cNvSpPr/>
            <p:nvPr/>
          </p:nvSpPr>
          <p:spPr>
            <a:xfrm>
              <a:off x="2898596" y="6095421"/>
              <a:ext cx="383709" cy="120264"/>
            </a:xfrm>
            <a:custGeom>
              <a:avLst/>
              <a:gdLst>
                <a:gd name="connsiteX0" fmla="*/ 380967 w 383709"/>
                <a:gd name="connsiteY0" fmla="*/ 120264 h 120264"/>
                <a:gd name="connsiteX1" fmla="*/ 2742 w 383709"/>
                <a:gd name="connsiteY1" fmla="*/ 120264 h 120264"/>
                <a:gd name="connsiteX2" fmla="*/ 0 w 383709"/>
                <a:gd name="connsiteY2" fmla="*/ 117522 h 120264"/>
                <a:gd name="connsiteX3" fmla="*/ 0 w 383709"/>
                <a:gd name="connsiteY3" fmla="*/ 2742 h 120264"/>
                <a:gd name="connsiteX4" fmla="*/ 2742 w 383709"/>
                <a:gd name="connsiteY4" fmla="*/ 0 h 120264"/>
                <a:gd name="connsiteX5" fmla="*/ 380967 w 383709"/>
                <a:gd name="connsiteY5" fmla="*/ 0 h 120264"/>
                <a:gd name="connsiteX6" fmla="*/ 383709 w 383709"/>
                <a:gd name="connsiteY6" fmla="*/ 2742 h 120264"/>
                <a:gd name="connsiteX7" fmla="*/ 383709 w 383709"/>
                <a:gd name="connsiteY7" fmla="*/ 117522 h 120264"/>
                <a:gd name="connsiteX8" fmla="*/ 380967 w 383709"/>
                <a:gd name="connsiteY8" fmla="*/ 120264 h 120264"/>
                <a:gd name="connsiteX9" fmla="*/ 5484 w 383709"/>
                <a:gd name="connsiteY9" fmla="*/ 114584 h 120264"/>
                <a:gd name="connsiteX10" fmla="*/ 378029 w 383709"/>
                <a:gd name="connsiteY10" fmla="*/ 114584 h 120264"/>
                <a:gd name="connsiteX11" fmla="*/ 378029 w 383709"/>
                <a:gd name="connsiteY11" fmla="*/ 5484 h 120264"/>
                <a:gd name="connsiteX12" fmla="*/ 5484 w 383709"/>
                <a:gd name="connsiteY12" fmla="*/ 5484 h 120264"/>
                <a:gd name="connsiteX13" fmla="*/ 5484 w 383709"/>
                <a:gd name="connsiteY13" fmla="*/ 114584 h 120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83709" h="120264">
                  <a:moveTo>
                    <a:pt x="380967" y="120264"/>
                  </a:moveTo>
                  <a:lnTo>
                    <a:pt x="2742" y="120264"/>
                  </a:lnTo>
                  <a:cubicBezTo>
                    <a:pt x="1175" y="120264"/>
                    <a:pt x="0" y="119089"/>
                    <a:pt x="0" y="117522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380967" y="0"/>
                  </a:lnTo>
                  <a:cubicBezTo>
                    <a:pt x="382534" y="0"/>
                    <a:pt x="383709" y="1175"/>
                    <a:pt x="383709" y="2742"/>
                  </a:cubicBezTo>
                  <a:lnTo>
                    <a:pt x="383709" y="117522"/>
                  </a:lnTo>
                  <a:cubicBezTo>
                    <a:pt x="383709" y="119089"/>
                    <a:pt x="382534" y="120264"/>
                    <a:pt x="380967" y="120264"/>
                  </a:cubicBezTo>
                  <a:close/>
                  <a:moveTo>
                    <a:pt x="5484" y="114584"/>
                  </a:moveTo>
                  <a:lnTo>
                    <a:pt x="378029" y="114584"/>
                  </a:lnTo>
                  <a:lnTo>
                    <a:pt x="378029" y="5484"/>
                  </a:lnTo>
                  <a:lnTo>
                    <a:pt x="5484" y="5484"/>
                  </a:lnTo>
                  <a:lnTo>
                    <a:pt x="5484" y="114584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1" name="Freeform: Shape 890">
              <a:extLst>
                <a:ext uri="{FF2B5EF4-FFF2-40B4-BE49-F238E27FC236}">
                  <a16:creationId xmlns:a16="http://schemas.microsoft.com/office/drawing/2014/main" id="{26A18104-4A81-A853-E5C1-70121507E7F2}"/>
                </a:ext>
              </a:extLst>
            </p:cNvPr>
            <p:cNvSpPr/>
            <p:nvPr/>
          </p:nvSpPr>
          <p:spPr>
            <a:xfrm>
              <a:off x="3012005" y="6210201"/>
              <a:ext cx="160417" cy="66399"/>
            </a:xfrm>
            <a:custGeom>
              <a:avLst/>
              <a:gdLst>
                <a:gd name="connsiteX0" fmla="*/ 157675 w 160417"/>
                <a:gd name="connsiteY0" fmla="*/ 66400 h 66399"/>
                <a:gd name="connsiteX1" fmla="*/ 2742 w 160417"/>
                <a:gd name="connsiteY1" fmla="*/ 66400 h 66399"/>
                <a:gd name="connsiteX2" fmla="*/ 0 w 160417"/>
                <a:gd name="connsiteY2" fmla="*/ 63658 h 66399"/>
                <a:gd name="connsiteX3" fmla="*/ 0 w 160417"/>
                <a:gd name="connsiteY3" fmla="*/ 2742 h 66399"/>
                <a:gd name="connsiteX4" fmla="*/ 2742 w 160417"/>
                <a:gd name="connsiteY4" fmla="*/ 0 h 66399"/>
                <a:gd name="connsiteX5" fmla="*/ 157675 w 160417"/>
                <a:gd name="connsiteY5" fmla="*/ 0 h 66399"/>
                <a:gd name="connsiteX6" fmla="*/ 160417 w 160417"/>
                <a:gd name="connsiteY6" fmla="*/ 2742 h 66399"/>
                <a:gd name="connsiteX7" fmla="*/ 160417 w 160417"/>
                <a:gd name="connsiteY7" fmla="*/ 63658 h 66399"/>
                <a:gd name="connsiteX8" fmla="*/ 157675 w 160417"/>
                <a:gd name="connsiteY8" fmla="*/ 66400 h 66399"/>
                <a:gd name="connsiteX9" fmla="*/ 5484 w 160417"/>
                <a:gd name="connsiteY9" fmla="*/ 60720 h 66399"/>
                <a:gd name="connsiteX10" fmla="*/ 154737 w 160417"/>
                <a:gd name="connsiteY10" fmla="*/ 60720 h 66399"/>
                <a:gd name="connsiteX11" fmla="*/ 154737 w 160417"/>
                <a:gd name="connsiteY11" fmla="*/ 5289 h 66399"/>
                <a:gd name="connsiteX12" fmla="*/ 5484 w 160417"/>
                <a:gd name="connsiteY12" fmla="*/ 5289 h 66399"/>
                <a:gd name="connsiteX13" fmla="*/ 5484 w 160417"/>
                <a:gd name="connsiteY13" fmla="*/ 60720 h 66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0417" h="66399">
                  <a:moveTo>
                    <a:pt x="157675" y="66400"/>
                  </a:moveTo>
                  <a:lnTo>
                    <a:pt x="2742" y="66400"/>
                  </a:lnTo>
                  <a:cubicBezTo>
                    <a:pt x="1175" y="66400"/>
                    <a:pt x="0" y="65225"/>
                    <a:pt x="0" y="6365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lnTo>
                    <a:pt x="157675" y="0"/>
                  </a:lnTo>
                  <a:cubicBezTo>
                    <a:pt x="159242" y="0"/>
                    <a:pt x="160417" y="1175"/>
                    <a:pt x="160417" y="2742"/>
                  </a:cubicBezTo>
                  <a:lnTo>
                    <a:pt x="160417" y="63658"/>
                  </a:lnTo>
                  <a:cubicBezTo>
                    <a:pt x="160417" y="65225"/>
                    <a:pt x="159242" y="66400"/>
                    <a:pt x="157675" y="66400"/>
                  </a:cubicBezTo>
                  <a:close/>
                  <a:moveTo>
                    <a:pt x="5484" y="60720"/>
                  </a:moveTo>
                  <a:lnTo>
                    <a:pt x="154737" y="60720"/>
                  </a:lnTo>
                  <a:lnTo>
                    <a:pt x="154737" y="5289"/>
                  </a:lnTo>
                  <a:lnTo>
                    <a:pt x="5484" y="5289"/>
                  </a:lnTo>
                  <a:lnTo>
                    <a:pt x="5484" y="60720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2" name="Freeform: Shape 891">
              <a:extLst>
                <a:ext uri="{FF2B5EF4-FFF2-40B4-BE49-F238E27FC236}">
                  <a16:creationId xmlns:a16="http://schemas.microsoft.com/office/drawing/2014/main" id="{A7D5A70E-DECC-8465-2548-76A52D179E2C}"/>
                </a:ext>
              </a:extLst>
            </p:cNvPr>
            <p:cNvSpPr/>
            <p:nvPr/>
          </p:nvSpPr>
          <p:spPr>
            <a:xfrm>
              <a:off x="2686470" y="5396440"/>
              <a:ext cx="285184" cy="100794"/>
            </a:xfrm>
            <a:custGeom>
              <a:avLst/>
              <a:gdLst>
                <a:gd name="connsiteX0" fmla="*/ 282444 w 285184"/>
                <a:gd name="connsiteY0" fmla="*/ 100599 h 100794"/>
                <a:gd name="connsiteX1" fmla="*/ 281464 w 285184"/>
                <a:gd name="connsiteY1" fmla="*/ 100599 h 100794"/>
                <a:gd name="connsiteX2" fmla="*/ 1958 w 285184"/>
                <a:gd name="connsiteY2" fmla="*/ 5406 h 100794"/>
                <a:gd name="connsiteX3" fmla="*/ 195 w 285184"/>
                <a:gd name="connsiteY3" fmla="*/ 1880 h 100794"/>
                <a:gd name="connsiteX4" fmla="*/ 3721 w 285184"/>
                <a:gd name="connsiteY4" fmla="*/ 118 h 100794"/>
                <a:gd name="connsiteX5" fmla="*/ 283227 w 285184"/>
                <a:gd name="connsiteY5" fmla="*/ 95310 h 100794"/>
                <a:gd name="connsiteX6" fmla="*/ 284990 w 285184"/>
                <a:gd name="connsiteY6" fmla="*/ 98836 h 100794"/>
                <a:gd name="connsiteX7" fmla="*/ 282248 w 285184"/>
                <a:gd name="connsiteY7" fmla="*/ 100795 h 100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5184" h="100794">
                  <a:moveTo>
                    <a:pt x="282444" y="100599"/>
                  </a:moveTo>
                  <a:cubicBezTo>
                    <a:pt x="282444" y="100599"/>
                    <a:pt x="281856" y="100599"/>
                    <a:pt x="281464" y="100599"/>
                  </a:cubicBezTo>
                  <a:lnTo>
                    <a:pt x="1958" y="5406"/>
                  </a:lnTo>
                  <a:cubicBezTo>
                    <a:pt x="391" y="4818"/>
                    <a:pt x="-393" y="3251"/>
                    <a:pt x="195" y="1880"/>
                  </a:cubicBezTo>
                  <a:cubicBezTo>
                    <a:pt x="783" y="313"/>
                    <a:pt x="2350" y="-274"/>
                    <a:pt x="3721" y="118"/>
                  </a:cubicBezTo>
                  <a:lnTo>
                    <a:pt x="283227" y="95310"/>
                  </a:lnTo>
                  <a:cubicBezTo>
                    <a:pt x="284794" y="95898"/>
                    <a:pt x="285577" y="97465"/>
                    <a:pt x="284990" y="98836"/>
                  </a:cubicBezTo>
                  <a:cubicBezTo>
                    <a:pt x="284598" y="100011"/>
                    <a:pt x="283423" y="100795"/>
                    <a:pt x="282248" y="10079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3" name="Freeform: Shape 892">
              <a:extLst>
                <a:ext uri="{FF2B5EF4-FFF2-40B4-BE49-F238E27FC236}">
                  <a16:creationId xmlns:a16="http://schemas.microsoft.com/office/drawing/2014/main" id="{7D74EF0F-C299-0F52-981D-B726EDD4D705}"/>
                </a:ext>
              </a:extLst>
            </p:cNvPr>
            <p:cNvSpPr/>
            <p:nvPr/>
          </p:nvSpPr>
          <p:spPr>
            <a:xfrm>
              <a:off x="2966759" y="5491359"/>
              <a:ext cx="5484" cy="609546"/>
            </a:xfrm>
            <a:custGeom>
              <a:avLst/>
              <a:gdLst>
                <a:gd name="connsiteX0" fmla="*/ 2742 w 5484"/>
                <a:gd name="connsiteY0" fmla="*/ 609547 h 609546"/>
                <a:gd name="connsiteX1" fmla="*/ 0 w 5484"/>
                <a:gd name="connsiteY1" fmla="*/ 606805 h 609546"/>
                <a:gd name="connsiteX2" fmla="*/ 0 w 5484"/>
                <a:gd name="connsiteY2" fmla="*/ 2742 h 609546"/>
                <a:gd name="connsiteX3" fmla="*/ 2742 w 5484"/>
                <a:gd name="connsiteY3" fmla="*/ 0 h 609546"/>
                <a:gd name="connsiteX4" fmla="*/ 5484 w 5484"/>
                <a:gd name="connsiteY4" fmla="*/ 2742 h 609546"/>
                <a:gd name="connsiteX5" fmla="*/ 5484 w 5484"/>
                <a:gd name="connsiteY5" fmla="*/ 606805 h 609546"/>
                <a:gd name="connsiteX6" fmla="*/ 2742 w 5484"/>
                <a:gd name="connsiteY6" fmla="*/ 609547 h 60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609546">
                  <a:moveTo>
                    <a:pt x="2742" y="609547"/>
                  </a:moveTo>
                  <a:cubicBezTo>
                    <a:pt x="1175" y="609547"/>
                    <a:pt x="0" y="608372"/>
                    <a:pt x="0" y="606805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606805"/>
                  </a:lnTo>
                  <a:cubicBezTo>
                    <a:pt x="5484" y="608372"/>
                    <a:pt x="4309" y="609547"/>
                    <a:pt x="2742" y="60954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4" name="Freeform: Shape 893">
              <a:extLst>
                <a:ext uri="{FF2B5EF4-FFF2-40B4-BE49-F238E27FC236}">
                  <a16:creationId xmlns:a16="http://schemas.microsoft.com/office/drawing/2014/main" id="{046E1F5C-195F-512F-09CF-C327901FCB00}"/>
                </a:ext>
              </a:extLst>
            </p:cNvPr>
            <p:cNvSpPr/>
            <p:nvPr/>
          </p:nvSpPr>
          <p:spPr>
            <a:xfrm>
              <a:off x="2966759" y="5491555"/>
              <a:ext cx="413089" cy="5484"/>
            </a:xfrm>
            <a:custGeom>
              <a:avLst/>
              <a:gdLst>
                <a:gd name="connsiteX0" fmla="*/ 410347 w 413089"/>
                <a:gd name="connsiteY0" fmla="*/ 5484 h 5484"/>
                <a:gd name="connsiteX1" fmla="*/ 2742 w 413089"/>
                <a:gd name="connsiteY1" fmla="*/ 5484 h 5484"/>
                <a:gd name="connsiteX2" fmla="*/ 0 w 413089"/>
                <a:gd name="connsiteY2" fmla="*/ 2742 h 5484"/>
                <a:gd name="connsiteX3" fmla="*/ 2742 w 413089"/>
                <a:gd name="connsiteY3" fmla="*/ 0 h 5484"/>
                <a:gd name="connsiteX4" fmla="*/ 410347 w 413089"/>
                <a:gd name="connsiteY4" fmla="*/ 0 h 5484"/>
                <a:gd name="connsiteX5" fmla="*/ 413089 w 413089"/>
                <a:gd name="connsiteY5" fmla="*/ 2742 h 5484"/>
                <a:gd name="connsiteX6" fmla="*/ 410347 w 413089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3089" h="5484">
                  <a:moveTo>
                    <a:pt x="410347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410347" y="0"/>
                  </a:lnTo>
                  <a:cubicBezTo>
                    <a:pt x="411914" y="0"/>
                    <a:pt x="413089" y="1175"/>
                    <a:pt x="413089" y="2742"/>
                  </a:cubicBezTo>
                  <a:cubicBezTo>
                    <a:pt x="413089" y="4309"/>
                    <a:pt x="411914" y="5484"/>
                    <a:pt x="410347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5" name="Freeform: Shape 894">
              <a:extLst>
                <a:ext uri="{FF2B5EF4-FFF2-40B4-BE49-F238E27FC236}">
                  <a16:creationId xmlns:a16="http://schemas.microsoft.com/office/drawing/2014/main" id="{73120FA8-42BC-8F94-6706-36BB6255DBC2}"/>
                </a:ext>
              </a:extLst>
            </p:cNvPr>
            <p:cNvSpPr/>
            <p:nvPr/>
          </p:nvSpPr>
          <p:spPr>
            <a:xfrm>
              <a:off x="3096425" y="5584201"/>
              <a:ext cx="283423" cy="5484"/>
            </a:xfrm>
            <a:custGeom>
              <a:avLst/>
              <a:gdLst>
                <a:gd name="connsiteX0" fmla="*/ 280681 w 283423"/>
                <a:gd name="connsiteY0" fmla="*/ 5484 h 5484"/>
                <a:gd name="connsiteX1" fmla="*/ 2742 w 283423"/>
                <a:gd name="connsiteY1" fmla="*/ 5484 h 5484"/>
                <a:gd name="connsiteX2" fmla="*/ 0 w 283423"/>
                <a:gd name="connsiteY2" fmla="*/ 2742 h 5484"/>
                <a:gd name="connsiteX3" fmla="*/ 2742 w 283423"/>
                <a:gd name="connsiteY3" fmla="*/ 0 h 5484"/>
                <a:gd name="connsiteX4" fmla="*/ 280681 w 283423"/>
                <a:gd name="connsiteY4" fmla="*/ 0 h 5484"/>
                <a:gd name="connsiteX5" fmla="*/ 283424 w 283423"/>
                <a:gd name="connsiteY5" fmla="*/ 2742 h 5484"/>
                <a:gd name="connsiteX6" fmla="*/ 280681 w 283423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3423" h="5484">
                  <a:moveTo>
                    <a:pt x="280681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280681" y="0"/>
                  </a:lnTo>
                  <a:cubicBezTo>
                    <a:pt x="282248" y="0"/>
                    <a:pt x="283424" y="1175"/>
                    <a:pt x="283424" y="2742"/>
                  </a:cubicBezTo>
                  <a:cubicBezTo>
                    <a:pt x="283424" y="4309"/>
                    <a:pt x="282248" y="5484"/>
                    <a:pt x="280681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6" name="Freeform: Shape 895">
              <a:extLst>
                <a:ext uri="{FF2B5EF4-FFF2-40B4-BE49-F238E27FC236}">
                  <a16:creationId xmlns:a16="http://schemas.microsoft.com/office/drawing/2014/main" id="{8D8F9BED-94FA-3F62-69DB-860993E1758C}"/>
                </a:ext>
              </a:extLst>
            </p:cNvPr>
            <p:cNvSpPr/>
            <p:nvPr/>
          </p:nvSpPr>
          <p:spPr>
            <a:xfrm>
              <a:off x="3096425" y="5585180"/>
              <a:ext cx="5484" cy="515725"/>
            </a:xfrm>
            <a:custGeom>
              <a:avLst/>
              <a:gdLst>
                <a:gd name="connsiteX0" fmla="*/ 2742 w 5484"/>
                <a:gd name="connsiteY0" fmla="*/ 515725 h 515725"/>
                <a:gd name="connsiteX1" fmla="*/ 0 w 5484"/>
                <a:gd name="connsiteY1" fmla="*/ 512983 h 515725"/>
                <a:gd name="connsiteX2" fmla="*/ 0 w 5484"/>
                <a:gd name="connsiteY2" fmla="*/ 2742 h 515725"/>
                <a:gd name="connsiteX3" fmla="*/ 2742 w 5484"/>
                <a:gd name="connsiteY3" fmla="*/ 0 h 515725"/>
                <a:gd name="connsiteX4" fmla="*/ 5484 w 5484"/>
                <a:gd name="connsiteY4" fmla="*/ 2742 h 515725"/>
                <a:gd name="connsiteX5" fmla="*/ 5484 w 5484"/>
                <a:gd name="connsiteY5" fmla="*/ 512983 h 515725"/>
                <a:gd name="connsiteX6" fmla="*/ 2742 w 5484"/>
                <a:gd name="connsiteY6" fmla="*/ 515725 h 51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515725">
                  <a:moveTo>
                    <a:pt x="2742" y="515725"/>
                  </a:moveTo>
                  <a:cubicBezTo>
                    <a:pt x="1175" y="515725"/>
                    <a:pt x="0" y="514550"/>
                    <a:pt x="0" y="51298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512983"/>
                  </a:lnTo>
                  <a:cubicBezTo>
                    <a:pt x="5484" y="514550"/>
                    <a:pt x="4309" y="515725"/>
                    <a:pt x="2742" y="51572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7" name="Freeform: Shape 896">
              <a:extLst>
                <a:ext uri="{FF2B5EF4-FFF2-40B4-BE49-F238E27FC236}">
                  <a16:creationId xmlns:a16="http://schemas.microsoft.com/office/drawing/2014/main" id="{06978AB4-4A20-2319-3D0C-CAD3F3B62025}"/>
                </a:ext>
              </a:extLst>
            </p:cNvPr>
            <p:cNvSpPr/>
            <p:nvPr/>
          </p:nvSpPr>
          <p:spPr>
            <a:xfrm>
              <a:off x="2966171" y="6210593"/>
              <a:ext cx="5484" cy="58760"/>
            </a:xfrm>
            <a:custGeom>
              <a:avLst/>
              <a:gdLst>
                <a:gd name="connsiteX0" fmla="*/ 2742 w 5484"/>
                <a:gd name="connsiteY0" fmla="*/ 58761 h 58760"/>
                <a:gd name="connsiteX1" fmla="*/ 0 w 5484"/>
                <a:gd name="connsiteY1" fmla="*/ 56019 h 58760"/>
                <a:gd name="connsiteX2" fmla="*/ 0 w 5484"/>
                <a:gd name="connsiteY2" fmla="*/ 2742 h 58760"/>
                <a:gd name="connsiteX3" fmla="*/ 2742 w 5484"/>
                <a:gd name="connsiteY3" fmla="*/ 0 h 58760"/>
                <a:gd name="connsiteX4" fmla="*/ 5484 w 5484"/>
                <a:gd name="connsiteY4" fmla="*/ 2742 h 58760"/>
                <a:gd name="connsiteX5" fmla="*/ 5484 w 5484"/>
                <a:gd name="connsiteY5" fmla="*/ 56019 h 58760"/>
                <a:gd name="connsiteX6" fmla="*/ 2742 w 5484"/>
                <a:gd name="connsiteY6" fmla="*/ 58761 h 58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58760">
                  <a:moveTo>
                    <a:pt x="2742" y="58761"/>
                  </a:moveTo>
                  <a:cubicBezTo>
                    <a:pt x="1175" y="58761"/>
                    <a:pt x="0" y="57586"/>
                    <a:pt x="0" y="56019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56019"/>
                  </a:lnTo>
                  <a:cubicBezTo>
                    <a:pt x="5484" y="57586"/>
                    <a:pt x="4309" y="58761"/>
                    <a:pt x="2742" y="5876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8" name="Freeform: Shape 897">
              <a:extLst>
                <a:ext uri="{FF2B5EF4-FFF2-40B4-BE49-F238E27FC236}">
                  <a16:creationId xmlns:a16="http://schemas.microsoft.com/office/drawing/2014/main" id="{E479D94E-0DA3-5F22-C6D3-468BF310334E}"/>
                </a:ext>
              </a:extLst>
            </p:cNvPr>
            <p:cNvSpPr/>
            <p:nvPr/>
          </p:nvSpPr>
          <p:spPr>
            <a:xfrm>
              <a:off x="2686861" y="6263673"/>
              <a:ext cx="285186" cy="12927"/>
            </a:xfrm>
            <a:custGeom>
              <a:avLst/>
              <a:gdLst>
                <a:gd name="connsiteX0" fmla="*/ 2742 w 285186"/>
                <a:gd name="connsiteY0" fmla="*/ 12927 h 12927"/>
                <a:gd name="connsiteX1" fmla="*/ 0 w 285186"/>
                <a:gd name="connsiteY1" fmla="*/ 10185 h 12927"/>
                <a:gd name="connsiteX2" fmla="*/ 2742 w 285186"/>
                <a:gd name="connsiteY2" fmla="*/ 7247 h 12927"/>
                <a:gd name="connsiteX3" fmla="*/ 282248 w 285186"/>
                <a:gd name="connsiteY3" fmla="*/ 0 h 12927"/>
                <a:gd name="connsiteX4" fmla="*/ 285186 w 285186"/>
                <a:gd name="connsiteY4" fmla="*/ 2742 h 12927"/>
                <a:gd name="connsiteX5" fmla="*/ 282444 w 285186"/>
                <a:gd name="connsiteY5" fmla="*/ 5680 h 12927"/>
                <a:gd name="connsiteX6" fmla="*/ 2938 w 285186"/>
                <a:gd name="connsiteY6" fmla="*/ 12927 h 12927"/>
                <a:gd name="connsiteX7" fmla="*/ 2938 w 285186"/>
                <a:gd name="connsiteY7" fmla="*/ 12927 h 1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5186" h="12927">
                  <a:moveTo>
                    <a:pt x="2742" y="12927"/>
                  </a:moveTo>
                  <a:cubicBezTo>
                    <a:pt x="1175" y="12927"/>
                    <a:pt x="0" y="11752"/>
                    <a:pt x="0" y="10185"/>
                  </a:cubicBezTo>
                  <a:cubicBezTo>
                    <a:pt x="0" y="8618"/>
                    <a:pt x="1175" y="7247"/>
                    <a:pt x="2742" y="7247"/>
                  </a:cubicBezTo>
                  <a:lnTo>
                    <a:pt x="282248" y="0"/>
                  </a:lnTo>
                  <a:cubicBezTo>
                    <a:pt x="283815" y="196"/>
                    <a:pt x="285186" y="1175"/>
                    <a:pt x="285186" y="2742"/>
                  </a:cubicBezTo>
                  <a:cubicBezTo>
                    <a:pt x="285186" y="4309"/>
                    <a:pt x="284011" y="5680"/>
                    <a:pt x="282444" y="5680"/>
                  </a:cubicBezTo>
                  <a:lnTo>
                    <a:pt x="2938" y="12927"/>
                  </a:lnTo>
                  <a:lnTo>
                    <a:pt x="2938" y="12927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9" name="Freeform: Shape 898">
              <a:extLst>
                <a:ext uri="{FF2B5EF4-FFF2-40B4-BE49-F238E27FC236}">
                  <a16:creationId xmlns:a16="http://schemas.microsoft.com/office/drawing/2014/main" id="{ECD0FC0A-A2DC-F9FE-B318-60C296FC60A0}"/>
                </a:ext>
              </a:extLst>
            </p:cNvPr>
            <p:cNvSpPr/>
            <p:nvPr/>
          </p:nvSpPr>
          <p:spPr>
            <a:xfrm>
              <a:off x="3437319" y="5396247"/>
              <a:ext cx="344178" cy="154656"/>
            </a:xfrm>
            <a:custGeom>
              <a:avLst/>
              <a:gdLst>
                <a:gd name="connsiteX0" fmla="*/ 341321 w 344178"/>
                <a:gd name="connsiteY0" fmla="*/ 154461 h 154656"/>
                <a:gd name="connsiteX1" fmla="*/ 340145 w 344178"/>
                <a:gd name="connsiteY1" fmla="*/ 154265 h 154656"/>
                <a:gd name="connsiteX2" fmla="*/ 1682 w 344178"/>
                <a:gd name="connsiteY2" fmla="*/ 5404 h 154656"/>
                <a:gd name="connsiteX3" fmla="*/ 311 w 344178"/>
                <a:gd name="connsiteY3" fmla="*/ 1682 h 154656"/>
                <a:gd name="connsiteX4" fmla="*/ 4033 w 344178"/>
                <a:gd name="connsiteY4" fmla="*/ 311 h 154656"/>
                <a:gd name="connsiteX5" fmla="*/ 342496 w 344178"/>
                <a:gd name="connsiteY5" fmla="*/ 149172 h 154656"/>
                <a:gd name="connsiteX6" fmla="*/ 343867 w 344178"/>
                <a:gd name="connsiteY6" fmla="*/ 152894 h 154656"/>
                <a:gd name="connsiteX7" fmla="*/ 341321 w 344178"/>
                <a:gd name="connsiteY7" fmla="*/ 154657 h 154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4178" h="154656">
                  <a:moveTo>
                    <a:pt x="341321" y="154461"/>
                  </a:moveTo>
                  <a:cubicBezTo>
                    <a:pt x="341321" y="154461"/>
                    <a:pt x="340537" y="154461"/>
                    <a:pt x="340145" y="154265"/>
                  </a:cubicBezTo>
                  <a:lnTo>
                    <a:pt x="1682" y="5404"/>
                  </a:lnTo>
                  <a:cubicBezTo>
                    <a:pt x="311" y="4816"/>
                    <a:pt x="-472" y="3053"/>
                    <a:pt x="311" y="1682"/>
                  </a:cubicBezTo>
                  <a:cubicBezTo>
                    <a:pt x="899" y="311"/>
                    <a:pt x="2662" y="-472"/>
                    <a:pt x="4033" y="311"/>
                  </a:cubicBezTo>
                  <a:lnTo>
                    <a:pt x="342496" y="149172"/>
                  </a:lnTo>
                  <a:cubicBezTo>
                    <a:pt x="343867" y="149760"/>
                    <a:pt x="344650" y="151523"/>
                    <a:pt x="343867" y="152894"/>
                  </a:cubicBezTo>
                  <a:cubicBezTo>
                    <a:pt x="343475" y="153873"/>
                    <a:pt x="342300" y="154657"/>
                    <a:pt x="341321" y="15465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0" name="Freeform: Shape 899">
              <a:extLst>
                <a:ext uri="{FF2B5EF4-FFF2-40B4-BE49-F238E27FC236}">
                  <a16:creationId xmlns:a16="http://schemas.microsoft.com/office/drawing/2014/main" id="{4F37F635-1351-7B2B-3E35-7A2045B04BCF}"/>
                </a:ext>
              </a:extLst>
            </p:cNvPr>
            <p:cNvSpPr/>
            <p:nvPr/>
          </p:nvSpPr>
          <p:spPr>
            <a:xfrm>
              <a:off x="3775897" y="5545223"/>
              <a:ext cx="374503" cy="5484"/>
            </a:xfrm>
            <a:custGeom>
              <a:avLst/>
              <a:gdLst>
                <a:gd name="connsiteX0" fmla="*/ 371761 w 374503"/>
                <a:gd name="connsiteY0" fmla="*/ 5484 h 5484"/>
                <a:gd name="connsiteX1" fmla="*/ 2742 w 374503"/>
                <a:gd name="connsiteY1" fmla="*/ 5484 h 5484"/>
                <a:gd name="connsiteX2" fmla="*/ 0 w 374503"/>
                <a:gd name="connsiteY2" fmla="*/ 2742 h 5484"/>
                <a:gd name="connsiteX3" fmla="*/ 2742 w 374503"/>
                <a:gd name="connsiteY3" fmla="*/ 0 h 5484"/>
                <a:gd name="connsiteX4" fmla="*/ 371761 w 374503"/>
                <a:gd name="connsiteY4" fmla="*/ 0 h 5484"/>
                <a:gd name="connsiteX5" fmla="*/ 374503 w 374503"/>
                <a:gd name="connsiteY5" fmla="*/ 2742 h 5484"/>
                <a:gd name="connsiteX6" fmla="*/ 371761 w 374503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4503" h="5484">
                  <a:moveTo>
                    <a:pt x="371761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371761" y="0"/>
                  </a:lnTo>
                  <a:cubicBezTo>
                    <a:pt x="373328" y="0"/>
                    <a:pt x="374503" y="1175"/>
                    <a:pt x="374503" y="2742"/>
                  </a:cubicBezTo>
                  <a:cubicBezTo>
                    <a:pt x="374503" y="4309"/>
                    <a:pt x="373328" y="5484"/>
                    <a:pt x="371761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1" name="Freeform: Shape 900">
              <a:extLst>
                <a:ext uri="{FF2B5EF4-FFF2-40B4-BE49-F238E27FC236}">
                  <a16:creationId xmlns:a16="http://schemas.microsoft.com/office/drawing/2014/main" id="{7C2B687A-41C5-63BE-A555-8716FB96A159}"/>
                </a:ext>
              </a:extLst>
            </p:cNvPr>
            <p:cNvSpPr/>
            <p:nvPr/>
          </p:nvSpPr>
          <p:spPr>
            <a:xfrm>
              <a:off x="4254015" y="5545223"/>
              <a:ext cx="660472" cy="5484"/>
            </a:xfrm>
            <a:custGeom>
              <a:avLst/>
              <a:gdLst>
                <a:gd name="connsiteX0" fmla="*/ 657731 w 660472"/>
                <a:gd name="connsiteY0" fmla="*/ 5484 h 5484"/>
                <a:gd name="connsiteX1" fmla="*/ 2742 w 660472"/>
                <a:gd name="connsiteY1" fmla="*/ 5484 h 5484"/>
                <a:gd name="connsiteX2" fmla="*/ 0 w 660472"/>
                <a:gd name="connsiteY2" fmla="*/ 2742 h 5484"/>
                <a:gd name="connsiteX3" fmla="*/ 2742 w 660472"/>
                <a:gd name="connsiteY3" fmla="*/ 0 h 5484"/>
                <a:gd name="connsiteX4" fmla="*/ 657731 w 660472"/>
                <a:gd name="connsiteY4" fmla="*/ 0 h 5484"/>
                <a:gd name="connsiteX5" fmla="*/ 660473 w 660472"/>
                <a:gd name="connsiteY5" fmla="*/ 2742 h 5484"/>
                <a:gd name="connsiteX6" fmla="*/ 657731 w 660472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0472" h="5484">
                  <a:moveTo>
                    <a:pt x="657731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57731" y="0"/>
                  </a:lnTo>
                  <a:cubicBezTo>
                    <a:pt x="659298" y="0"/>
                    <a:pt x="660473" y="1175"/>
                    <a:pt x="660473" y="2742"/>
                  </a:cubicBezTo>
                  <a:cubicBezTo>
                    <a:pt x="660473" y="4309"/>
                    <a:pt x="659298" y="5484"/>
                    <a:pt x="657731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2" name="Freeform: Shape 901">
              <a:extLst>
                <a:ext uri="{FF2B5EF4-FFF2-40B4-BE49-F238E27FC236}">
                  <a16:creationId xmlns:a16="http://schemas.microsoft.com/office/drawing/2014/main" id="{5EBE87BD-58BA-8B8A-B875-E4DF219D672B}"/>
                </a:ext>
              </a:extLst>
            </p:cNvPr>
            <p:cNvSpPr/>
            <p:nvPr/>
          </p:nvSpPr>
          <p:spPr>
            <a:xfrm>
              <a:off x="4217936" y="5396322"/>
              <a:ext cx="41799" cy="49398"/>
            </a:xfrm>
            <a:custGeom>
              <a:avLst/>
              <a:gdLst>
                <a:gd name="connsiteX0" fmla="*/ 39018 w 41799"/>
                <a:gd name="connsiteY0" fmla="*/ 49399 h 49398"/>
                <a:gd name="connsiteX1" fmla="*/ 36863 w 41799"/>
                <a:gd name="connsiteY1" fmla="*/ 48419 h 49398"/>
                <a:gd name="connsiteX2" fmla="*/ 627 w 41799"/>
                <a:gd name="connsiteY2" fmla="*/ 4545 h 49398"/>
                <a:gd name="connsiteX3" fmla="*/ 1019 w 41799"/>
                <a:gd name="connsiteY3" fmla="*/ 627 h 49398"/>
                <a:gd name="connsiteX4" fmla="*/ 4936 w 41799"/>
                <a:gd name="connsiteY4" fmla="*/ 1019 h 49398"/>
                <a:gd name="connsiteX5" fmla="*/ 41172 w 41799"/>
                <a:gd name="connsiteY5" fmla="*/ 44894 h 49398"/>
                <a:gd name="connsiteX6" fmla="*/ 40780 w 41799"/>
                <a:gd name="connsiteY6" fmla="*/ 48811 h 49398"/>
                <a:gd name="connsiteX7" fmla="*/ 39018 w 41799"/>
                <a:gd name="connsiteY7" fmla="*/ 49399 h 49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1799" h="49398">
                  <a:moveTo>
                    <a:pt x="39018" y="49399"/>
                  </a:moveTo>
                  <a:cubicBezTo>
                    <a:pt x="39018" y="49399"/>
                    <a:pt x="37451" y="49007"/>
                    <a:pt x="36863" y="48419"/>
                  </a:cubicBezTo>
                  <a:lnTo>
                    <a:pt x="627" y="4545"/>
                  </a:lnTo>
                  <a:cubicBezTo>
                    <a:pt x="-352" y="3369"/>
                    <a:pt x="-156" y="1606"/>
                    <a:pt x="1019" y="627"/>
                  </a:cubicBezTo>
                  <a:cubicBezTo>
                    <a:pt x="2194" y="-352"/>
                    <a:pt x="3957" y="-156"/>
                    <a:pt x="4936" y="1019"/>
                  </a:cubicBezTo>
                  <a:lnTo>
                    <a:pt x="41172" y="44894"/>
                  </a:lnTo>
                  <a:cubicBezTo>
                    <a:pt x="42151" y="46069"/>
                    <a:pt x="41956" y="47832"/>
                    <a:pt x="40780" y="48811"/>
                  </a:cubicBezTo>
                  <a:cubicBezTo>
                    <a:pt x="40193" y="49203"/>
                    <a:pt x="39605" y="49399"/>
                    <a:pt x="39018" y="49399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3" name="Freeform: Shape 902">
              <a:extLst>
                <a:ext uri="{FF2B5EF4-FFF2-40B4-BE49-F238E27FC236}">
                  <a16:creationId xmlns:a16="http://schemas.microsoft.com/office/drawing/2014/main" id="{288C862B-4308-E3CB-F5BB-DD68E4FEA0DB}"/>
                </a:ext>
              </a:extLst>
            </p:cNvPr>
            <p:cNvSpPr/>
            <p:nvPr/>
          </p:nvSpPr>
          <p:spPr>
            <a:xfrm>
              <a:off x="4254211" y="5440237"/>
              <a:ext cx="5484" cy="836363"/>
            </a:xfrm>
            <a:custGeom>
              <a:avLst/>
              <a:gdLst>
                <a:gd name="connsiteX0" fmla="*/ 2742 w 5484"/>
                <a:gd name="connsiteY0" fmla="*/ 836364 h 836363"/>
                <a:gd name="connsiteX1" fmla="*/ 0 w 5484"/>
                <a:gd name="connsiteY1" fmla="*/ 833622 h 836363"/>
                <a:gd name="connsiteX2" fmla="*/ 0 w 5484"/>
                <a:gd name="connsiteY2" fmla="*/ 2742 h 836363"/>
                <a:gd name="connsiteX3" fmla="*/ 2742 w 5484"/>
                <a:gd name="connsiteY3" fmla="*/ 0 h 836363"/>
                <a:gd name="connsiteX4" fmla="*/ 5484 w 5484"/>
                <a:gd name="connsiteY4" fmla="*/ 2742 h 836363"/>
                <a:gd name="connsiteX5" fmla="*/ 5484 w 5484"/>
                <a:gd name="connsiteY5" fmla="*/ 833622 h 836363"/>
                <a:gd name="connsiteX6" fmla="*/ 2742 w 5484"/>
                <a:gd name="connsiteY6" fmla="*/ 836364 h 836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836363">
                  <a:moveTo>
                    <a:pt x="2742" y="836364"/>
                  </a:moveTo>
                  <a:cubicBezTo>
                    <a:pt x="1175" y="836364"/>
                    <a:pt x="0" y="835189"/>
                    <a:pt x="0" y="833622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833622"/>
                  </a:lnTo>
                  <a:cubicBezTo>
                    <a:pt x="5484" y="835189"/>
                    <a:pt x="4309" y="836364"/>
                    <a:pt x="2742" y="83636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4" name="Freeform: Shape 903">
              <a:extLst>
                <a:ext uri="{FF2B5EF4-FFF2-40B4-BE49-F238E27FC236}">
                  <a16:creationId xmlns:a16="http://schemas.microsoft.com/office/drawing/2014/main" id="{04AC5D34-72CC-6EAA-9908-F997877CC0C9}"/>
                </a:ext>
              </a:extLst>
            </p:cNvPr>
            <p:cNvSpPr/>
            <p:nvPr/>
          </p:nvSpPr>
          <p:spPr>
            <a:xfrm>
              <a:off x="4999495" y="5735412"/>
              <a:ext cx="5484" cy="541188"/>
            </a:xfrm>
            <a:custGeom>
              <a:avLst/>
              <a:gdLst>
                <a:gd name="connsiteX0" fmla="*/ 2742 w 5484"/>
                <a:gd name="connsiteY0" fmla="*/ 541188 h 541188"/>
                <a:gd name="connsiteX1" fmla="*/ 0 w 5484"/>
                <a:gd name="connsiteY1" fmla="*/ 538446 h 541188"/>
                <a:gd name="connsiteX2" fmla="*/ 0 w 5484"/>
                <a:gd name="connsiteY2" fmla="*/ 2742 h 541188"/>
                <a:gd name="connsiteX3" fmla="*/ 2742 w 5484"/>
                <a:gd name="connsiteY3" fmla="*/ 0 h 541188"/>
                <a:gd name="connsiteX4" fmla="*/ 5485 w 5484"/>
                <a:gd name="connsiteY4" fmla="*/ 2742 h 541188"/>
                <a:gd name="connsiteX5" fmla="*/ 5485 w 5484"/>
                <a:gd name="connsiteY5" fmla="*/ 538446 h 541188"/>
                <a:gd name="connsiteX6" fmla="*/ 2742 w 5484"/>
                <a:gd name="connsiteY6" fmla="*/ 541188 h 541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541188">
                  <a:moveTo>
                    <a:pt x="2742" y="541188"/>
                  </a:moveTo>
                  <a:cubicBezTo>
                    <a:pt x="1175" y="541188"/>
                    <a:pt x="0" y="540013"/>
                    <a:pt x="0" y="538446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5" y="1175"/>
                    <a:pt x="5485" y="2742"/>
                  </a:cubicBezTo>
                  <a:lnTo>
                    <a:pt x="5485" y="538446"/>
                  </a:lnTo>
                  <a:cubicBezTo>
                    <a:pt x="5485" y="540013"/>
                    <a:pt x="4309" y="541188"/>
                    <a:pt x="2742" y="54118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905" name="Graphic 316">
              <a:extLst>
                <a:ext uri="{FF2B5EF4-FFF2-40B4-BE49-F238E27FC236}">
                  <a16:creationId xmlns:a16="http://schemas.microsoft.com/office/drawing/2014/main" id="{B989559D-7B6E-F739-9046-91B2E7766BB9}"/>
                </a:ext>
              </a:extLst>
            </p:cNvPr>
            <p:cNvGrpSpPr/>
            <p:nvPr/>
          </p:nvGrpSpPr>
          <p:grpSpPr>
            <a:xfrm>
              <a:off x="5161650" y="5570196"/>
              <a:ext cx="358173" cy="170896"/>
              <a:chOff x="5161650" y="5570196"/>
              <a:chExt cx="358173" cy="170896"/>
            </a:xfrm>
            <a:solidFill>
              <a:srgbClr val="000000"/>
            </a:solidFill>
          </p:grpSpPr>
          <p:sp>
            <p:nvSpPr>
              <p:cNvPr id="906" name="Freeform: Shape 905">
                <a:extLst>
                  <a:ext uri="{FF2B5EF4-FFF2-40B4-BE49-F238E27FC236}">
                    <a16:creationId xmlns:a16="http://schemas.microsoft.com/office/drawing/2014/main" id="{EB21C2D5-FB85-4916-11DF-E242094EFFB9}"/>
                  </a:ext>
                </a:extLst>
              </p:cNvPr>
              <p:cNvSpPr/>
              <p:nvPr/>
            </p:nvSpPr>
            <p:spPr>
              <a:xfrm>
                <a:off x="5161650" y="5570268"/>
                <a:ext cx="177902" cy="170628"/>
              </a:xfrm>
              <a:custGeom>
                <a:avLst/>
                <a:gdLst>
                  <a:gd name="connsiteX0" fmla="*/ 2768 w 177902"/>
                  <a:gd name="connsiteY0" fmla="*/ 170629 h 170628"/>
                  <a:gd name="connsiteX1" fmla="*/ 810 w 177902"/>
                  <a:gd name="connsiteY1" fmla="*/ 169845 h 170628"/>
                  <a:gd name="connsiteX2" fmla="*/ 810 w 177902"/>
                  <a:gd name="connsiteY2" fmla="*/ 165928 h 170628"/>
                  <a:gd name="connsiteX3" fmla="*/ 173175 w 177902"/>
                  <a:gd name="connsiteY3" fmla="*/ 810 h 170628"/>
                  <a:gd name="connsiteX4" fmla="*/ 177092 w 177902"/>
                  <a:gd name="connsiteY4" fmla="*/ 810 h 170628"/>
                  <a:gd name="connsiteX5" fmla="*/ 177092 w 177902"/>
                  <a:gd name="connsiteY5" fmla="*/ 4727 h 170628"/>
                  <a:gd name="connsiteX6" fmla="*/ 4727 w 177902"/>
                  <a:gd name="connsiteY6" fmla="*/ 169845 h 170628"/>
                  <a:gd name="connsiteX7" fmla="*/ 2768 w 177902"/>
                  <a:gd name="connsiteY7" fmla="*/ 170629 h 170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7902" h="170628">
                    <a:moveTo>
                      <a:pt x="2768" y="170629"/>
                    </a:moveTo>
                    <a:cubicBezTo>
                      <a:pt x="2768" y="170629"/>
                      <a:pt x="1201" y="170433"/>
                      <a:pt x="810" y="169845"/>
                    </a:cubicBezTo>
                    <a:cubicBezTo>
                      <a:pt x="-366" y="168670"/>
                      <a:pt x="-170" y="166907"/>
                      <a:pt x="810" y="165928"/>
                    </a:cubicBezTo>
                    <a:lnTo>
                      <a:pt x="173175" y="810"/>
                    </a:lnTo>
                    <a:cubicBezTo>
                      <a:pt x="174350" y="-366"/>
                      <a:pt x="176113" y="-170"/>
                      <a:pt x="177092" y="810"/>
                    </a:cubicBezTo>
                    <a:cubicBezTo>
                      <a:pt x="178268" y="1985"/>
                      <a:pt x="178072" y="3748"/>
                      <a:pt x="177092" y="4727"/>
                    </a:cubicBezTo>
                    <a:lnTo>
                      <a:pt x="4727" y="169845"/>
                    </a:lnTo>
                    <a:cubicBezTo>
                      <a:pt x="4727" y="169845"/>
                      <a:pt x="3552" y="170629"/>
                      <a:pt x="2768" y="170629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7" name="Freeform: Shape 906">
                <a:extLst>
                  <a:ext uri="{FF2B5EF4-FFF2-40B4-BE49-F238E27FC236}">
                    <a16:creationId xmlns:a16="http://schemas.microsoft.com/office/drawing/2014/main" id="{F6C320FB-802A-FBC1-72C8-7C43CBD88A53}"/>
                  </a:ext>
                </a:extLst>
              </p:cNvPr>
              <p:cNvSpPr/>
              <p:nvPr/>
            </p:nvSpPr>
            <p:spPr>
              <a:xfrm>
                <a:off x="5333943" y="5570196"/>
                <a:ext cx="185880" cy="170896"/>
              </a:xfrm>
              <a:custGeom>
                <a:avLst/>
                <a:gdLst>
                  <a:gd name="connsiteX0" fmla="*/ 183040 w 185880"/>
                  <a:gd name="connsiteY0" fmla="*/ 170701 h 170896"/>
                  <a:gd name="connsiteX1" fmla="*/ 181082 w 185880"/>
                  <a:gd name="connsiteY1" fmla="*/ 169917 h 170896"/>
                  <a:gd name="connsiteX2" fmla="*/ 881 w 185880"/>
                  <a:gd name="connsiteY2" fmla="*/ 4799 h 170896"/>
                  <a:gd name="connsiteX3" fmla="*/ 881 w 185880"/>
                  <a:gd name="connsiteY3" fmla="*/ 881 h 170896"/>
                  <a:gd name="connsiteX4" fmla="*/ 4799 w 185880"/>
                  <a:gd name="connsiteY4" fmla="*/ 881 h 170896"/>
                  <a:gd name="connsiteX5" fmla="*/ 184999 w 185880"/>
                  <a:gd name="connsiteY5" fmla="*/ 166000 h 170896"/>
                  <a:gd name="connsiteX6" fmla="*/ 184999 w 185880"/>
                  <a:gd name="connsiteY6" fmla="*/ 169917 h 170896"/>
                  <a:gd name="connsiteX7" fmla="*/ 182844 w 185880"/>
                  <a:gd name="connsiteY7" fmla="*/ 170896 h 170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5880" h="170896">
                    <a:moveTo>
                      <a:pt x="183040" y="170701"/>
                    </a:moveTo>
                    <a:cubicBezTo>
                      <a:pt x="183040" y="170701"/>
                      <a:pt x="181669" y="170505"/>
                      <a:pt x="181082" y="169917"/>
                    </a:cubicBezTo>
                    <a:lnTo>
                      <a:pt x="881" y="4799"/>
                    </a:lnTo>
                    <a:cubicBezTo>
                      <a:pt x="-294" y="3819"/>
                      <a:pt x="-294" y="1861"/>
                      <a:pt x="881" y="881"/>
                    </a:cubicBezTo>
                    <a:cubicBezTo>
                      <a:pt x="1861" y="-294"/>
                      <a:pt x="3819" y="-294"/>
                      <a:pt x="4799" y="881"/>
                    </a:cubicBezTo>
                    <a:lnTo>
                      <a:pt x="184999" y="166000"/>
                    </a:lnTo>
                    <a:cubicBezTo>
                      <a:pt x="186174" y="166979"/>
                      <a:pt x="186174" y="168938"/>
                      <a:pt x="184999" y="169917"/>
                    </a:cubicBezTo>
                    <a:cubicBezTo>
                      <a:pt x="184411" y="170505"/>
                      <a:pt x="183628" y="170896"/>
                      <a:pt x="182844" y="170896"/>
                    </a:cubicBezTo>
                    <a:close/>
                  </a:path>
                </a:pathLst>
              </a:custGeom>
              <a:solidFill>
                <a:srgbClr val="000000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908" name="Freeform: Shape 907">
              <a:extLst>
                <a:ext uri="{FF2B5EF4-FFF2-40B4-BE49-F238E27FC236}">
                  <a16:creationId xmlns:a16="http://schemas.microsoft.com/office/drawing/2014/main" id="{A0A53530-0CE0-5D1B-A8B6-CCE5D7127662}"/>
                </a:ext>
              </a:extLst>
            </p:cNvPr>
            <p:cNvSpPr/>
            <p:nvPr/>
          </p:nvSpPr>
          <p:spPr>
            <a:xfrm>
              <a:off x="5665845" y="5735412"/>
              <a:ext cx="5484" cy="541188"/>
            </a:xfrm>
            <a:custGeom>
              <a:avLst/>
              <a:gdLst>
                <a:gd name="connsiteX0" fmla="*/ 2742 w 5484"/>
                <a:gd name="connsiteY0" fmla="*/ 541188 h 541188"/>
                <a:gd name="connsiteX1" fmla="*/ 0 w 5484"/>
                <a:gd name="connsiteY1" fmla="*/ 538446 h 541188"/>
                <a:gd name="connsiteX2" fmla="*/ 0 w 5484"/>
                <a:gd name="connsiteY2" fmla="*/ 2742 h 541188"/>
                <a:gd name="connsiteX3" fmla="*/ 2742 w 5484"/>
                <a:gd name="connsiteY3" fmla="*/ 0 h 541188"/>
                <a:gd name="connsiteX4" fmla="*/ 5484 w 5484"/>
                <a:gd name="connsiteY4" fmla="*/ 2742 h 541188"/>
                <a:gd name="connsiteX5" fmla="*/ 5484 w 5484"/>
                <a:gd name="connsiteY5" fmla="*/ 538446 h 541188"/>
                <a:gd name="connsiteX6" fmla="*/ 2742 w 5484"/>
                <a:gd name="connsiteY6" fmla="*/ 541188 h 541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541188">
                  <a:moveTo>
                    <a:pt x="2742" y="541188"/>
                  </a:moveTo>
                  <a:cubicBezTo>
                    <a:pt x="1175" y="541188"/>
                    <a:pt x="0" y="540013"/>
                    <a:pt x="0" y="538446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538446"/>
                  </a:lnTo>
                  <a:cubicBezTo>
                    <a:pt x="5484" y="540013"/>
                    <a:pt x="4309" y="541188"/>
                    <a:pt x="2742" y="54118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9" name="Freeform: Shape 908">
              <a:extLst>
                <a:ext uri="{FF2B5EF4-FFF2-40B4-BE49-F238E27FC236}">
                  <a16:creationId xmlns:a16="http://schemas.microsoft.com/office/drawing/2014/main" id="{D303CCA8-C1E7-410F-CCC4-D010F93CA9B2}"/>
                </a:ext>
              </a:extLst>
            </p:cNvPr>
            <p:cNvSpPr/>
            <p:nvPr/>
          </p:nvSpPr>
          <p:spPr>
            <a:xfrm>
              <a:off x="3519112" y="5432206"/>
              <a:ext cx="5484" cy="844590"/>
            </a:xfrm>
            <a:custGeom>
              <a:avLst/>
              <a:gdLst>
                <a:gd name="connsiteX0" fmla="*/ 2742 w 5484"/>
                <a:gd name="connsiteY0" fmla="*/ 844591 h 844590"/>
                <a:gd name="connsiteX1" fmla="*/ 0 w 5484"/>
                <a:gd name="connsiteY1" fmla="*/ 841848 h 844590"/>
                <a:gd name="connsiteX2" fmla="*/ 0 w 5484"/>
                <a:gd name="connsiteY2" fmla="*/ 2742 h 844590"/>
                <a:gd name="connsiteX3" fmla="*/ 2742 w 5484"/>
                <a:gd name="connsiteY3" fmla="*/ 0 h 844590"/>
                <a:gd name="connsiteX4" fmla="*/ 5484 w 5484"/>
                <a:gd name="connsiteY4" fmla="*/ 2742 h 844590"/>
                <a:gd name="connsiteX5" fmla="*/ 5484 w 5484"/>
                <a:gd name="connsiteY5" fmla="*/ 841848 h 844590"/>
                <a:gd name="connsiteX6" fmla="*/ 2742 w 5484"/>
                <a:gd name="connsiteY6" fmla="*/ 844591 h 844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844590">
                  <a:moveTo>
                    <a:pt x="2742" y="844591"/>
                  </a:moveTo>
                  <a:cubicBezTo>
                    <a:pt x="1175" y="844591"/>
                    <a:pt x="0" y="843415"/>
                    <a:pt x="0" y="841848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841848"/>
                  </a:lnTo>
                  <a:cubicBezTo>
                    <a:pt x="5484" y="843415"/>
                    <a:pt x="4309" y="844591"/>
                    <a:pt x="2742" y="844591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0" name="Freeform: Shape 909">
              <a:extLst>
                <a:ext uri="{FF2B5EF4-FFF2-40B4-BE49-F238E27FC236}">
                  <a16:creationId xmlns:a16="http://schemas.microsoft.com/office/drawing/2014/main" id="{963489C4-C670-46B9-8A65-69695633C1E8}"/>
                </a:ext>
              </a:extLst>
            </p:cNvPr>
            <p:cNvSpPr/>
            <p:nvPr/>
          </p:nvSpPr>
          <p:spPr>
            <a:xfrm>
              <a:off x="3519112" y="5735412"/>
              <a:ext cx="631288" cy="5484"/>
            </a:xfrm>
            <a:custGeom>
              <a:avLst/>
              <a:gdLst>
                <a:gd name="connsiteX0" fmla="*/ 628546 w 631288"/>
                <a:gd name="connsiteY0" fmla="*/ 5484 h 5484"/>
                <a:gd name="connsiteX1" fmla="*/ 2742 w 631288"/>
                <a:gd name="connsiteY1" fmla="*/ 5484 h 5484"/>
                <a:gd name="connsiteX2" fmla="*/ 0 w 631288"/>
                <a:gd name="connsiteY2" fmla="*/ 2742 h 5484"/>
                <a:gd name="connsiteX3" fmla="*/ 2742 w 631288"/>
                <a:gd name="connsiteY3" fmla="*/ 0 h 5484"/>
                <a:gd name="connsiteX4" fmla="*/ 628546 w 631288"/>
                <a:gd name="connsiteY4" fmla="*/ 0 h 5484"/>
                <a:gd name="connsiteX5" fmla="*/ 631288 w 631288"/>
                <a:gd name="connsiteY5" fmla="*/ 2742 h 5484"/>
                <a:gd name="connsiteX6" fmla="*/ 628546 w 631288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1288" h="5484">
                  <a:moveTo>
                    <a:pt x="628546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28546" y="0"/>
                  </a:lnTo>
                  <a:cubicBezTo>
                    <a:pt x="630113" y="0"/>
                    <a:pt x="631288" y="1175"/>
                    <a:pt x="631288" y="2742"/>
                  </a:cubicBezTo>
                  <a:cubicBezTo>
                    <a:pt x="631288" y="4309"/>
                    <a:pt x="630113" y="5484"/>
                    <a:pt x="628546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1" name="Freeform: Shape 910">
              <a:extLst>
                <a:ext uri="{FF2B5EF4-FFF2-40B4-BE49-F238E27FC236}">
                  <a16:creationId xmlns:a16="http://schemas.microsoft.com/office/drawing/2014/main" id="{613E5C34-E11F-0679-A5F9-E4ED96815D97}"/>
                </a:ext>
              </a:extLst>
            </p:cNvPr>
            <p:cNvSpPr/>
            <p:nvPr/>
          </p:nvSpPr>
          <p:spPr>
            <a:xfrm>
              <a:off x="4144916" y="5735412"/>
              <a:ext cx="5484" cy="541188"/>
            </a:xfrm>
            <a:custGeom>
              <a:avLst/>
              <a:gdLst>
                <a:gd name="connsiteX0" fmla="*/ 2742 w 5484"/>
                <a:gd name="connsiteY0" fmla="*/ 541188 h 541188"/>
                <a:gd name="connsiteX1" fmla="*/ 0 w 5484"/>
                <a:gd name="connsiteY1" fmla="*/ 538446 h 541188"/>
                <a:gd name="connsiteX2" fmla="*/ 0 w 5484"/>
                <a:gd name="connsiteY2" fmla="*/ 2742 h 541188"/>
                <a:gd name="connsiteX3" fmla="*/ 2742 w 5484"/>
                <a:gd name="connsiteY3" fmla="*/ 0 h 541188"/>
                <a:gd name="connsiteX4" fmla="*/ 5484 w 5484"/>
                <a:gd name="connsiteY4" fmla="*/ 2742 h 541188"/>
                <a:gd name="connsiteX5" fmla="*/ 5484 w 5484"/>
                <a:gd name="connsiteY5" fmla="*/ 538446 h 541188"/>
                <a:gd name="connsiteX6" fmla="*/ 2742 w 5484"/>
                <a:gd name="connsiteY6" fmla="*/ 541188 h 541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541188">
                  <a:moveTo>
                    <a:pt x="2742" y="541188"/>
                  </a:moveTo>
                  <a:cubicBezTo>
                    <a:pt x="1175" y="541188"/>
                    <a:pt x="0" y="540013"/>
                    <a:pt x="0" y="538446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538446"/>
                  </a:lnTo>
                  <a:cubicBezTo>
                    <a:pt x="5484" y="540013"/>
                    <a:pt x="4309" y="541188"/>
                    <a:pt x="2742" y="541188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2" name="Freeform: Shape 911">
              <a:extLst>
                <a:ext uri="{FF2B5EF4-FFF2-40B4-BE49-F238E27FC236}">
                  <a16:creationId xmlns:a16="http://schemas.microsoft.com/office/drawing/2014/main" id="{E5DAE0BA-F466-60A4-6085-67FC5F7ED2DB}"/>
                </a:ext>
              </a:extLst>
            </p:cNvPr>
            <p:cNvSpPr/>
            <p:nvPr/>
          </p:nvSpPr>
          <p:spPr>
            <a:xfrm>
              <a:off x="3519112" y="5816111"/>
              <a:ext cx="631288" cy="5484"/>
            </a:xfrm>
            <a:custGeom>
              <a:avLst/>
              <a:gdLst>
                <a:gd name="connsiteX0" fmla="*/ 628546 w 631288"/>
                <a:gd name="connsiteY0" fmla="*/ 5484 h 5484"/>
                <a:gd name="connsiteX1" fmla="*/ 2742 w 631288"/>
                <a:gd name="connsiteY1" fmla="*/ 5484 h 5484"/>
                <a:gd name="connsiteX2" fmla="*/ 0 w 631288"/>
                <a:gd name="connsiteY2" fmla="*/ 2742 h 5484"/>
                <a:gd name="connsiteX3" fmla="*/ 2742 w 631288"/>
                <a:gd name="connsiteY3" fmla="*/ 0 h 5484"/>
                <a:gd name="connsiteX4" fmla="*/ 628546 w 631288"/>
                <a:gd name="connsiteY4" fmla="*/ 0 h 5484"/>
                <a:gd name="connsiteX5" fmla="*/ 631288 w 631288"/>
                <a:gd name="connsiteY5" fmla="*/ 2742 h 5484"/>
                <a:gd name="connsiteX6" fmla="*/ 628546 w 631288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31288" h="5484">
                  <a:moveTo>
                    <a:pt x="628546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28546" y="0"/>
                  </a:lnTo>
                  <a:cubicBezTo>
                    <a:pt x="630113" y="0"/>
                    <a:pt x="631288" y="1175"/>
                    <a:pt x="631288" y="2742"/>
                  </a:cubicBezTo>
                  <a:cubicBezTo>
                    <a:pt x="631288" y="4309"/>
                    <a:pt x="630113" y="5484"/>
                    <a:pt x="628546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3" name="Freeform: Shape 912">
              <a:extLst>
                <a:ext uri="{FF2B5EF4-FFF2-40B4-BE49-F238E27FC236}">
                  <a16:creationId xmlns:a16="http://schemas.microsoft.com/office/drawing/2014/main" id="{E137C192-1A0F-62AC-4295-D333398143B2}"/>
                </a:ext>
              </a:extLst>
            </p:cNvPr>
            <p:cNvSpPr/>
            <p:nvPr/>
          </p:nvSpPr>
          <p:spPr>
            <a:xfrm>
              <a:off x="4017404" y="5816111"/>
              <a:ext cx="5484" cy="459706"/>
            </a:xfrm>
            <a:custGeom>
              <a:avLst/>
              <a:gdLst>
                <a:gd name="connsiteX0" fmla="*/ 2742 w 5484"/>
                <a:gd name="connsiteY0" fmla="*/ 459706 h 459706"/>
                <a:gd name="connsiteX1" fmla="*/ 0 w 5484"/>
                <a:gd name="connsiteY1" fmla="*/ 456964 h 459706"/>
                <a:gd name="connsiteX2" fmla="*/ 0 w 5484"/>
                <a:gd name="connsiteY2" fmla="*/ 2742 h 459706"/>
                <a:gd name="connsiteX3" fmla="*/ 2742 w 5484"/>
                <a:gd name="connsiteY3" fmla="*/ 0 h 459706"/>
                <a:gd name="connsiteX4" fmla="*/ 5484 w 5484"/>
                <a:gd name="connsiteY4" fmla="*/ 2742 h 459706"/>
                <a:gd name="connsiteX5" fmla="*/ 5484 w 5484"/>
                <a:gd name="connsiteY5" fmla="*/ 456964 h 459706"/>
                <a:gd name="connsiteX6" fmla="*/ 2742 w 5484"/>
                <a:gd name="connsiteY6" fmla="*/ 459706 h 459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59706">
                  <a:moveTo>
                    <a:pt x="2742" y="459706"/>
                  </a:moveTo>
                  <a:cubicBezTo>
                    <a:pt x="1175" y="459706"/>
                    <a:pt x="0" y="458531"/>
                    <a:pt x="0" y="45696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6964"/>
                  </a:lnTo>
                  <a:cubicBezTo>
                    <a:pt x="5484" y="458531"/>
                    <a:pt x="4309" y="459706"/>
                    <a:pt x="2742" y="45970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4" name="Freeform: Shape 913">
              <a:extLst>
                <a:ext uri="{FF2B5EF4-FFF2-40B4-BE49-F238E27FC236}">
                  <a16:creationId xmlns:a16="http://schemas.microsoft.com/office/drawing/2014/main" id="{70974A72-56C6-B2C2-878D-430DBE29CE36}"/>
                </a:ext>
              </a:extLst>
            </p:cNvPr>
            <p:cNvSpPr/>
            <p:nvPr/>
          </p:nvSpPr>
          <p:spPr>
            <a:xfrm>
              <a:off x="3840142" y="5823358"/>
              <a:ext cx="5484" cy="453242"/>
            </a:xfrm>
            <a:custGeom>
              <a:avLst/>
              <a:gdLst>
                <a:gd name="connsiteX0" fmla="*/ 2742 w 5484"/>
                <a:gd name="connsiteY0" fmla="*/ 453243 h 453242"/>
                <a:gd name="connsiteX1" fmla="*/ 0 w 5484"/>
                <a:gd name="connsiteY1" fmla="*/ 450500 h 453242"/>
                <a:gd name="connsiteX2" fmla="*/ 0 w 5484"/>
                <a:gd name="connsiteY2" fmla="*/ 2742 h 453242"/>
                <a:gd name="connsiteX3" fmla="*/ 2742 w 5484"/>
                <a:gd name="connsiteY3" fmla="*/ 0 h 453242"/>
                <a:gd name="connsiteX4" fmla="*/ 5484 w 5484"/>
                <a:gd name="connsiteY4" fmla="*/ 2742 h 453242"/>
                <a:gd name="connsiteX5" fmla="*/ 5484 w 5484"/>
                <a:gd name="connsiteY5" fmla="*/ 450500 h 453242"/>
                <a:gd name="connsiteX6" fmla="*/ 2742 w 5484"/>
                <a:gd name="connsiteY6" fmla="*/ 453243 h 453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53242">
                  <a:moveTo>
                    <a:pt x="2742" y="453243"/>
                  </a:moveTo>
                  <a:cubicBezTo>
                    <a:pt x="1175" y="453243"/>
                    <a:pt x="0" y="452067"/>
                    <a:pt x="0" y="45050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0500"/>
                  </a:lnTo>
                  <a:cubicBezTo>
                    <a:pt x="5484" y="452067"/>
                    <a:pt x="4309" y="453243"/>
                    <a:pt x="2742" y="453243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5" name="Freeform: Shape 914">
              <a:extLst>
                <a:ext uri="{FF2B5EF4-FFF2-40B4-BE49-F238E27FC236}">
                  <a16:creationId xmlns:a16="http://schemas.microsoft.com/office/drawing/2014/main" id="{8F08520A-910A-9F6E-1E57-13528E69872A}"/>
                </a:ext>
              </a:extLst>
            </p:cNvPr>
            <p:cNvSpPr/>
            <p:nvPr/>
          </p:nvSpPr>
          <p:spPr>
            <a:xfrm>
              <a:off x="3674632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6" name="Freeform: Shape 915">
              <a:extLst>
                <a:ext uri="{FF2B5EF4-FFF2-40B4-BE49-F238E27FC236}">
                  <a16:creationId xmlns:a16="http://schemas.microsoft.com/office/drawing/2014/main" id="{2CB6E54F-E3A5-0ABB-8BF5-D4A9260D7837}"/>
                </a:ext>
              </a:extLst>
            </p:cNvPr>
            <p:cNvSpPr/>
            <p:nvPr/>
          </p:nvSpPr>
          <p:spPr>
            <a:xfrm>
              <a:off x="4255386" y="5735412"/>
              <a:ext cx="666349" cy="5484"/>
            </a:xfrm>
            <a:custGeom>
              <a:avLst/>
              <a:gdLst>
                <a:gd name="connsiteX0" fmla="*/ 663607 w 666349"/>
                <a:gd name="connsiteY0" fmla="*/ 5484 h 5484"/>
                <a:gd name="connsiteX1" fmla="*/ 2742 w 666349"/>
                <a:gd name="connsiteY1" fmla="*/ 5484 h 5484"/>
                <a:gd name="connsiteX2" fmla="*/ 0 w 666349"/>
                <a:gd name="connsiteY2" fmla="*/ 2742 h 5484"/>
                <a:gd name="connsiteX3" fmla="*/ 2742 w 666349"/>
                <a:gd name="connsiteY3" fmla="*/ 0 h 5484"/>
                <a:gd name="connsiteX4" fmla="*/ 663607 w 666349"/>
                <a:gd name="connsiteY4" fmla="*/ 0 h 5484"/>
                <a:gd name="connsiteX5" fmla="*/ 666349 w 666349"/>
                <a:gd name="connsiteY5" fmla="*/ 2742 h 5484"/>
                <a:gd name="connsiteX6" fmla="*/ 663607 w 666349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6349" h="5484">
                  <a:moveTo>
                    <a:pt x="663607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63607" y="0"/>
                  </a:lnTo>
                  <a:cubicBezTo>
                    <a:pt x="665174" y="0"/>
                    <a:pt x="666349" y="1175"/>
                    <a:pt x="666349" y="2742"/>
                  </a:cubicBezTo>
                  <a:cubicBezTo>
                    <a:pt x="666349" y="4309"/>
                    <a:pt x="665174" y="5484"/>
                    <a:pt x="663607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7" name="Freeform: Shape 916">
              <a:extLst>
                <a:ext uri="{FF2B5EF4-FFF2-40B4-BE49-F238E27FC236}">
                  <a16:creationId xmlns:a16="http://schemas.microsoft.com/office/drawing/2014/main" id="{6BC42893-C809-F1DB-961B-B61CFB8E4C1F}"/>
                </a:ext>
              </a:extLst>
            </p:cNvPr>
            <p:cNvSpPr/>
            <p:nvPr/>
          </p:nvSpPr>
          <p:spPr>
            <a:xfrm>
              <a:off x="4255386" y="5816111"/>
              <a:ext cx="666349" cy="5484"/>
            </a:xfrm>
            <a:custGeom>
              <a:avLst/>
              <a:gdLst>
                <a:gd name="connsiteX0" fmla="*/ 663607 w 666349"/>
                <a:gd name="connsiteY0" fmla="*/ 5484 h 5484"/>
                <a:gd name="connsiteX1" fmla="*/ 2742 w 666349"/>
                <a:gd name="connsiteY1" fmla="*/ 5484 h 5484"/>
                <a:gd name="connsiteX2" fmla="*/ 0 w 666349"/>
                <a:gd name="connsiteY2" fmla="*/ 2742 h 5484"/>
                <a:gd name="connsiteX3" fmla="*/ 2742 w 666349"/>
                <a:gd name="connsiteY3" fmla="*/ 0 h 5484"/>
                <a:gd name="connsiteX4" fmla="*/ 663607 w 666349"/>
                <a:gd name="connsiteY4" fmla="*/ 0 h 5484"/>
                <a:gd name="connsiteX5" fmla="*/ 666349 w 666349"/>
                <a:gd name="connsiteY5" fmla="*/ 2742 h 5484"/>
                <a:gd name="connsiteX6" fmla="*/ 663607 w 666349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66349" h="5484">
                  <a:moveTo>
                    <a:pt x="663607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63607" y="0"/>
                  </a:lnTo>
                  <a:cubicBezTo>
                    <a:pt x="665174" y="0"/>
                    <a:pt x="666349" y="1175"/>
                    <a:pt x="666349" y="2742"/>
                  </a:cubicBezTo>
                  <a:cubicBezTo>
                    <a:pt x="666349" y="4309"/>
                    <a:pt x="665174" y="5484"/>
                    <a:pt x="663607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8" name="Freeform: Shape 917">
              <a:extLst>
                <a:ext uri="{FF2B5EF4-FFF2-40B4-BE49-F238E27FC236}">
                  <a16:creationId xmlns:a16="http://schemas.microsoft.com/office/drawing/2014/main" id="{8EB153C7-D09A-8642-8C9F-575535E87F1B}"/>
                </a:ext>
              </a:extLst>
            </p:cNvPr>
            <p:cNvSpPr/>
            <p:nvPr/>
          </p:nvSpPr>
          <p:spPr>
            <a:xfrm>
              <a:off x="4775812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9" name="Freeform: Shape 918">
              <a:extLst>
                <a:ext uri="{FF2B5EF4-FFF2-40B4-BE49-F238E27FC236}">
                  <a16:creationId xmlns:a16="http://schemas.microsoft.com/office/drawing/2014/main" id="{4A8B265C-C072-B6DE-1EEB-969D5B2055AE}"/>
                </a:ext>
              </a:extLst>
            </p:cNvPr>
            <p:cNvSpPr/>
            <p:nvPr/>
          </p:nvSpPr>
          <p:spPr>
            <a:xfrm>
              <a:off x="4590715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0" name="Freeform: Shape 919">
              <a:extLst>
                <a:ext uri="{FF2B5EF4-FFF2-40B4-BE49-F238E27FC236}">
                  <a16:creationId xmlns:a16="http://schemas.microsoft.com/office/drawing/2014/main" id="{2A59EAD9-8F8A-A1C5-1620-C4910855FF1B}"/>
                </a:ext>
              </a:extLst>
            </p:cNvPr>
            <p:cNvSpPr/>
            <p:nvPr/>
          </p:nvSpPr>
          <p:spPr>
            <a:xfrm>
              <a:off x="4417762" y="5815915"/>
              <a:ext cx="5484" cy="460685"/>
            </a:xfrm>
            <a:custGeom>
              <a:avLst/>
              <a:gdLst>
                <a:gd name="connsiteX0" fmla="*/ 2742 w 5484"/>
                <a:gd name="connsiteY0" fmla="*/ 460686 h 460685"/>
                <a:gd name="connsiteX1" fmla="*/ 0 w 5484"/>
                <a:gd name="connsiteY1" fmla="*/ 457944 h 460685"/>
                <a:gd name="connsiteX2" fmla="*/ 0 w 5484"/>
                <a:gd name="connsiteY2" fmla="*/ 2742 h 460685"/>
                <a:gd name="connsiteX3" fmla="*/ 2742 w 5484"/>
                <a:gd name="connsiteY3" fmla="*/ 0 h 460685"/>
                <a:gd name="connsiteX4" fmla="*/ 5484 w 5484"/>
                <a:gd name="connsiteY4" fmla="*/ 2742 h 460685"/>
                <a:gd name="connsiteX5" fmla="*/ 5484 w 5484"/>
                <a:gd name="connsiteY5" fmla="*/ 457944 h 460685"/>
                <a:gd name="connsiteX6" fmla="*/ 2742 w 5484"/>
                <a:gd name="connsiteY6" fmla="*/ 460686 h 460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460685">
                  <a:moveTo>
                    <a:pt x="2742" y="460686"/>
                  </a:moveTo>
                  <a:cubicBezTo>
                    <a:pt x="1175" y="460686"/>
                    <a:pt x="0" y="459511"/>
                    <a:pt x="0" y="457944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457944"/>
                  </a:lnTo>
                  <a:cubicBezTo>
                    <a:pt x="5484" y="459511"/>
                    <a:pt x="4309" y="460686"/>
                    <a:pt x="2742" y="46068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1" name="Freeform: Shape 920">
              <a:extLst>
                <a:ext uri="{FF2B5EF4-FFF2-40B4-BE49-F238E27FC236}">
                  <a16:creationId xmlns:a16="http://schemas.microsoft.com/office/drawing/2014/main" id="{C6C20ED7-0272-9F82-33C7-2E48977BAC54}"/>
                </a:ext>
              </a:extLst>
            </p:cNvPr>
            <p:cNvSpPr/>
            <p:nvPr/>
          </p:nvSpPr>
          <p:spPr>
            <a:xfrm>
              <a:off x="4916251" y="5396166"/>
              <a:ext cx="5484" cy="880434"/>
            </a:xfrm>
            <a:custGeom>
              <a:avLst/>
              <a:gdLst>
                <a:gd name="connsiteX0" fmla="*/ 2742 w 5484"/>
                <a:gd name="connsiteY0" fmla="*/ 880435 h 880434"/>
                <a:gd name="connsiteX1" fmla="*/ 0 w 5484"/>
                <a:gd name="connsiteY1" fmla="*/ 877693 h 880434"/>
                <a:gd name="connsiteX2" fmla="*/ 0 w 5484"/>
                <a:gd name="connsiteY2" fmla="*/ 2742 h 880434"/>
                <a:gd name="connsiteX3" fmla="*/ 2742 w 5484"/>
                <a:gd name="connsiteY3" fmla="*/ 0 h 880434"/>
                <a:gd name="connsiteX4" fmla="*/ 5485 w 5484"/>
                <a:gd name="connsiteY4" fmla="*/ 2742 h 880434"/>
                <a:gd name="connsiteX5" fmla="*/ 5485 w 5484"/>
                <a:gd name="connsiteY5" fmla="*/ 877693 h 880434"/>
                <a:gd name="connsiteX6" fmla="*/ 2742 w 5484"/>
                <a:gd name="connsiteY6" fmla="*/ 880435 h 880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880434">
                  <a:moveTo>
                    <a:pt x="2742" y="880435"/>
                  </a:moveTo>
                  <a:cubicBezTo>
                    <a:pt x="1175" y="880435"/>
                    <a:pt x="0" y="879260"/>
                    <a:pt x="0" y="87769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5" y="1175"/>
                    <a:pt x="5485" y="2742"/>
                  </a:cubicBezTo>
                  <a:lnTo>
                    <a:pt x="5485" y="877693"/>
                  </a:lnTo>
                  <a:cubicBezTo>
                    <a:pt x="5485" y="879260"/>
                    <a:pt x="4309" y="880435"/>
                    <a:pt x="2742" y="880435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2" name="Freeform: Shape 921">
              <a:extLst>
                <a:ext uri="{FF2B5EF4-FFF2-40B4-BE49-F238E27FC236}">
                  <a16:creationId xmlns:a16="http://schemas.microsoft.com/office/drawing/2014/main" id="{92D13381-C6DA-3D93-8E44-A5FE591BA302}"/>
                </a:ext>
              </a:extLst>
            </p:cNvPr>
            <p:cNvSpPr/>
            <p:nvPr/>
          </p:nvSpPr>
          <p:spPr>
            <a:xfrm>
              <a:off x="4999495" y="5735412"/>
              <a:ext cx="671833" cy="5484"/>
            </a:xfrm>
            <a:custGeom>
              <a:avLst/>
              <a:gdLst>
                <a:gd name="connsiteX0" fmla="*/ 669091 w 671833"/>
                <a:gd name="connsiteY0" fmla="*/ 5484 h 5484"/>
                <a:gd name="connsiteX1" fmla="*/ 2742 w 671833"/>
                <a:gd name="connsiteY1" fmla="*/ 5484 h 5484"/>
                <a:gd name="connsiteX2" fmla="*/ 0 w 671833"/>
                <a:gd name="connsiteY2" fmla="*/ 2742 h 5484"/>
                <a:gd name="connsiteX3" fmla="*/ 2742 w 671833"/>
                <a:gd name="connsiteY3" fmla="*/ 0 h 5484"/>
                <a:gd name="connsiteX4" fmla="*/ 669091 w 671833"/>
                <a:gd name="connsiteY4" fmla="*/ 0 h 5484"/>
                <a:gd name="connsiteX5" fmla="*/ 671834 w 671833"/>
                <a:gd name="connsiteY5" fmla="*/ 2742 h 5484"/>
                <a:gd name="connsiteX6" fmla="*/ 669091 w 671833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1833" h="5484">
                  <a:moveTo>
                    <a:pt x="669091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69091" y="0"/>
                  </a:lnTo>
                  <a:cubicBezTo>
                    <a:pt x="670658" y="0"/>
                    <a:pt x="671834" y="1175"/>
                    <a:pt x="671834" y="2742"/>
                  </a:cubicBezTo>
                  <a:cubicBezTo>
                    <a:pt x="671834" y="4309"/>
                    <a:pt x="670658" y="5484"/>
                    <a:pt x="669091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3" name="Freeform: Shape 922">
              <a:extLst>
                <a:ext uri="{FF2B5EF4-FFF2-40B4-BE49-F238E27FC236}">
                  <a16:creationId xmlns:a16="http://schemas.microsoft.com/office/drawing/2014/main" id="{E457ACC5-EBB1-FF59-550D-FEB60997AE97}"/>
                </a:ext>
              </a:extLst>
            </p:cNvPr>
            <p:cNvSpPr/>
            <p:nvPr/>
          </p:nvSpPr>
          <p:spPr>
            <a:xfrm>
              <a:off x="5333454" y="4167867"/>
              <a:ext cx="5484" cy="767221"/>
            </a:xfrm>
            <a:custGeom>
              <a:avLst/>
              <a:gdLst>
                <a:gd name="connsiteX0" fmla="*/ 2742 w 5484"/>
                <a:gd name="connsiteY0" fmla="*/ 767222 h 767221"/>
                <a:gd name="connsiteX1" fmla="*/ 0 w 5484"/>
                <a:gd name="connsiteY1" fmla="*/ 764480 h 767221"/>
                <a:gd name="connsiteX2" fmla="*/ 0 w 5484"/>
                <a:gd name="connsiteY2" fmla="*/ 2742 h 767221"/>
                <a:gd name="connsiteX3" fmla="*/ 2742 w 5484"/>
                <a:gd name="connsiteY3" fmla="*/ 0 h 767221"/>
                <a:gd name="connsiteX4" fmla="*/ 5484 w 5484"/>
                <a:gd name="connsiteY4" fmla="*/ 2742 h 767221"/>
                <a:gd name="connsiteX5" fmla="*/ 5484 w 5484"/>
                <a:gd name="connsiteY5" fmla="*/ 764480 h 767221"/>
                <a:gd name="connsiteX6" fmla="*/ 2742 w 5484"/>
                <a:gd name="connsiteY6" fmla="*/ 767222 h 76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767221">
                  <a:moveTo>
                    <a:pt x="2742" y="767222"/>
                  </a:moveTo>
                  <a:cubicBezTo>
                    <a:pt x="1175" y="767222"/>
                    <a:pt x="0" y="766047"/>
                    <a:pt x="0" y="764480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764480"/>
                  </a:lnTo>
                  <a:cubicBezTo>
                    <a:pt x="5484" y="766047"/>
                    <a:pt x="4309" y="767222"/>
                    <a:pt x="2742" y="767222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4" name="Freeform: Shape 923">
              <a:extLst>
                <a:ext uri="{FF2B5EF4-FFF2-40B4-BE49-F238E27FC236}">
                  <a16:creationId xmlns:a16="http://schemas.microsoft.com/office/drawing/2014/main" id="{D34DDC4A-0DAB-58E0-51F8-165F74FFE416}"/>
                </a:ext>
              </a:extLst>
            </p:cNvPr>
            <p:cNvSpPr/>
            <p:nvPr/>
          </p:nvSpPr>
          <p:spPr>
            <a:xfrm>
              <a:off x="1594495" y="4929604"/>
              <a:ext cx="375286" cy="5484"/>
            </a:xfrm>
            <a:custGeom>
              <a:avLst/>
              <a:gdLst>
                <a:gd name="connsiteX0" fmla="*/ 372348 w 375286"/>
                <a:gd name="connsiteY0" fmla="*/ 5484 h 5484"/>
                <a:gd name="connsiteX1" fmla="*/ 2742 w 375286"/>
                <a:gd name="connsiteY1" fmla="*/ 5484 h 5484"/>
                <a:gd name="connsiteX2" fmla="*/ 0 w 375286"/>
                <a:gd name="connsiteY2" fmla="*/ 2742 h 5484"/>
                <a:gd name="connsiteX3" fmla="*/ 2742 w 375286"/>
                <a:gd name="connsiteY3" fmla="*/ 0 h 5484"/>
                <a:gd name="connsiteX4" fmla="*/ 372544 w 375286"/>
                <a:gd name="connsiteY4" fmla="*/ 0 h 5484"/>
                <a:gd name="connsiteX5" fmla="*/ 375287 w 375286"/>
                <a:gd name="connsiteY5" fmla="*/ 2742 h 5484"/>
                <a:gd name="connsiteX6" fmla="*/ 372544 w 375286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5286" h="5484">
                  <a:moveTo>
                    <a:pt x="372348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372544" y="0"/>
                  </a:lnTo>
                  <a:cubicBezTo>
                    <a:pt x="374111" y="0"/>
                    <a:pt x="375287" y="1175"/>
                    <a:pt x="375287" y="2742"/>
                  </a:cubicBezTo>
                  <a:cubicBezTo>
                    <a:pt x="375287" y="4309"/>
                    <a:pt x="374111" y="5484"/>
                    <a:pt x="372544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5" name="Freeform: Shape 924">
              <a:extLst>
                <a:ext uri="{FF2B5EF4-FFF2-40B4-BE49-F238E27FC236}">
                  <a16:creationId xmlns:a16="http://schemas.microsoft.com/office/drawing/2014/main" id="{8C15A423-7C77-977D-3BB0-13551B7F0350}"/>
                </a:ext>
              </a:extLst>
            </p:cNvPr>
            <p:cNvSpPr/>
            <p:nvPr/>
          </p:nvSpPr>
          <p:spPr>
            <a:xfrm>
              <a:off x="2115117" y="4929604"/>
              <a:ext cx="6441962" cy="5484"/>
            </a:xfrm>
            <a:custGeom>
              <a:avLst/>
              <a:gdLst>
                <a:gd name="connsiteX0" fmla="*/ 6439220 w 6441962"/>
                <a:gd name="connsiteY0" fmla="*/ 5484 h 5484"/>
                <a:gd name="connsiteX1" fmla="*/ 2742 w 6441962"/>
                <a:gd name="connsiteY1" fmla="*/ 5484 h 5484"/>
                <a:gd name="connsiteX2" fmla="*/ 0 w 6441962"/>
                <a:gd name="connsiteY2" fmla="*/ 2742 h 5484"/>
                <a:gd name="connsiteX3" fmla="*/ 2742 w 6441962"/>
                <a:gd name="connsiteY3" fmla="*/ 0 h 5484"/>
                <a:gd name="connsiteX4" fmla="*/ 6439220 w 6441962"/>
                <a:gd name="connsiteY4" fmla="*/ 0 h 5484"/>
                <a:gd name="connsiteX5" fmla="*/ 6441962 w 6441962"/>
                <a:gd name="connsiteY5" fmla="*/ 2742 h 5484"/>
                <a:gd name="connsiteX6" fmla="*/ 6439220 w 6441962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41962" h="5484">
                  <a:moveTo>
                    <a:pt x="6439220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439220" y="0"/>
                  </a:lnTo>
                  <a:cubicBezTo>
                    <a:pt x="6440787" y="0"/>
                    <a:pt x="6441962" y="1175"/>
                    <a:pt x="6441962" y="2742"/>
                  </a:cubicBezTo>
                  <a:cubicBezTo>
                    <a:pt x="6441962" y="4309"/>
                    <a:pt x="6440787" y="5484"/>
                    <a:pt x="6439220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6" name="Freeform: Shape 925">
              <a:extLst>
                <a:ext uri="{FF2B5EF4-FFF2-40B4-BE49-F238E27FC236}">
                  <a16:creationId xmlns:a16="http://schemas.microsoft.com/office/drawing/2014/main" id="{B5A1EDA0-48B5-BF32-62D9-9A2601B1ECC8}"/>
                </a:ext>
              </a:extLst>
            </p:cNvPr>
            <p:cNvSpPr/>
            <p:nvPr/>
          </p:nvSpPr>
          <p:spPr>
            <a:xfrm>
              <a:off x="8706919" y="4929604"/>
              <a:ext cx="370977" cy="5484"/>
            </a:xfrm>
            <a:custGeom>
              <a:avLst/>
              <a:gdLst>
                <a:gd name="connsiteX0" fmla="*/ 368235 w 370977"/>
                <a:gd name="connsiteY0" fmla="*/ 5484 h 5484"/>
                <a:gd name="connsiteX1" fmla="*/ 2742 w 370977"/>
                <a:gd name="connsiteY1" fmla="*/ 5484 h 5484"/>
                <a:gd name="connsiteX2" fmla="*/ 0 w 370977"/>
                <a:gd name="connsiteY2" fmla="*/ 2742 h 5484"/>
                <a:gd name="connsiteX3" fmla="*/ 2742 w 370977"/>
                <a:gd name="connsiteY3" fmla="*/ 0 h 5484"/>
                <a:gd name="connsiteX4" fmla="*/ 368235 w 370977"/>
                <a:gd name="connsiteY4" fmla="*/ 0 h 5484"/>
                <a:gd name="connsiteX5" fmla="*/ 370977 w 370977"/>
                <a:gd name="connsiteY5" fmla="*/ 2742 h 5484"/>
                <a:gd name="connsiteX6" fmla="*/ 368235 w 370977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0977" h="5484">
                  <a:moveTo>
                    <a:pt x="368235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368235" y="0"/>
                  </a:lnTo>
                  <a:cubicBezTo>
                    <a:pt x="369802" y="0"/>
                    <a:pt x="370977" y="1175"/>
                    <a:pt x="370977" y="2742"/>
                  </a:cubicBezTo>
                  <a:cubicBezTo>
                    <a:pt x="370977" y="4309"/>
                    <a:pt x="369802" y="5484"/>
                    <a:pt x="368235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7" name="Freeform: Shape 926">
              <a:extLst>
                <a:ext uri="{FF2B5EF4-FFF2-40B4-BE49-F238E27FC236}">
                  <a16:creationId xmlns:a16="http://schemas.microsoft.com/office/drawing/2014/main" id="{FF9FE7F8-C515-BD02-B2BD-EC5125E0D560}"/>
                </a:ext>
              </a:extLst>
            </p:cNvPr>
            <p:cNvSpPr/>
            <p:nvPr/>
          </p:nvSpPr>
          <p:spPr>
            <a:xfrm>
              <a:off x="4144916" y="5545027"/>
              <a:ext cx="5484" cy="195869"/>
            </a:xfrm>
            <a:custGeom>
              <a:avLst/>
              <a:gdLst>
                <a:gd name="connsiteX0" fmla="*/ 2742 w 5484"/>
                <a:gd name="connsiteY0" fmla="*/ 195870 h 195869"/>
                <a:gd name="connsiteX1" fmla="*/ 0 w 5484"/>
                <a:gd name="connsiteY1" fmla="*/ 193127 h 195869"/>
                <a:gd name="connsiteX2" fmla="*/ 0 w 5484"/>
                <a:gd name="connsiteY2" fmla="*/ 2742 h 195869"/>
                <a:gd name="connsiteX3" fmla="*/ 2742 w 5484"/>
                <a:gd name="connsiteY3" fmla="*/ 0 h 195869"/>
                <a:gd name="connsiteX4" fmla="*/ 5484 w 5484"/>
                <a:gd name="connsiteY4" fmla="*/ 2742 h 195869"/>
                <a:gd name="connsiteX5" fmla="*/ 5484 w 5484"/>
                <a:gd name="connsiteY5" fmla="*/ 193127 h 195869"/>
                <a:gd name="connsiteX6" fmla="*/ 2742 w 5484"/>
                <a:gd name="connsiteY6" fmla="*/ 195870 h 195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195869">
                  <a:moveTo>
                    <a:pt x="2742" y="195870"/>
                  </a:moveTo>
                  <a:cubicBezTo>
                    <a:pt x="1175" y="195870"/>
                    <a:pt x="0" y="194694"/>
                    <a:pt x="0" y="193127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193127"/>
                  </a:lnTo>
                  <a:cubicBezTo>
                    <a:pt x="5484" y="194694"/>
                    <a:pt x="4309" y="195870"/>
                    <a:pt x="2742" y="19587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8" name="Freeform: Shape 927">
              <a:extLst>
                <a:ext uri="{FF2B5EF4-FFF2-40B4-BE49-F238E27FC236}">
                  <a16:creationId xmlns:a16="http://schemas.microsoft.com/office/drawing/2014/main" id="{74F329F9-8F87-DACF-7FBE-9EC2EE13883D}"/>
                </a:ext>
              </a:extLst>
            </p:cNvPr>
            <p:cNvSpPr/>
            <p:nvPr/>
          </p:nvSpPr>
          <p:spPr>
            <a:xfrm>
              <a:off x="3437042" y="6271116"/>
              <a:ext cx="87553" cy="5484"/>
            </a:xfrm>
            <a:custGeom>
              <a:avLst/>
              <a:gdLst>
                <a:gd name="connsiteX0" fmla="*/ 84812 w 87553"/>
                <a:gd name="connsiteY0" fmla="*/ 5484 h 5484"/>
                <a:gd name="connsiteX1" fmla="*/ 2742 w 87553"/>
                <a:gd name="connsiteY1" fmla="*/ 5484 h 5484"/>
                <a:gd name="connsiteX2" fmla="*/ 0 w 87553"/>
                <a:gd name="connsiteY2" fmla="*/ 2742 h 5484"/>
                <a:gd name="connsiteX3" fmla="*/ 2742 w 87553"/>
                <a:gd name="connsiteY3" fmla="*/ 0 h 5484"/>
                <a:gd name="connsiteX4" fmla="*/ 84812 w 87553"/>
                <a:gd name="connsiteY4" fmla="*/ 0 h 5484"/>
                <a:gd name="connsiteX5" fmla="*/ 87554 w 87553"/>
                <a:gd name="connsiteY5" fmla="*/ 2742 h 5484"/>
                <a:gd name="connsiteX6" fmla="*/ 84812 w 87553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7553" h="5484">
                  <a:moveTo>
                    <a:pt x="84812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84812" y="0"/>
                  </a:lnTo>
                  <a:cubicBezTo>
                    <a:pt x="86379" y="0"/>
                    <a:pt x="87554" y="1175"/>
                    <a:pt x="87554" y="2742"/>
                  </a:cubicBezTo>
                  <a:cubicBezTo>
                    <a:pt x="87554" y="4309"/>
                    <a:pt x="86379" y="5484"/>
                    <a:pt x="84812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9" name="Freeform: Shape 928">
              <a:extLst>
                <a:ext uri="{FF2B5EF4-FFF2-40B4-BE49-F238E27FC236}">
                  <a16:creationId xmlns:a16="http://schemas.microsoft.com/office/drawing/2014/main" id="{E09000FD-EEF0-1894-3963-91D52209178D}"/>
                </a:ext>
              </a:extLst>
            </p:cNvPr>
            <p:cNvSpPr/>
            <p:nvPr/>
          </p:nvSpPr>
          <p:spPr>
            <a:xfrm>
              <a:off x="4144916" y="6271116"/>
              <a:ext cx="55431" cy="5484"/>
            </a:xfrm>
            <a:custGeom>
              <a:avLst/>
              <a:gdLst>
                <a:gd name="connsiteX0" fmla="*/ 52689 w 55431"/>
                <a:gd name="connsiteY0" fmla="*/ 5484 h 5484"/>
                <a:gd name="connsiteX1" fmla="*/ 2742 w 55431"/>
                <a:gd name="connsiteY1" fmla="*/ 5484 h 5484"/>
                <a:gd name="connsiteX2" fmla="*/ 0 w 55431"/>
                <a:gd name="connsiteY2" fmla="*/ 2742 h 5484"/>
                <a:gd name="connsiteX3" fmla="*/ 2742 w 55431"/>
                <a:gd name="connsiteY3" fmla="*/ 0 h 5484"/>
                <a:gd name="connsiteX4" fmla="*/ 52689 w 55431"/>
                <a:gd name="connsiteY4" fmla="*/ 0 h 5484"/>
                <a:gd name="connsiteX5" fmla="*/ 55431 w 55431"/>
                <a:gd name="connsiteY5" fmla="*/ 2742 h 5484"/>
                <a:gd name="connsiteX6" fmla="*/ 52689 w 55431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431" h="5484">
                  <a:moveTo>
                    <a:pt x="52689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52689" y="0"/>
                  </a:lnTo>
                  <a:cubicBezTo>
                    <a:pt x="54256" y="0"/>
                    <a:pt x="55431" y="1175"/>
                    <a:pt x="55431" y="2742"/>
                  </a:cubicBezTo>
                  <a:cubicBezTo>
                    <a:pt x="55431" y="4309"/>
                    <a:pt x="54256" y="5484"/>
                    <a:pt x="52689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0" name="Freeform: Shape 929">
              <a:extLst>
                <a:ext uri="{FF2B5EF4-FFF2-40B4-BE49-F238E27FC236}">
                  <a16:creationId xmlns:a16="http://schemas.microsoft.com/office/drawing/2014/main" id="{C00C3D97-CB36-89CB-39E8-E82C89BF3084}"/>
                </a:ext>
              </a:extLst>
            </p:cNvPr>
            <p:cNvSpPr/>
            <p:nvPr/>
          </p:nvSpPr>
          <p:spPr>
            <a:xfrm>
              <a:off x="4916055" y="6270921"/>
              <a:ext cx="54059" cy="5876"/>
            </a:xfrm>
            <a:custGeom>
              <a:avLst/>
              <a:gdLst>
                <a:gd name="connsiteX0" fmla="*/ 51318 w 54059"/>
                <a:gd name="connsiteY0" fmla="*/ 5876 h 5876"/>
                <a:gd name="connsiteX1" fmla="*/ 2742 w 54059"/>
                <a:gd name="connsiteY1" fmla="*/ 5876 h 5876"/>
                <a:gd name="connsiteX2" fmla="*/ 0 w 54059"/>
                <a:gd name="connsiteY2" fmla="*/ 2742 h 5876"/>
                <a:gd name="connsiteX3" fmla="*/ 2742 w 54059"/>
                <a:gd name="connsiteY3" fmla="*/ 0 h 5876"/>
                <a:gd name="connsiteX4" fmla="*/ 51318 w 54059"/>
                <a:gd name="connsiteY4" fmla="*/ 0 h 5876"/>
                <a:gd name="connsiteX5" fmla="*/ 54060 w 54059"/>
                <a:gd name="connsiteY5" fmla="*/ 3134 h 5876"/>
                <a:gd name="connsiteX6" fmla="*/ 51318 w 54059"/>
                <a:gd name="connsiteY6" fmla="*/ 5876 h 5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059" h="5876">
                  <a:moveTo>
                    <a:pt x="51318" y="5876"/>
                  </a:moveTo>
                  <a:lnTo>
                    <a:pt x="2742" y="5876"/>
                  </a:lnTo>
                  <a:cubicBezTo>
                    <a:pt x="1175" y="5680"/>
                    <a:pt x="0" y="4309"/>
                    <a:pt x="0" y="2742"/>
                  </a:cubicBezTo>
                  <a:cubicBezTo>
                    <a:pt x="0" y="1175"/>
                    <a:pt x="1567" y="0"/>
                    <a:pt x="2742" y="0"/>
                  </a:cubicBezTo>
                  <a:lnTo>
                    <a:pt x="51318" y="0"/>
                  </a:lnTo>
                  <a:cubicBezTo>
                    <a:pt x="52885" y="196"/>
                    <a:pt x="54060" y="1567"/>
                    <a:pt x="54060" y="3134"/>
                  </a:cubicBezTo>
                  <a:cubicBezTo>
                    <a:pt x="54060" y="4701"/>
                    <a:pt x="52885" y="5876"/>
                    <a:pt x="51318" y="587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1" name="Freeform: Shape 930">
              <a:extLst>
                <a:ext uri="{FF2B5EF4-FFF2-40B4-BE49-F238E27FC236}">
                  <a16:creationId xmlns:a16="http://schemas.microsoft.com/office/drawing/2014/main" id="{DC1F37F8-355B-F3AA-0F6A-A69EE29553F4}"/>
                </a:ext>
              </a:extLst>
            </p:cNvPr>
            <p:cNvSpPr/>
            <p:nvPr/>
          </p:nvSpPr>
          <p:spPr>
            <a:xfrm>
              <a:off x="5702081" y="6271116"/>
              <a:ext cx="54059" cy="5680"/>
            </a:xfrm>
            <a:custGeom>
              <a:avLst/>
              <a:gdLst>
                <a:gd name="connsiteX0" fmla="*/ 2742 w 54059"/>
                <a:gd name="connsiteY0" fmla="*/ 5680 h 5680"/>
                <a:gd name="connsiteX1" fmla="*/ 0 w 54059"/>
                <a:gd name="connsiteY1" fmla="*/ 2938 h 5680"/>
                <a:gd name="connsiteX2" fmla="*/ 2742 w 54059"/>
                <a:gd name="connsiteY2" fmla="*/ 196 h 5680"/>
                <a:gd name="connsiteX3" fmla="*/ 51318 w 54059"/>
                <a:gd name="connsiteY3" fmla="*/ 196 h 5680"/>
                <a:gd name="connsiteX4" fmla="*/ 51318 w 54059"/>
                <a:gd name="connsiteY4" fmla="*/ 0 h 5680"/>
                <a:gd name="connsiteX5" fmla="*/ 54060 w 54059"/>
                <a:gd name="connsiteY5" fmla="*/ 2742 h 5680"/>
                <a:gd name="connsiteX6" fmla="*/ 51318 w 54059"/>
                <a:gd name="connsiteY6" fmla="*/ 5484 h 5680"/>
                <a:gd name="connsiteX7" fmla="*/ 2742 w 54059"/>
                <a:gd name="connsiteY7" fmla="*/ 5484 h 5680"/>
                <a:gd name="connsiteX8" fmla="*/ 2742 w 54059"/>
                <a:gd name="connsiteY8" fmla="*/ 5680 h 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4059" h="5680">
                  <a:moveTo>
                    <a:pt x="2742" y="5680"/>
                  </a:moveTo>
                  <a:cubicBezTo>
                    <a:pt x="1175" y="5680"/>
                    <a:pt x="0" y="4505"/>
                    <a:pt x="0" y="2938"/>
                  </a:cubicBezTo>
                  <a:cubicBezTo>
                    <a:pt x="0" y="1371"/>
                    <a:pt x="1175" y="196"/>
                    <a:pt x="2742" y="196"/>
                  </a:cubicBezTo>
                  <a:lnTo>
                    <a:pt x="51318" y="196"/>
                  </a:lnTo>
                  <a:cubicBezTo>
                    <a:pt x="51318" y="196"/>
                    <a:pt x="51318" y="0"/>
                    <a:pt x="51318" y="0"/>
                  </a:cubicBezTo>
                  <a:cubicBezTo>
                    <a:pt x="52885" y="0"/>
                    <a:pt x="54060" y="1175"/>
                    <a:pt x="54060" y="2742"/>
                  </a:cubicBezTo>
                  <a:cubicBezTo>
                    <a:pt x="54060" y="4309"/>
                    <a:pt x="52885" y="5484"/>
                    <a:pt x="51318" y="5484"/>
                  </a:cubicBezTo>
                  <a:lnTo>
                    <a:pt x="2742" y="5484"/>
                  </a:lnTo>
                  <a:cubicBezTo>
                    <a:pt x="2742" y="5484"/>
                    <a:pt x="2742" y="5680"/>
                    <a:pt x="2742" y="568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2" name="Freeform: Shape 931">
              <a:extLst>
                <a:ext uri="{FF2B5EF4-FFF2-40B4-BE49-F238E27FC236}">
                  <a16:creationId xmlns:a16="http://schemas.microsoft.com/office/drawing/2014/main" id="{088631F1-12CE-08E8-AAFB-EF4F3CC6C64E}"/>
                </a:ext>
              </a:extLst>
            </p:cNvPr>
            <p:cNvSpPr/>
            <p:nvPr/>
          </p:nvSpPr>
          <p:spPr>
            <a:xfrm>
              <a:off x="6412696" y="6271116"/>
              <a:ext cx="64832" cy="5484"/>
            </a:xfrm>
            <a:custGeom>
              <a:avLst/>
              <a:gdLst>
                <a:gd name="connsiteX0" fmla="*/ 62090 w 64832"/>
                <a:gd name="connsiteY0" fmla="*/ 5484 h 5484"/>
                <a:gd name="connsiteX1" fmla="*/ 2742 w 64832"/>
                <a:gd name="connsiteY1" fmla="*/ 5484 h 5484"/>
                <a:gd name="connsiteX2" fmla="*/ 0 w 64832"/>
                <a:gd name="connsiteY2" fmla="*/ 2742 h 5484"/>
                <a:gd name="connsiteX3" fmla="*/ 2742 w 64832"/>
                <a:gd name="connsiteY3" fmla="*/ 0 h 5484"/>
                <a:gd name="connsiteX4" fmla="*/ 62090 w 64832"/>
                <a:gd name="connsiteY4" fmla="*/ 0 h 5484"/>
                <a:gd name="connsiteX5" fmla="*/ 64833 w 64832"/>
                <a:gd name="connsiteY5" fmla="*/ 2742 h 5484"/>
                <a:gd name="connsiteX6" fmla="*/ 62090 w 64832"/>
                <a:gd name="connsiteY6" fmla="*/ 5484 h 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832" h="5484">
                  <a:moveTo>
                    <a:pt x="62090" y="5484"/>
                  </a:moveTo>
                  <a:lnTo>
                    <a:pt x="2742" y="5484"/>
                  </a:lnTo>
                  <a:cubicBezTo>
                    <a:pt x="1175" y="5484"/>
                    <a:pt x="0" y="4309"/>
                    <a:pt x="0" y="2742"/>
                  </a:cubicBezTo>
                  <a:cubicBezTo>
                    <a:pt x="0" y="1175"/>
                    <a:pt x="1175" y="0"/>
                    <a:pt x="2742" y="0"/>
                  </a:cubicBezTo>
                  <a:lnTo>
                    <a:pt x="62090" y="0"/>
                  </a:lnTo>
                  <a:cubicBezTo>
                    <a:pt x="63658" y="0"/>
                    <a:pt x="64833" y="1175"/>
                    <a:pt x="64833" y="2742"/>
                  </a:cubicBezTo>
                  <a:cubicBezTo>
                    <a:pt x="64833" y="4309"/>
                    <a:pt x="63658" y="5484"/>
                    <a:pt x="62090" y="548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3" name="Freeform: Shape 932">
              <a:extLst>
                <a:ext uri="{FF2B5EF4-FFF2-40B4-BE49-F238E27FC236}">
                  <a16:creationId xmlns:a16="http://schemas.microsoft.com/office/drawing/2014/main" id="{2D7CC249-726D-5912-7FB5-52CA660BFB83}"/>
                </a:ext>
              </a:extLst>
            </p:cNvPr>
            <p:cNvSpPr/>
            <p:nvPr/>
          </p:nvSpPr>
          <p:spPr>
            <a:xfrm>
              <a:off x="7147599" y="6271116"/>
              <a:ext cx="87553" cy="5680"/>
            </a:xfrm>
            <a:custGeom>
              <a:avLst/>
              <a:gdLst>
                <a:gd name="connsiteX0" fmla="*/ 2742 w 87553"/>
                <a:gd name="connsiteY0" fmla="*/ 5680 h 5680"/>
                <a:gd name="connsiteX1" fmla="*/ 0 w 87553"/>
                <a:gd name="connsiteY1" fmla="*/ 2938 h 5680"/>
                <a:gd name="connsiteX2" fmla="*/ 2742 w 87553"/>
                <a:gd name="connsiteY2" fmla="*/ 196 h 5680"/>
                <a:gd name="connsiteX3" fmla="*/ 84812 w 87553"/>
                <a:gd name="connsiteY3" fmla="*/ 196 h 5680"/>
                <a:gd name="connsiteX4" fmla="*/ 84812 w 87553"/>
                <a:gd name="connsiteY4" fmla="*/ 0 h 5680"/>
                <a:gd name="connsiteX5" fmla="*/ 87554 w 87553"/>
                <a:gd name="connsiteY5" fmla="*/ 2742 h 5680"/>
                <a:gd name="connsiteX6" fmla="*/ 84812 w 87553"/>
                <a:gd name="connsiteY6" fmla="*/ 5484 h 5680"/>
                <a:gd name="connsiteX7" fmla="*/ 2742 w 87553"/>
                <a:gd name="connsiteY7" fmla="*/ 5484 h 5680"/>
                <a:gd name="connsiteX8" fmla="*/ 2742 w 87553"/>
                <a:gd name="connsiteY8" fmla="*/ 5680 h 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553" h="5680">
                  <a:moveTo>
                    <a:pt x="2742" y="5680"/>
                  </a:moveTo>
                  <a:cubicBezTo>
                    <a:pt x="1175" y="5680"/>
                    <a:pt x="0" y="4505"/>
                    <a:pt x="0" y="2938"/>
                  </a:cubicBezTo>
                  <a:cubicBezTo>
                    <a:pt x="0" y="1371"/>
                    <a:pt x="1175" y="196"/>
                    <a:pt x="2742" y="196"/>
                  </a:cubicBezTo>
                  <a:lnTo>
                    <a:pt x="84812" y="196"/>
                  </a:lnTo>
                  <a:cubicBezTo>
                    <a:pt x="84812" y="196"/>
                    <a:pt x="84812" y="0"/>
                    <a:pt x="84812" y="0"/>
                  </a:cubicBezTo>
                  <a:cubicBezTo>
                    <a:pt x="86379" y="0"/>
                    <a:pt x="87554" y="1175"/>
                    <a:pt x="87554" y="2742"/>
                  </a:cubicBezTo>
                  <a:cubicBezTo>
                    <a:pt x="87554" y="4309"/>
                    <a:pt x="86379" y="5484"/>
                    <a:pt x="84812" y="5484"/>
                  </a:cubicBezTo>
                  <a:lnTo>
                    <a:pt x="2742" y="5484"/>
                  </a:lnTo>
                  <a:cubicBezTo>
                    <a:pt x="2742" y="5484"/>
                    <a:pt x="2742" y="5680"/>
                    <a:pt x="2742" y="5680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4" name="Freeform: Shape 933">
              <a:extLst>
                <a:ext uri="{FF2B5EF4-FFF2-40B4-BE49-F238E27FC236}">
                  <a16:creationId xmlns:a16="http://schemas.microsoft.com/office/drawing/2014/main" id="{D7DBAFA8-6262-A503-34FF-3423E2168405}"/>
                </a:ext>
              </a:extLst>
            </p:cNvPr>
            <p:cNvSpPr/>
            <p:nvPr/>
          </p:nvSpPr>
          <p:spPr>
            <a:xfrm>
              <a:off x="7292348" y="5584201"/>
              <a:ext cx="5484" cy="692595"/>
            </a:xfrm>
            <a:custGeom>
              <a:avLst/>
              <a:gdLst>
                <a:gd name="connsiteX0" fmla="*/ 2742 w 5484"/>
                <a:gd name="connsiteY0" fmla="*/ 692596 h 692595"/>
                <a:gd name="connsiteX1" fmla="*/ 0 w 5484"/>
                <a:gd name="connsiteY1" fmla="*/ 689853 h 692595"/>
                <a:gd name="connsiteX2" fmla="*/ 0 w 5484"/>
                <a:gd name="connsiteY2" fmla="*/ 2742 h 692595"/>
                <a:gd name="connsiteX3" fmla="*/ 2742 w 5484"/>
                <a:gd name="connsiteY3" fmla="*/ 0 h 692595"/>
                <a:gd name="connsiteX4" fmla="*/ 5484 w 5484"/>
                <a:gd name="connsiteY4" fmla="*/ 2742 h 692595"/>
                <a:gd name="connsiteX5" fmla="*/ 5484 w 5484"/>
                <a:gd name="connsiteY5" fmla="*/ 689853 h 692595"/>
                <a:gd name="connsiteX6" fmla="*/ 2742 w 5484"/>
                <a:gd name="connsiteY6" fmla="*/ 692596 h 692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692595">
                  <a:moveTo>
                    <a:pt x="2742" y="692596"/>
                  </a:moveTo>
                  <a:cubicBezTo>
                    <a:pt x="1175" y="692596"/>
                    <a:pt x="0" y="691420"/>
                    <a:pt x="0" y="68985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689853"/>
                  </a:lnTo>
                  <a:cubicBezTo>
                    <a:pt x="5484" y="691420"/>
                    <a:pt x="4309" y="692596"/>
                    <a:pt x="2742" y="69259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5" name="Freeform: Shape 934">
              <a:extLst>
                <a:ext uri="{FF2B5EF4-FFF2-40B4-BE49-F238E27FC236}">
                  <a16:creationId xmlns:a16="http://schemas.microsoft.com/office/drawing/2014/main" id="{2E84CFC4-5ECB-E9B1-EF51-8BC03CA64F93}"/>
                </a:ext>
              </a:extLst>
            </p:cNvPr>
            <p:cNvSpPr/>
            <p:nvPr/>
          </p:nvSpPr>
          <p:spPr>
            <a:xfrm>
              <a:off x="3374364" y="5584201"/>
              <a:ext cx="5484" cy="692595"/>
            </a:xfrm>
            <a:custGeom>
              <a:avLst/>
              <a:gdLst>
                <a:gd name="connsiteX0" fmla="*/ 2742 w 5484"/>
                <a:gd name="connsiteY0" fmla="*/ 692596 h 692595"/>
                <a:gd name="connsiteX1" fmla="*/ 0 w 5484"/>
                <a:gd name="connsiteY1" fmla="*/ 689853 h 692595"/>
                <a:gd name="connsiteX2" fmla="*/ 0 w 5484"/>
                <a:gd name="connsiteY2" fmla="*/ 2742 h 692595"/>
                <a:gd name="connsiteX3" fmla="*/ 2742 w 5484"/>
                <a:gd name="connsiteY3" fmla="*/ 0 h 692595"/>
                <a:gd name="connsiteX4" fmla="*/ 5484 w 5484"/>
                <a:gd name="connsiteY4" fmla="*/ 2742 h 692595"/>
                <a:gd name="connsiteX5" fmla="*/ 5484 w 5484"/>
                <a:gd name="connsiteY5" fmla="*/ 689853 h 692595"/>
                <a:gd name="connsiteX6" fmla="*/ 2742 w 5484"/>
                <a:gd name="connsiteY6" fmla="*/ 692596 h 692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84" h="692595">
                  <a:moveTo>
                    <a:pt x="2742" y="692596"/>
                  </a:moveTo>
                  <a:cubicBezTo>
                    <a:pt x="1175" y="692596"/>
                    <a:pt x="0" y="691420"/>
                    <a:pt x="0" y="689853"/>
                  </a:cubicBezTo>
                  <a:lnTo>
                    <a:pt x="0" y="2742"/>
                  </a:lnTo>
                  <a:cubicBezTo>
                    <a:pt x="0" y="1175"/>
                    <a:pt x="1175" y="0"/>
                    <a:pt x="2742" y="0"/>
                  </a:cubicBezTo>
                  <a:cubicBezTo>
                    <a:pt x="4309" y="0"/>
                    <a:pt x="5484" y="1175"/>
                    <a:pt x="5484" y="2742"/>
                  </a:cubicBezTo>
                  <a:lnTo>
                    <a:pt x="5484" y="689853"/>
                  </a:lnTo>
                  <a:cubicBezTo>
                    <a:pt x="5484" y="691420"/>
                    <a:pt x="4309" y="692596"/>
                    <a:pt x="2742" y="69259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40" name="Freeform: Shape 939">
            <a:extLst>
              <a:ext uri="{FF2B5EF4-FFF2-40B4-BE49-F238E27FC236}">
                <a16:creationId xmlns:a16="http://schemas.microsoft.com/office/drawing/2014/main" id="{BE9D732F-9AB8-CEC4-4C30-55C774C46C67}"/>
              </a:ext>
            </a:extLst>
          </p:cNvPr>
          <p:cNvSpPr/>
          <p:nvPr/>
        </p:nvSpPr>
        <p:spPr>
          <a:xfrm>
            <a:off x="10659559" y="1011513"/>
            <a:ext cx="1243525" cy="75789"/>
          </a:xfrm>
          <a:custGeom>
            <a:avLst/>
            <a:gdLst>
              <a:gd name="connsiteX0" fmla="*/ 1243526 w 1243525"/>
              <a:gd name="connsiteY0" fmla="*/ 55605 h 75789"/>
              <a:gd name="connsiteX1" fmla="*/ 1230143 w 1243525"/>
              <a:gd name="connsiteY1" fmla="*/ 35201 h 75789"/>
              <a:gd name="connsiteX2" fmla="*/ 1221586 w 1243525"/>
              <a:gd name="connsiteY2" fmla="*/ 29936 h 75789"/>
              <a:gd name="connsiteX3" fmla="*/ 1212591 w 1243525"/>
              <a:gd name="connsiteY3" fmla="*/ 16772 h 75789"/>
              <a:gd name="connsiteX4" fmla="*/ 1225316 w 1243525"/>
              <a:gd name="connsiteY4" fmla="*/ 4924 h 75789"/>
              <a:gd name="connsiteX5" fmla="*/ 1239796 w 1243525"/>
              <a:gd name="connsiteY5" fmla="*/ 16991 h 75789"/>
              <a:gd name="connsiteX6" fmla="*/ 1242429 w 1243525"/>
              <a:gd name="connsiteY6" fmla="*/ 16772 h 75789"/>
              <a:gd name="connsiteX7" fmla="*/ 1240454 w 1243525"/>
              <a:gd name="connsiteY7" fmla="*/ 3827 h 75789"/>
              <a:gd name="connsiteX8" fmla="*/ 1236725 w 1243525"/>
              <a:gd name="connsiteY8" fmla="*/ 3169 h 75789"/>
              <a:gd name="connsiteX9" fmla="*/ 1226852 w 1243525"/>
              <a:gd name="connsiteY9" fmla="*/ 1853 h 75789"/>
              <a:gd name="connsiteX10" fmla="*/ 1205131 w 1243525"/>
              <a:gd name="connsiteY10" fmla="*/ 20282 h 75789"/>
              <a:gd name="connsiteX11" fmla="*/ 1216540 w 1243525"/>
              <a:gd name="connsiteY11" fmla="*/ 38712 h 75789"/>
              <a:gd name="connsiteX12" fmla="*/ 1226632 w 1243525"/>
              <a:gd name="connsiteY12" fmla="*/ 45294 h 75789"/>
              <a:gd name="connsiteX13" fmla="*/ 1235408 w 1243525"/>
              <a:gd name="connsiteY13" fmla="*/ 60213 h 75789"/>
              <a:gd name="connsiteX14" fmla="*/ 1222025 w 1243525"/>
              <a:gd name="connsiteY14" fmla="*/ 72499 h 75789"/>
              <a:gd name="connsiteX15" fmla="*/ 1203595 w 1243525"/>
              <a:gd name="connsiteY15" fmla="*/ 56702 h 75789"/>
              <a:gd name="connsiteX16" fmla="*/ 1200963 w 1243525"/>
              <a:gd name="connsiteY16" fmla="*/ 56922 h 75789"/>
              <a:gd name="connsiteX17" fmla="*/ 1203815 w 1243525"/>
              <a:gd name="connsiteY17" fmla="*/ 71841 h 75789"/>
              <a:gd name="connsiteX18" fmla="*/ 1220489 w 1243525"/>
              <a:gd name="connsiteY18" fmla="*/ 75790 h 75789"/>
              <a:gd name="connsiteX19" fmla="*/ 1243307 w 1243525"/>
              <a:gd name="connsiteY19" fmla="*/ 56044 h 75789"/>
              <a:gd name="connsiteX20" fmla="*/ 1154889 w 1243525"/>
              <a:gd name="connsiteY20" fmla="*/ 72060 h 75789"/>
              <a:gd name="connsiteX21" fmla="*/ 1126148 w 1243525"/>
              <a:gd name="connsiteY21" fmla="*/ 35859 h 75789"/>
              <a:gd name="connsiteX22" fmla="*/ 1151598 w 1243525"/>
              <a:gd name="connsiteY22" fmla="*/ 4924 h 75789"/>
              <a:gd name="connsiteX23" fmla="*/ 1179681 w 1243525"/>
              <a:gd name="connsiteY23" fmla="*/ 41564 h 75789"/>
              <a:gd name="connsiteX24" fmla="*/ 1154670 w 1243525"/>
              <a:gd name="connsiteY24" fmla="*/ 72060 h 75789"/>
              <a:gd name="connsiteX25" fmla="*/ 1153573 w 1243525"/>
              <a:gd name="connsiteY25" fmla="*/ 75351 h 75789"/>
              <a:gd name="connsiteX26" fmla="*/ 1190651 w 1243525"/>
              <a:gd name="connsiteY26" fmla="*/ 38053 h 75789"/>
              <a:gd name="connsiteX27" fmla="*/ 1153573 w 1243525"/>
              <a:gd name="connsiteY27" fmla="*/ 1414 h 75789"/>
              <a:gd name="connsiteX28" fmla="*/ 1115617 w 1243525"/>
              <a:gd name="connsiteY28" fmla="*/ 39150 h 75789"/>
              <a:gd name="connsiteX29" fmla="*/ 1153573 w 1243525"/>
              <a:gd name="connsiteY29" fmla="*/ 75351 h 75789"/>
              <a:gd name="connsiteX30" fmla="*/ 1056818 w 1243525"/>
              <a:gd name="connsiteY30" fmla="*/ 57580 h 75789"/>
              <a:gd name="connsiteX31" fmla="*/ 1050894 w 1243525"/>
              <a:gd name="connsiteY31" fmla="*/ 70963 h 75789"/>
              <a:gd name="connsiteX32" fmla="*/ 1048700 w 1243525"/>
              <a:gd name="connsiteY32" fmla="*/ 70963 h 75789"/>
              <a:gd name="connsiteX33" fmla="*/ 1048700 w 1243525"/>
              <a:gd name="connsiteY33" fmla="*/ 74035 h 75789"/>
              <a:gd name="connsiteX34" fmla="*/ 1060986 w 1243525"/>
              <a:gd name="connsiteY34" fmla="*/ 73815 h 75789"/>
              <a:gd name="connsiteX35" fmla="*/ 1073931 w 1243525"/>
              <a:gd name="connsiteY35" fmla="*/ 74035 h 75789"/>
              <a:gd name="connsiteX36" fmla="*/ 1073931 w 1243525"/>
              <a:gd name="connsiteY36" fmla="*/ 71402 h 75789"/>
              <a:gd name="connsiteX37" fmla="*/ 1071079 w 1243525"/>
              <a:gd name="connsiteY37" fmla="*/ 71402 h 75789"/>
              <a:gd name="connsiteX38" fmla="*/ 1064936 w 1243525"/>
              <a:gd name="connsiteY38" fmla="*/ 57799 h 75789"/>
              <a:gd name="connsiteX39" fmla="*/ 1064936 w 1243525"/>
              <a:gd name="connsiteY39" fmla="*/ 43977 h 75789"/>
              <a:gd name="connsiteX40" fmla="*/ 1066691 w 1243525"/>
              <a:gd name="connsiteY40" fmla="*/ 38931 h 75789"/>
              <a:gd name="connsiteX41" fmla="*/ 1077003 w 1243525"/>
              <a:gd name="connsiteY41" fmla="*/ 47926 h 75789"/>
              <a:gd name="connsiteX42" fmla="*/ 1085559 w 1243525"/>
              <a:gd name="connsiteY42" fmla="*/ 57580 h 75789"/>
              <a:gd name="connsiteX43" fmla="*/ 1094335 w 1243525"/>
              <a:gd name="connsiteY43" fmla="*/ 67672 h 75789"/>
              <a:gd name="connsiteX44" fmla="*/ 1095871 w 1243525"/>
              <a:gd name="connsiteY44" fmla="*/ 70086 h 75789"/>
              <a:gd name="connsiteX45" fmla="*/ 1093238 w 1243525"/>
              <a:gd name="connsiteY45" fmla="*/ 71183 h 75789"/>
              <a:gd name="connsiteX46" fmla="*/ 1090825 w 1243525"/>
              <a:gd name="connsiteY46" fmla="*/ 71621 h 75789"/>
              <a:gd name="connsiteX47" fmla="*/ 1091263 w 1243525"/>
              <a:gd name="connsiteY47" fmla="*/ 74254 h 75789"/>
              <a:gd name="connsiteX48" fmla="*/ 1104208 w 1243525"/>
              <a:gd name="connsiteY48" fmla="*/ 74035 h 75789"/>
              <a:gd name="connsiteX49" fmla="*/ 1116055 w 1243525"/>
              <a:gd name="connsiteY49" fmla="*/ 74254 h 75789"/>
              <a:gd name="connsiteX50" fmla="*/ 1116055 w 1243525"/>
              <a:gd name="connsiteY50" fmla="*/ 71621 h 75789"/>
              <a:gd name="connsiteX51" fmla="*/ 1113203 w 1243525"/>
              <a:gd name="connsiteY51" fmla="*/ 71621 h 75789"/>
              <a:gd name="connsiteX52" fmla="*/ 1104647 w 1243525"/>
              <a:gd name="connsiteY52" fmla="*/ 67014 h 75789"/>
              <a:gd name="connsiteX53" fmla="*/ 1078100 w 1243525"/>
              <a:gd name="connsiteY53" fmla="*/ 37176 h 75789"/>
              <a:gd name="connsiteX54" fmla="*/ 1076125 w 1243525"/>
              <a:gd name="connsiteY54" fmla="*/ 33885 h 75789"/>
              <a:gd name="connsiteX55" fmla="*/ 1078538 w 1243525"/>
              <a:gd name="connsiteY55" fmla="*/ 30594 h 75789"/>
              <a:gd name="connsiteX56" fmla="*/ 1088192 w 1243525"/>
              <a:gd name="connsiteY56" fmla="*/ 21599 h 75789"/>
              <a:gd name="connsiteX57" fmla="*/ 1103111 w 1243525"/>
              <a:gd name="connsiteY57" fmla="*/ 9312 h 75789"/>
              <a:gd name="connsiteX58" fmla="*/ 1112984 w 1243525"/>
              <a:gd name="connsiteY58" fmla="*/ 6241 h 75789"/>
              <a:gd name="connsiteX59" fmla="*/ 1112984 w 1243525"/>
              <a:gd name="connsiteY59" fmla="*/ 3608 h 75789"/>
              <a:gd name="connsiteX60" fmla="*/ 1102453 w 1243525"/>
              <a:gd name="connsiteY60" fmla="*/ 3827 h 75789"/>
              <a:gd name="connsiteX61" fmla="*/ 1090825 w 1243525"/>
              <a:gd name="connsiteY61" fmla="*/ 3608 h 75789"/>
              <a:gd name="connsiteX62" fmla="*/ 1090825 w 1243525"/>
              <a:gd name="connsiteY62" fmla="*/ 6241 h 75789"/>
              <a:gd name="connsiteX63" fmla="*/ 1093677 w 1243525"/>
              <a:gd name="connsiteY63" fmla="*/ 6899 h 75789"/>
              <a:gd name="connsiteX64" fmla="*/ 1095432 w 1243525"/>
              <a:gd name="connsiteY64" fmla="*/ 7996 h 75789"/>
              <a:gd name="connsiteX65" fmla="*/ 1094774 w 1243525"/>
              <a:gd name="connsiteY65" fmla="*/ 9751 h 75789"/>
              <a:gd name="connsiteX66" fmla="*/ 1086437 w 1243525"/>
              <a:gd name="connsiteY66" fmla="*/ 18527 h 75789"/>
              <a:gd name="connsiteX67" fmla="*/ 1075028 w 1243525"/>
              <a:gd name="connsiteY67" fmla="*/ 29936 h 75789"/>
              <a:gd name="connsiteX68" fmla="*/ 1069543 w 1243525"/>
              <a:gd name="connsiteY68" fmla="*/ 34982 h 75789"/>
              <a:gd name="connsiteX69" fmla="*/ 1066471 w 1243525"/>
              <a:gd name="connsiteY69" fmla="*/ 36079 h 75789"/>
              <a:gd name="connsiteX70" fmla="*/ 1065155 w 1243525"/>
              <a:gd name="connsiteY70" fmla="*/ 32130 h 75789"/>
              <a:gd name="connsiteX71" fmla="*/ 1065155 w 1243525"/>
              <a:gd name="connsiteY71" fmla="*/ 19843 h 75789"/>
              <a:gd name="connsiteX72" fmla="*/ 1071518 w 1243525"/>
              <a:gd name="connsiteY72" fmla="*/ 6460 h 75789"/>
              <a:gd name="connsiteX73" fmla="*/ 1073492 w 1243525"/>
              <a:gd name="connsiteY73" fmla="*/ 6460 h 75789"/>
              <a:gd name="connsiteX74" fmla="*/ 1073492 w 1243525"/>
              <a:gd name="connsiteY74" fmla="*/ 3608 h 75789"/>
              <a:gd name="connsiteX75" fmla="*/ 1061206 w 1243525"/>
              <a:gd name="connsiteY75" fmla="*/ 3827 h 75789"/>
              <a:gd name="connsiteX76" fmla="*/ 1047823 w 1243525"/>
              <a:gd name="connsiteY76" fmla="*/ 3608 h 75789"/>
              <a:gd name="connsiteX77" fmla="*/ 1047823 w 1243525"/>
              <a:gd name="connsiteY77" fmla="*/ 6241 h 75789"/>
              <a:gd name="connsiteX78" fmla="*/ 1050455 w 1243525"/>
              <a:gd name="connsiteY78" fmla="*/ 6241 h 75789"/>
              <a:gd name="connsiteX79" fmla="*/ 1056818 w 1243525"/>
              <a:gd name="connsiteY79" fmla="*/ 19843 h 75789"/>
              <a:gd name="connsiteX80" fmla="*/ 1056818 w 1243525"/>
              <a:gd name="connsiteY80" fmla="*/ 58238 h 75789"/>
              <a:gd name="connsiteX81" fmla="*/ 1016229 w 1243525"/>
              <a:gd name="connsiteY81" fmla="*/ 57361 h 75789"/>
              <a:gd name="connsiteX82" fmla="*/ 1009647 w 1243525"/>
              <a:gd name="connsiteY82" fmla="*/ 70963 h 75789"/>
              <a:gd name="connsiteX83" fmla="*/ 1007014 w 1243525"/>
              <a:gd name="connsiteY83" fmla="*/ 70963 h 75789"/>
              <a:gd name="connsiteX84" fmla="*/ 1007014 w 1243525"/>
              <a:gd name="connsiteY84" fmla="*/ 74035 h 75789"/>
              <a:gd name="connsiteX85" fmla="*/ 1020398 w 1243525"/>
              <a:gd name="connsiteY85" fmla="*/ 73815 h 75789"/>
              <a:gd name="connsiteX86" fmla="*/ 1033562 w 1243525"/>
              <a:gd name="connsiteY86" fmla="*/ 74035 h 75789"/>
              <a:gd name="connsiteX87" fmla="*/ 1033562 w 1243525"/>
              <a:gd name="connsiteY87" fmla="*/ 71402 h 75789"/>
              <a:gd name="connsiteX88" fmla="*/ 1030929 w 1243525"/>
              <a:gd name="connsiteY88" fmla="*/ 71402 h 75789"/>
              <a:gd name="connsiteX89" fmla="*/ 1024347 w 1243525"/>
              <a:gd name="connsiteY89" fmla="*/ 57580 h 75789"/>
              <a:gd name="connsiteX90" fmla="*/ 1024347 w 1243525"/>
              <a:gd name="connsiteY90" fmla="*/ 19624 h 75789"/>
              <a:gd name="connsiteX91" fmla="*/ 1030929 w 1243525"/>
              <a:gd name="connsiteY91" fmla="*/ 6021 h 75789"/>
              <a:gd name="connsiteX92" fmla="*/ 1033562 w 1243525"/>
              <a:gd name="connsiteY92" fmla="*/ 6021 h 75789"/>
              <a:gd name="connsiteX93" fmla="*/ 1033562 w 1243525"/>
              <a:gd name="connsiteY93" fmla="*/ 3169 h 75789"/>
              <a:gd name="connsiteX94" fmla="*/ 1020398 w 1243525"/>
              <a:gd name="connsiteY94" fmla="*/ 3388 h 75789"/>
              <a:gd name="connsiteX95" fmla="*/ 1007014 w 1243525"/>
              <a:gd name="connsiteY95" fmla="*/ 3169 h 75789"/>
              <a:gd name="connsiteX96" fmla="*/ 1007014 w 1243525"/>
              <a:gd name="connsiteY96" fmla="*/ 5802 h 75789"/>
              <a:gd name="connsiteX97" fmla="*/ 1009647 w 1243525"/>
              <a:gd name="connsiteY97" fmla="*/ 5802 h 75789"/>
              <a:gd name="connsiteX98" fmla="*/ 1016229 w 1243525"/>
              <a:gd name="connsiteY98" fmla="*/ 19624 h 75789"/>
              <a:gd name="connsiteX99" fmla="*/ 1016229 w 1243525"/>
              <a:gd name="connsiteY99" fmla="*/ 57580 h 75789"/>
              <a:gd name="connsiteX100" fmla="*/ 960941 w 1243525"/>
              <a:gd name="connsiteY100" fmla="*/ 57580 h 75789"/>
              <a:gd name="connsiteX101" fmla="*/ 954578 w 1243525"/>
              <a:gd name="connsiteY101" fmla="*/ 70963 h 75789"/>
              <a:gd name="connsiteX102" fmla="*/ 951287 w 1243525"/>
              <a:gd name="connsiteY102" fmla="*/ 70963 h 75789"/>
              <a:gd name="connsiteX103" fmla="*/ 951287 w 1243525"/>
              <a:gd name="connsiteY103" fmla="*/ 74035 h 75789"/>
              <a:gd name="connsiteX104" fmla="*/ 965109 w 1243525"/>
              <a:gd name="connsiteY104" fmla="*/ 73815 h 75789"/>
              <a:gd name="connsiteX105" fmla="*/ 974982 w 1243525"/>
              <a:gd name="connsiteY105" fmla="*/ 73815 h 75789"/>
              <a:gd name="connsiteX106" fmla="*/ 1001529 w 1243525"/>
              <a:gd name="connsiteY106" fmla="*/ 74035 h 75789"/>
              <a:gd name="connsiteX107" fmla="*/ 1005917 w 1243525"/>
              <a:gd name="connsiteY107" fmla="*/ 59116 h 75789"/>
              <a:gd name="connsiteX108" fmla="*/ 1003285 w 1243525"/>
              <a:gd name="connsiteY108" fmla="*/ 58457 h 75789"/>
              <a:gd name="connsiteX109" fmla="*/ 996264 w 1243525"/>
              <a:gd name="connsiteY109" fmla="*/ 68989 h 75789"/>
              <a:gd name="connsiteX110" fmla="*/ 983319 w 1243525"/>
              <a:gd name="connsiteY110" fmla="*/ 70305 h 75789"/>
              <a:gd name="connsiteX111" fmla="*/ 971691 w 1243525"/>
              <a:gd name="connsiteY111" fmla="*/ 67892 h 75789"/>
              <a:gd name="connsiteX112" fmla="*/ 969497 w 1243525"/>
              <a:gd name="connsiteY112" fmla="*/ 56483 h 75789"/>
              <a:gd name="connsiteX113" fmla="*/ 969497 w 1243525"/>
              <a:gd name="connsiteY113" fmla="*/ 19405 h 75789"/>
              <a:gd name="connsiteX114" fmla="*/ 976079 w 1243525"/>
              <a:gd name="connsiteY114" fmla="*/ 6021 h 75789"/>
              <a:gd name="connsiteX115" fmla="*/ 978712 w 1243525"/>
              <a:gd name="connsiteY115" fmla="*/ 6021 h 75789"/>
              <a:gd name="connsiteX116" fmla="*/ 978712 w 1243525"/>
              <a:gd name="connsiteY116" fmla="*/ 3169 h 75789"/>
              <a:gd name="connsiteX117" fmla="*/ 965548 w 1243525"/>
              <a:gd name="connsiteY117" fmla="*/ 3388 h 75789"/>
              <a:gd name="connsiteX118" fmla="*/ 951726 w 1243525"/>
              <a:gd name="connsiteY118" fmla="*/ 3169 h 75789"/>
              <a:gd name="connsiteX119" fmla="*/ 951726 w 1243525"/>
              <a:gd name="connsiteY119" fmla="*/ 5802 h 75789"/>
              <a:gd name="connsiteX120" fmla="*/ 954359 w 1243525"/>
              <a:gd name="connsiteY120" fmla="*/ 5802 h 75789"/>
              <a:gd name="connsiteX121" fmla="*/ 961380 w 1243525"/>
              <a:gd name="connsiteY121" fmla="*/ 19405 h 75789"/>
              <a:gd name="connsiteX122" fmla="*/ 961380 w 1243525"/>
              <a:gd name="connsiteY122" fmla="*/ 57799 h 75789"/>
              <a:gd name="connsiteX123" fmla="*/ 901703 w 1243525"/>
              <a:gd name="connsiteY123" fmla="*/ 9751 h 75789"/>
              <a:gd name="connsiteX124" fmla="*/ 903239 w 1243525"/>
              <a:gd name="connsiteY124" fmla="*/ 6899 h 75789"/>
              <a:gd name="connsiteX125" fmla="*/ 908066 w 1243525"/>
              <a:gd name="connsiteY125" fmla="*/ 6241 h 75789"/>
              <a:gd name="connsiteX126" fmla="*/ 923862 w 1243525"/>
              <a:gd name="connsiteY126" fmla="*/ 20721 h 75789"/>
              <a:gd name="connsiteX127" fmla="*/ 907188 w 1243525"/>
              <a:gd name="connsiteY127" fmla="*/ 34324 h 75789"/>
              <a:gd name="connsiteX128" fmla="*/ 901703 w 1243525"/>
              <a:gd name="connsiteY128" fmla="*/ 31252 h 75789"/>
              <a:gd name="connsiteX129" fmla="*/ 901703 w 1243525"/>
              <a:gd name="connsiteY129" fmla="*/ 9532 h 75789"/>
              <a:gd name="connsiteX130" fmla="*/ 901703 w 1243525"/>
              <a:gd name="connsiteY130" fmla="*/ 40247 h 75789"/>
              <a:gd name="connsiteX131" fmla="*/ 907846 w 1243525"/>
              <a:gd name="connsiteY131" fmla="*/ 37395 h 75789"/>
              <a:gd name="connsiteX132" fmla="*/ 929128 w 1243525"/>
              <a:gd name="connsiteY132" fmla="*/ 55605 h 75789"/>
              <a:gd name="connsiteX133" fmla="*/ 912454 w 1243525"/>
              <a:gd name="connsiteY133" fmla="*/ 70524 h 75789"/>
              <a:gd name="connsiteX134" fmla="*/ 904117 w 1243525"/>
              <a:gd name="connsiteY134" fmla="*/ 67453 h 75789"/>
              <a:gd name="connsiteX135" fmla="*/ 901923 w 1243525"/>
              <a:gd name="connsiteY135" fmla="*/ 55825 h 75789"/>
              <a:gd name="connsiteX136" fmla="*/ 901923 w 1243525"/>
              <a:gd name="connsiteY136" fmla="*/ 40028 h 75789"/>
              <a:gd name="connsiteX137" fmla="*/ 892927 w 1243525"/>
              <a:gd name="connsiteY137" fmla="*/ 57580 h 75789"/>
              <a:gd name="connsiteX138" fmla="*/ 887003 w 1243525"/>
              <a:gd name="connsiteY138" fmla="*/ 70963 h 75789"/>
              <a:gd name="connsiteX139" fmla="*/ 885029 w 1243525"/>
              <a:gd name="connsiteY139" fmla="*/ 70963 h 75789"/>
              <a:gd name="connsiteX140" fmla="*/ 885029 w 1243525"/>
              <a:gd name="connsiteY140" fmla="*/ 74035 h 75789"/>
              <a:gd name="connsiteX141" fmla="*/ 897315 w 1243525"/>
              <a:gd name="connsiteY141" fmla="*/ 73815 h 75789"/>
              <a:gd name="connsiteX142" fmla="*/ 910040 w 1243525"/>
              <a:gd name="connsiteY142" fmla="*/ 74035 h 75789"/>
              <a:gd name="connsiteX143" fmla="*/ 938343 w 1243525"/>
              <a:gd name="connsiteY143" fmla="*/ 53411 h 75789"/>
              <a:gd name="connsiteX144" fmla="*/ 924082 w 1243525"/>
              <a:gd name="connsiteY144" fmla="*/ 35640 h 75789"/>
              <a:gd name="connsiteX145" fmla="*/ 922107 w 1243525"/>
              <a:gd name="connsiteY145" fmla="*/ 34104 h 75789"/>
              <a:gd name="connsiteX146" fmla="*/ 933077 w 1243525"/>
              <a:gd name="connsiteY146" fmla="*/ 19405 h 75789"/>
              <a:gd name="connsiteX147" fmla="*/ 924959 w 1243525"/>
              <a:gd name="connsiteY147" fmla="*/ 6021 h 75789"/>
              <a:gd name="connsiteX148" fmla="*/ 906969 w 1243525"/>
              <a:gd name="connsiteY148" fmla="*/ 2950 h 75789"/>
              <a:gd name="connsiteX149" fmla="*/ 883932 w 1243525"/>
              <a:gd name="connsiteY149" fmla="*/ 3827 h 75789"/>
              <a:gd name="connsiteX150" fmla="*/ 883932 w 1243525"/>
              <a:gd name="connsiteY150" fmla="*/ 6460 h 75789"/>
              <a:gd name="connsiteX151" fmla="*/ 887442 w 1243525"/>
              <a:gd name="connsiteY151" fmla="*/ 6460 h 75789"/>
              <a:gd name="connsiteX152" fmla="*/ 892708 w 1243525"/>
              <a:gd name="connsiteY152" fmla="*/ 17211 h 75789"/>
              <a:gd name="connsiteX153" fmla="*/ 892708 w 1243525"/>
              <a:gd name="connsiteY153" fmla="*/ 57799 h 75789"/>
              <a:gd name="connsiteX154" fmla="*/ 860456 w 1243525"/>
              <a:gd name="connsiteY154" fmla="*/ 42222 h 75789"/>
              <a:gd name="connsiteX155" fmla="*/ 839175 w 1243525"/>
              <a:gd name="connsiteY155" fmla="*/ 70524 h 75789"/>
              <a:gd name="connsiteX156" fmla="*/ 817454 w 1243525"/>
              <a:gd name="connsiteY156" fmla="*/ 42003 h 75789"/>
              <a:gd name="connsiteX157" fmla="*/ 817454 w 1243525"/>
              <a:gd name="connsiteY157" fmla="*/ 18966 h 75789"/>
              <a:gd name="connsiteX158" fmla="*/ 823817 w 1243525"/>
              <a:gd name="connsiteY158" fmla="*/ 5582 h 75789"/>
              <a:gd name="connsiteX159" fmla="*/ 826450 w 1243525"/>
              <a:gd name="connsiteY159" fmla="*/ 5582 h 75789"/>
              <a:gd name="connsiteX160" fmla="*/ 826450 w 1243525"/>
              <a:gd name="connsiteY160" fmla="*/ 2730 h 75789"/>
              <a:gd name="connsiteX161" fmla="*/ 813286 w 1243525"/>
              <a:gd name="connsiteY161" fmla="*/ 2950 h 75789"/>
              <a:gd name="connsiteX162" fmla="*/ 800122 w 1243525"/>
              <a:gd name="connsiteY162" fmla="*/ 2730 h 75789"/>
              <a:gd name="connsiteX163" fmla="*/ 800122 w 1243525"/>
              <a:gd name="connsiteY163" fmla="*/ 5363 h 75789"/>
              <a:gd name="connsiteX164" fmla="*/ 802754 w 1243525"/>
              <a:gd name="connsiteY164" fmla="*/ 5363 h 75789"/>
              <a:gd name="connsiteX165" fmla="*/ 809117 w 1243525"/>
              <a:gd name="connsiteY165" fmla="*/ 18966 h 75789"/>
              <a:gd name="connsiteX166" fmla="*/ 809117 w 1243525"/>
              <a:gd name="connsiteY166" fmla="*/ 44197 h 75789"/>
              <a:gd name="connsiteX167" fmla="*/ 817454 w 1243525"/>
              <a:gd name="connsiteY167" fmla="*/ 69427 h 75789"/>
              <a:gd name="connsiteX168" fmla="*/ 837419 w 1243525"/>
              <a:gd name="connsiteY168" fmla="*/ 75351 h 75789"/>
              <a:gd name="connsiteX169" fmla="*/ 857823 w 1243525"/>
              <a:gd name="connsiteY169" fmla="*/ 67672 h 75789"/>
              <a:gd name="connsiteX170" fmla="*/ 865283 w 1243525"/>
              <a:gd name="connsiteY170" fmla="*/ 42222 h 75789"/>
              <a:gd name="connsiteX171" fmla="*/ 865283 w 1243525"/>
              <a:gd name="connsiteY171" fmla="*/ 30155 h 75789"/>
              <a:gd name="connsiteX172" fmla="*/ 866819 w 1243525"/>
              <a:gd name="connsiteY172" fmla="*/ 8435 h 75789"/>
              <a:gd name="connsiteX173" fmla="*/ 872084 w 1243525"/>
              <a:gd name="connsiteY173" fmla="*/ 5802 h 75789"/>
              <a:gd name="connsiteX174" fmla="*/ 874717 w 1243525"/>
              <a:gd name="connsiteY174" fmla="*/ 5802 h 75789"/>
              <a:gd name="connsiteX175" fmla="*/ 874717 w 1243525"/>
              <a:gd name="connsiteY175" fmla="*/ 2950 h 75789"/>
              <a:gd name="connsiteX176" fmla="*/ 863528 w 1243525"/>
              <a:gd name="connsiteY176" fmla="*/ 3169 h 75789"/>
              <a:gd name="connsiteX177" fmla="*/ 851461 w 1243525"/>
              <a:gd name="connsiteY177" fmla="*/ 2950 h 75789"/>
              <a:gd name="connsiteX178" fmla="*/ 851461 w 1243525"/>
              <a:gd name="connsiteY178" fmla="*/ 5582 h 75789"/>
              <a:gd name="connsiteX179" fmla="*/ 854094 w 1243525"/>
              <a:gd name="connsiteY179" fmla="*/ 5582 h 75789"/>
              <a:gd name="connsiteX180" fmla="*/ 859359 w 1243525"/>
              <a:gd name="connsiteY180" fmla="*/ 7996 h 75789"/>
              <a:gd name="connsiteX181" fmla="*/ 861334 w 1243525"/>
              <a:gd name="connsiteY181" fmla="*/ 30155 h 75789"/>
              <a:gd name="connsiteX182" fmla="*/ 861334 w 1243525"/>
              <a:gd name="connsiteY182" fmla="*/ 42441 h 75789"/>
              <a:gd name="connsiteX183" fmla="*/ 760630 w 1243525"/>
              <a:gd name="connsiteY183" fmla="*/ 10190 h 75789"/>
              <a:gd name="connsiteX184" fmla="*/ 766334 w 1243525"/>
              <a:gd name="connsiteY184" fmla="*/ 6241 h 75789"/>
              <a:gd name="connsiteX185" fmla="*/ 783447 w 1243525"/>
              <a:gd name="connsiteY185" fmla="*/ 23354 h 75789"/>
              <a:gd name="connsiteX186" fmla="*/ 767870 w 1243525"/>
              <a:gd name="connsiteY186" fmla="*/ 41344 h 75789"/>
              <a:gd name="connsiteX187" fmla="*/ 767870 w 1243525"/>
              <a:gd name="connsiteY187" fmla="*/ 43538 h 75789"/>
              <a:gd name="connsiteX188" fmla="*/ 782570 w 1243525"/>
              <a:gd name="connsiteY188" fmla="*/ 40247 h 75789"/>
              <a:gd name="connsiteX189" fmla="*/ 793320 w 1243525"/>
              <a:gd name="connsiteY189" fmla="*/ 23354 h 75789"/>
              <a:gd name="connsiteX190" fmla="*/ 784764 w 1243525"/>
              <a:gd name="connsiteY190" fmla="*/ 7338 h 75789"/>
              <a:gd name="connsiteX191" fmla="*/ 764360 w 1243525"/>
              <a:gd name="connsiteY191" fmla="*/ 3169 h 75789"/>
              <a:gd name="connsiteX192" fmla="*/ 743297 w 1243525"/>
              <a:gd name="connsiteY192" fmla="*/ 4047 h 75789"/>
              <a:gd name="connsiteX193" fmla="*/ 743297 w 1243525"/>
              <a:gd name="connsiteY193" fmla="*/ 6679 h 75789"/>
              <a:gd name="connsiteX194" fmla="*/ 747247 w 1243525"/>
              <a:gd name="connsiteY194" fmla="*/ 7118 h 75789"/>
              <a:gd name="connsiteX195" fmla="*/ 752293 w 1243525"/>
              <a:gd name="connsiteY195" fmla="*/ 18527 h 75789"/>
              <a:gd name="connsiteX196" fmla="*/ 752293 w 1243525"/>
              <a:gd name="connsiteY196" fmla="*/ 57799 h 75789"/>
              <a:gd name="connsiteX197" fmla="*/ 745930 w 1243525"/>
              <a:gd name="connsiteY197" fmla="*/ 71183 h 75789"/>
              <a:gd name="connsiteX198" fmla="*/ 743736 w 1243525"/>
              <a:gd name="connsiteY198" fmla="*/ 71183 h 75789"/>
              <a:gd name="connsiteX199" fmla="*/ 743736 w 1243525"/>
              <a:gd name="connsiteY199" fmla="*/ 74254 h 75789"/>
              <a:gd name="connsiteX200" fmla="*/ 756681 w 1243525"/>
              <a:gd name="connsiteY200" fmla="*/ 74035 h 75789"/>
              <a:gd name="connsiteX201" fmla="*/ 770503 w 1243525"/>
              <a:gd name="connsiteY201" fmla="*/ 74254 h 75789"/>
              <a:gd name="connsiteX202" fmla="*/ 770503 w 1243525"/>
              <a:gd name="connsiteY202" fmla="*/ 71621 h 75789"/>
              <a:gd name="connsiteX203" fmla="*/ 767651 w 1243525"/>
              <a:gd name="connsiteY203" fmla="*/ 71621 h 75789"/>
              <a:gd name="connsiteX204" fmla="*/ 760630 w 1243525"/>
              <a:gd name="connsiteY204" fmla="*/ 58019 h 75789"/>
              <a:gd name="connsiteX205" fmla="*/ 760630 w 1243525"/>
              <a:gd name="connsiteY205" fmla="*/ 10409 h 75789"/>
              <a:gd name="connsiteX206" fmla="*/ 729037 w 1243525"/>
              <a:gd name="connsiteY206" fmla="*/ 55605 h 75789"/>
              <a:gd name="connsiteX207" fmla="*/ 715653 w 1243525"/>
              <a:gd name="connsiteY207" fmla="*/ 35201 h 75789"/>
              <a:gd name="connsiteX208" fmla="*/ 707097 w 1243525"/>
              <a:gd name="connsiteY208" fmla="*/ 29936 h 75789"/>
              <a:gd name="connsiteX209" fmla="*/ 698101 w 1243525"/>
              <a:gd name="connsiteY209" fmla="*/ 16772 h 75789"/>
              <a:gd name="connsiteX210" fmla="*/ 710827 w 1243525"/>
              <a:gd name="connsiteY210" fmla="*/ 4924 h 75789"/>
              <a:gd name="connsiteX211" fmla="*/ 725307 w 1243525"/>
              <a:gd name="connsiteY211" fmla="*/ 16991 h 75789"/>
              <a:gd name="connsiteX212" fmla="*/ 727940 w 1243525"/>
              <a:gd name="connsiteY212" fmla="*/ 16772 h 75789"/>
              <a:gd name="connsiteX213" fmla="*/ 725965 w 1243525"/>
              <a:gd name="connsiteY213" fmla="*/ 3827 h 75789"/>
              <a:gd name="connsiteX214" fmla="*/ 722235 w 1243525"/>
              <a:gd name="connsiteY214" fmla="*/ 3169 h 75789"/>
              <a:gd name="connsiteX215" fmla="*/ 712362 w 1243525"/>
              <a:gd name="connsiteY215" fmla="*/ 1853 h 75789"/>
              <a:gd name="connsiteX216" fmla="*/ 690642 w 1243525"/>
              <a:gd name="connsiteY216" fmla="*/ 20282 h 75789"/>
              <a:gd name="connsiteX217" fmla="*/ 702051 w 1243525"/>
              <a:gd name="connsiteY217" fmla="*/ 38712 h 75789"/>
              <a:gd name="connsiteX218" fmla="*/ 712143 w 1243525"/>
              <a:gd name="connsiteY218" fmla="*/ 45294 h 75789"/>
              <a:gd name="connsiteX219" fmla="*/ 720919 w 1243525"/>
              <a:gd name="connsiteY219" fmla="*/ 60213 h 75789"/>
              <a:gd name="connsiteX220" fmla="*/ 707536 w 1243525"/>
              <a:gd name="connsiteY220" fmla="*/ 72499 h 75789"/>
              <a:gd name="connsiteX221" fmla="*/ 689106 w 1243525"/>
              <a:gd name="connsiteY221" fmla="*/ 56702 h 75789"/>
              <a:gd name="connsiteX222" fmla="*/ 686473 w 1243525"/>
              <a:gd name="connsiteY222" fmla="*/ 56922 h 75789"/>
              <a:gd name="connsiteX223" fmla="*/ 689325 w 1243525"/>
              <a:gd name="connsiteY223" fmla="*/ 71841 h 75789"/>
              <a:gd name="connsiteX224" fmla="*/ 706000 w 1243525"/>
              <a:gd name="connsiteY224" fmla="*/ 75790 h 75789"/>
              <a:gd name="connsiteX225" fmla="*/ 728817 w 1243525"/>
              <a:gd name="connsiteY225" fmla="*/ 56044 h 75789"/>
              <a:gd name="connsiteX226" fmla="*/ 632282 w 1243525"/>
              <a:gd name="connsiteY226" fmla="*/ 57580 h 75789"/>
              <a:gd name="connsiteX227" fmla="*/ 625700 w 1243525"/>
              <a:gd name="connsiteY227" fmla="*/ 70963 h 75789"/>
              <a:gd name="connsiteX228" fmla="*/ 622190 w 1243525"/>
              <a:gd name="connsiteY228" fmla="*/ 70963 h 75789"/>
              <a:gd name="connsiteX229" fmla="*/ 622190 w 1243525"/>
              <a:gd name="connsiteY229" fmla="*/ 74035 h 75789"/>
              <a:gd name="connsiteX230" fmla="*/ 636670 w 1243525"/>
              <a:gd name="connsiteY230" fmla="*/ 73815 h 75789"/>
              <a:gd name="connsiteX231" fmla="*/ 646323 w 1243525"/>
              <a:gd name="connsiteY231" fmla="*/ 73815 h 75789"/>
              <a:gd name="connsiteX232" fmla="*/ 674845 w 1243525"/>
              <a:gd name="connsiteY232" fmla="*/ 74035 h 75789"/>
              <a:gd name="connsiteX233" fmla="*/ 679672 w 1243525"/>
              <a:gd name="connsiteY233" fmla="*/ 59116 h 75789"/>
              <a:gd name="connsiteX234" fmla="*/ 677039 w 1243525"/>
              <a:gd name="connsiteY234" fmla="*/ 58457 h 75789"/>
              <a:gd name="connsiteX235" fmla="*/ 669360 w 1243525"/>
              <a:gd name="connsiteY235" fmla="*/ 68769 h 75789"/>
              <a:gd name="connsiteX236" fmla="*/ 655758 w 1243525"/>
              <a:gd name="connsiteY236" fmla="*/ 70305 h 75789"/>
              <a:gd name="connsiteX237" fmla="*/ 642813 w 1243525"/>
              <a:gd name="connsiteY237" fmla="*/ 67892 h 75789"/>
              <a:gd name="connsiteX238" fmla="*/ 640838 w 1243525"/>
              <a:gd name="connsiteY238" fmla="*/ 56702 h 75789"/>
              <a:gd name="connsiteX239" fmla="*/ 640838 w 1243525"/>
              <a:gd name="connsiteY239" fmla="*/ 41564 h 75789"/>
              <a:gd name="connsiteX240" fmla="*/ 644349 w 1243525"/>
              <a:gd name="connsiteY240" fmla="*/ 38712 h 75789"/>
              <a:gd name="connsiteX241" fmla="*/ 650492 w 1243525"/>
              <a:gd name="connsiteY241" fmla="*/ 38712 h 75789"/>
              <a:gd name="connsiteX242" fmla="*/ 658610 w 1243525"/>
              <a:gd name="connsiteY242" fmla="*/ 39150 h 75789"/>
              <a:gd name="connsiteX243" fmla="*/ 661901 w 1243525"/>
              <a:gd name="connsiteY243" fmla="*/ 43100 h 75789"/>
              <a:gd name="connsiteX244" fmla="*/ 662778 w 1243525"/>
              <a:gd name="connsiteY244" fmla="*/ 47268 h 75789"/>
              <a:gd name="connsiteX245" fmla="*/ 665630 w 1243525"/>
              <a:gd name="connsiteY245" fmla="*/ 47268 h 75789"/>
              <a:gd name="connsiteX246" fmla="*/ 665192 w 1243525"/>
              <a:gd name="connsiteY246" fmla="*/ 36956 h 75789"/>
              <a:gd name="connsiteX247" fmla="*/ 665630 w 1243525"/>
              <a:gd name="connsiteY247" fmla="*/ 26206 h 75789"/>
              <a:gd name="connsiteX248" fmla="*/ 662778 w 1243525"/>
              <a:gd name="connsiteY248" fmla="*/ 26206 h 75789"/>
              <a:gd name="connsiteX249" fmla="*/ 661901 w 1243525"/>
              <a:gd name="connsiteY249" fmla="*/ 30594 h 75789"/>
              <a:gd name="connsiteX250" fmla="*/ 659268 w 1243525"/>
              <a:gd name="connsiteY250" fmla="*/ 34324 h 75789"/>
              <a:gd name="connsiteX251" fmla="*/ 650273 w 1243525"/>
              <a:gd name="connsiteY251" fmla="*/ 34982 h 75789"/>
              <a:gd name="connsiteX252" fmla="*/ 644129 w 1243525"/>
              <a:gd name="connsiteY252" fmla="*/ 34982 h 75789"/>
              <a:gd name="connsiteX253" fmla="*/ 640619 w 1243525"/>
              <a:gd name="connsiteY253" fmla="*/ 31910 h 75789"/>
              <a:gd name="connsiteX254" fmla="*/ 640619 w 1243525"/>
              <a:gd name="connsiteY254" fmla="*/ 10629 h 75789"/>
              <a:gd name="connsiteX255" fmla="*/ 643910 w 1243525"/>
              <a:gd name="connsiteY255" fmla="*/ 6460 h 75789"/>
              <a:gd name="connsiteX256" fmla="*/ 651589 w 1243525"/>
              <a:gd name="connsiteY256" fmla="*/ 6460 h 75789"/>
              <a:gd name="connsiteX257" fmla="*/ 661901 w 1243525"/>
              <a:gd name="connsiteY257" fmla="*/ 7118 h 75789"/>
              <a:gd name="connsiteX258" fmla="*/ 670018 w 1243525"/>
              <a:gd name="connsiteY258" fmla="*/ 17211 h 75789"/>
              <a:gd name="connsiteX259" fmla="*/ 672651 w 1243525"/>
              <a:gd name="connsiteY259" fmla="*/ 17211 h 75789"/>
              <a:gd name="connsiteX260" fmla="*/ 670896 w 1243525"/>
              <a:gd name="connsiteY260" fmla="*/ 2950 h 75789"/>
              <a:gd name="connsiteX261" fmla="*/ 656416 w 1243525"/>
              <a:gd name="connsiteY261" fmla="*/ 3169 h 75789"/>
              <a:gd name="connsiteX262" fmla="*/ 636450 w 1243525"/>
              <a:gd name="connsiteY262" fmla="*/ 3169 h 75789"/>
              <a:gd name="connsiteX263" fmla="*/ 623945 w 1243525"/>
              <a:gd name="connsiteY263" fmla="*/ 2950 h 75789"/>
              <a:gd name="connsiteX264" fmla="*/ 623945 w 1243525"/>
              <a:gd name="connsiteY264" fmla="*/ 5582 h 75789"/>
              <a:gd name="connsiteX265" fmla="*/ 625700 w 1243525"/>
              <a:gd name="connsiteY265" fmla="*/ 5582 h 75789"/>
              <a:gd name="connsiteX266" fmla="*/ 632282 w 1243525"/>
              <a:gd name="connsiteY266" fmla="*/ 19185 h 75789"/>
              <a:gd name="connsiteX267" fmla="*/ 632282 w 1243525"/>
              <a:gd name="connsiteY267" fmla="*/ 57580 h 75789"/>
              <a:gd name="connsiteX268" fmla="*/ 570631 w 1243525"/>
              <a:gd name="connsiteY268" fmla="*/ 9751 h 75789"/>
              <a:gd name="connsiteX269" fmla="*/ 577652 w 1243525"/>
              <a:gd name="connsiteY269" fmla="*/ 6241 h 75789"/>
              <a:gd name="connsiteX270" fmla="*/ 594765 w 1243525"/>
              <a:gd name="connsiteY270" fmla="*/ 22696 h 75789"/>
              <a:gd name="connsiteX271" fmla="*/ 589499 w 1243525"/>
              <a:gd name="connsiteY271" fmla="*/ 35859 h 75789"/>
              <a:gd name="connsiteX272" fmla="*/ 578529 w 1243525"/>
              <a:gd name="connsiteY272" fmla="*/ 38712 h 75789"/>
              <a:gd name="connsiteX273" fmla="*/ 571070 w 1243525"/>
              <a:gd name="connsiteY273" fmla="*/ 38273 h 75789"/>
              <a:gd name="connsiteX274" fmla="*/ 570850 w 1243525"/>
              <a:gd name="connsiteY274" fmla="*/ 34762 h 75789"/>
              <a:gd name="connsiteX275" fmla="*/ 570850 w 1243525"/>
              <a:gd name="connsiteY275" fmla="*/ 9751 h 75789"/>
              <a:gd name="connsiteX276" fmla="*/ 562074 w 1243525"/>
              <a:gd name="connsiteY276" fmla="*/ 57580 h 75789"/>
              <a:gd name="connsiteX277" fmla="*/ 555712 w 1243525"/>
              <a:gd name="connsiteY277" fmla="*/ 70963 h 75789"/>
              <a:gd name="connsiteX278" fmla="*/ 553079 w 1243525"/>
              <a:gd name="connsiteY278" fmla="*/ 70963 h 75789"/>
              <a:gd name="connsiteX279" fmla="*/ 553079 w 1243525"/>
              <a:gd name="connsiteY279" fmla="*/ 74035 h 75789"/>
              <a:gd name="connsiteX280" fmla="*/ 566462 w 1243525"/>
              <a:gd name="connsiteY280" fmla="*/ 73815 h 75789"/>
              <a:gd name="connsiteX281" fmla="*/ 579187 w 1243525"/>
              <a:gd name="connsiteY281" fmla="*/ 74035 h 75789"/>
              <a:gd name="connsiteX282" fmla="*/ 579187 w 1243525"/>
              <a:gd name="connsiteY282" fmla="*/ 71402 h 75789"/>
              <a:gd name="connsiteX283" fmla="*/ 576993 w 1243525"/>
              <a:gd name="connsiteY283" fmla="*/ 71402 h 75789"/>
              <a:gd name="connsiteX284" fmla="*/ 570631 w 1243525"/>
              <a:gd name="connsiteY284" fmla="*/ 57799 h 75789"/>
              <a:gd name="connsiteX285" fmla="*/ 570631 w 1243525"/>
              <a:gd name="connsiteY285" fmla="*/ 44416 h 75789"/>
              <a:gd name="connsiteX286" fmla="*/ 575677 w 1243525"/>
              <a:gd name="connsiteY286" fmla="*/ 42003 h 75789"/>
              <a:gd name="connsiteX287" fmla="*/ 583356 w 1243525"/>
              <a:gd name="connsiteY287" fmla="*/ 45294 h 75789"/>
              <a:gd name="connsiteX288" fmla="*/ 593887 w 1243525"/>
              <a:gd name="connsiteY288" fmla="*/ 61310 h 75789"/>
              <a:gd name="connsiteX289" fmla="*/ 616046 w 1243525"/>
              <a:gd name="connsiteY289" fmla="*/ 74693 h 75789"/>
              <a:gd name="connsiteX290" fmla="*/ 620654 w 1243525"/>
              <a:gd name="connsiteY290" fmla="*/ 74254 h 75789"/>
              <a:gd name="connsiteX291" fmla="*/ 620654 w 1243525"/>
              <a:gd name="connsiteY291" fmla="*/ 72718 h 75789"/>
              <a:gd name="connsiteX292" fmla="*/ 613194 w 1243525"/>
              <a:gd name="connsiteY292" fmla="*/ 69647 h 75789"/>
              <a:gd name="connsiteX293" fmla="*/ 591693 w 1243525"/>
              <a:gd name="connsiteY293" fmla="*/ 41344 h 75789"/>
              <a:gd name="connsiteX294" fmla="*/ 591254 w 1243525"/>
              <a:gd name="connsiteY294" fmla="*/ 38712 h 75789"/>
              <a:gd name="connsiteX295" fmla="*/ 604638 w 1243525"/>
              <a:gd name="connsiteY295" fmla="*/ 20940 h 75789"/>
              <a:gd name="connsiteX296" fmla="*/ 595862 w 1243525"/>
              <a:gd name="connsiteY296" fmla="*/ 6021 h 75789"/>
              <a:gd name="connsiteX297" fmla="*/ 578091 w 1243525"/>
              <a:gd name="connsiteY297" fmla="*/ 2730 h 75789"/>
              <a:gd name="connsiteX298" fmla="*/ 554395 w 1243525"/>
              <a:gd name="connsiteY298" fmla="*/ 3608 h 75789"/>
              <a:gd name="connsiteX299" fmla="*/ 554395 w 1243525"/>
              <a:gd name="connsiteY299" fmla="*/ 6241 h 75789"/>
              <a:gd name="connsiteX300" fmla="*/ 557906 w 1243525"/>
              <a:gd name="connsiteY300" fmla="*/ 6679 h 75789"/>
              <a:gd name="connsiteX301" fmla="*/ 562513 w 1243525"/>
              <a:gd name="connsiteY301" fmla="*/ 19185 h 75789"/>
              <a:gd name="connsiteX302" fmla="*/ 562513 w 1243525"/>
              <a:gd name="connsiteY302" fmla="*/ 57361 h 75789"/>
              <a:gd name="connsiteX303" fmla="*/ 514684 w 1243525"/>
              <a:gd name="connsiteY303" fmla="*/ 55605 h 75789"/>
              <a:gd name="connsiteX304" fmla="*/ 501301 w 1243525"/>
              <a:gd name="connsiteY304" fmla="*/ 35201 h 75789"/>
              <a:gd name="connsiteX305" fmla="*/ 492744 w 1243525"/>
              <a:gd name="connsiteY305" fmla="*/ 29936 h 75789"/>
              <a:gd name="connsiteX306" fmla="*/ 483749 w 1243525"/>
              <a:gd name="connsiteY306" fmla="*/ 16772 h 75789"/>
              <a:gd name="connsiteX307" fmla="*/ 496474 w 1243525"/>
              <a:gd name="connsiteY307" fmla="*/ 4924 h 75789"/>
              <a:gd name="connsiteX308" fmla="*/ 510955 w 1243525"/>
              <a:gd name="connsiteY308" fmla="*/ 16991 h 75789"/>
              <a:gd name="connsiteX309" fmla="*/ 513587 w 1243525"/>
              <a:gd name="connsiteY309" fmla="*/ 16772 h 75789"/>
              <a:gd name="connsiteX310" fmla="*/ 511613 w 1243525"/>
              <a:gd name="connsiteY310" fmla="*/ 3827 h 75789"/>
              <a:gd name="connsiteX311" fmla="*/ 507883 w 1243525"/>
              <a:gd name="connsiteY311" fmla="*/ 3169 h 75789"/>
              <a:gd name="connsiteX312" fmla="*/ 498010 w 1243525"/>
              <a:gd name="connsiteY312" fmla="*/ 1853 h 75789"/>
              <a:gd name="connsiteX313" fmla="*/ 476290 w 1243525"/>
              <a:gd name="connsiteY313" fmla="*/ 20282 h 75789"/>
              <a:gd name="connsiteX314" fmla="*/ 487698 w 1243525"/>
              <a:gd name="connsiteY314" fmla="*/ 38712 h 75789"/>
              <a:gd name="connsiteX315" fmla="*/ 497791 w 1243525"/>
              <a:gd name="connsiteY315" fmla="*/ 45294 h 75789"/>
              <a:gd name="connsiteX316" fmla="*/ 506567 w 1243525"/>
              <a:gd name="connsiteY316" fmla="*/ 60213 h 75789"/>
              <a:gd name="connsiteX317" fmla="*/ 493183 w 1243525"/>
              <a:gd name="connsiteY317" fmla="*/ 72499 h 75789"/>
              <a:gd name="connsiteX318" fmla="*/ 474754 w 1243525"/>
              <a:gd name="connsiteY318" fmla="*/ 56702 h 75789"/>
              <a:gd name="connsiteX319" fmla="*/ 472121 w 1243525"/>
              <a:gd name="connsiteY319" fmla="*/ 56922 h 75789"/>
              <a:gd name="connsiteX320" fmla="*/ 474973 w 1243525"/>
              <a:gd name="connsiteY320" fmla="*/ 71841 h 75789"/>
              <a:gd name="connsiteX321" fmla="*/ 491648 w 1243525"/>
              <a:gd name="connsiteY321" fmla="*/ 75790 h 75789"/>
              <a:gd name="connsiteX322" fmla="*/ 514465 w 1243525"/>
              <a:gd name="connsiteY322" fmla="*/ 56044 h 75789"/>
              <a:gd name="connsiteX323" fmla="*/ 426047 w 1243525"/>
              <a:gd name="connsiteY323" fmla="*/ 72060 h 75789"/>
              <a:gd name="connsiteX324" fmla="*/ 397306 w 1243525"/>
              <a:gd name="connsiteY324" fmla="*/ 35859 h 75789"/>
              <a:gd name="connsiteX325" fmla="*/ 422756 w 1243525"/>
              <a:gd name="connsiteY325" fmla="*/ 4924 h 75789"/>
              <a:gd name="connsiteX326" fmla="*/ 450839 w 1243525"/>
              <a:gd name="connsiteY326" fmla="*/ 41564 h 75789"/>
              <a:gd name="connsiteX327" fmla="*/ 425828 w 1243525"/>
              <a:gd name="connsiteY327" fmla="*/ 72060 h 75789"/>
              <a:gd name="connsiteX328" fmla="*/ 424731 w 1243525"/>
              <a:gd name="connsiteY328" fmla="*/ 75351 h 75789"/>
              <a:gd name="connsiteX329" fmla="*/ 461809 w 1243525"/>
              <a:gd name="connsiteY329" fmla="*/ 38053 h 75789"/>
              <a:gd name="connsiteX330" fmla="*/ 424731 w 1243525"/>
              <a:gd name="connsiteY330" fmla="*/ 1414 h 75789"/>
              <a:gd name="connsiteX331" fmla="*/ 386775 w 1243525"/>
              <a:gd name="connsiteY331" fmla="*/ 39150 h 75789"/>
              <a:gd name="connsiteX332" fmla="*/ 424731 w 1243525"/>
              <a:gd name="connsiteY332" fmla="*/ 75351 h 75789"/>
              <a:gd name="connsiteX333" fmla="*/ 340263 w 1243525"/>
              <a:gd name="connsiteY333" fmla="*/ 60871 h 75789"/>
              <a:gd name="connsiteX334" fmla="*/ 345089 w 1243525"/>
              <a:gd name="connsiteY334" fmla="*/ 75132 h 75789"/>
              <a:gd name="connsiteX335" fmla="*/ 346625 w 1243525"/>
              <a:gd name="connsiteY335" fmla="*/ 75351 h 75789"/>
              <a:gd name="connsiteX336" fmla="*/ 347722 w 1243525"/>
              <a:gd name="connsiteY336" fmla="*/ 75132 h 75789"/>
              <a:gd name="connsiteX337" fmla="*/ 358911 w 1243525"/>
              <a:gd name="connsiteY337" fmla="*/ 47268 h 75789"/>
              <a:gd name="connsiteX338" fmla="*/ 364616 w 1243525"/>
              <a:gd name="connsiteY338" fmla="*/ 34104 h 75789"/>
              <a:gd name="connsiteX339" fmla="*/ 376463 w 1243525"/>
              <a:gd name="connsiteY339" fmla="*/ 9532 h 75789"/>
              <a:gd name="connsiteX340" fmla="*/ 381948 w 1243525"/>
              <a:gd name="connsiteY340" fmla="*/ 5802 h 75789"/>
              <a:gd name="connsiteX341" fmla="*/ 385239 w 1243525"/>
              <a:gd name="connsiteY341" fmla="*/ 5802 h 75789"/>
              <a:gd name="connsiteX342" fmla="*/ 385239 w 1243525"/>
              <a:gd name="connsiteY342" fmla="*/ 2950 h 75789"/>
              <a:gd name="connsiteX343" fmla="*/ 374928 w 1243525"/>
              <a:gd name="connsiteY343" fmla="*/ 3169 h 75789"/>
              <a:gd name="connsiteX344" fmla="*/ 363738 w 1243525"/>
              <a:gd name="connsiteY344" fmla="*/ 2950 h 75789"/>
              <a:gd name="connsiteX345" fmla="*/ 363738 w 1243525"/>
              <a:gd name="connsiteY345" fmla="*/ 5582 h 75789"/>
              <a:gd name="connsiteX346" fmla="*/ 365713 w 1243525"/>
              <a:gd name="connsiteY346" fmla="*/ 5582 h 75789"/>
              <a:gd name="connsiteX347" fmla="*/ 370540 w 1243525"/>
              <a:gd name="connsiteY347" fmla="*/ 7776 h 75789"/>
              <a:gd name="connsiteX348" fmla="*/ 369662 w 1243525"/>
              <a:gd name="connsiteY348" fmla="*/ 11945 h 75789"/>
              <a:gd name="connsiteX349" fmla="*/ 359789 w 1243525"/>
              <a:gd name="connsiteY349" fmla="*/ 35859 h 75789"/>
              <a:gd name="connsiteX350" fmla="*/ 349477 w 1243525"/>
              <a:gd name="connsiteY350" fmla="*/ 59555 h 75789"/>
              <a:gd name="connsiteX351" fmla="*/ 334339 w 1243525"/>
              <a:gd name="connsiteY351" fmla="*/ 22696 h 75789"/>
              <a:gd name="connsiteX352" fmla="*/ 329073 w 1243525"/>
              <a:gd name="connsiteY352" fmla="*/ 7776 h 75789"/>
              <a:gd name="connsiteX353" fmla="*/ 334119 w 1243525"/>
              <a:gd name="connsiteY353" fmla="*/ 5802 h 75789"/>
              <a:gd name="connsiteX354" fmla="*/ 335655 w 1243525"/>
              <a:gd name="connsiteY354" fmla="*/ 5802 h 75789"/>
              <a:gd name="connsiteX355" fmla="*/ 335655 w 1243525"/>
              <a:gd name="connsiteY355" fmla="*/ 2950 h 75789"/>
              <a:gd name="connsiteX356" fmla="*/ 322711 w 1243525"/>
              <a:gd name="connsiteY356" fmla="*/ 3169 h 75789"/>
              <a:gd name="connsiteX357" fmla="*/ 311521 w 1243525"/>
              <a:gd name="connsiteY357" fmla="*/ 2950 h 75789"/>
              <a:gd name="connsiteX358" fmla="*/ 311521 w 1243525"/>
              <a:gd name="connsiteY358" fmla="*/ 5582 h 75789"/>
              <a:gd name="connsiteX359" fmla="*/ 313496 w 1243525"/>
              <a:gd name="connsiteY359" fmla="*/ 5582 h 75789"/>
              <a:gd name="connsiteX360" fmla="*/ 322053 w 1243525"/>
              <a:gd name="connsiteY360" fmla="*/ 14578 h 75789"/>
              <a:gd name="connsiteX361" fmla="*/ 340921 w 1243525"/>
              <a:gd name="connsiteY361" fmla="*/ 60871 h 75789"/>
              <a:gd name="connsiteX362" fmla="*/ 294189 w 1243525"/>
              <a:gd name="connsiteY362" fmla="*/ 42222 h 75789"/>
              <a:gd name="connsiteX363" fmla="*/ 272907 w 1243525"/>
              <a:gd name="connsiteY363" fmla="*/ 70524 h 75789"/>
              <a:gd name="connsiteX364" fmla="*/ 251187 w 1243525"/>
              <a:gd name="connsiteY364" fmla="*/ 42003 h 75789"/>
              <a:gd name="connsiteX365" fmla="*/ 251187 w 1243525"/>
              <a:gd name="connsiteY365" fmla="*/ 18966 h 75789"/>
              <a:gd name="connsiteX366" fmla="*/ 257549 w 1243525"/>
              <a:gd name="connsiteY366" fmla="*/ 5582 h 75789"/>
              <a:gd name="connsiteX367" fmla="*/ 260182 w 1243525"/>
              <a:gd name="connsiteY367" fmla="*/ 5582 h 75789"/>
              <a:gd name="connsiteX368" fmla="*/ 260182 w 1243525"/>
              <a:gd name="connsiteY368" fmla="*/ 2730 h 75789"/>
              <a:gd name="connsiteX369" fmla="*/ 247018 w 1243525"/>
              <a:gd name="connsiteY369" fmla="*/ 2950 h 75789"/>
              <a:gd name="connsiteX370" fmla="*/ 233854 w 1243525"/>
              <a:gd name="connsiteY370" fmla="*/ 2730 h 75789"/>
              <a:gd name="connsiteX371" fmla="*/ 233854 w 1243525"/>
              <a:gd name="connsiteY371" fmla="*/ 5363 h 75789"/>
              <a:gd name="connsiteX372" fmla="*/ 236487 w 1243525"/>
              <a:gd name="connsiteY372" fmla="*/ 5363 h 75789"/>
              <a:gd name="connsiteX373" fmla="*/ 242850 w 1243525"/>
              <a:gd name="connsiteY373" fmla="*/ 18966 h 75789"/>
              <a:gd name="connsiteX374" fmla="*/ 242850 w 1243525"/>
              <a:gd name="connsiteY374" fmla="*/ 44197 h 75789"/>
              <a:gd name="connsiteX375" fmla="*/ 251187 w 1243525"/>
              <a:gd name="connsiteY375" fmla="*/ 69427 h 75789"/>
              <a:gd name="connsiteX376" fmla="*/ 271152 w 1243525"/>
              <a:gd name="connsiteY376" fmla="*/ 75351 h 75789"/>
              <a:gd name="connsiteX377" fmla="*/ 291556 w 1243525"/>
              <a:gd name="connsiteY377" fmla="*/ 67672 h 75789"/>
              <a:gd name="connsiteX378" fmla="*/ 299016 w 1243525"/>
              <a:gd name="connsiteY378" fmla="*/ 42222 h 75789"/>
              <a:gd name="connsiteX379" fmla="*/ 299016 w 1243525"/>
              <a:gd name="connsiteY379" fmla="*/ 30155 h 75789"/>
              <a:gd name="connsiteX380" fmla="*/ 300551 w 1243525"/>
              <a:gd name="connsiteY380" fmla="*/ 8435 h 75789"/>
              <a:gd name="connsiteX381" fmla="*/ 305817 w 1243525"/>
              <a:gd name="connsiteY381" fmla="*/ 5802 h 75789"/>
              <a:gd name="connsiteX382" fmla="*/ 308450 w 1243525"/>
              <a:gd name="connsiteY382" fmla="*/ 5802 h 75789"/>
              <a:gd name="connsiteX383" fmla="*/ 308450 w 1243525"/>
              <a:gd name="connsiteY383" fmla="*/ 2950 h 75789"/>
              <a:gd name="connsiteX384" fmla="*/ 297261 w 1243525"/>
              <a:gd name="connsiteY384" fmla="*/ 3169 h 75789"/>
              <a:gd name="connsiteX385" fmla="*/ 285194 w 1243525"/>
              <a:gd name="connsiteY385" fmla="*/ 2950 h 75789"/>
              <a:gd name="connsiteX386" fmla="*/ 285194 w 1243525"/>
              <a:gd name="connsiteY386" fmla="*/ 5582 h 75789"/>
              <a:gd name="connsiteX387" fmla="*/ 287826 w 1243525"/>
              <a:gd name="connsiteY387" fmla="*/ 5582 h 75789"/>
              <a:gd name="connsiteX388" fmla="*/ 293092 w 1243525"/>
              <a:gd name="connsiteY388" fmla="*/ 7996 h 75789"/>
              <a:gd name="connsiteX389" fmla="*/ 295067 w 1243525"/>
              <a:gd name="connsiteY389" fmla="*/ 30155 h 75789"/>
              <a:gd name="connsiteX390" fmla="*/ 295067 w 1243525"/>
              <a:gd name="connsiteY390" fmla="*/ 42441 h 75789"/>
              <a:gd name="connsiteX391" fmla="*/ 199189 w 1243525"/>
              <a:gd name="connsiteY391" fmla="*/ 10190 h 75789"/>
              <a:gd name="connsiteX392" fmla="*/ 202261 w 1243525"/>
              <a:gd name="connsiteY392" fmla="*/ 6460 h 75789"/>
              <a:gd name="connsiteX393" fmla="*/ 209940 w 1243525"/>
              <a:gd name="connsiteY393" fmla="*/ 6460 h 75789"/>
              <a:gd name="connsiteX394" fmla="*/ 222226 w 1243525"/>
              <a:gd name="connsiteY394" fmla="*/ 9093 h 75789"/>
              <a:gd name="connsiteX395" fmla="*/ 224859 w 1243525"/>
              <a:gd name="connsiteY395" fmla="*/ 16772 h 75789"/>
              <a:gd name="connsiteX396" fmla="*/ 227711 w 1243525"/>
              <a:gd name="connsiteY396" fmla="*/ 16772 h 75789"/>
              <a:gd name="connsiteX397" fmla="*/ 229247 w 1243525"/>
              <a:gd name="connsiteY397" fmla="*/ 536 h 75789"/>
              <a:gd name="connsiteX398" fmla="*/ 227272 w 1243525"/>
              <a:gd name="connsiteY398" fmla="*/ 317 h 75789"/>
              <a:gd name="connsiteX399" fmla="*/ 218935 w 1243525"/>
              <a:gd name="connsiteY399" fmla="*/ 3388 h 75789"/>
              <a:gd name="connsiteX400" fmla="*/ 175714 w 1243525"/>
              <a:gd name="connsiteY400" fmla="*/ 3388 h 75789"/>
              <a:gd name="connsiteX401" fmla="*/ 166718 w 1243525"/>
              <a:gd name="connsiteY401" fmla="*/ 98 h 75789"/>
              <a:gd name="connsiteX402" fmla="*/ 164744 w 1243525"/>
              <a:gd name="connsiteY402" fmla="*/ 98 h 75789"/>
              <a:gd name="connsiteX403" fmla="*/ 160795 w 1243525"/>
              <a:gd name="connsiteY403" fmla="*/ 15894 h 75789"/>
              <a:gd name="connsiteX404" fmla="*/ 163647 w 1243525"/>
              <a:gd name="connsiteY404" fmla="*/ 16552 h 75789"/>
              <a:gd name="connsiteX405" fmla="*/ 168474 w 1243525"/>
              <a:gd name="connsiteY405" fmla="*/ 9312 h 75789"/>
              <a:gd name="connsiteX406" fmla="*/ 181638 w 1243525"/>
              <a:gd name="connsiteY406" fmla="*/ 6679 h 75789"/>
              <a:gd name="connsiteX407" fmla="*/ 187561 w 1243525"/>
              <a:gd name="connsiteY407" fmla="*/ 6679 h 75789"/>
              <a:gd name="connsiteX408" fmla="*/ 190852 w 1243525"/>
              <a:gd name="connsiteY408" fmla="*/ 10190 h 75789"/>
              <a:gd name="connsiteX409" fmla="*/ 190852 w 1243525"/>
              <a:gd name="connsiteY409" fmla="*/ 57799 h 75789"/>
              <a:gd name="connsiteX410" fmla="*/ 184270 w 1243525"/>
              <a:gd name="connsiteY410" fmla="*/ 71183 h 75789"/>
              <a:gd name="connsiteX411" fmla="*/ 180321 w 1243525"/>
              <a:gd name="connsiteY411" fmla="*/ 71183 h 75789"/>
              <a:gd name="connsiteX412" fmla="*/ 180321 w 1243525"/>
              <a:gd name="connsiteY412" fmla="*/ 74254 h 75789"/>
              <a:gd name="connsiteX413" fmla="*/ 195240 w 1243525"/>
              <a:gd name="connsiteY413" fmla="*/ 74035 h 75789"/>
              <a:gd name="connsiteX414" fmla="*/ 209282 w 1243525"/>
              <a:gd name="connsiteY414" fmla="*/ 74254 h 75789"/>
              <a:gd name="connsiteX415" fmla="*/ 209282 w 1243525"/>
              <a:gd name="connsiteY415" fmla="*/ 71621 h 75789"/>
              <a:gd name="connsiteX416" fmla="*/ 205771 w 1243525"/>
              <a:gd name="connsiteY416" fmla="*/ 71621 h 75789"/>
              <a:gd name="connsiteX417" fmla="*/ 199409 w 1243525"/>
              <a:gd name="connsiteY417" fmla="*/ 58019 h 75789"/>
              <a:gd name="connsiteX418" fmla="*/ 199409 w 1243525"/>
              <a:gd name="connsiteY418" fmla="*/ 10629 h 75789"/>
              <a:gd name="connsiteX419" fmla="*/ 114063 w 1243525"/>
              <a:gd name="connsiteY419" fmla="*/ 57580 h 75789"/>
              <a:gd name="connsiteX420" fmla="*/ 107481 w 1243525"/>
              <a:gd name="connsiteY420" fmla="*/ 70963 h 75789"/>
              <a:gd name="connsiteX421" fmla="*/ 103970 w 1243525"/>
              <a:gd name="connsiteY421" fmla="*/ 70963 h 75789"/>
              <a:gd name="connsiteX422" fmla="*/ 103970 w 1243525"/>
              <a:gd name="connsiteY422" fmla="*/ 74035 h 75789"/>
              <a:gd name="connsiteX423" fmla="*/ 118451 w 1243525"/>
              <a:gd name="connsiteY423" fmla="*/ 73815 h 75789"/>
              <a:gd name="connsiteX424" fmla="*/ 128104 w 1243525"/>
              <a:gd name="connsiteY424" fmla="*/ 73815 h 75789"/>
              <a:gd name="connsiteX425" fmla="*/ 156626 w 1243525"/>
              <a:gd name="connsiteY425" fmla="*/ 74035 h 75789"/>
              <a:gd name="connsiteX426" fmla="*/ 161453 w 1243525"/>
              <a:gd name="connsiteY426" fmla="*/ 59116 h 75789"/>
              <a:gd name="connsiteX427" fmla="*/ 158820 w 1243525"/>
              <a:gd name="connsiteY427" fmla="*/ 58457 h 75789"/>
              <a:gd name="connsiteX428" fmla="*/ 151141 w 1243525"/>
              <a:gd name="connsiteY428" fmla="*/ 68769 h 75789"/>
              <a:gd name="connsiteX429" fmla="*/ 137538 w 1243525"/>
              <a:gd name="connsiteY429" fmla="*/ 70305 h 75789"/>
              <a:gd name="connsiteX430" fmla="*/ 124594 w 1243525"/>
              <a:gd name="connsiteY430" fmla="*/ 67892 h 75789"/>
              <a:gd name="connsiteX431" fmla="*/ 122619 w 1243525"/>
              <a:gd name="connsiteY431" fmla="*/ 56702 h 75789"/>
              <a:gd name="connsiteX432" fmla="*/ 122619 w 1243525"/>
              <a:gd name="connsiteY432" fmla="*/ 41564 h 75789"/>
              <a:gd name="connsiteX433" fmla="*/ 126130 w 1243525"/>
              <a:gd name="connsiteY433" fmla="*/ 38712 h 75789"/>
              <a:gd name="connsiteX434" fmla="*/ 132273 w 1243525"/>
              <a:gd name="connsiteY434" fmla="*/ 38712 h 75789"/>
              <a:gd name="connsiteX435" fmla="*/ 140391 w 1243525"/>
              <a:gd name="connsiteY435" fmla="*/ 39150 h 75789"/>
              <a:gd name="connsiteX436" fmla="*/ 143682 w 1243525"/>
              <a:gd name="connsiteY436" fmla="*/ 43100 h 75789"/>
              <a:gd name="connsiteX437" fmla="*/ 144559 w 1243525"/>
              <a:gd name="connsiteY437" fmla="*/ 47268 h 75789"/>
              <a:gd name="connsiteX438" fmla="*/ 147411 w 1243525"/>
              <a:gd name="connsiteY438" fmla="*/ 47268 h 75789"/>
              <a:gd name="connsiteX439" fmla="*/ 146973 w 1243525"/>
              <a:gd name="connsiteY439" fmla="*/ 36956 h 75789"/>
              <a:gd name="connsiteX440" fmla="*/ 147411 w 1243525"/>
              <a:gd name="connsiteY440" fmla="*/ 26206 h 75789"/>
              <a:gd name="connsiteX441" fmla="*/ 144559 w 1243525"/>
              <a:gd name="connsiteY441" fmla="*/ 26206 h 75789"/>
              <a:gd name="connsiteX442" fmla="*/ 143682 w 1243525"/>
              <a:gd name="connsiteY442" fmla="*/ 30594 h 75789"/>
              <a:gd name="connsiteX443" fmla="*/ 141049 w 1243525"/>
              <a:gd name="connsiteY443" fmla="*/ 34324 h 75789"/>
              <a:gd name="connsiteX444" fmla="*/ 132053 w 1243525"/>
              <a:gd name="connsiteY444" fmla="*/ 34982 h 75789"/>
              <a:gd name="connsiteX445" fmla="*/ 125910 w 1243525"/>
              <a:gd name="connsiteY445" fmla="*/ 34982 h 75789"/>
              <a:gd name="connsiteX446" fmla="*/ 122400 w 1243525"/>
              <a:gd name="connsiteY446" fmla="*/ 31910 h 75789"/>
              <a:gd name="connsiteX447" fmla="*/ 122400 w 1243525"/>
              <a:gd name="connsiteY447" fmla="*/ 10629 h 75789"/>
              <a:gd name="connsiteX448" fmla="*/ 125691 w 1243525"/>
              <a:gd name="connsiteY448" fmla="*/ 6460 h 75789"/>
              <a:gd name="connsiteX449" fmla="*/ 133370 w 1243525"/>
              <a:gd name="connsiteY449" fmla="*/ 6460 h 75789"/>
              <a:gd name="connsiteX450" fmla="*/ 143682 w 1243525"/>
              <a:gd name="connsiteY450" fmla="*/ 7118 h 75789"/>
              <a:gd name="connsiteX451" fmla="*/ 151799 w 1243525"/>
              <a:gd name="connsiteY451" fmla="*/ 17211 h 75789"/>
              <a:gd name="connsiteX452" fmla="*/ 154432 w 1243525"/>
              <a:gd name="connsiteY452" fmla="*/ 17211 h 75789"/>
              <a:gd name="connsiteX453" fmla="*/ 152677 w 1243525"/>
              <a:gd name="connsiteY453" fmla="*/ 2950 h 75789"/>
              <a:gd name="connsiteX454" fmla="*/ 138197 w 1243525"/>
              <a:gd name="connsiteY454" fmla="*/ 3169 h 75789"/>
              <a:gd name="connsiteX455" fmla="*/ 118231 w 1243525"/>
              <a:gd name="connsiteY455" fmla="*/ 3169 h 75789"/>
              <a:gd name="connsiteX456" fmla="*/ 105726 w 1243525"/>
              <a:gd name="connsiteY456" fmla="*/ 2950 h 75789"/>
              <a:gd name="connsiteX457" fmla="*/ 105726 w 1243525"/>
              <a:gd name="connsiteY457" fmla="*/ 5582 h 75789"/>
              <a:gd name="connsiteX458" fmla="*/ 107481 w 1243525"/>
              <a:gd name="connsiteY458" fmla="*/ 5582 h 75789"/>
              <a:gd name="connsiteX459" fmla="*/ 114063 w 1243525"/>
              <a:gd name="connsiteY459" fmla="*/ 19185 h 75789"/>
              <a:gd name="connsiteX460" fmla="*/ 114063 w 1243525"/>
              <a:gd name="connsiteY460" fmla="*/ 57580 h 75789"/>
              <a:gd name="connsiteX461" fmla="*/ 70183 w 1243525"/>
              <a:gd name="connsiteY461" fmla="*/ 57361 h 75789"/>
              <a:gd name="connsiteX462" fmla="*/ 63601 w 1243525"/>
              <a:gd name="connsiteY462" fmla="*/ 70963 h 75789"/>
              <a:gd name="connsiteX463" fmla="*/ 60968 w 1243525"/>
              <a:gd name="connsiteY463" fmla="*/ 70963 h 75789"/>
              <a:gd name="connsiteX464" fmla="*/ 60968 w 1243525"/>
              <a:gd name="connsiteY464" fmla="*/ 74035 h 75789"/>
              <a:gd name="connsiteX465" fmla="*/ 74352 w 1243525"/>
              <a:gd name="connsiteY465" fmla="*/ 73815 h 75789"/>
              <a:gd name="connsiteX466" fmla="*/ 87516 w 1243525"/>
              <a:gd name="connsiteY466" fmla="*/ 74035 h 75789"/>
              <a:gd name="connsiteX467" fmla="*/ 87516 w 1243525"/>
              <a:gd name="connsiteY467" fmla="*/ 71402 h 75789"/>
              <a:gd name="connsiteX468" fmla="*/ 84883 w 1243525"/>
              <a:gd name="connsiteY468" fmla="*/ 71402 h 75789"/>
              <a:gd name="connsiteX469" fmla="*/ 78301 w 1243525"/>
              <a:gd name="connsiteY469" fmla="*/ 57580 h 75789"/>
              <a:gd name="connsiteX470" fmla="*/ 78301 w 1243525"/>
              <a:gd name="connsiteY470" fmla="*/ 19624 h 75789"/>
              <a:gd name="connsiteX471" fmla="*/ 84883 w 1243525"/>
              <a:gd name="connsiteY471" fmla="*/ 6021 h 75789"/>
              <a:gd name="connsiteX472" fmla="*/ 87516 w 1243525"/>
              <a:gd name="connsiteY472" fmla="*/ 6021 h 75789"/>
              <a:gd name="connsiteX473" fmla="*/ 87516 w 1243525"/>
              <a:gd name="connsiteY473" fmla="*/ 3169 h 75789"/>
              <a:gd name="connsiteX474" fmla="*/ 74352 w 1243525"/>
              <a:gd name="connsiteY474" fmla="*/ 3388 h 75789"/>
              <a:gd name="connsiteX475" fmla="*/ 60968 w 1243525"/>
              <a:gd name="connsiteY475" fmla="*/ 3169 h 75789"/>
              <a:gd name="connsiteX476" fmla="*/ 60968 w 1243525"/>
              <a:gd name="connsiteY476" fmla="*/ 5802 h 75789"/>
              <a:gd name="connsiteX477" fmla="*/ 63601 w 1243525"/>
              <a:gd name="connsiteY477" fmla="*/ 5802 h 75789"/>
              <a:gd name="connsiteX478" fmla="*/ 70183 w 1243525"/>
              <a:gd name="connsiteY478" fmla="*/ 19624 h 75789"/>
              <a:gd name="connsiteX479" fmla="*/ 70183 w 1243525"/>
              <a:gd name="connsiteY479" fmla="*/ 57580 h 75789"/>
              <a:gd name="connsiteX480" fmla="*/ 9849 w 1243525"/>
              <a:gd name="connsiteY480" fmla="*/ 57580 h 75789"/>
              <a:gd name="connsiteX481" fmla="*/ 3486 w 1243525"/>
              <a:gd name="connsiteY481" fmla="*/ 70963 h 75789"/>
              <a:gd name="connsiteX482" fmla="*/ 195 w 1243525"/>
              <a:gd name="connsiteY482" fmla="*/ 70963 h 75789"/>
              <a:gd name="connsiteX483" fmla="*/ 195 w 1243525"/>
              <a:gd name="connsiteY483" fmla="*/ 74035 h 75789"/>
              <a:gd name="connsiteX484" fmla="*/ 14017 w 1243525"/>
              <a:gd name="connsiteY484" fmla="*/ 73815 h 75789"/>
              <a:gd name="connsiteX485" fmla="*/ 23890 w 1243525"/>
              <a:gd name="connsiteY485" fmla="*/ 73815 h 75789"/>
              <a:gd name="connsiteX486" fmla="*/ 50437 w 1243525"/>
              <a:gd name="connsiteY486" fmla="*/ 74035 h 75789"/>
              <a:gd name="connsiteX487" fmla="*/ 54825 w 1243525"/>
              <a:gd name="connsiteY487" fmla="*/ 59116 h 75789"/>
              <a:gd name="connsiteX488" fmla="*/ 52192 w 1243525"/>
              <a:gd name="connsiteY488" fmla="*/ 58457 h 75789"/>
              <a:gd name="connsiteX489" fmla="*/ 45172 w 1243525"/>
              <a:gd name="connsiteY489" fmla="*/ 68989 h 75789"/>
              <a:gd name="connsiteX490" fmla="*/ 32227 w 1243525"/>
              <a:gd name="connsiteY490" fmla="*/ 70305 h 75789"/>
              <a:gd name="connsiteX491" fmla="*/ 20599 w 1243525"/>
              <a:gd name="connsiteY491" fmla="*/ 67892 h 75789"/>
              <a:gd name="connsiteX492" fmla="*/ 18405 w 1243525"/>
              <a:gd name="connsiteY492" fmla="*/ 56483 h 75789"/>
              <a:gd name="connsiteX493" fmla="*/ 18405 w 1243525"/>
              <a:gd name="connsiteY493" fmla="*/ 19405 h 75789"/>
              <a:gd name="connsiteX494" fmla="*/ 24987 w 1243525"/>
              <a:gd name="connsiteY494" fmla="*/ 6021 h 75789"/>
              <a:gd name="connsiteX495" fmla="*/ 27620 w 1243525"/>
              <a:gd name="connsiteY495" fmla="*/ 6021 h 75789"/>
              <a:gd name="connsiteX496" fmla="*/ 27620 w 1243525"/>
              <a:gd name="connsiteY496" fmla="*/ 3169 h 75789"/>
              <a:gd name="connsiteX497" fmla="*/ 14456 w 1243525"/>
              <a:gd name="connsiteY497" fmla="*/ 3388 h 75789"/>
              <a:gd name="connsiteX498" fmla="*/ 634 w 1243525"/>
              <a:gd name="connsiteY498" fmla="*/ 3169 h 75789"/>
              <a:gd name="connsiteX499" fmla="*/ 634 w 1243525"/>
              <a:gd name="connsiteY499" fmla="*/ 5802 h 75789"/>
              <a:gd name="connsiteX500" fmla="*/ 3267 w 1243525"/>
              <a:gd name="connsiteY500" fmla="*/ 5802 h 75789"/>
              <a:gd name="connsiteX501" fmla="*/ 10287 w 1243525"/>
              <a:gd name="connsiteY501" fmla="*/ 19405 h 75789"/>
              <a:gd name="connsiteX502" fmla="*/ 10287 w 1243525"/>
              <a:gd name="connsiteY502" fmla="*/ 57799 h 75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</a:cxnLst>
            <a:rect l="l" t="t" r="r" b="b"/>
            <a:pathLst>
              <a:path w="1243525" h="75789">
                <a:moveTo>
                  <a:pt x="1243526" y="55605"/>
                </a:moveTo>
                <a:cubicBezTo>
                  <a:pt x="1243526" y="45513"/>
                  <a:pt x="1236944" y="39370"/>
                  <a:pt x="1230143" y="35201"/>
                </a:cubicBezTo>
                <a:lnTo>
                  <a:pt x="1221586" y="29936"/>
                </a:lnTo>
                <a:cubicBezTo>
                  <a:pt x="1217637" y="27522"/>
                  <a:pt x="1212591" y="22915"/>
                  <a:pt x="1212591" y="16772"/>
                </a:cubicBezTo>
                <a:cubicBezTo>
                  <a:pt x="1212591" y="11945"/>
                  <a:pt x="1214785" y="4924"/>
                  <a:pt x="1225316" y="4924"/>
                </a:cubicBezTo>
                <a:cubicBezTo>
                  <a:pt x="1235847" y="4924"/>
                  <a:pt x="1238480" y="11945"/>
                  <a:pt x="1239796" y="16991"/>
                </a:cubicBezTo>
                <a:cubicBezTo>
                  <a:pt x="1240235" y="17649"/>
                  <a:pt x="1241990" y="17211"/>
                  <a:pt x="1242429" y="16772"/>
                </a:cubicBezTo>
                <a:cubicBezTo>
                  <a:pt x="1242429" y="12384"/>
                  <a:pt x="1241551" y="6241"/>
                  <a:pt x="1240454" y="3827"/>
                </a:cubicBezTo>
                <a:cubicBezTo>
                  <a:pt x="1239577" y="3827"/>
                  <a:pt x="1238041" y="3827"/>
                  <a:pt x="1236725" y="3169"/>
                </a:cubicBezTo>
                <a:cubicBezTo>
                  <a:pt x="1233872" y="2511"/>
                  <a:pt x="1230143" y="1853"/>
                  <a:pt x="1226852" y="1853"/>
                </a:cubicBezTo>
                <a:cubicBezTo>
                  <a:pt x="1213030" y="1853"/>
                  <a:pt x="1205131" y="9970"/>
                  <a:pt x="1205131" y="20282"/>
                </a:cubicBezTo>
                <a:cubicBezTo>
                  <a:pt x="1205131" y="29058"/>
                  <a:pt x="1211274" y="35201"/>
                  <a:pt x="1216540" y="38712"/>
                </a:cubicBezTo>
                <a:lnTo>
                  <a:pt x="1226632" y="45294"/>
                </a:lnTo>
                <a:cubicBezTo>
                  <a:pt x="1234311" y="50340"/>
                  <a:pt x="1235408" y="55605"/>
                  <a:pt x="1235408" y="60213"/>
                </a:cubicBezTo>
                <a:cubicBezTo>
                  <a:pt x="1235408" y="66575"/>
                  <a:pt x="1231020" y="72499"/>
                  <a:pt x="1222025" y="72499"/>
                </a:cubicBezTo>
                <a:cubicBezTo>
                  <a:pt x="1209739" y="72499"/>
                  <a:pt x="1205351" y="61968"/>
                  <a:pt x="1203595" y="56702"/>
                </a:cubicBezTo>
                <a:cubicBezTo>
                  <a:pt x="1203157" y="56044"/>
                  <a:pt x="1201621" y="56264"/>
                  <a:pt x="1200963" y="56922"/>
                </a:cubicBezTo>
                <a:cubicBezTo>
                  <a:pt x="1200963" y="61968"/>
                  <a:pt x="1202498" y="69427"/>
                  <a:pt x="1203815" y="71841"/>
                </a:cubicBezTo>
                <a:cubicBezTo>
                  <a:pt x="1205789" y="72938"/>
                  <a:pt x="1211494" y="75790"/>
                  <a:pt x="1220489" y="75790"/>
                </a:cubicBezTo>
                <a:cubicBezTo>
                  <a:pt x="1234311" y="75790"/>
                  <a:pt x="1243307" y="67892"/>
                  <a:pt x="1243307" y="56044"/>
                </a:cubicBezTo>
                <a:moveTo>
                  <a:pt x="1154889" y="72060"/>
                </a:moveTo>
                <a:cubicBezTo>
                  <a:pt x="1133827" y="72060"/>
                  <a:pt x="1126148" y="51656"/>
                  <a:pt x="1126148" y="35859"/>
                </a:cubicBezTo>
                <a:cubicBezTo>
                  <a:pt x="1126148" y="12603"/>
                  <a:pt x="1140628" y="4924"/>
                  <a:pt x="1151598" y="4924"/>
                </a:cubicBezTo>
                <a:cubicBezTo>
                  <a:pt x="1172002" y="4924"/>
                  <a:pt x="1179681" y="24012"/>
                  <a:pt x="1179681" y="41564"/>
                </a:cubicBezTo>
                <a:cubicBezTo>
                  <a:pt x="1179681" y="62626"/>
                  <a:pt x="1167614" y="72060"/>
                  <a:pt x="1154670" y="72060"/>
                </a:cubicBezTo>
                <a:moveTo>
                  <a:pt x="1153573" y="75351"/>
                </a:moveTo>
                <a:cubicBezTo>
                  <a:pt x="1174196" y="75351"/>
                  <a:pt x="1190651" y="59774"/>
                  <a:pt x="1190651" y="38053"/>
                </a:cubicBezTo>
                <a:cubicBezTo>
                  <a:pt x="1190651" y="19185"/>
                  <a:pt x="1178365" y="1414"/>
                  <a:pt x="1153573" y="1414"/>
                </a:cubicBezTo>
                <a:cubicBezTo>
                  <a:pt x="1131633" y="1414"/>
                  <a:pt x="1115617" y="17649"/>
                  <a:pt x="1115617" y="39150"/>
                </a:cubicBezTo>
                <a:cubicBezTo>
                  <a:pt x="1115617" y="58457"/>
                  <a:pt x="1129878" y="75351"/>
                  <a:pt x="1153573" y="75351"/>
                </a:cubicBezTo>
                <a:moveTo>
                  <a:pt x="1056818" y="57580"/>
                </a:moveTo>
                <a:cubicBezTo>
                  <a:pt x="1056818" y="68769"/>
                  <a:pt x="1056818" y="70086"/>
                  <a:pt x="1050894" y="70963"/>
                </a:cubicBezTo>
                <a:lnTo>
                  <a:pt x="1048700" y="70963"/>
                </a:lnTo>
                <a:cubicBezTo>
                  <a:pt x="1048700" y="70963"/>
                  <a:pt x="1048261" y="73596"/>
                  <a:pt x="1048700" y="74035"/>
                </a:cubicBezTo>
                <a:cubicBezTo>
                  <a:pt x="1053088" y="74035"/>
                  <a:pt x="1056598" y="73815"/>
                  <a:pt x="1060986" y="73815"/>
                </a:cubicBezTo>
                <a:cubicBezTo>
                  <a:pt x="1065374" y="73815"/>
                  <a:pt x="1068665" y="73815"/>
                  <a:pt x="1073931" y="74035"/>
                </a:cubicBezTo>
                <a:cubicBezTo>
                  <a:pt x="1074589" y="73815"/>
                  <a:pt x="1074809" y="71841"/>
                  <a:pt x="1073931" y="71402"/>
                </a:cubicBezTo>
                <a:lnTo>
                  <a:pt x="1071079" y="71402"/>
                </a:lnTo>
                <a:cubicBezTo>
                  <a:pt x="1065155" y="70524"/>
                  <a:pt x="1064936" y="68989"/>
                  <a:pt x="1064936" y="57799"/>
                </a:cubicBezTo>
                <a:lnTo>
                  <a:pt x="1064936" y="43977"/>
                </a:lnTo>
                <a:cubicBezTo>
                  <a:pt x="1064936" y="40247"/>
                  <a:pt x="1064936" y="38931"/>
                  <a:pt x="1066691" y="38931"/>
                </a:cubicBezTo>
                <a:cubicBezTo>
                  <a:pt x="1069324" y="38931"/>
                  <a:pt x="1070859" y="41125"/>
                  <a:pt x="1077003" y="47926"/>
                </a:cubicBezTo>
                <a:lnTo>
                  <a:pt x="1085559" y="57580"/>
                </a:lnTo>
                <a:cubicBezTo>
                  <a:pt x="1089508" y="62187"/>
                  <a:pt x="1092360" y="65040"/>
                  <a:pt x="1094335" y="67672"/>
                </a:cubicBezTo>
                <a:cubicBezTo>
                  <a:pt x="1094993" y="68550"/>
                  <a:pt x="1095871" y="69427"/>
                  <a:pt x="1095871" y="70086"/>
                </a:cubicBezTo>
                <a:cubicBezTo>
                  <a:pt x="1095871" y="70524"/>
                  <a:pt x="1094774" y="70963"/>
                  <a:pt x="1093238" y="71183"/>
                </a:cubicBezTo>
                <a:lnTo>
                  <a:pt x="1090825" y="71621"/>
                </a:lnTo>
                <a:cubicBezTo>
                  <a:pt x="1090825" y="71621"/>
                  <a:pt x="1090605" y="74035"/>
                  <a:pt x="1091263" y="74254"/>
                </a:cubicBezTo>
                <a:cubicBezTo>
                  <a:pt x="1096090" y="74254"/>
                  <a:pt x="1099820" y="74035"/>
                  <a:pt x="1104208" y="74035"/>
                </a:cubicBezTo>
                <a:cubicBezTo>
                  <a:pt x="1109254" y="74035"/>
                  <a:pt x="1113423" y="74035"/>
                  <a:pt x="1116055" y="74254"/>
                </a:cubicBezTo>
                <a:cubicBezTo>
                  <a:pt x="1116714" y="74035"/>
                  <a:pt x="1116933" y="72060"/>
                  <a:pt x="1116055" y="71621"/>
                </a:cubicBezTo>
                <a:lnTo>
                  <a:pt x="1113203" y="71621"/>
                </a:lnTo>
                <a:cubicBezTo>
                  <a:pt x="1109474" y="70963"/>
                  <a:pt x="1107280" y="69427"/>
                  <a:pt x="1104647" y="67014"/>
                </a:cubicBezTo>
                <a:cubicBezTo>
                  <a:pt x="1096310" y="58238"/>
                  <a:pt x="1088192" y="48585"/>
                  <a:pt x="1078100" y="37176"/>
                </a:cubicBezTo>
                <a:cubicBezTo>
                  <a:pt x="1076783" y="35421"/>
                  <a:pt x="1076125" y="34543"/>
                  <a:pt x="1076125" y="33885"/>
                </a:cubicBezTo>
                <a:cubicBezTo>
                  <a:pt x="1076125" y="33007"/>
                  <a:pt x="1077003" y="32130"/>
                  <a:pt x="1078538" y="30594"/>
                </a:cubicBezTo>
                <a:lnTo>
                  <a:pt x="1088192" y="21599"/>
                </a:lnTo>
                <a:cubicBezTo>
                  <a:pt x="1094116" y="15894"/>
                  <a:pt x="1100039" y="10848"/>
                  <a:pt x="1103111" y="9312"/>
                </a:cubicBezTo>
                <a:cubicBezTo>
                  <a:pt x="1106183" y="7557"/>
                  <a:pt x="1110351" y="6460"/>
                  <a:pt x="1112984" y="6241"/>
                </a:cubicBezTo>
                <a:cubicBezTo>
                  <a:pt x="1113642" y="5582"/>
                  <a:pt x="1113423" y="4047"/>
                  <a:pt x="1112984" y="3608"/>
                </a:cubicBezTo>
                <a:cubicBezTo>
                  <a:pt x="1109693" y="3608"/>
                  <a:pt x="1106183" y="3827"/>
                  <a:pt x="1102453" y="3827"/>
                </a:cubicBezTo>
                <a:cubicBezTo>
                  <a:pt x="1098723" y="3827"/>
                  <a:pt x="1094554" y="3827"/>
                  <a:pt x="1090825" y="3608"/>
                </a:cubicBezTo>
                <a:cubicBezTo>
                  <a:pt x="1089947" y="4047"/>
                  <a:pt x="1089947" y="5582"/>
                  <a:pt x="1090825" y="6241"/>
                </a:cubicBezTo>
                <a:lnTo>
                  <a:pt x="1093677" y="6899"/>
                </a:lnTo>
                <a:cubicBezTo>
                  <a:pt x="1094993" y="7118"/>
                  <a:pt x="1095432" y="7557"/>
                  <a:pt x="1095432" y="7996"/>
                </a:cubicBezTo>
                <a:cubicBezTo>
                  <a:pt x="1095432" y="8435"/>
                  <a:pt x="1095432" y="8873"/>
                  <a:pt x="1094774" y="9751"/>
                </a:cubicBezTo>
                <a:cubicBezTo>
                  <a:pt x="1093677" y="11287"/>
                  <a:pt x="1088411" y="16772"/>
                  <a:pt x="1086437" y="18527"/>
                </a:cubicBezTo>
                <a:lnTo>
                  <a:pt x="1075028" y="29936"/>
                </a:lnTo>
                <a:cubicBezTo>
                  <a:pt x="1073931" y="31033"/>
                  <a:pt x="1071079" y="33885"/>
                  <a:pt x="1069543" y="34982"/>
                </a:cubicBezTo>
                <a:cubicBezTo>
                  <a:pt x="1068885" y="35421"/>
                  <a:pt x="1067568" y="36079"/>
                  <a:pt x="1066471" y="36079"/>
                </a:cubicBezTo>
                <a:cubicBezTo>
                  <a:pt x="1065374" y="36079"/>
                  <a:pt x="1065155" y="34104"/>
                  <a:pt x="1065155" y="32130"/>
                </a:cubicBezTo>
                <a:lnTo>
                  <a:pt x="1065155" y="19843"/>
                </a:lnTo>
                <a:cubicBezTo>
                  <a:pt x="1065155" y="8654"/>
                  <a:pt x="1065155" y="7118"/>
                  <a:pt x="1071518" y="6460"/>
                </a:cubicBezTo>
                <a:lnTo>
                  <a:pt x="1073492" y="6460"/>
                </a:lnTo>
                <a:cubicBezTo>
                  <a:pt x="1073492" y="6460"/>
                  <a:pt x="1073931" y="3827"/>
                  <a:pt x="1073492" y="3608"/>
                </a:cubicBezTo>
                <a:cubicBezTo>
                  <a:pt x="1068885" y="3608"/>
                  <a:pt x="1065374" y="3827"/>
                  <a:pt x="1061206" y="3827"/>
                </a:cubicBezTo>
                <a:cubicBezTo>
                  <a:pt x="1056379" y="3827"/>
                  <a:pt x="1053088" y="3827"/>
                  <a:pt x="1047823" y="3608"/>
                </a:cubicBezTo>
                <a:cubicBezTo>
                  <a:pt x="1047164" y="3827"/>
                  <a:pt x="1046945" y="5802"/>
                  <a:pt x="1047823" y="6241"/>
                </a:cubicBezTo>
                <a:lnTo>
                  <a:pt x="1050455" y="6241"/>
                </a:lnTo>
                <a:cubicBezTo>
                  <a:pt x="1056598" y="6899"/>
                  <a:pt x="1056818" y="8654"/>
                  <a:pt x="1056818" y="19843"/>
                </a:cubicBezTo>
                <a:lnTo>
                  <a:pt x="1056818" y="58238"/>
                </a:lnTo>
                <a:close/>
                <a:moveTo>
                  <a:pt x="1016229" y="57361"/>
                </a:moveTo>
                <a:cubicBezTo>
                  <a:pt x="1016229" y="68769"/>
                  <a:pt x="1016229" y="70086"/>
                  <a:pt x="1009647" y="70963"/>
                </a:cubicBezTo>
                <a:lnTo>
                  <a:pt x="1007014" y="70963"/>
                </a:lnTo>
                <a:cubicBezTo>
                  <a:pt x="1007014" y="70963"/>
                  <a:pt x="1006576" y="73596"/>
                  <a:pt x="1007014" y="74035"/>
                </a:cubicBezTo>
                <a:cubicBezTo>
                  <a:pt x="1012280" y="74035"/>
                  <a:pt x="1016010" y="73815"/>
                  <a:pt x="1020398" y="73815"/>
                </a:cubicBezTo>
                <a:cubicBezTo>
                  <a:pt x="1024786" y="73815"/>
                  <a:pt x="1028296" y="73815"/>
                  <a:pt x="1033562" y="74035"/>
                </a:cubicBezTo>
                <a:cubicBezTo>
                  <a:pt x="1034220" y="73815"/>
                  <a:pt x="1034439" y="71841"/>
                  <a:pt x="1033562" y="71402"/>
                </a:cubicBezTo>
                <a:lnTo>
                  <a:pt x="1030929" y="71402"/>
                </a:lnTo>
                <a:cubicBezTo>
                  <a:pt x="1024566" y="70305"/>
                  <a:pt x="1024347" y="68769"/>
                  <a:pt x="1024347" y="57580"/>
                </a:cubicBezTo>
                <a:lnTo>
                  <a:pt x="1024347" y="19624"/>
                </a:lnTo>
                <a:cubicBezTo>
                  <a:pt x="1024347" y="8435"/>
                  <a:pt x="1024347" y="6460"/>
                  <a:pt x="1030929" y="6021"/>
                </a:cubicBezTo>
                <a:lnTo>
                  <a:pt x="1033562" y="6021"/>
                </a:lnTo>
                <a:cubicBezTo>
                  <a:pt x="1033562" y="6021"/>
                  <a:pt x="1034000" y="3388"/>
                  <a:pt x="1033562" y="3169"/>
                </a:cubicBezTo>
                <a:cubicBezTo>
                  <a:pt x="1028296" y="3169"/>
                  <a:pt x="1024566" y="3388"/>
                  <a:pt x="1020398" y="3388"/>
                </a:cubicBezTo>
                <a:cubicBezTo>
                  <a:pt x="1016229" y="3388"/>
                  <a:pt x="1012280" y="3388"/>
                  <a:pt x="1007014" y="3169"/>
                </a:cubicBezTo>
                <a:cubicBezTo>
                  <a:pt x="1006356" y="3388"/>
                  <a:pt x="1006137" y="5363"/>
                  <a:pt x="1007014" y="5802"/>
                </a:cubicBezTo>
                <a:lnTo>
                  <a:pt x="1009647" y="5802"/>
                </a:lnTo>
                <a:cubicBezTo>
                  <a:pt x="1016010" y="6460"/>
                  <a:pt x="1016229" y="8435"/>
                  <a:pt x="1016229" y="19624"/>
                </a:cubicBezTo>
                <a:lnTo>
                  <a:pt x="1016229" y="57580"/>
                </a:lnTo>
                <a:close/>
                <a:moveTo>
                  <a:pt x="960941" y="57580"/>
                </a:moveTo>
                <a:cubicBezTo>
                  <a:pt x="960941" y="68769"/>
                  <a:pt x="960941" y="70305"/>
                  <a:pt x="954578" y="70963"/>
                </a:cubicBezTo>
                <a:lnTo>
                  <a:pt x="951287" y="70963"/>
                </a:lnTo>
                <a:cubicBezTo>
                  <a:pt x="951287" y="70963"/>
                  <a:pt x="950848" y="73596"/>
                  <a:pt x="951287" y="74035"/>
                </a:cubicBezTo>
                <a:cubicBezTo>
                  <a:pt x="957211" y="74035"/>
                  <a:pt x="960721" y="73815"/>
                  <a:pt x="965109" y="73815"/>
                </a:cubicBezTo>
                <a:lnTo>
                  <a:pt x="974982" y="73815"/>
                </a:lnTo>
                <a:cubicBezTo>
                  <a:pt x="985952" y="73815"/>
                  <a:pt x="996044" y="73815"/>
                  <a:pt x="1001529" y="74035"/>
                </a:cubicBezTo>
                <a:cubicBezTo>
                  <a:pt x="1003065" y="71183"/>
                  <a:pt x="1005917" y="60213"/>
                  <a:pt x="1005917" y="59116"/>
                </a:cubicBezTo>
                <a:cubicBezTo>
                  <a:pt x="1005917" y="58457"/>
                  <a:pt x="1003943" y="58019"/>
                  <a:pt x="1003285" y="58457"/>
                </a:cubicBezTo>
                <a:cubicBezTo>
                  <a:pt x="1001091" y="63942"/>
                  <a:pt x="998458" y="67672"/>
                  <a:pt x="996264" y="68989"/>
                </a:cubicBezTo>
                <a:cubicBezTo>
                  <a:pt x="994509" y="69866"/>
                  <a:pt x="992315" y="70305"/>
                  <a:pt x="983319" y="70305"/>
                </a:cubicBezTo>
                <a:cubicBezTo>
                  <a:pt x="974982" y="70305"/>
                  <a:pt x="972788" y="68989"/>
                  <a:pt x="971691" y="67892"/>
                </a:cubicBezTo>
                <a:cubicBezTo>
                  <a:pt x="969717" y="65917"/>
                  <a:pt x="969497" y="63065"/>
                  <a:pt x="969497" y="56483"/>
                </a:cubicBezTo>
                <a:lnTo>
                  <a:pt x="969497" y="19405"/>
                </a:lnTo>
                <a:cubicBezTo>
                  <a:pt x="969497" y="8215"/>
                  <a:pt x="969497" y="6460"/>
                  <a:pt x="976079" y="6021"/>
                </a:cubicBezTo>
                <a:lnTo>
                  <a:pt x="978712" y="6021"/>
                </a:lnTo>
                <a:cubicBezTo>
                  <a:pt x="978712" y="6021"/>
                  <a:pt x="979151" y="3388"/>
                  <a:pt x="978712" y="3169"/>
                </a:cubicBezTo>
                <a:cubicBezTo>
                  <a:pt x="973446" y="3169"/>
                  <a:pt x="969717" y="3388"/>
                  <a:pt x="965548" y="3388"/>
                </a:cubicBezTo>
                <a:cubicBezTo>
                  <a:pt x="961380" y="3388"/>
                  <a:pt x="957650" y="3388"/>
                  <a:pt x="951726" y="3169"/>
                </a:cubicBezTo>
                <a:cubicBezTo>
                  <a:pt x="951068" y="3388"/>
                  <a:pt x="950848" y="5363"/>
                  <a:pt x="951726" y="5802"/>
                </a:cubicBezTo>
                <a:lnTo>
                  <a:pt x="954359" y="5802"/>
                </a:lnTo>
                <a:cubicBezTo>
                  <a:pt x="961160" y="6460"/>
                  <a:pt x="961380" y="8215"/>
                  <a:pt x="961380" y="19405"/>
                </a:cubicBezTo>
                <a:lnTo>
                  <a:pt x="961380" y="57799"/>
                </a:lnTo>
                <a:close/>
                <a:moveTo>
                  <a:pt x="901703" y="9751"/>
                </a:moveTo>
                <a:cubicBezTo>
                  <a:pt x="901703" y="7776"/>
                  <a:pt x="902142" y="7338"/>
                  <a:pt x="903239" y="6899"/>
                </a:cubicBezTo>
                <a:cubicBezTo>
                  <a:pt x="904117" y="6460"/>
                  <a:pt x="905872" y="6241"/>
                  <a:pt x="908066" y="6241"/>
                </a:cubicBezTo>
                <a:cubicBezTo>
                  <a:pt x="916183" y="6241"/>
                  <a:pt x="923862" y="10190"/>
                  <a:pt x="923862" y="20721"/>
                </a:cubicBezTo>
                <a:cubicBezTo>
                  <a:pt x="923862" y="31252"/>
                  <a:pt x="917939" y="33885"/>
                  <a:pt x="907188" y="34324"/>
                </a:cubicBezTo>
                <a:cubicBezTo>
                  <a:pt x="901703" y="34324"/>
                  <a:pt x="901703" y="34324"/>
                  <a:pt x="901703" y="31252"/>
                </a:cubicBezTo>
                <a:lnTo>
                  <a:pt x="901703" y="9532"/>
                </a:lnTo>
                <a:close/>
                <a:moveTo>
                  <a:pt x="901703" y="40247"/>
                </a:moveTo>
                <a:cubicBezTo>
                  <a:pt x="901703" y="38053"/>
                  <a:pt x="902142" y="37395"/>
                  <a:pt x="907846" y="37395"/>
                </a:cubicBezTo>
                <a:cubicBezTo>
                  <a:pt x="924740" y="37395"/>
                  <a:pt x="929128" y="47268"/>
                  <a:pt x="929128" y="55605"/>
                </a:cubicBezTo>
                <a:cubicBezTo>
                  <a:pt x="929128" y="66356"/>
                  <a:pt x="921888" y="70524"/>
                  <a:pt x="912454" y="70524"/>
                </a:cubicBezTo>
                <a:cubicBezTo>
                  <a:pt x="909163" y="70524"/>
                  <a:pt x="906091" y="70086"/>
                  <a:pt x="904117" y="67453"/>
                </a:cubicBezTo>
                <a:cubicBezTo>
                  <a:pt x="902142" y="65040"/>
                  <a:pt x="901923" y="59774"/>
                  <a:pt x="901923" y="55825"/>
                </a:cubicBezTo>
                <a:lnTo>
                  <a:pt x="901923" y="40028"/>
                </a:lnTo>
                <a:close/>
                <a:moveTo>
                  <a:pt x="892927" y="57580"/>
                </a:moveTo>
                <a:cubicBezTo>
                  <a:pt x="892927" y="68769"/>
                  <a:pt x="892927" y="69866"/>
                  <a:pt x="887003" y="70963"/>
                </a:cubicBezTo>
                <a:lnTo>
                  <a:pt x="885029" y="70963"/>
                </a:lnTo>
                <a:cubicBezTo>
                  <a:pt x="885029" y="70963"/>
                  <a:pt x="884590" y="73596"/>
                  <a:pt x="885029" y="74035"/>
                </a:cubicBezTo>
                <a:cubicBezTo>
                  <a:pt x="888978" y="74035"/>
                  <a:pt x="892708" y="73815"/>
                  <a:pt x="897315" y="73815"/>
                </a:cubicBezTo>
                <a:cubicBezTo>
                  <a:pt x="901923" y="73815"/>
                  <a:pt x="906969" y="74035"/>
                  <a:pt x="910040" y="74035"/>
                </a:cubicBezTo>
                <a:cubicBezTo>
                  <a:pt x="929128" y="74035"/>
                  <a:pt x="938343" y="65698"/>
                  <a:pt x="938343" y="53411"/>
                </a:cubicBezTo>
                <a:cubicBezTo>
                  <a:pt x="938343" y="42003"/>
                  <a:pt x="929786" y="36737"/>
                  <a:pt x="924082" y="35640"/>
                </a:cubicBezTo>
                <a:cubicBezTo>
                  <a:pt x="922985" y="35640"/>
                  <a:pt x="922107" y="35201"/>
                  <a:pt x="922107" y="34104"/>
                </a:cubicBezTo>
                <a:cubicBezTo>
                  <a:pt x="928470" y="31033"/>
                  <a:pt x="933077" y="27084"/>
                  <a:pt x="933077" y="19405"/>
                </a:cubicBezTo>
                <a:cubicBezTo>
                  <a:pt x="933077" y="12603"/>
                  <a:pt x="929567" y="8215"/>
                  <a:pt x="924959" y="6021"/>
                </a:cubicBezTo>
                <a:cubicBezTo>
                  <a:pt x="920133" y="3608"/>
                  <a:pt x="913770" y="2950"/>
                  <a:pt x="906969" y="2950"/>
                </a:cubicBezTo>
                <a:cubicBezTo>
                  <a:pt x="897096" y="2950"/>
                  <a:pt x="889856" y="3169"/>
                  <a:pt x="883932" y="3827"/>
                </a:cubicBezTo>
                <a:cubicBezTo>
                  <a:pt x="883054" y="4266"/>
                  <a:pt x="883054" y="5802"/>
                  <a:pt x="883932" y="6460"/>
                </a:cubicBezTo>
                <a:lnTo>
                  <a:pt x="887442" y="6460"/>
                </a:lnTo>
                <a:cubicBezTo>
                  <a:pt x="892269" y="7118"/>
                  <a:pt x="892708" y="9312"/>
                  <a:pt x="892708" y="17211"/>
                </a:cubicBezTo>
                <a:lnTo>
                  <a:pt x="892708" y="57799"/>
                </a:lnTo>
                <a:close/>
                <a:moveTo>
                  <a:pt x="860456" y="42222"/>
                </a:moveTo>
                <a:cubicBezTo>
                  <a:pt x="860456" y="58457"/>
                  <a:pt x="854532" y="70524"/>
                  <a:pt x="839175" y="70524"/>
                </a:cubicBezTo>
                <a:cubicBezTo>
                  <a:pt x="822939" y="70524"/>
                  <a:pt x="817454" y="59116"/>
                  <a:pt x="817454" y="42003"/>
                </a:cubicBezTo>
                <a:lnTo>
                  <a:pt x="817454" y="18966"/>
                </a:lnTo>
                <a:cubicBezTo>
                  <a:pt x="817454" y="7776"/>
                  <a:pt x="817454" y="6021"/>
                  <a:pt x="823817" y="5582"/>
                </a:cubicBezTo>
                <a:lnTo>
                  <a:pt x="826450" y="5582"/>
                </a:lnTo>
                <a:cubicBezTo>
                  <a:pt x="826450" y="5582"/>
                  <a:pt x="826888" y="3169"/>
                  <a:pt x="826450" y="2730"/>
                </a:cubicBezTo>
                <a:cubicBezTo>
                  <a:pt x="821184" y="2730"/>
                  <a:pt x="817674" y="2950"/>
                  <a:pt x="813286" y="2950"/>
                </a:cubicBezTo>
                <a:cubicBezTo>
                  <a:pt x="808898" y="2950"/>
                  <a:pt x="805387" y="2950"/>
                  <a:pt x="800122" y="2730"/>
                </a:cubicBezTo>
                <a:cubicBezTo>
                  <a:pt x="799464" y="2950"/>
                  <a:pt x="799244" y="4924"/>
                  <a:pt x="800122" y="5363"/>
                </a:cubicBezTo>
                <a:lnTo>
                  <a:pt x="802754" y="5363"/>
                </a:lnTo>
                <a:cubicBezTo>
                  <a:pt x="808898" y="6021"/>
                  <a:pt x="809117" y="7996"/>
                  <a:pt x="809117" y="18966"/>
                </a:cubicBezTo>
                <a:lnTo>
                  <a:pt x="809117" y="44197"/>
                </a:lnTo>
                <a:cubicBezTo>
                  <a:pt x="809117" y="56922"/>
                  <a:pt x="811750" y="64601"/>
                  <a:pt x="817454" y="69427"/>
                </a:cubicBezTo>
                <a:cubicBezTo>
                  <a:pt x="822720" y="73815"/>
                  <a:pt x="829960" y="75351"/>
                  <a:pt x="837419" y="75351"/>
                </a:cubicBezTo>
                <a:cubicBezTo>
                  <a:pt x="845318" y="75351"/>
                  <a:pt x="853216" y="72499"/>
                  <a:pt x="857823" y="67672"/>
                </a:cubicBezTo>
                <a:cubicBezTo>
                  <a:pt x="863747" y="61310"/>
                  <a:pt x="865283" y="51437"/>
                  <a:pt x="865283" y="42222"/>
                </a:cubicBezTo>
                <a:lnTo>
                  <a:pt x="865283" y="30155"/>
                </a:lnTo>
                <a:cubicBezTo>
                  <a:pt x="865283" y="24231"/>
                  <a:pt x="865283" y="11945"/>
                  <a:pt x="866819" y="8435"/>
                </a:cubicBezTo>
                <a:cubicBezTo>
                  <a:pt x="867477" y="7118"/>
                  <a:pt x="869452" y="6021"/>
                  <a:pt x="872084" y="5802"/>
                </a:cubicBezTo>
                <a:lnTo>
                  <a:pt x="874717" y="5802"/>
                </a:lnTo>
                <a:cubicBezTo>
                  <a:pt x="874717" y="5802"/>
                  <a:pt x="875375" y="3608"/>
                  <a:pt x="874717" y="2950"/>
                </a:cubicBezTo>
                <a:cubicBezTo>
                  <a:pt x="870768" y="2950"/>
                  <a:pt x="867916" y="3169"/>
                  <a:pt x="863528" y="3169"/>
                </a:cubicBezTo>
                <a:cubicBezTo>
                  <a:pt x="859359" y="3169"/>
                  <a:pt x="855410" y="3169"/>
                  <a:pt x="851461" y="2950"/>
                </a:cubicBezTo>
                <a:cubicBezTo>
                  <a:pt x="850803" y="3388"/>
                  <a:pt x="850583" y="4705"/>
                  <a:pt x="851461" y="5582"/>
                </a:cubicBezTo>
                <a:lnTo>
                  <a:pt x="854094" y="5582"/>
                </a:lnTo>
                <a:cubicBezTo>
                  <a:pt x="856727" y="6021"/>
                  <a:pt x="858701" y="6679"/>
                  <a:pt x="859359" y="7996"/>
                </a:cubicBezTo>
                <a:cubicBezTo>
                  <a:pt x="861114" y="11287"/>
                  <a:pt x="861334" y="23354"/>
                  <a:pt x="861334" y="30155"/>
                </a:cubicBezTo>
                <a:lnTo>
                  <a:pt x="861334" y="42441"/>
                </a:lnTo>
                <a:close/>
                <a:moveTo>
                  <a:pt x="760630" y="10190"/>
                </a:moveTo>
                <a:cubicBezTo>
                  <a:pt x="760630" y="6679"/>
                  <a:pt x="760630" y="6241"/>
                  <a:pt x="766334" y="6241"/>
                </a:cubicBezTo>
                <a:cubicBezTo>
                  <a:pt x="777524" y="6241"/>
                  <a:pt x="783447" y="13042"/>
                  <a:pt x="783447" y="23354"/>
                </a:cubicBezTo>
                <a:cubicBezTo>
                  <a:pt x="783447" y="32568"/>
                  <a:pt x="779279" y="39150"/>
                  <a:pt x="767870" y="41344"/>
                </a:cubicBezTo>
                <a:cubicBezTo>
                  <a:pt x="767212" y="41344"/>
                  <a:pt x="767212" y="43100"/>
                  <a:pt x="767870" y="43538"/>
                </a:cubicBezTo>
                <a:cubicBezTo>
                  <a:pt x="772258" y="43538"/>
                  <a:pt x="777962" y="42661"/>
                  <a:pt x="782570" y="40247"/>
                </a:cubicBezTo>
                <a:cubicBezTo>
                  <a:pt x="787177" y="38053"/>
                  <a:pt x="793320" y="33007"/>
                  <a:pt x="793320" y="23354"/>
                </a:cubicBezTo>
                <a:cubicBezTo>
                  <a:pt x="793320" y="15894"/>
                  <a:pt x="789591" y="10409"/>
                  <a:pt x="784764" y="7338"/>
                </a:cubicBezTo>
                <a:cubicBezTo>
                  <a:pt x="779718" y="4266"/>
                  <a:pt x="773136" y="3169"/>
                  <a:pt x="764360" y="3169"/>
                </a:cubicBezTo>
                <a:cubicBezTo>
                  <a:pt x="755584" y="3169"/>
                  <a:pt x="749002" y="3169"/>
                  <a:pt x="743297" y="4047"/>
                </a:cubicBezTo>
                <a:cubicBezTo>
                  <a:pt x="742420" y="4485"/>
                  <a:pt x="742420" y="6021"/>
                  <a:pt x="743297" y="6679"/>
                </a:cubicBezTo>
                <a:lnTo>
                  <a:pt x="747247" y="7118"/>
                </a:lnTo>
                <a:cubicBezTo>
                  <a:pt x="752073" y="7557"/>
                  <a:pt x="752293" y="9532"/>
                  <a:pt x="752293" y="18527"/>
                </a:cubicBezTo>
                <a:lnTo>
                  <a:pt x="752293" y="57799"/>
                </a:lnTo>
                <a:cubicBezTo>
                  <a:pt x="752293" y="68989"/>
                  <a:pt x="752293" y="70305"/>
                  <a:pt x="745930" y="71183"/>
                </a:cubicBezTo>
                <a:lnTo>
                  <a:pt x="743736" y="71183"/>
                </a:lnTo>
                <a:cubicBezTo>
                  <a:pt x="743736" y="71183"/>
                  <a:pt x="743297" y="73815"/>
                  <a:pt x="743736" y="74254"/>
                </a:cubicBezTo>
                <a:cubicBezTo>
                  <a:pt x="748344" y="74254"/>
                  <a:pt x="752293" y="74035"/>
                  <a:pt x="756681" y="74035"/>
                </a:cubicBezTo>
                <a:cubicBezTo>
                  <a:pt x="761069" y="74035"/>
                  <a:pt x="764360" y="74035"/>
                  <a:pt x="770503" y="74254"/>
                </a:cubicBezTo>
                <a:cubicBezTo>
                  <a:pt x="771161" y="74035"/>
                  <a:pt x="771380" y="72060"/>
                  <a:pt x="770503" y="71621"/>
                </a:cubicBezTo>
                <a:lnTo>
                  <a:pt x="767651" y="71621"/>
                </a:lnTo>
                <a:cubicBezTo>
                  <a:pt x="760849" y="70524"/>
                  <a:pt x="760630" y="69208"/>
                  <a:pt x="760630" y="58019"/>
                </a:cubicBezTo>
                <a:lnTo>
                  <a:pt x="760630" y="10409"/>
                </a:lnTo>
                <a:close/>
                <a:moveTo>
                  <a:pt x="729037" y="55605"/>
                </a:moveTo>
                <a:cubicBezTo>
                  <a:pt x="729037" y="45513"/>
                  <a:pt x="722455" y="39370"/>
                  <a:pt x="715653" y="35201"/>
                </a:cubicBezTo>
                <a:lnTo>
                  <a:pt x="707097" y="29936"/>
                </a:lnTo>
                <a:cubicBezTo>
                  <a:pt x="703148" y="27522"/>
                  <a:pt x="698101" y="22915"/>
                  <a:pt x="698101" y="16772"/>
                </a:cubicBezTo>
                <a:cubicBezTo>
                  <a:pt x="698101" y="11945"/>
                  <a:pt x="700295" y="4924"/>
                  <a:pt x="710827" y="4924"/>
                </a:cubicBezTo>
                <a:cubicBezTo>
                  <a:pt x="721358" y="4924"/>
                  <a:pt x="723990" y="11945"/>
                  <a:pt x="725307" y="16991"/>
                </a:cubicBezTo>
                <a:cubicBezTo>
                  <a:pt x="725746" y="17649"/>
                  <a:pt x="727501" y="17211"/>
                  <a:pt x="727940" y="16772"/>
                </a:cubicBezTo>
                <a:cubicBezTo>
                  <a:pt x="727940" y="12384"/>
                  <a:pt x="727062" y="6241"/>
                  <a:pt x="725965" y="3827"/>
                </a:cubicBezTo>
                <a:cubicBezTo>
                  <a:pt x="725087" y="3827"/>
                  <a:pt x="723552" y="3827"/>
                  <a:pt x="722235" y="3169"/>
                </a:cubicBezTo>
                <a:cubicBezTo>
                  <a:pt x="719383" y="2511"/>
                  <a:pt x="715653" y="1853"/>
                  <a:pt x="712362" y="1853"/>
                </a:cubicBezTo>
                <a:cubicBezTo>
                  <a:pt x="698540" y="1853"/>
                  <a:pt x="690642" y="9970"/>
                  <a:pt x="690642" y="20282"/>
                </a:cubicBezTo>
                <a:cubicBezTo>
                  <a:pt x="690642" y="29058"/>
                  <a:pt x="696785" y="35201"/>
                  <a:pt x="702051" y="38712"/>
                </a:cubicBezTo>
                <a:lnTo>
                  <a:pt x="712143" y="45294"/>
                </a:lnTo>
                <a:cubicBezTo>
                  <a:pt x="719822" y="50340"/>
                  <a:pt x="720919" y="55605"/>
                  <a:pt x="720919" y="60213"/>
                </a:cubicBezTo>
                <a:cubicBezTo>
                  <a:pt x="720919" y="66575"/>
                  <a:pt x="716531" y="72499"/>
                  <a:pt x="707536" y="72499"/>
                </a:cubicBezTo>
                <a:cubicBezTo>
                  <a:pt x="695249" y="72499"/>
                  <a:pt x="690861" y="61968"/>
                  <a:pt x="689106" y="56702"/>
                </a:cubicBezTo>
                <a:cubicBezTo>
                  <a:pt x="688667" y="56044"/>
                  <a:pt x="687132" y="56264"/>
                  <a:pt x="686473" y="56922"/>
                </a:cubicBezTo>
                <a:cubicBezTo>
                  <a:pt x="686473" y="61968"/>
                  <a:pt x="688009" y="69427"/>
                  <a:pt x="689325" y="71841"/>
                </a:cubicBezTo>
                <a:cubicBezTo>
                  <a:pt x="691300" y="72938"/>
                  <a:pt x="697004" y="75790"/>
                  <a:pt x="706000" y="75790"/>
                </a:cubicBezTo>
                <a:cubicBezTo>
                  <a:pt x="719822" y="75790"/>
                  <a:pt x="728817" y="67892"/>
                  <a:pt x="728817" y="56044"/>
                </a:cubicBezTo>
                <a:moveTo>
                  <a:pt x="632282" y="57580"/>
                </a:moveTo>
                <a:cubicBezTo>
                  <a:pt x="632282" y="68769"/>
                  <a:pt x="631843" y="70305"/>
                  <a:pt x="625700" y="70963"/>
                </a:cubicBezTo>
                <a:lnTo>
                  <a:pt x="622190" y="70963"/>
                </a:lnTo>
                <a:cubicBezTo>
                  <a:pt x="622190" y="70963"/>
                  <a:pt x="621751" y="73596"/>
                  <a:pt x="622190" y="74035"/>
                </a:cubicBezTo>
                <a:cubicBezTo>
                  <a:pt x="628552" y="74035"/>
                  <a:pt x="632062" y="73815"/>
                  <a:pt x="636670" y="73815"/>
                </a:cubicBezTo>
                <a:lnTo>
                  <a:pt x="646323" y="73815"/>
                </a:lnTo>
                <a:cubicBezTo>
                  <a:pt x="655758" y="73815"/>
                  <a:pt x="665411" y="73815"/>
                  <a:pt x="674845" y="74035"/>
                </a:cubicBezTo>
                <a:cubicBezTo>
                  <a:pt x="676162" y="71183"/>
                  <a:pt x="678794" y="62845"/>
                  <a:pt x="679672" y="59116"/>
                </a:cubicBezTo>
                <a:cubicBezTo>
                  <a:pt x="679233" y="58238"/>
                  <a:pt x="677697" y="57799"/>
                  <a:pt x="677039" y="58457"/>
                </a:cubicBezTo>
                <a:cubicBezTo>
                  <a:pt x="674187" y="63942"/>
                  <a:pt x="671335" y="67672"/>
                  <a:pt x="669360" y="68769"/>
                </a:cubicBezTo>
                <a:cubicBezTo>
                  <a:pt x="666947" y="69866"/>
                  <a:pt x="663875" y="70305"/>
                  <a:pt x="655758" y="70305"/>
                </a:cubicBezTo>
                <a:cubicBezTo>
                  <a:pt x="646323" y="70305"/>
                  <a:pt x="644129" y="69208"/>
                  <a:pt x="642813" y="67892"/>
                </a:cubicBezTo>
                <a:cubicBezTo>
                  <a:pt x="641058" y="66136"/>
                  <a:pt x="640838" y="62407"/>
                  <a:pt x="640838" y="56702"/>
                </a:cubicBezTo>
                <a:lnTo>
                  <a:pt x="640838" y="41564"/>
                </a:lnTo>
                <a:cubicBezTo>
                  <a:pt x="640838" y="38712"/>
                  <a:pt x="641058" y="38712"/>
                  <a:pt x="644349" y="38712"/>
                </a:cubicBezTo>
                <a:lnTo>
                  <a:pt x="650492" y="38712"/>
                </a:lnTo>
                <a:cubicBezTo>
                  <a:pt x="654661" y="38712"/>
                  <a:pt x="657293" y="38712"/>
                  <a:pt x="658610" y="39150"/>
                </a:cubicBezTo>
                <a:cubicBezTo>
                  <a:pt x="660804" y="39589"/>
                  <a:pt x="661462" y="41344"/>
                  <a:pt x="661901" y="43100"/>
                </a:cubicBezTo>
                <a:lnTo>
                  <a:pt x="662778" y="47268"/>
                </a:lnTo>
                <a:cubicBezTo>
                  <a:pt x="662778" y="47268"/>
                  <a:pt x="665192" y="47926"/>
                  <a:pt x="665630" y="47268"/>
                </a:cubicBezTo>
                <a:cubicBezTo>
                  <a:pt x="665630" y="44855"/>
                  <a:pt x="665192" y="40906"/>
                  <a:pt x="665192" y="36956"/>
                </a:cubicBezTo>
                <a:cubicBezTo>
                  <a:pt x="665192" y="32788"/>
                  <a:pt x="665630" y="28839"/>
                  <a:pt x="665630" y="26206"/>
                </a:cubicBezTo>
                <a:cubicBezTo>
                  <a:pt x="665192" y="25548"/>
                  <a:pt x="663436" y="25548"/>
                  <a:pt x="662778" y="26206"/>
                </a:cubicBezTo>
                <a:lnTo>
                  <a:pt x="661901" y="30594"/>
                </a:lnTo>
                <a:cubicBezTo>
                  <a:pt x="661462" y="33227"/>
                  <a:pt x="660584" y="33885"/>
                  <a:pt x="659268" y="34324"/>
                </a:cubicBezTo>
                <a:cubicBezTo>
                  <a:pt x="657952" y="34762"/>
                  <a:pt x="654661" y="34982"/>
                  <a:pt x="650273" y="34982"/>
                </a:cubicBezTo>
                <a:lnTo>
                  <a:pt x="644129" y="34982"/>
                </a:lnTo>
                <a:cubicBezTo>
                  <a:pt x="640838" y="34982"/>
                  <a:pt x="640619" y="34982"/>
                  <a:pt x="640619" y="31910"/>
                </a:cubicBezTo>
                <a:lnTo>
                  <a:pt x="640619" y="10629"/>
                </a:lnTo>
                <a:cubicBezTo>
                  <a:pt x="640619" y="6679"/>
                  <a:pt x="640619" y="6460"/>
                  <a:pt x="643910" y="6460"/>
                </a:cubicBezTo>
                <a:lnTo>
                  <a:pt x="651589" y="6460"/>
                </a:lnTo>
                <a:cubicBezTo>
                  <a:pt x="656196" y="6460"/>
                  <a:pt x="659707" y="6460"/>
                  <a:pt x="661901" y="7118"/>
                </a:cubicBezTo>
                <a:cubicBezTo>
                  <a:pt x="667386" y="8435"/>
                  <a:pt x="668483" y="12164"/>
                  <a:pt x="670018" y="17211"/>
                </a:cubicBezTo>
                <a:cubicBezTo>
                  <a:pt x="670457" y="17869"/>
                  <a:pt x="672212" y="17649"/>
                  <a:pt x="672651" y="17211"/>
                </a:cubicBezTo>
                <a:cubicBezTo>
                  <a:pt x="672212" y="12603"/>
                  <a:pt x="671554" y="4924"/>
                  <a:pt x="670896" y="2950"/>
                </a:cubicBezTo>
                <a:cubicBezTo>
                  <a:pt x="669580" y="3169"/>
                  <a:pt x="663217" y="3169"/>
                  <a:pt x="656416" y="3169"/>
                </a:cubicBezTo>
                <a:lnTo>
                  <a:pt x="636450" y="3169"/>
                </a:lnTo>
                <a:cubicBezTo>
                  <a:pt x="632062" y="3169"/>
                  <a:pt x="628552" y="3169"/>
                  <a:pt x="623945" y="2950"/>
                </a:cubicBezTo>
                <a:cubicBezTo>
                  <a:pt x="623287" y="3169"/>
                  <a:pt x="623067" y="5144"/>
                  <a:pt x="623945" y="5582"/>
                </a:cubicBezTo>
                <a:lnTo>
                  <a:pt x="625700" y="5582"/>
                </a:lnTo>
                <a:cubicBezTo>
                  <a:pt x="632062" y="6460"/>
                  <a:pt x="632282" y="8215"/>
                  <a:pt x="632282" y="19185"/>
                </a:cubicBezTo>
                <a:lnTo>
                  <a:pt x="632282" y="57580"/>
                </a:lnTo>
                <a:close/>
                <a:moveTo>
                  <a:pt x="570631" y="9751"/>
                </a:moveTo>
                <a:cubicBezTo>
                  <a:pt x="570631" y="6679"/>
                  <a:pt x="570850" y="6241"/>
                  <a:pt x="577652" y="6241"/>
                </a:cubicBezTo>
                <a:cubicBezTo>
                  <a:pt x="589499" y="6241"/>
                  <a:pt x="594765" y="14139"/>
                  <a:pt x="594765" y="22696"/>
                </a:cubicBezTo>
                <a:cubicBezTo>
                  <a:pt x="594765" y="29936"/>
                  <a:pt x="592351" y="33665"/>
                  <a:pt x="589499" y="35859"/>
                </a:cubicBezTo>
                <a:cubicBezTo>
                  <a:pt x="586428" y="38273"/>
                  <a:pt x="582259" y="38712"/>
                  <a:pt x="578529" y="38712"/>
                </a:cubicBezTo>
                <a:cubicBezTo>
                  <a:pt x="573044" y="38712"/>
                  <a:pt x="571509" y="38712"/>
                  <a:pt x="571070" y="38273"/>
                </a:cubicBezTo>
                <a:cubicBezTo>
                  <a:pt x="570850" y="37834"/>
                  <a:pt x="570850" y="36737"/>
                  <a:pt x="570850" y="34762"/>
                </a:cubicBezTo>
                <a:lnTo>
                  <a:pt x="570850" y="9751"/>
                </a:lnTo>
                <a:close/>
                <a:moveTo>
                  <a:pt x="562074" y="57580"/>
                </a:moveTo>
                <a:cubicBezTo>
                  <a:pt x="562074" y="68769"/>
                  <a:pt x="562074" y="70086"/>
                  <a:pt x="555712" y="70963"/>
                </a:cubicBezTo>
                <a:lnTo>
                  <a:pt x="553079" y="70963"/>
                </a:lnTo>
                <a:cubicBezTo>
                  <a:pt x="553079" y="70963"/>
                  <a:pt x="552640" y="73596"/>
                  <a:pt x="553079" y="74035"/>
                </a:cubicBezTo>
                <a:cubicBezTo>
                  <a:pt x="558125" y="74035"/>
                  <a:pt x="561855" y="73815"/>
                  <a:pt x="566462" y="73815"/>
                </a:cubicBezTo>
                <a:cubicBezTo>
                  <a:pt x="571070" y="73815"/>
                  <a:pt x="574361" y="73815"/>
                  <a:pt x="579187" y="74035"/>
                </a:cubicBezTo>
                <a:cubicBezTo>
                  <a:pt x="579846" y="73815"/>
                  <a:pt x="580065" y="71841"/>
                  <a:pt x="579187" y="71402"/>
                </a:cubicBezTo>
                <a:lnTo>
                  <a:pt x="576993" y="71402"/>
                </a:lnTo>
                <a:cubicBezTo>
                  <a:pt x="570850" y="70305"/>
                  <a:pt x="570631" y="68989"/>
                  <a:pt x="570631" y="57799"/>
                </a:cubicBezTo>
                <a:lnTo>
                  <a:pt x="570631" y="44416"/>
                </a:lnTo>
                <a:cubicBezTo>
                  <a:pt x="570631" y="42222"/>
                  <a:pt x="570631" y="42003"/>
                  <a:pt x="575677" y="42003"/>
                </a:cubicBezTo>
                <a:cubicBezTo>
                  <a:pt x="579846" y="42003"/>
                  <a:pt x="581601" y="43100"/>
                  <a:pt x="583356" y="45294"/>
                </a:cubicBezTo>
                <a:cubicBezTo>
                  <a:pt x="586647" y="50120"/>
                  <a:pt x="591035" y="57361"/>
                  <a:pt x="593887" y="61310"/>
                </a:cubicBezTo>
                <a:cubicBezTo>
                  <a:pt x="601566" y="72060"/>
                  <a:pt x="606832" y="74693"/>
                  <a:pt x="616046" y="74693"/>
                </a:cubicBezTo>
                <a:cubicBezTo>
                  <a:pt x="618021" y="74693"/>
                  <a:pt x="619776" y="74693"/>
                  <a:pt x="620654" y="74254"/>
                </a:cubicBezTo>
                <a:cubicBezTo>
                  <a:pt x="621093" y="73815"/>
                  <a:pt x="621093" y="72938"/>
                  <a:pt x="620654" y="72718"/>
                </a:cubicBezTo>
                <a:cubicBezTo>
                  <a:pt x="617802" y="72718"/>
                  <a:pt x="615169" y="71402"/>
                  <a:pt x="613194" y="69647"/>
                </a:cubicBezTo>
                <a:cubicBezTo>
                  <a:pt x="605954" y="63504"/>
                  <a:pt x="600250" y="54947"/>
                  <a:pt x="591693" y="41344"/>
                </a:cubicBezTo>
                <a:cubicBezTo>
                  <a:pt x="591254" y="40467"/>
                  <a:pt x="590596" y="39370"/>
                  <a:pt x="591254" y="38712"/>
                </a:cubicBezTo>
                <a:cubicBezTo>
                  <a:pt x="596520" y="36518"/>
                  <a:pt x="604638" y="31033"/>
                  <a:pt x="604638" y="20940"/>
                </a:cubicBezTo>
                <a:cubicBezTo>
                  <a:pt x="604638" y="13481"/>
                  <a:pt x="600908" y="8654"/>
                  <a:pt x="595862" y="6021"/>
                </a:cubicBezTo>
                <a:cubicBezTo>
                  <a:pt x="591035" y="3388"/>
                  <a:pt x="584672" y="2730"/>
                  <a:pt x="578091" y="2730"/>
                </a:cubicBezTo>
                <a:cubicBezTo>
                  <a:pt x="567559" y="2730"/>
                  <a:pt x="560319" y="2950"/>
                  <a:pt x="554395" y="3608"/>
                </a:cubicBezTo>
                <a:cubicBezTo>
                  <a:pt x="553518" y="4047"/>
                  <a:pt x="553518" y="5802"/>
                  <a:pt x="554395" y="6241"/>
                </a:cubicBezTo>
                <a:lnTo>
                  <a:pt x="557906" y="6679"/>
                </a:lnTo>
                <a:cubicBezTo>
                  <a:pt x="562294" y="7118"/>
                  <a:pt x="562513" y="9093"/>
                  <a:pt x="562513" y="19185"/>
                </a:cubicBezTo>
                <a:lnTo>
                  <a:pt x="562513" y="57361"/>
                </a:lnTo>
                <a:close/>
                <a:moveTo>
                  <a:pt x="514684" y="55605"/>
                </a:moveTo>
                <a:cubicBezTo>
                  <a:pt x="514684" y="45513"/>
                  <a:pt x="508102" y="39370"/>
                  <a:pt x="501301" y="35201"/>
                </a:cubicBezTo>
                <a:lnTo>
                  <a:pt x="492744" y="29936"/>
                </a:lnTo>
                <a:cubicBezTo>
                  <a:pt x="488795" y="27522"/>
                  <a:pt x="483749" y="22915"/>
                  <a:pt x="483749" y="16772"/>
                </a:cubicBezTo>
                <a:cubicBezTo>
                  <a:pt x="483749" y="11945"/>
                  <a:pt x="485943" y="4924"/>
                  <a:pt x="496474" y="4924"/>
                </a:cubicBezTo>
                <a:cubicBezTo>
                  <a:pt x="507005" y="4924"/>
                  <a:pt x="509638" y="11945"/>
                  <a:pt x="510955" y="16991"/>
                </a:cubicBezTo>
                <a:cubicBezTo>
                  <a:pt x="511393" y="17649"/>
                  <a:pt x="513149" y="17211"/>
                  <a:pt x="513587" y="16772"/>
                </a:cubicBezTo>
                <a:cubicBezTo>
                  <a:pt x="513587" y="12384"/>
                  <a:pt x="512710" y="6241"/>
                  <a:pt x="511613" y="3827"/>
                </a:cubicBezTo>
                <a:cubicBezTo>
                  <a:pt x="510735" y="3827"/>
                  <a:pt x="509199" y="3827"/>
                  <a:pt x="507883" y="3169"/>
                </a:cubicBezTo>
                <a:cubicBezTo>
                  <a:pt x="505031" y="2511"/>
                  <a:pt x="501301" y="1853"/>
                  <a:pt x="498010" y="1853"/>
                </a:cubicBezTo>
                <a:cubicBezTo>
                  <a:pt x="484188" y="1853"/>
                  <a:pt x="476290" y="9970"/>
                  <a:pt x="476290" y="20282"/>
                </a:cubicBezTo>
                <a:cubicBezTo>
                  <a:pt x="476290" y="29058"/>
                  <a:pt x="482433" y="35201"/>
                  <a:pt x="487698" y="38712"/>
                </a:cubicBezTo>
                <a:lnTo>
                  <a:pt x="497791" y="45294"/>
                </a:lnTo>
                <a:cubicBezTo>
                  <a:pt x="505470" y="50340"/>
                  <a:pt x="506567" y="55605"/>
                  <a:pt x="506567" y="60213"/>
                </a:cubicBezTo>
                <a:cubicBezTo>
                  <a:pt x="506567" y="66575"/>
                  <a:pt x="502179" y="72499"/>
                  <a:pt x="493183" y="72499"/>
                </a:cubicBezTo>
                <a:cubicBezTo>
                  <a:pt x="480897" y="72499"/>
                  <a:pt x="476509" y="61968"/>
                  <a:pt x="474754" y="56702"/>
                </a:cubicBezTo>
                <a:cubicBezTo>
                  <a:pt x="474315" y="56044"/>
                  <a:pt x="472779" y="56264"/>
                  <a:pt x="472121" y="56922"/>
                </a:cubicBezTo>
                <a:cubicBezTo>
                  <a:pt x="472121" y="61968"/>
                  <a:pt x="473657" y="69427"/>
                  <a:pt x="474973" y="71841"/>
                </a:cubicBezTo>
                <a:cubicBezTo>
                  <a:pt x="476948" y="72938"/>
                  <a:pt x="482652" y="75790"/>
                  <a:pt x="491648" y="75790"/>
                </a:cubicBezTo>
                <a:cubicBezTo>
                  <a:pt x="505470" y="75790"/>
                  <a:pt x="514465" y="67892"/>
                  <a:pt x="514465" y="56044"/>
                </a:cubicBezTo>
                <a:moveTo>
                  <a:pt x="426047" y="72060"/>
                </a:moveTo>
                <a:cubicBezTo>
                  <a:pt x="404985" y="72060"/>
                  <a:pt x="397306" y="51656"/>
                  <a:pt x="397306" y="35859"/>
                </a:cubicBezTo>
                <a:cubicBezTo>
                  <a:pt x="397306" y="12603"/>
                  <a:pt x="411786" y="4924"/>
                  <a:pt x="422756" y="4924"/>
                </a:cubicBezTo>
                <a:cubicBezTo>
                  <a:pt x="443160" y="4924"/>
                  <a:pt x="450839" y="24012"/>
                  <a:pt x="450839" y="41564"/>
                </a:cubicBezTo>
                <a:cubicBezTo>
                  <a:pt x="450839" y="62626"/>
                  <a:pt x="438772" y="72060"/>
                  <a:pt x="425828" y="72060"/>
                </a:cubicBezTo>
                <a:moveTo>
                  <a:pt x="424731" y="75351"/>
                </a:moveTo>
                <a:cubicBezTo>
                  <a:pt x="445354" y="75351"/>
                  <a:pt x="461809" y="59774"/>
                  <a:pt x="461809" y="38053"/>
                </a:cubicBezTo>
                <a:cubicBezTo>
                  <a:pt x="461809" y="19185"/>
                  <a:pt x="449523" y="1414"/>
                  <a:pt x="424731" y="1414"/>
                </a:cubicBezTo>
                <a:cubicBezTo>
                  <a:pt x="402791" y="1414"/>
                  <a:pt x="386775" y="17649"/>
                  <a:pt x="386775" y="39150"/>
                </a:cubicBezTo>
                <a:cubicBezTo>
                  <a:pt x="386775" y="58457"/>
                  <a:pt x="401036" y="75351"/>
                  <a:pt x="424731" y="75351"/>
                </a:cubicBezTo>
                <a:moveTo>
                  <a:pt x="340263" y="60871"/>
                </a:moveTo>
                <a:cubicBezTo>
                  <a:pt x="342018" y="65259"/>
                  <a:pt x="343992" y="70524"/>
                  <a:pt x="345089" y="75132"/>
                </a:cubicBezTo>
                <a:cubicBezTo>
                  <a:pt x="345528" y="75132"/>
                  <a:pt x="346186" y="75351"/>
                  <a:pt x="346625" y="75351"/>
                </a:cubicBezTo>
                <a:cubicBezTo>
                  <a:pt x="347064" y="75351"/>
                  <a:pt x="347503" y="75351"/>
                  <a:pt x="347722" y="75132"/>
                </a:cubicBezTo>
                <a:cubicBezTo>
                  <a:pt x="349477" y="69427"/>
                  <a:pt x="354523" y="57141"/>
                  <a:pt x="358911" y="47268"/>
                </a:cubicBezTo>
                <a:lnTo>
                  <a:pt x="364616" y="34104"/>
                </a:lnTo>
                <a:cubicBezTo>
                  <a:pt x="369443" y="23134"/>
                  <a:pt x="373611" y="14578"/>
                  <a:pt x="376463" y="9532"/>
                </a:cubicBezTo>
                <a:cubicBezTo>
                  <a:pt x="377780" y="7338"/>
                  <a:pt x="379535" y="6021"/>
                  <a:pt x="381948" y="5802"/>
                </a:cubicBezTo>
                <a:lnTo>
                  <a:pt x="385239" y="5802"/>
                </a:lnTo>
                <a:cubicBezTo>
                  <a:pt x="385239" y="5802"/>
                  <a:pt x="385678" y="3388"/>
                  <a:pt x="385239" y="2950"/>
                </a:cubicBezTo>
                <a:cubicBezTo>
                  <a:pt x="381729" y="2950"/>
                  <a:pt x="378438" y="3169"/>
                  <a:pt x="374928" y="3169"/>
                </a:cubicBezTo>
                <a:cubicBezTo>
                  <a:pt x="370759" y="3169"/>
                  <a:pt x="366810" y="3169"/>
                  <a:pt x="363738" y="2950"/>
                </a:cubicBezTo>
                <a:cubicBezTo>
                  <a:pt x="363080" y="3388"/>
                  <a:pt x="362861" y="4924"/>
                  <a:pt x="363738" y="5582"/>
                </a:cubicBezTo>
                <a:lnTo>
                  <a:pt x="365713" y="5582"/>
                </a:lnTo>
                <a:cubicBezTo>
                  <a:pt x="369443" y="6241"/>
                  <a:pt x="370540" y="7118"/>
                  <a:pt x="370540" y="7776"/>
                </a:cubicBezTo>
                <a:cubicBezTo>
                  <a:pt x="370540" y="8435"/>
                  <a:pt x="370540" y="9751"/>
                  <a:pt x="369662" y="11945"/>
                </a:cubicBezTo>
                <a:cubicBezTo>
                  <a:pt x="367907" y="16552"/>
                  <a:pt x="362861" y="28619"/>
                  <a:pt x="359789" y="35859"/>
                </a:cubicBezTo>
                <a:cubicBezTo>
                  <a:pt x="357376" y="41564"/>
                  <a:pt x="352768" y="52534"/>
                  <a:pt x="349477" y="59555"/>
                </a:cubicBezTo>
                <a:cubicBezTo>
                  <a:pt x="344212" y="47488"/>
                  <a:pt x="339166" y="35201"/>
                  <a:pt x="334339" y="22696"/>
                </a:cubicBezTo>
                <a:cubicBezTo>
                  <a:pt x="331048" y="14578"/>
                  <a:pt x="329293" y="8873"/>
                  <a:pt x="329073" y="7776"/>
                </a:cubicBezTo>
                <a:cubicBezTo>
                  <a:pt x="329073" y="6899"/>
                  <a:pt x="329951" y="6241"/>
                  <a:pt x="334119" y="5802"/>
                </a:cubicBezTo>
                <a:lnTo>
                  <a:pt x="335655" y="5802"/>
                </a:lnTo>
                <a:cubicBezTo>
                  <a:pt x="335655" y="5802"/>
                  <a:pt x="336094" y="3388"/>
                  <a:pt x="335655" y="2950"/>
                </a:cubicBezTo>
                <a:cubicBezTo>
                  <a:pt x="331267" y="2950"/>
                  <a:pt x="327537" y="3169"/>
                  <a:pt x="322711" y="3169"/>
                </a:cubicBezTo>
                <a:cubicBezTo>
                  <a:pt x="317884" y="3169"/>
                  <a:pt x="314812" y="3169"/>
                  <a:pt x="311521" y="2950"/>
                </a:cubicBezTo>
                <a:cubicBezTo>
                  <a:pt x="310644" y="3388"/>
                  <a:pt x="310644" y="4924"/>
                  <a:pt x="311521" y="5582"/>
                </a:cubicBezTo>
                <a:lnTo>
                  <a:pt x="313496" y="5582"/>
                </a:lnTo>
                <a:cubicBezTo>
                  <a:pt x="318103" y="6241"/>
                  <a:pt x="319639" y="8654"/>
                  <a:pt x="322053" y="14578"/>
                </a:cubicBezTo>
                <a:lnTo>
                  <a:pt x="340921" y="60871"/>
                </a:lnTo>
                <a:close/>
                <a:moveTo>
                  <a:pt x="294189" y="42222"/>
                </a:moveTo>
                <a:cubicBezTo>
                  <a:pt x="294189" y="58457"/>
                  <a:pt x="288265" y="70524"/>
                  <a:pt x="272907" y="70524"/>
                </a:cubicBezTo>
                <a:cubicBezTo>
                  <a:pt x="256672" y="70524"/>
                  <a:pt x="251187" y="59116"/>
                  <a:pt x="251187" y="42003"/>
                </a:cubicBezTo>
                <a:lnTo>
                  <a:pt x="251187" y="18966"/>
                </a:lnTo>
                <a:cubicBezTo>
                  <a:pt x="251187" y="7776"/>
                  <a:pt x="251187" y="6021"/>
                  <a:pt x="257549" y="5582"/>
                </a:cubicBezTo>
                <a:lnTo>
                  <a:pt x="260182" y="5582"/>
                </a:lnTo>
                <a:cubicBezTo>
                  <a:pt x="260182" y="5582"/>
                  <a:pt x="260621" y="3169"/>
                  <a:pt x="260182" y="2730"/>
                </a:cubicBezTo>
                <a:cubicBezTo>
                  <a:pt x="254917" y="2730"/>
                  <a:pt x="251406" y="2950"/>
                  <a:pt x="247018" y="2950"/>
                </a:cubicBezTo>
                <a:cubicBezTo>
                  <a:pt x="242630" y="2950"/>
                  <a:pt x="239120" y="2950"/>
                  <a:pt x="233854" y="2730"/>
                </a:cubicBezTo>
                <a:cubicBezTo>
                  <a:pt x="233196" y="2950"/>
                  <a:pt x="232977" y="4924"/>
                  <a:pt x="233854" y="5363"/>
                </a:cubicBezTo>
                <a:lnTo>
                  <a:pt x="236487" y="5363"/>
                </a:lnTo>
                <a:cubicBezTo>
                  <a:pt x="242630" y="6021"/>
                  <a:pt x="242850" y="7996"/>
                  <a:pt x="242850" y="18966"/>
                </a:cubicBezTo>
                <a:lnTo>
                  <a:pt x="242850" y="44197"/>
                </a:lnTo>
                <a:cubicBezTo>
                  <a:pt x="242850" y="56922"/>
                  <a:pt x="245482" y="64601"/>
                  <a:pt x="251187" y="69427"/>
                </a:cubicBezTo>
                <a:cubicBezTo>
                  <a:pt x="256452" y="73815"/>
                  <a:pt x="263693" y="75351"/>
                  <a:pt x="271152" y="75351"/>
                </a:cubicBezTo>
                <a:cubicBezTo>
                  <a:pt x="279050" y="75351"/>
                  <a:pt x="286949" y="72499"/>
                  <a:pt x="291556" y="67672"/>
                </a:cubicBezTo>
                <a:cubicBezTo>
                  <a:pt x="297480" y="61310"/>
                  <a:pt x="299016" y="51437"/>
                  <a:pt x="299016" y="42222"/>
                </a:cubicBezTo>
                <a:lnTo>
                  <a:pt x="299016" y="30155"/>
                </a:lnTo>
                <a:cubicBezTo>
                  <a:pt x="299016" y="24231"/>
                  <a:pt x="299016" y="11945"/>
                  <a:pt x="300551" y="8435"/>
                </a:cubicBezTo>
                <a:cubicBezTo>
                  <a:pt x="301210" y="7118"/>
                  <a:pt x="303184" y="6021"/>
                  <a:pt x="305817" y="5802"/>
                </a:cubicBezTo>
                <a:lnTo>
                  <a:pt x="308450" y="5802"/>
                </a:lnTo>
                <a:cubicBezTo>
                  <a:pt x="308450" y="5802"/>
                  <a:pt x="309108" y="3608"/>
                  <a:pt x="308450" y="2950"/>
                </a:cubicBezTo>
                <a:cubicBezTo>
                  <a:pt x="304720" y="2950"/>
                  <a:pt x="301648" y="3169"/>
                  <a:pt x="297261" y="3169"/>
                </a:cubicBezTo>
                <a:cubicBezTo>
                  <a:pt x="293092" y="3169"/>
                  <a:pt x="289143" y="3169"/>
                  <a:pt x="285194" y="2950"/>
                </a:cubicBezTo>
                <a:cubicBezTo>
                  <a:pt x="284535" y="3388"/>
                  <a:pt x="284316" y="4705"/>
                  <a:pt x="285194" y="5582"/>
                </a:cubicBezTo>
                <a:lnTo>
                  <a:pt x="287826" y="5582"/>
                </a:lnTo>
                <a:cubicBezTo>
                  <a:pt x="290459" y="6021"/>
                  <a:pt x="292434" y="6679"/>
                  <a:pt x="293092" y="7996"/>
                </a:cubicBezTo>
                <a:cubicBezTo>
                  <a:pt x="294847" y="11287"/>
                  <a:pt x="295067" y="23354"/>
                  <a:pt x="295067" y="30155"/>
                </a:cubicBezTo>
                <a:lnTo>
                  <a:pt x="295067" y="42441"/>
                </a:lnTo>
                <a:close/>
                <a:moveTo>
                  <a:pt x="199189" y="10190"/>
                </a:moveTo>
                <a:cubicBezTo>
                  <a:pt x="199189" y="6679"/>
                  <a:pt x="199189" y="6460"/>
                  <a:pt x="202261" y="6460"/>
                </a:cubicBezTo>
                <a:lnTo>
                  <a:pt x="209940" y="6460"/>
                </a:lnTo>
                <a:cubicBezTo>
                  <a:pt x="215864" y="6460"/>
                  <a:pt x="219813" y="7338"/>
                  <a:pt x="222226" y="9093"/>
                </a:cubicBezTo>
                <a:cubicBezTo>
                  <a:pt x="223762" y="10190"/>
                  <a:pt x="224640" y="14139"/>
                  <a:pt x="224859" y="16772"/>
                </a:cubicBezTo>
                <a:cubicBezTo>
                  <a:pt x="225298" y="17430"/>
                  <a:pt x="227272" y="17430"/>
                  <a:pt x="227711" y="16772"/>
                </a:cubicBezTo>
                <a:cubicBezTo>
                  <a:pt x="227492" y="13481"/>
                  <a:pt x="228150" y="4924"/>
                  <a:pt x="229247" y="536"/>
                </a:cubicBezTo>
                <a:cubicBezTo>
                  <a:pt x="229247" y="98"/>
                  <a:pt x="227931" y="98"/>
                  <a:pt x="227272" y="317"/>
                </a:cubicBezTo>
                <a:cubicBezTo>
                  <a:pt x="225737" y="3169"/>
                  <a:pt x="224640" y="3388"/>
                  <a:pt x="218935" y="3388"/>
                </a:cubicBezTo>
                <a:lnTo>
                  <a:pt x="175714" y="3388"/>
                </a:lnTo>
                <a:cubicBezTo>
                  <a:pt x="170887" y="3388"/>
                  <a:pt x="167377" y="3388"/>
                  <a:pt x="166718" y="98"/>
                </a:cubicBezTo>
                <a:cubicBezTo>
                  <a:pt x="166499" y="-122"/>
                  <a:pt x="164963" y="98"/>
                  <a:pt x="164744" y="98"/>
                </a:cubicBezTo>
                <a:cubicBezTo>
                  <a:pt x="164086" y="4266"/>
                  <a:pt x="162330" y="11067"/>
                  <a:pt x="160795" y="15894"/>
                </a:cubicBezTo>
                <a:cubicBezTo>
                  <a:pt x="161233" y="16772"/>
                  <a:pt x="162769" y="17211"/>
                  <a:pt x="163647" y="16552"/>
                </a:cubicBezTo>
                <a:cubicBezTo>
                  <a:pt x="164744" y="13920"/>
                  <a:pt x="165841" y="11506"/>
                  <a:pt x="168474" y="9312"/>
                </a:cubicBezTo>
                <a:cubicBezTo>
                  <a:pt x="171106" y="6899"/>
                  <a:pt x="177030" y="6679"/>
                  <a:pt x="181638" y="6679"/>
                </a:cubicBezTo>
                <a:lnTo>
                  <a:pt x="187561" y="6679"/>
                </a:lnTo>
                <a:cubicBezTo>
                  <a:pt x="190852" y="6679"/>
                  <a:pt x="190852" y="6679"/>
                  <a:pt x="190852" y="10190"/>
                </a:cubicBezTo>
                <a:lnTo>
                  <a:pt x="190852" y="57799"/>
                </a:lnTo>
                <a:cubicBezTo>
                  <a:pt x="190852" y="68989"/>
                  <a:pt x="190413" y="70524"/>
                  <a:pt x="184270" y="71183"/>
                </a:cubicBezTo>
                <a:lnTo>
                  <a:pt x="180321" y="71183"/>
                </a:lnTo>
                <a:cubicBezTo>
                  <a:pt x="180321" y="71183"/>
                  <a:pt x="179663" y="73815"/>
                  <a:pt x="180321" y="74254"/>
                </a:cubicBezTo>
                <a:cubicBezTo>
                  <a:pt x="187122" y="74254"/>
                  <a:pt x="190852" y="74035"/>
                  <a:pt x="195240" y="74035"/>
                </a:cubicBezTo>
                <a:cubicBezTo>
                  <a:pt x="199628" y="74035"/>
                  <a:pt x="203139" y="74035"/>
                  <a:pt x="209282" y="74254"/>
                </a:cubicBezTo>
                <a:cubicBezTo>
                  <a:pt x="209940" y="74035"/>
                  <a:pt x="210159" y="72060"/>
                  <a:pt x="209282" y="71621"/>
                </a:cubicBezTo>
                <a:lnTo>
                  <a:pt x="205771" y="71621"/>
                </a:lnTo>
                <a:cubicBezTo>
                  <a:pt x="199628" y="70744"/>
                  <a:pt x="199409" y="69208"/>
                  <a:pt x="199409" y="58019"/>
                </a:cubicBezTo>
                <a:lnTo>
                  <a:pt x="199409" y="10629"/>
                </a:lnTo>
                <a:close/>
                <a:moveTo>
                  <a:pt x="114063" y="57580"/>
                </a:moveTo>
                <a:cubicBezTo>
                  <a:pt x="114063" y="68769"/>
                  <a:pt x="113624" y="70305"/>
                  <a:pt x="107481" y="70963"/>
                </a:cubicBezTo>
                <a:lnTo>
                  <a:pt x="103970" y="70963"/>
                </a:lnTo>
                <a:cubicBezTo>
                  <a:pt x="103970" y="70963"/>
                  <a:pt x="103532" y="73596"/>
                  <a:pt x="103970" y="74035"/>
                </a:cubicBezTo>
                <a:cubicBezTo>
                  <a:pt x="110333" y="74035"/>
                  <a:pt x="113843" y="73815"/>
                  <a:pt x="118451" y="73815"/>
                </a:cubicBezTo>
                <a:lnTo>
                  <a:pt x="128104" y="73815"/>
                </a:lnTo>
                <a:cubicBezTo>
                  <a:pt x="137538" y="73815"/>
                  <a:pt x="147192" y="73815"/>
                  <a:pt x="156626" y="74035"/>
                </a:cubicBezTo>
                <a:cubicBezTo>
                  <a:pt x="157942" y="71183"/>
                  <a:pt x="160795" y="62845"/>
                  <a:pt x="161453" y="59116"/>
                </a:cubicBezTo>
                <a:cubicBezTo>
                  <a:pt x="161014" y="58238"/>
                  <a:pt x="159478" y="57799"/>
                  <a:pt x="158820" y="58457"/>
                </a:cubicBezTo>
                <a:cubicBezTo>
                  <a:pt x="155968" y="63942"/>
                  <a:pt x="153116" y="67672"/>
                  <a:pt x="151141" y="68769"/>
                </a:cubicBezTo>
                <a:cubicBezTo>
                  <a:pt x="148728" y="69866"/>
                  <a:pt x="145656" y="70305"/>
                  <a:pt x="137538" y="70305"/>
                </a:cubicBezTo>
                <a:cubicBezTo>
                  <a:pt x="128104" y="70305"/>
                  <a:pt x="125910" y="69208"/>
                  <a:pt x="124594" y="67892"/>
                </a:cubicBezTo>
                <a:cubicBezTo>
                  <a:pt x="122839" y="66136"/>
                  <a:pt x="122619" y="62407"/>
                  <a:pt x="122619" y="56702"/>
                </a:cubicBezTo>
                <a:lnTo>
                  <a:pt x="122619" y="41564"/>
                </a:lnTo>
                <a:cubicBezTo>
                  <a:pt x="122619" y="38712"/>
                  <a:pt x="122839" y="38712"/>
                  <a:pt x="126130" y="38712"/>
                </a:cubicBezTo>
                <a:lnTo>
                  <a:pt x="132273" y="38712"/>
                </a:lnTo>
                <a:cubicBezTo>
                  <a:pt x="136441" y="38712"/>
                  <a:pt x="139074" y="38712"/>
                  <a:pt x="140391" y="39150"/>
                </a:cubicBezTo>
                <a:cubicBezTo>
                  <a:pt x="142585" y="39589"/>
                  <a:pt x="143243" y="41344"/>
                  <a:pt x="143682" y="43100"/>
                </a:cubicBezTo>
                <a:lnTo>
                  <a:pt x="144559" y="47268"/>
                </a:lnTo>
                <a:cubicBezTo>
                  <a:pt x="144559" y="47268"/>
                  <a:pt x="146973" y="47926"/>
                  <a:pt x="147411" y="47268"/>
                </a:cubicBezTo>
                <a:cubicBezTo>
                  <a:pt x="147411" y="44855"/>
                  <a:pt x="146973" y="40906"/>
                  <a:pt x="146973" y="36956"/>
                </a:cubicBezTo>
                <a:cubicBezTo>
                  <a:pt x="146973" y="32788"/>
                  <a:pt x="147411" y="28839"/>
                  <a:pt x="147411" y="26206"/>
                </a:cubicBezTo>
                <a:cubicBezTo>
                  <a:pt x="146973" y="25548"/>
                  <a:pt x="145217" y="25548"/>
                  <a:pt x="144559" y="26206"/>
                </a:cubicBezTo>
                <a:lnTo>
                  <a:pt x="143682" y="30594"/>
                </a:lnTo>
                <a:cubicBezTo>
                  <a:pt x="143243" y="33227"/>
                  <a:pt x="142365" y="33885"/>
                  <a:pt x="141049" y="34324"/>
                </a:cubicBezTo>
                <a:cubicBezTo>
                  <a:pt x="139732" y="34762"/>
                  <a:pt x="136441" y="34982"/>
                  <a:pt x="132053" y="34982"/>
                </a:cubicBezTo>
                <a:lnTo>
                  <a:pt x="125910" y="34982"/>
                </a:lnTo>
                <a:cubicBezTo>
                  <a:pt x="122619" y="34982"/>
                  <a:pt x="122400" y="34982"/>
                  <a:pt x="122400" y="31910"/>
                </a:cubicBezTo>
                <a:lnTo>
                  <a:pt x="122400" y="10629"/>
                </a:lnTo>
                <a:cubicBezTo>
                  <a:pt x="122400" y="6679"/>
                  <a:pt x="122400" y="6460"/>
                  <a:pt x="125691" y="6460"/>
                </a:cubicBezTo>
                <a:lnTo>
                  <a:pt x="133370" y="6460"/>
                </a:lnTo>
                <a:cubicBezTo>
                  <a:pt x="137977" y="6460"/>
                  <a:pt x="141488" y="6460"/>
                  <a:pt x="143682" y="7118"/>
                </a:cubicBezTo>
                <a:cubicBezTo>
                  <a:pt x="149167" y="8435"/>
                  <a:pt x="150264" y="12164"/>
                  <a:pt x="151799" y="17211"/>
                </a:cubicBezTo>
                <a:cubicBezTo>
                  <a:pt x="152238" y="17869"/>
                  <a:pt x="153993" y="17649"/>
                  <a:pt x="154432" y="17211"/>
                </a:cubicBezTo>
                <a:cubicBezTo>
                  <a:pt x="153993" y="12603"/>
                  <a:pt x="153335" y="4924"/>
                  <a:pt x="152677" y="2950"/>
                </a:cubicBezTo>
                <a:cubicBezTo>
                  <a:pt x="151361" y="3169"/>
                  <a:pt x="144998" y="3169"/>
                  <a:pt x="138197" y="3169"/>
                </a:cubicBezTo>
                <a:lnTo>
                  <a:pt x="118231" y="3169"/>
                </a:lnTo>
                <a:cubicBezTo>
                  <a:pt x="113843" y="3169"/>
                  <a:pt x="110333" y="3169"/>
                  <a:pt x="105726" y="2950"/>
                </a:cubicBezTo>
                <a:cubicBezTo>
                  <a:pt x="105067" y="3169"/>
                  <a:pt x="104848" y="5144"/>
                  <a:pt x="105726" y="5582"/>
                </a:cubicBezTo>
                <a:lnTo>
                  <a:pt x="107481" y="5582"/>
                </a:lnTo>
                <a:cubicBezTo>
                  <a:pt x="113843" y="6460"/>
                  <a:pt x="114063" y="8215"/>
                  <a:pt x="114063" y="19185"/>
                </a:cubicBezTo>
                <a:lnTo>
                  <a:pt x="114063" y="57580"/>
                </a:lnTo>
                <a:close/>
                <a:moveTo>
                  <a:pt x="70183" y="57361"/>
                </a:moveTo>
                <a:cubicBezTo>
                  <a:pt x="70183" y="68769"/>
                  <a:pt x="70183" y="70086"/>
                  <a:pt x="63601" y="70963"/>
                </a:cubicBezTo>
                <a:lnTo>
                  <a:pt x="60968" y="70963"/>
                </a:lnTo>
                <a:cubicBezTo>
                  <a:pt x="60968" y="70963"/>
                  <a:pt x="60530" y="73596"/>
                  <a:pt x="60968" y="74035"/>
                </a:cubicBezTo>
                <a:cubicBezTo>
                  <a:pt x="66234" y="74035"/>
                  <a:pt x="69964" y="73815"/>
                  <a:pt x="74352" y="73815"/>
                </a:cubicBezTo>
                <a:cubicBezTo>
                  <a:pt x="78740" y="73815"/>
                  <a:pt x="82250" y="73815"/>
                  <a:pt x="87516" y="74035"/>
                </a:cubicBezTo>
                <a:cubicBezTo>
                  <a:pt x="88174" y="73815"/>
                  <a:pt x="88393" y="71841"/>
                  <a:pt x="87516" y="71402"/>
                </a:cubicBezTo>
                <a:lnTo>
                  <a:pt x="84883" y="71402"/>
                </a:lnTo>
                <a:cubicBezTo>
                  <a:pt x="78520" y="70305"/>
                  <a:pt x="78301" y="68769"/>
                  <a:pt x="78301" y="57580"/>
                </a:cubicBezTo>
                <a:lnTo>
                  <a:pt x="78301" y="19624"/>
                </a:lnTo>
                <a:cubicBezTo>
                  <a:pt x="78301" y="8435"/>
                  <a:pt x="78301" y="6460"/>
                  <a:pt x="84883" y="6021"/>
                </a:cubicBezTo>
                <a:lnTo>
                  <a:pt x="87516" y="6021"/>
                </a:lnTo>
                <a:cubicBezTo>
                  <a:pt x="87516" y="6021"/>
                  <a:pt x="87954" y="3388"/>
                  <a:pt x="87516" y="3169"/>
                </a:cubicBezTo>
                <a:cubicBezTo>
                  <a:pt x="82250" y="3169"/>
                  <a:pt x="78520" y="3388"/>
                  <a:pt x="74352" y="3388"/>
                </a:cubicBezTo>
                <a:cubicBezTo>
                  <a:pt x="70183" y="3388"/>
                  <a:pt x="66234" y="3388"/>
                  <a:pt x="60968" y="3169"/>
                </a:cubicBezTo>
                <a:cubicBezTo>
                  <a:pt x="60310" y="3388"/>
                  <a:pt x="60091" y="5363"/>
                  <a:pt x="60968" y="5802"/>
                </a:cubicBezTo>
                <a:lnTo>
                  <a:pt x="63601" y="5802"/>
                </a:lnTo>
                <a:cubicBezTo>
                  <a:pt x="69964" y="6460"/>
                  <a:pt x="70183" y="8435"/>
                  <a:pt x="70183" y="19624"/>
                </a:cubicBezTo>
                <a:lnTo>
                  <a:pt x="70183" y="57580"/>
                </a:lnTo>
                <a:close/>
                <a:moveTo>
                  <a:pt x="9849" y="57580"/>
                </a:moveTo>
                <a:cubicBezTo>
                  <a:pt x="9849" y="68769"/>
                  <a:pt x="9849" y="70305"/>
                  <a:pt x="3486" y="70963"/>
                </a:cubicBezTo>
                <a:lnTo>
                  <a:pt x="195" y="70963"/>
                </a:lnTo>
                <a:cubicBezTo>
                  <a:pt x="195" y="70963"/>
                  <a:pt x="-244" y="73596"/>
                  <a:pt x="195" y="74035"/>
                </a:cubicBezTo>
                <a:cubicBezTo>
                  <a:pt x="6119" y="74035"/>
                  <a:pt x="9629" y="73815"/>
                  <a:pt x="14017" y="73815"/>
                </a:cubicBezTo>
                <a:lnTo>
                  <a:pt x="23890" y="73815"/>
                </a:lnTo>
                <a:cubicBezTo>
                  <a:pt x="34860" y="73815"/>
                  <a:pt x="44952" y="73815"/>
                  <a:pt x="50437" y="74035"/>
                </a:cubicBezTo>
                <a:cubicBezTo>
                  <a:pt x="51973" y="71183"/>
                  <a:pt x="54825" y="60213"/>
                  <a:pt x="54825" y="59116"/>
                </a:cubicBezTo>
                <a:cubicBezTo>
                  <a:pt x="54825" y="58457"/>
                  <a:pt x="52851" y="58019"/>
                  <a:pt x="52192" y="58457"/>
                </a:cubicBezTo>
                <a:cubicBezTo>
                  <a:pt x="49998" y="63942"/>
                  <a:pt x="47366" y="67672"/>
                  <a:pt x="45172" y="68989"/>
                </a:cubicBezTo>
                <a:cubicBezTo>
                  <a:pt x="43417" y="69866"/>
                  <a:pt x="41223" y="70305"/>
                  <a:pt x="32227" y="70305"/>
                </a:cubicBezTo>
                <a:cubicBezTo>
                  <a:pt x="23890" y="70305"/>
                  <a:pt x="21696" y="68989"/>
                  <a:pt x="20599" y="67892"/>
                </a:cubicBezTo>
                <a:cubicBezTo>
                  <a:pt x="18624" y="65917"/>
                  <a:pt x="18405" y="63065"/>
                  <a:pt x="18405" y="56483"/>
                </a:cubicBezTo>
                <a:lnTo>
                  <a:pt x="18405" y="19405"/>
                </a:lnTo>
                <a:cubicBezTo>
                  <a:pt x="18405" y="8215"/>
                  <a:pt x="18405" y="6460"/>
                  <a:pt x="24987" y="6021"/>
                </a:cubicBezTo>
                <a:lnTo>
                  <a:pt x="27620" y="6021"/>
                </a:lnTo>
                <a:cubicBezTo>
                  <a:pt x="27620" y="6021"/>
                  <a:pt x="28059" y="3388"/>
                  <a:pt x="27620" y="3169"/>
                </a:cubicBezTo>
                <a:cubicBezTo>
                  <a:pt x="22354" y="3169"/>
                  <a:pt x="18624" y="3388"/>
                  <a:pt x="14456" y="3388"/>
                </a:cubicBezTo>
                <a:cubicBezTo>
                  <a:pt x="10287" y="3388"/>
                  <a:pt x="6558" y="3388"/>
                  <a:pt x="634" y="3169"/>
                </a:cubicBezTo>
                <a:cubicBezTo>
                  <a:pt x="-24" y="3388"/>
                  <a:pt x="-244" y="5363"/>
                  <a:pt x="634" y="5802"/>
                </a:cubicBezTo>
                <a:lnTo>
                  <a:pt x="3267" y="5802"/>
                </a:lnTo>
                <a:cubicBezTo>
                  <a:pt x="10068" y="6460"/>
                  <a:pt x="10287" y="8215"/>
                  <a:pt x="10287" y="19405"/>
                </a:cubicBezTo>
                <a:lnTo>
                  <a:pt x="10287" y="57799"/>
                </a:lnTo>
                <a:close/>
              </a:path>
            </a:pathLst>
          </a:custGeom>
          <a:solidFill>
            <a:srgbClr val="000000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41" name="Freeform: Shape 940">
            <a:extLst>
              <a:ext uri="{FF2B5EF4-FFF2-40B4-BE49-F238E27FC236}">
                <a16:creationId xmlns:a16="http://schemas.microsoft.com/office/drawing/2014/main" id="{8B1B68FD-A2C6-63C0-7618-60499E712178}"/>
              </a:ext>
            </a:extLst>
          </p:cNvPr>
          <p:cNvSpPr/>
          <p:nvPr/>
        </p:nvSpPr>
        <p:spPr>
          <a:xfrm>
            <a:off x="10963182" y="1140398"/>
            <a:ext cx="636694" cy="129006"/>
          </a:xfrm>
          <a:custGeom>
            <a:avLst/>
            <a:gdLst>
              <a:gd name="connsiteX0" fmla="*/ 636255 w 636694"/>
              <a:gd name="connsiteY0" fmla="*/ 94780 h 129006"/>
              <a:gd name="connsiteX1" fmla="*/ 612999 w 636694"/>
              <a:gd name="connsiteY1" fmla="*/ 59018 h 129006"/>
              <a:gd name="connsiteX2" fmla="*/ 598080 w 636694"/>
              <a:gd name="connsiteY2" fmla="*/ 49584 h 129006"/>
              <a:gd name="connsiteX3" fmla="*/ 582283 w 636694"/>
              <a:gd name="connsiteY3" fmla="*/ 26547 h 129006"/>
              <a:gd name="connsiteX4" fmla="*/ 604443 w 636694"/>
              <a:gd name="connsiteY4" fmla="*/ 5924 h 129006"/>
              <a:gd name="connsiteX5" fmla="*/ 629893 w 636694"/>
              <a:gd name="connsiteY5" fmla="*/ 26986 h 129006"/>
              <a:gd name="connsiteX6" fmla="*/ 634500 w 636694"/>
              <a:gd name="connsiteY6" fmla="*/ 26328 h 129006"/>
              <a:gd name="connsiteX7" fmla="*/ 631209 w 636694"/>
              <a:gd name="connsiteY7" fmla="*/ 3510 h 129006"/>
              <a:gd name="connsiteX8" fmla="*/ 624627 w 636694"/>
              <a:gd name="connsiteY8" fmla="*/ 2413 h 129006"/>
              <a:gd name="connsiteX9" fmla="*/ 607295 w 636694"/>
              <a:gd name="connsiteY9" fmla="*/ 0 h 129006"/>
              <a:gd name="connsiteX10" fmla="*/ 569120 w 636694"/>
              <a:gd name="connsiteY10" fmla="*/ 32032 h 129006"/>
              <a:gd name="connsiteX11" fmla="*/ 589304 w 636694"/>
              <a:gd name="connsiteY11" fmla="*/ 64064 h 129006"/>
              <a:gd name="connsiteX12" fmla="*/ 607075 w 636694"/>
              <a:gd name="connsiteY12" fmla="*/ 75692 h 129006"/>
              <a:gd name="connsiteX13" fmla="*/ 622433 w 636694"/>
              <a:gd name="connsiteY13" fmla="*/ 101801 h 129006"/>
              <a:gd name="connsiteX14" fmla="*/ 599177 w 636694"/>
              <a:gd name="connsiteY14" fmla="*/ 123302 h 129006"/>
              <a:gd name="connsiteX15" fmla="*/ 567145 w 636694"/>
              <a:gd name="connsiteY15" fmla="*/ 95438 h 129006"/>
              <a:gd name="connsiteX16" fmla="*/ 562757 w 636694"/>
              <a:gd name="connsiteY16" fmla="*/ 96097 h 129006"/>
              <a:gd name="connsiteX17" fmla="*/ 567803 w 636694"/>
              <a:gd name="connsiteY17" fmla="*/ 122205 h 129006"/>
              <a:gd name="connsiteX18" fmla="*/ 596983 w 636694"/>
              <a:gd name="connsiteY18" fmla="*/ 129006 h 129006"/>
              <a:gd name="connsiteX19" fmla="*/ 636694 w 636694"/>
              <a:gd name="connsiteY19" fmla="*/ 94561 h 129006"/>
              <a:gd name="connsiteX20" fmla="*/ 490355 w 636694"/>
              <a:gd name="connsiteY20" fmla="*/ 34007 h 129006"/>
              <a:gd name="connsiteX21" fmla="*/ 494743 w 636694"/>
              <a:gd name="connsiteY21" fmla="*/ 23037 h 129006"/>
              <a:gd name="connsiteX22" fmla="*/ 495182 w 636694"/>
              <a:gd name="connsiteY22" fmla="*/ 23037 h 129006"/>
              <a:gd name="connsiteX23" fmla="*/ 499570 w 636694"/>
              <a:gd name="connsiteY23" fmla="*/ 34884 h 129006"/>
              <a:gd name="connsiteX24" fmla="*/ 509663 w 636694"/>
              <a:gd name="connsiteY24" fmla="*/ 65381 h 129006"/>
              <a:gd name="connsiteX25" fmla="*/ 505494 w 636694"/>
              <a:gd name="connsiteY25" fmla="*/ 71085 h 129006"/>
              <a:gd name="connsiteX26" fmla="*/ 482457 w 636694"/>
              <a:gd name="connsiteY26" fmla="*/ 71085 h 129006"/>
              <a:gd name="connsiteX27" fmla="*/ 478508 w 636694"/>
              <a:gd name="connsiteY27" fmla="*/ 66697 h 129006"/>
              <a:gd name="connsiteX28" fmla="*/ 490355 w 636694"/>
              <a:gd name="connsiteY28" fmla="*/ 34226 h 129006"/>
              <a:gd name="connsiteX29" fmla="*/ 523704 w 636694"/>
              <a:gd name="connsiteY29" fmla="*/ 108383 h 129006"/>
              <a:gd name="connsiteX30" fmla="*/ 526117 w 636694"/>
              <a:gd name="connsiteY30" fmla="*/ 118256 h 129006"/>
              <a:gd name="connsiteX31" fmla="*/ 519535 w 636694"/>
              <a:gd name="connsiteY31" fmla="*/ 121547 h 129006"/>
              <a:gd name="connsiteX32" fmla="*/ 514050 w 636694"/>
              <a:gd name="connsiteY32" fmla="*/ 122205 h 129006"/>
              <a:gd name="connsiteX33" fmla="*/ 514489 w 636694"/>
              <a:gd name="connsiteY33" fmla="*/ 126812 h 129006"/>
              <a:gd name="connsiteX34" fmla="*/ 535990 w 636694"/>
              <a:gd name="connsiteY34" fmla="*/ 126374 h 129006"/>
              <a:gd name="connsiteX35" fmla="*/ 558588 w 636694"/>
              <a:gd name="connsiteY35" fmla="*/ 126812 h 129006"/>
              <a:gd name="connsiteX36" fmla="*/ 558588 w 636694"/>
              <a:gd name="connsiteY36" fmla="*/ 122205 h 129006"/>
              <a:gd name="connsiteX37" fmla="*/ 553542 w 636694"/>
              <a:gd name="connsiteY37" fmla="*/ 121547 h 129006"/>
              <a:gd name="connsiteX38" fmla="*/ 537746 w 636694"/>
              <a:gd name="connsiteY38" fmla="*/ 101801 h 129006"/>
              <a:gd name="connsiteX39" fmla="*/ 512076 w 636694"/>
              <a:gd name="connsiteY39" fmla="*/ 26767 h 129006"/>
              <a:gd name="connsiteX40" fmla="*/ 503958 w 636694"/>
              <a:gd name="connsiteY40" fmla="*/ 1755 h 129006"/>
              <a:gd name="connsiteX41" fmla="*/ 501106 w 636694"/>
              <a:gd name="connsiteY41" fmla="*/ 0 h 129006"/>
              <a:gd name="connsiteX42" fmla="*/ 491452 w 636694"/>
              <a:gd name="connsiteY42" fmla="*/ 7021 h 129006"/>
              <a:gd name="connsiteX43" fmla="*/ 488381 w 636694"/>
              <a:gd name="connsiteY43" fmla="*/ 20185 h 129006"/>
              <a:gd name="connsiteX44" fmla="*/ 469293 w 636694"/>
              <a:gd name="connsiteY44" fmla="*/ 70646 h 129006"/>
              <a:gd name="connsiteX45" fmla="*/ 452838 w 636694"/>
              <a:gd name="connsiteY45" fmla="*/ 112113 h 129006"/>
              <a:gd name="connsiteX46" fmla="*/ 441649 w 636694"/>
              <a:gd name="connsiteY46" fmla="*/ 121327 h 129006"/>
              <a:gd name="connsiteX47" fmla="*/ 435506 w 636694"/>
              <a:gd name="connsiteY47" fmla="*/ 121986 h 129006"/>
              <a:gd name="connsiteX48" fmla="*/ 435945 w 636694"/>
              <a:gd name="connsiteY48" fmla="*/ 126593 h 129006"/>
              <a:gd name="connsiteX49" fmla="*/ 453935 w 636694"/>
              <a:gd name="connsiteY49" fmla="*/ 126154 h 129006"/>
              <a:gd name="connsiteX50" fmla="*/ 473242 w 636694"/>
              <a:gd name="connsiteY50" fmla="*/ 126593 h 129006"/>
              <a:gd name="connsiteX51" fmla="*/ 473681 w 636694"/>
              <a:gd name="connsiteY51" fmla="*/ 121986 h 129006"/>
              <a:gd name="connsiteX52" fmla="*/ 467538 w 636694"/>
              <a:gd name="connsiteY52" fmla="*/ 121327 h 129006"/>
              <a:gd name="connsiteX53" fmla="*/ 462053 w 636694"/>
              <a:gd name="connsiteY53" fmla="*/ 117598 h 129006"/>
              <a:gd name="connsiteX54" fmla="*/ 466222 w 636694"/>
              <a:gd name="connsiteY54" fmla="*/ 102240 h 129006"/>
              <a:gd name="connsiteX55" fmla="*/ 472804 w 636694"/>
              <a:gd name="connsiteY55" fmla="*/ 82713 h 129006"/>
              <a:gd name="connsiteX56" fmla="*/ 479824 w 636694"/>
              <a:gd name="connsiteY56" fmla="*/ 78325 h 129006"/>
              <a:gd name="connsiteX57" fmla="*/ 507907 w 636694"/>
              <a:gd name="connsiteY57" fmla="*/ 78325 h 129006"/>
              <a:gd name="connsiteX58" fmla="*/ 515586 w 636694"/>
              <a:gd name="connsiteY58" fmla="*/ 82933 h 129006"/>
              <a:gd name="connsiteX59" fmla="*/ 523704 w 636694"/>
              <a:gd name="connsiteY59" fmla="*/ 108383 h 129006"/>
              <a:gd name="connsiteX60" fmla="*/ 318128 w 636694"/>
              <a:gd name="connsiteY60" fmla="*/ 33349 h 129006"/>
              <a:gd name="connsiteX61" fmla="*/ 308474 w 636694"/>
              <a:gd name="connsiteY61" fmla="*/ 2633 h 129006"/>
              <a:gd name="connsiteX62" fmla="*/ 292897 w 636694"/>
              <a:gd name="connsiteY62" fmla="*/ 3291 h 129006"/>
              <a:gd name="connsiteX63" fmla="*/ 278197 w 636694"/>
              <a:gd name="connsiteY63" fmla="*/ 2633 h 129006"/>
              <a:gd name="connsiteX64" fmla="*/ 277539 w 636694"/>
              <a:gd name="connsiteY64" fmla="*/ 7240 h 129006"/>
              <a:gd name="connsiteX65" fmla="*/ 280611 w 636694"/>
              <a:gd name="connsiteY65" fmla="*/ 7679 h 129006"/>
              <a:gd name="connsiteX66" fmla="*/ 293116 w 636694"/>
              <a:gd name="connsiteY66" fmla="*/ 23695 h 129006"/>
              <a:gd name="connsiteX67" fmla="*/ 291142 w 636694"/>
              <a:gd name="connsiteY67" fmla="*/ 65381 h 129006"/>
              <a:gd name="connsiteX68" fmla="*/ 288070 w 636694"/>
              <a:gd name="connsiteY68" fmla="*/ 106408 h 129006"/>
              <a:gd name="connsiteX69" fmla="*/ 276442 w 636694"/>
              <a:gd name="connsiteY69" fmla="*/ 121766 h 129006"/>
              <a:gd name="connsiteX70" fmla="*/ 272273 w 636694"/>
              <a:gd name="connsiteY70" fmla="*/ 122424 h 129006"/>
              <a:gd name="connsiteX71" fmla="*/ 272712 w 636694"/>
              <a:gd name="connsiteY71" fmla="*/ 127032 h 129006"/>
              <a:gd name="connsiteX72" fmla="*/ 291800 w 636694"/>
              <a:gd name="connsiteY72" fmla="*/ 126593 h 129006"/>
              <a:gd name="connsiteX73" fmla="*/ 312423 w 636694"/>
              <a:gd name="connsiteY73" fmla="*/ 127032 h 129006"/>
              <a:gd name="connsiteX74" fmla="*/ 312423 w 636694"/>
              <a:gd name="connsiteY74" fmla="*/ 122424 h 129006"/>
              <a:gd name="connsiteX75" fmla="*/ 305403 w 636694"/>
              <a:gd name="connsiteY75" fmla="*/ 121766 h 129006"/>
              <a:gd name="connsiteX76" fmla="*/ 297065 w 636694"/>
              <a:gd name="connsiteY76" fmla="*/ 104434 h 129006"/>
              <a:gd name="connsiteX77" fmla="*/ 298382 w 636694"/>
              <a:gd name="connsiteY77" fmla="*/ 60554 h 129006"/>
              <a:gd name="connsiteX78" fmla="*/ 300356 w 636694"/>
              <a:gd name="connsiteY78" fmla="*/ 27425 h 129006"/>
              <a:gd name="connsiteX79" fmla="*/ 300795 w 636694"/>
              <a:gd name="connsiteY79" fmla="*/ 27425 h 129006"/>
              <a:gd name="connsiteX80" fmla="*/ 312643 w 636694"/>
              <a:gd name="connsiteY80" fmla="*/ 54191 h 129006"/>
              <a:gd name="connsiteX81" fmla="*/ 329536 w 636694"/>
              <a:gd name="connsiteY81" fmla="*/ 90173 h 129006"/>
              <a:gd name="connsiteX82" fmla="*/ 345991 w 636694"/>
              <a:gd name="connsiteY82" fmla="*/ 127471 h 129006"/>
              <a:gd name="connsiteX83" fmla="*/ 347747 w 636694"/>
              <a:gd name="connsiteY83" fmla="*/ 128129 h 129006"/>
              <a:gd name="connsiteX84" fmla="*/ 349502 w 636694"/>
              <a:gd name="connsiteY84" fmla="*/ 127471 h 129006"/>
              <a:gd name="connsiteX85" fmla="*/ 369686 w 636694"/>
              <a:gd name="connsiteY85" fmla="*/ 84907 h 129006"/>
              <a:gd name="connsiteX86" fmla="*/ 386361 w 636694"/>
              <a:gd name="connsiteY86" fmla="*/ 52217 h 129006"/>
              <a:gd name="connsiteX87" fmla="*/ 398428 w 636694"/>
              <a:gd name="connsiteY87" fmla="*/ 27864 h 129006"/>
              <a:gd name="connsiteX88" fmla="*/ 398866 w 636694"/>
              <a:gd name="connsiteY88" fmla="*/ 27864 h 129006"/>
              <a:gd name="connsiteX89" fmla="*/ 399525 w 636694"/>
              <a:gd name="connsiteY89" fmla="*/ 105531 h 129006"/>
              <a:gd name="connsiteX90" fmla="*/ 390310 w 636694"/>
              <a:gd name="connsiteY90" fmla="*/ 121327 h 129006"/>
              <a:gd name="connsiteX91" fmla="*/ 384825 w 636694"/>
              <a:gd name="connsiteY91" fmla="*/ 121986 h 129006"/>
              <a:gd name="connsiteX92" fmla="*/ 385264 w 636694"/>
              <a:gd name="connsiteY92" fmla="*/ 126593 h 129006"/>
              <a:gd name="connsiteX93" fmla="*/ 407862 w 636694"/>
              <a:gd name="connsiteY93" fmla="*/ 126154 h 129006"/>
              <a:gd name="connsiteX94" fmla="*/ 429801 w 636694"/>
              <a:gd name="connsiteY94" fmla="*/ 126593 h 129006"/>
              <a:gd name="connsiteX95" fmla="*/ 430240 w 636694"/>
              <a:gd name="connsiteY95" fmla="*/ 121986 h 129006"/>
              <a:gd name="connsiteX96" fmla="*/ 424317 w 636694"/>
              <a:gd name="connsiteY96" fmla="*/ 121327 h 129006"/>
              <a:gd name="connsiteX97" fmla="*/ 415102 w 636694"/>
              <a:gd name="connsiteY97" fmla="*/ 106189 h 129006"/>
              <a:gd name="connsiteX98" fmla="*/ 413127 w 636694"/>
              <a:gd name="connsiteY98" fmla="*/ 25011 h 129006"/>
              <a:gd name="connsiteX99" fmla="*/ 426291 w 636694"/>
              <a:gd name="connsiteY99" fmla="*/ 7240 h 129006"/>
              <a:gd name="connsiteX100" fmla="*/ 430240 w 636694"/>
              <a:gd name="connsiteY100" fmla="*/ 6801 h 129006"/>
              <a:gd name="connsiteX101" fmla="*/ 430240 w 636694"/>
              <a:gd name="connsiteY101" fmla="*/ 2194 h 129006"/>
              <a:gd name="connsiteX102" fmla="*/ 413566 w 636694"/>
              <a:gd name="connsiteY102" fmla="*/ 2852 h 129006"/>
              <a:gd name="connsiteX103" fmla="*/ 399525 w 636694"/>
              <a:gd name="connsiteY103" fmla="*/ 2194 h 129006"/>
              <a:gd name="connsiteX104" fmla="*/ 385264 w 636694"/>
              <a:gd name="connsiteY104" fmla="*/ 37956 h 129006"/>
              <a:gd name="connsiteX105" fmla="*/ 367712 w 636694"/>
              <a:gd name="connsiteY105" fmla="*/ 73498 h 129006"/>
              <a:gd name="connsiteX106" fmla="*/ 353451 w 636694"/>
              <a:gd name="connsiteY106" fmla="*/ 101362 h 129006"/>
              <a:gd name="connsiteX107" fmla="*/ 353012 w 636694"/>
              <a:gd name="connsiteY107" fmla="*/ 101362 h 129006"/>
              <a:gd name="connsiteX108" fmla="*/ 340068 w 636694"/>
              <a:gd name="connsiteY108" fmla="*/ 75912 h 129006"/>
              <a:gd name="connsiteX109" fmla="*/ 318786 w 636694"/>
              <a:gd name="connsiteY109" fmla="*/ 32690 h 129006"/>
              <a:gd name="connsiteX110" fmla="*/ 221373 w 636694"/>
              <a:gd name="connsiteY110" fmla="*/ 98071 h 129006"/>
              <a:gd name="connsiteX111" fmla="*/ 209964 w 636694"/>
              <a:gd name="connsiteY111" fmla="*/ 121766 h 129006"/>
              <a:gd name="connsiteX112" fmla="*/ 205357 w 636694"/>
              <a:gd name="connsiteY112" fmla="*/ 122424 h 129006"/>
              <a:gd name="connsiteX113" fmla="*/ 205796 w 636694"/>
              <a:gd name="connsiteY113" fmla="*/ 127032 h 129006"/>
              <a:gd name="connsiteX114" fmla="*/ 229271 w 636694"/>
              <a:gd name="connsiteY114" fmla="*/ 126593 h 129006"/>
              <a:gd name="connsiteX115" fmla="*/ 252308 w 636694"/>
              <a:gd name="connsiteY115" fmla="*/ 127032 h 129006"/>
              <a:gd name="connsiteX116" fmla="*/ 252747 w 636694"/>
              <a:gd name="connsiteY116" fmla="*/ 122424 h 129006"/>
              <a:gd name="connsiteX117" fmla="*/ 248140 w 636694"/>
              <a:gd name="connsiteY117" fmla="*/ 121766 h 129006"/>
              <a:gd name="connsiteX118" fmla="*/ 236731 w 636694"/>
              <a:gd name="connsiteY118" fmla="*/ 98071 h 129006"/>
              <a:gd name="connsiteX119" fmla="*/ 236731 w 636694"/>
              <a:gd name="connsiteY119" fmla="*/ 31593 h 129006"/>
              <a:gd name="connsiteX120" fmla="*/ 248140 w 636694"/>
              <a:gd name="connsiteY120" fmla="*/ 7679 h 129006"/>
              <a:gd name="connsiteX121" fmla="*/ 252747 w 636694"/>
              <a:gd name="connsiteY121" fmla="*/ 7240 h 129006"/>
              <a:gd name="connsiteX122" fmla="*/ 252308 w 636694"/>
              <a:gd name="connsiteY122" fmla="*/ 2633 h 129006"/>
              <a:gd name="connsiteX123" fmla="*/ 229271 w 636694"/>
              <a:gd name="connsiteY123" fmla="*/ 3291 h 129006"/>
              <a:gd name="connsiteX124" fmla="*/ 205796 w 636694"/>
              <a:gd name="connsiteY124" fmla="*/ 2633 h 129006"/>
              <a:gd name="connsiteX125" fmla="*/ 205357 w 636694"/>
              <a:gd name="connsiteY125" fmla="*/ 7240 h 129006"/>
              <a:gd name="connsiteX126" fmla="*/ 209964 w 636694"/>
              <a:gd name="connsiteY126" fmla="*/ 7679 h 129006"/>
              <a:gd name="connsiteX127" fmla="*/ 221373 w 636694"/>
              <a:gd name="connsiteY127" fmla="*/ 31593 h 129006"/>
              <a:gd name="connsiteX128" fmla="*/ 221373 w 636694"/>
              <a:gd name="connsiteY128" fmla="*/ 98071 h 129006"/>
              <a:gd name="connsiteX129" fmla="*/ 109699 w 636694"/>
              <a:gd name="connsiteY129" fmla="*/ 98510 h 129006"/>
              <a:gd name="connsiteX130" fmla="*/ 98071 w 636694"/>
              <a:gd name="connsiteY130" fmla="*/ 121766 h 129006"/>
              <a:gd name="connsiteX131" fmla="*/ 91928 w 636694"/>
              <a:gd name="connsiteY131" fmla="*/ 122424 h 129006"/>
              <a:gd name="connsiteX132" fmla="*/ 92367 w 636694"/>
              <a:gd name="connsiteY132" fmla="*/ 127251 h 129006"/>
              <a:gd name="connsiteX133" fmla="*/ 117817 w 636694"/>
              <a:gd name="connsiteY133" fmla="*/ 126593 h 129006"/>
              <a:gd name="connsiteX134" fmla="*/ 134711 w 636694"/>
              <a:gd name="connsiteY134" fmla="*/ 126593 h 129006"/>
              <a:gd name="connsiteX135" fmla="*/ 184733 w 636694"/>
              <a:gd name="connsiteY135" fmla="*/ 127251 h 129006"/>
              <a:gd name="connsiteX136" fmla="*/ 193071 w 636694"/>
              <a:gd name="connsiteY136" fmla="*/ 101362 h 129006"/>
              <a:gd name="connsiteX137" fmla="*/ 188463 w 636694"/>
              <a:gd name="connsiteY137" fmla="*/ 100046 h 129006"/>
              <a:gd name="connsiteX138" fmla="*/ 175299 w 636694"/>
              <a:gd name="connsiteY138" fmla="*/ 118036 h 129006"/>
              <a:gd name="connsiteX139" fmla="*/ 151385 w 636694"/>
              <a:gd name="connsiteY139" fmla="*/ 120889 h 129006"/>
              <a:gd name="connsiteX140" fmla="*/ 128787 w 636694"/>
              <a:gd name="connsiteY140" fmla="*/ 116501 h 129006"/>
              <a:gd name="connsiteX141" fmla="*/ 125276 w 636694"/>
              <a:gd name="connsiteY141" fmla="*/ 97194 h 129006"/>
              <a:gd name="connsiteX142" fmla="*/ 125276 w 636694"/>
              <a:gd name="connsiteY142" fmla="*/ 70866 h 129006"/>
              <a:gd name="connsiteX143" fmla="*/ 131420 w 636694"/>
              <a:gd name="connsiteY143" fmla="*/ 65820 h 129006"/>
              <a:gd name="connsiteX144" fmla="*/ 142170 w 636694"/>
              <a:gd name="connsiteY144" fmla="*/ 65820 h 129006"/>
              <a:gd name="connsiteX145" fmla="*/ 156431 w 636694"/>
              <a:gd name="connsiteY145" fmla="*/ 66697 h 129006"/>
              <a:gd name="connsiteX146" fmla="*/ 162135 w 636694"/>
              <a:gd name="connsiteY146" fmla="*/ 73718 h 129006"/>
              <a:gd name="connsiteX147" fmla="*/ 163891 w 636694"/>
              <a:gd name="connsiteY147" fmla="*/ 80958 h 129006"/>
              <a:gd name="connsiteX148" fmla="*/ 168717 w 636694"/>
              <a:gd name="connsiteY148" fmla="*/ 80958 h 129006"/>
              <a:gd name="connsiteX149" fmla="*/ 168059 w 636694"/>
              <a:gd name="connsiteY149" fmla="*/ 62967 h 129006"/>
              <a:gd name="connsiteX150" fmla="*/ 168717 w 636694"/>
              <a:gd name="connsiteY150" fmla="*/ 44099 h 129006"/>
              <a:gd name="connsiteX151" fmla="*/ 163891 w 636694"/>
              <a:gd name="connsiteY151" fmla="*/ 44099 h 129006"/>
              <a:gd name="connsiteX152" fmla="*/ 162355 w 636694"/>
              <a:gd name="connsiteY152" fmla="*/ 51778 h 129006"/>
              <a:gd name="connsiteX153" fmla="*/ 157967 w 636694"/>
              <a:gd name="connsiteY153" fmla="*/ 58360 h 129006"/>
              <a:gd name="connsiteX154" fmla="*/ 142170 w 636694"/>
              <a:gd name="connsiteY154" fmla="*/ 59457 h 129006"/>
              <a:gd name="connsiteX155" fmla="*/ 131420 w 636694"/>
              <a:gd name="connsiteY155" fmla="*/ 59457 h 129006"/>
              <a:gd name="connsiteX156" fmla="*/ 125276 w 636694"/>
              <a:gd name="connsiteY156" fmla="*/ 54191 h 129006"/>
              <a:gd name="connsiteX157" fmla="*/ 125276 w 636694"/>
              <a:gd name="connsiteY157" fmla="*/ 16894 h 129006"/>
              <a:gd name="connsiteX158" fmla="*/ 130981 w 636694"/>
              <a:gd name="connsiteY158" fmla="*/ 9434 h 129006"/>
              <a:gd name="connsiteX159" fmla="*/ 144364 w 636694"/>
              <a:gd name="connsiteY159" fmla="*/ 9434 h 129006"/>
              <a:gd name="connsiteX160" fmla="*/ 162355 w 636694"/>
              <a:gd name="connsiteY160" fmla="*/ 10531 h 129006"/>
              <a:gd name="connsiteX161" fmla="*/ 176616 w 636694"/>
              <a:gd name="connsiteY161" fmla="*/ 28302 h 129006"/>
              <a:gd name="connsiteX162" fmla="*/ 181223 w 636694"/>
              <a:gd name="connsiteY162" fmla="*/ 27864 h 129006"/>
              <a:gd name="connsiteX163" fmla="*/ 178152 w 636694"/>
              <a:gd name="connsiteY163" fmla="*/ 3072 h 129006"/>
              <a:gd name="connsiteX164" fmla="*/ 152921 w 636694"/>
              <a:gd name="connsiteY164" fmla="*/ 3730 h 129006"/>
              <a:gd name="connsiteX165" fmla="*/ 117817 w 636694"/>
              <a:gd name="connsiteY165" fmla="*/ 3730 h 129006"/>
              <a:gd name="connsiteX166" fmla="*/ 95877 w 636694"/>
              <a:gd name="connsiteY166" fmla="*/ 3072 h 129006"/>
              <a:gd name="connsiteX167" fmla="*/ 95438 w 636694"/>
              <a:gd name="connsiteY167" fmla="*/ 7679 h 129006"/>
              <a:gd name="connsiteX168" fmla="*/ 98510 w 636694"/>
              <a:gd name="connsiteY168" fmla="*/ 8118 h 129006"/>
              <a:gd name="connsiteX169" fmla="*/ 109919 w 636694"/>
              <a:gd name="connsiteY169" fmla="*/ 31593 h 129006"/>
              <a:gd name="connsiteX170" fmla="*/ 109919 w 636694"/>
              <a:gd name="connsiteY170" fmla="*/ 98729 h 129006"/>
              <a:gd name="connsiteX171" fmla="*/ 73498 w 636694"/>
              <a:gd name="connsiteY171" fmla="*/ 94780 h 129006"/>
              <a:gd name="connsiteX172" fmla="*/ 50242 w 636694"/>
              <a:gd name="connsiteY172" fmla="*/ 59018 h 129006"/>
              <a:gd name="connsiteX173" fmla="*/ 35323 w 636694"/>
              <a:gd name="connsiteY173" fmla="*/ 49584 h 129006"/>
              <a:gd name="connsiteX174" fmla="*/ 19526 w 636694"/>
              <a:gd name="connsiteY174" fmla="*/ 26547 h 129006"/>
              <a:gd name="connsiteX175" fmla="*/ 41686 w 636694"/>
              <a:gd name="connsiteY175" fmla="*/ 5924 h 129006"/>
              <a:gd name="connsiteX176" fmla="*/ 67136 w 636694"/>
              <a:gd name="connsiteY176" fmla="*/ 26986 h 129006"/>
              <a:gd name="connsiteX177" fmla="*/ 71743 w 636694"/>
              <a:gd name="connsiteY177" fmla="*/ 26328 h 129006"/>
              <a:gd name="connsiteX178" fmla="*/ 68452 w 636694"/>
              <a:gd name="connsiteY178" fmla="*/ 3510 h 129006"/>
              <a:gd name="connsiteX179" fmla="*/ 61870 w 636694"/>
              <a:gd name="connsiteY179" fmla="*/ 2413 h 129006"/>
              <a:gd name="connsiteX180" fmla="*/ 44538 w 636694"/>
              <a:gd name="connsiteY180" fmla="*/ 0 h 129006"/>
              <a:gd name="connsiteX181" fmla="*/ 6363 w 636694"/>
              <a:gd name="connsiteY181" fmla="*/ 32032 h 129006"/>
              <a:gd name="connsiteX182" fmla="*/ 26547 w 636694"/>
              <a:gd name="connsiteY182" fmla="*/ 64064 h 129006"/>
              <a:gd name="connsiteX183" fmla="*/ 44318 w 636694"/>
              <a:gd name="connsiteY183" fmla="*/ 75692 h 129006"/>
              <a:gd name="connsiteX184" fmla="*/ 59676 w 636694"/>
              <a:gd name="connsiteY184" fmla="*/ 101801 h 129006"/>
              <a:gd name="connsiteX185" fmla="*/ 36420 w 636694"/>
              <a:gd name="connsiteY185" fmla="*/ 123302 h 129006"/>
              <a:gd name="connsiteX186" fmla="*/ 4388 w 636694"/>
              <a:gd name="connsiteY186" fmla="*/ 95438 h 129006"/>
              <a:gd name="connsiteX187" fmla="*/ 0 w 636694"/>
              <a:gd name="connsiteY187" fmla="*/ 96097 h 129006"/>
              <a:gd name="connsiteX188" fmla="*/ 5046 w 636694"/>
              <a:gd name="connsiteY188" fmla="*/ 122205 h 129006"/>
              <a:gd name="connsiteX189" fmla="*/ 34226 w 636694"/>
              <a:gd name="connsiteY189" fmla="*/ 129006 h 129006"/>
              <a:gd name="connsiteX190" fmla="*/ 73937 w 636694"/>
              <a:gd name="connsiteY190" fmla="*/ 94561 h 129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36694" h="129006">
                <a:moveTo>
                  <a:pt x="636255" y="94780"/>
                </a:moveTo>
                <a:cubicBezTo>
                  <a:pt x="636255" y="77009"/>
                  <a:pt x="624627" y="66258"/>
                  <a:pt x="612999" y="59018"/>
                </a:cubicBezTo>
                <a:lnTo>
                  <a:pt x="598080" y="49584"/>
                </a:lnTo>
                <a:cubicBezTo>
                  <a:pt x="591279" y="45196"/>
                  <a:pt x="582283" y="37517"/>
                  <a:pt x="582283" y="26547"/>
                </a:cubicBezTo>
                <a:cubicBezTo>
                  <a:pt x="582283" y="17991"/>
                  <a:pt x="586233" y="5924"/>
                  <a:pt x="604443" y="5924"/>
                </a:cubicBezTo>
                <a:cubicBezTo>
                  <a:pt x="622653" y="5924"/>
                  <a:pt x="627480" y="17991"/>
                  <a:pt x="629893" y="26986"/>
                </a:cubicBezTo>
                <a:cubicBezTo>
                  <a:pt x="630770" y="28083"/>
                  <a:pt x="633842" y="27644"/>
                  <a:pt x="634500" y="26328"/>
                </a:cubicBezTo>
                <a:cubicBezTo>
                  <a:pt x="634500" y="18429"/>
                  <a:pt x="632745" y="8118"/>
                  <a:pt x="631209" y="3510"/>
                </a:cubicBezTo>
                <a:cubicBezTo>
                  <a:pt x="629673" y="3510"/>
                  <a:pt x="627041" y="3072"/>
                  <a:pt x="624627" y="2413"/>
                </a:cubicBezTo>
                <a:cubicBezTo>
                  <a:pt x="619801" y="1097"/>
                  <a:pt x="612999" y="0"/>
                  <a:pt x="607295" y="0"/>
                </a:cubicBezTo>
                <a:cubicBezTo>
                  <a:pt x="582942" y="0"/>
                  <a:pt x="569120" y="14261"/>
                  <a:pt x="569120" y="32032"/>
                </a:cubicBezTo>
                <a:cubicBezTo>
                  <a:pt x="569120" y="47390"/>
                  <a:pt x="579870" y="57921"/>
                  <a:pt x="589304" y="64064"/>
                </a:cubicBezTo>
                <a:lnTo>
                  <a:pt x="607075" y="75692"/>
                </a:lnTo>
                <a:cubicBezTo>
                  <a:pt x="620678" y="84468"/>
                  <a:pt x="622433" y="93683"/>
                  <a:pt x="622433" y="101801"/>
                </a:cubicBezTo>
                <a:cubicBezTo>
                  <a:pt x="622433" y="112990"/>
                  <a:pt x="614754" y="123302"/>
                  <a:pt x="599177" y="123302"/>
                </a:cubicBezTo>
                <a:cubicBezTo>
                  <a:pt x="577457" y="123302"/>
                  <a:pt x="569997" y="105092"/>
                  <a:pt x="567145" y="95438"/>
                </a:cubicBezTo>
                <a:cubicBezTo>
                  <a:pt x="566487" y="94341"/>
                  <a:pt x="563635" y="94780"/>
                  <a:pt x="562757" y="96097"/>
                </a:cubicBezTo>
                <a:cubicBezTo>
                  <a:pt x="563196" y="104872"/>
                  <a:pt x="565609" y="118036"/>
                  <a:pt x="567803" y="122205"/>
                </a:cubicBezTo>
                <a:cubicBezTo>
                  <a:pt x="571313" y="124180"/>
                  <a:pt x="581186" y="129006"/>
                  <a:pt x="596983" y="129006"/>
                </a:cubicBezTo>
                <a:cubicBezTo>
                  <a:pt x="621336" y="129006"/>
                  <a:pt x="636694" y="114965"/>
                  <a:pt x="636694" y="94561"/>
                </a:cubicBezTo>
                <a:moveTo>
                  <a:pt x="490355" y="34007"/>
                </a:moveTo>
                <a:cubicBezTo>
                  <a:pt x="492330" y="28302"/>
                  <a:pt x="494305" y="23914"/>
                  <a:pt x="494743" y="23037"/>
                </a:cubicBezTo>
                <a:lnTo>
                  <a:pt x="495182" y="23037"/>
                </a:lnTo>
                <a:cubicBezTo>
                  <a:pt x="496279" y="25231"/>
                  <a:pt x="498034" y="30277"/>
                  <a:pt x="499570" y="34884"/>
                </a:cubicBezTo>
                <a:lnTo>
                  <a:pt x="509663" y="65381"/>
                </a:lnTo>
                <a:cubicBezTo>
                  <a:pt x="511418" y="70427"/>
                  <a:pt x="510979" y="71085"/>
                  <a:pt x="505494" y="71085"/>
                </a:cubicBezTo>
                <a:lnTo>
                  <a:pt x="482457" y="71085"/>
                </a:lnTo>
                <a:cubicBezTo>
                  <a:pt x="477192" y="71085"/>
                  <a:pt x="476972" y="71085"/>
                  <a:pt x="478508" y="66697"/>
                </a:cubicBezTo>
                <a:lnTo>
                  <a:pt x="490355" y="34226"/>
                </a:lnTo>
                <a:close/>
                <a:moveTo>
                  <a:pt x="523704" y="108383"/>
                </a:moveTo>
                <a:cubicBezTo>
                  <a:pt x="525240" y="112771"/>
                  <a:pt x="526117" y="116281"/>
                  <a:pt x="526117" y="118256"/>
                </a:cubicBezTo>
                <a:cubicBezTo>
                  <a:pt x="526117" y="120230"/>
                  <a:pt x="523485" y="121327"/>
                  <a:pt x="519535" y="121547"/>
                </a:cubicBezTo>
                <a:lnTo>
                  <a:pt x="514050" y="122205"/>
                </a:lnTo>
                <a:cubicBezTo>
                  <a:pt x="512734" y="123083"/>
                  <a:pt x="512954" y="126154"/>
                  <a:pt x="514489" y="126812"/>
                </a:cubicBezTo>
                <a:cubicBezTo>
                  <a:pt x="519974" y="126812"/>
                  <a:pt x="526995" y="126374"/>
                  <a:pt x="535990" y="126374"/>
                </a:cubicBezTo>
                <a:cubicBezTo>
                  <a:pt x="544328" y="126374"/>
                  <a:pt x="550909" y="126374"/>
                  <a:pt x="558588" y="126812"/>
                </a:cubicBezTo>
                <a:cubicBezTo>
                  <a:pt x="559466" y="126154"/>
                  <a:pt x="559905" y="123083"/>
                  <a:pt x="558588" y="122205"/>
                </a:cubicBezTo>
                <a:lnTo>
                  <a:pt x="553542" y="121547"/>
                </a:lnTo>
                <a:cubicBezTo>
                  <a:pt x="545424" y="120669"/>
                  <a:pt x="543011" y="117817"/>
                  <a:pt x="537746" y="101801"/>
                </a:cubicBezTo>
                <a:lnTo>
                  <a:pt x="512076" y="26767"/>
                </a:lnTo>
                <a:cubicBezTo>
                  <a:pt x="509224" y="18649"/>
                  <a:pt x="506372" y="9873"/>
                  <a:pt x="503958" y="1755"/>
                </a:cubicBezTo>
                <a:cubicBezTo>
                  <a:pt x="503519" y="439"/>
                  <a:pt x="502203" y="0"/>
                  <a:pt x="501106" y="0"/>
                </a:cubicBezTo>
                <a:cubicBezTo>
                  <a:pt x="499131" y="2413"/>
                  <a:pt x="495840" y="5704"/>
                  <a:pt x="491452" y="7021"/>
                </a:cubicBezTo>
                <a:cubicBezTo>
                  <a:pt x="492111" y="10092"/>
                  <a:pt x="490794" y="13603"/>
                  <a:pt x="488381" y="20185"/>
                </a:cubicBezTo>
                <a:lnTo>
                  <a:pt x="469293" y="70646"/>
                </a:lnTo>
                <a:cubicBezTo>
                  <a:pt x="461395" y="91489"/>
                  <a:pt x="456129" y="103556"/>
                  <a:pt x="452838" y="112113"/>
                </a:cubicBezTo>
                <a:cubicBezTo>
                  <a:pt x="450206" y="118914"/>
                  <a:pt x="446037" y="120889"/>
                  <a:pt x="441649" y="121327"/>
                </a:cubicBezTo>
                <a:lnTo>
                  <a:pt x="435506" y="121986"/>
                </a:lnTo>
                <a:cubicBezTo>
                  <a:pt x="434409" y="122863"/>
                  <a:pt x="434848" y="125935"/>
                  <a:pt x="435945" y="126593"/>
                </a:cubicBezTo>
                <a:cubicBezTo>
                  <a:pt x="440991" y="126593"/>
                  <a:pt x="447792" y="126154"/>
                  <a:pt x="453935" y="126154"/>
                </a:cubicBezTo>
                <a:cubicBezTo>
                  <a:pt x="462711" y="126154"/>
                  <a:pt x="468416" y="126154"/>
                  <a:pt x="473242" y="126593"/>
                </a:cubicBezTo>
                <a:cubicBezTo>
                  <a:pt x="474998" y="125935"/>
                  <a:pt x="474998" y="122863"/>
                  <a:pt x="473681" y="121986"/>
                </a:cubicBezTo>
                <a:lnTo>
                  <a:pt x="467538" y="121327"/>
                </a:lnTo>
                <a:cubicBezTo>
                  <a:pt x="463150" y="120889"/>
                  <a:pt x="462053" y="119792"/>
                  <a:pt x="462053" y="117598"/>
                </a:cubicBezTo>
                <a:cubicBezTo>
                  <a:pt x="462053" y="115623"/>
                  <a:pt x="463369" y="110577"/>
                  <a:pt x="466222" y="102240"/>
                </a:cubicBezTo>
                <a:lnTo>
                  <a:pt x="472804" y="82713"/>
                </a:lnTo>
                <a:cubicBezTo>
                  <a:pt x="474120" y="78764"/>
                  <a:pt x="475217" y="78325"/>
                  <a:pt x="479824" y="78325"/>
                </a:cubicBezTo>
                <a:lnTo>
                  <a:pt x="507907" y="78325"/>
                </a:lnTo>
                <a:cubicBezTo>
                  <a:pt x="513612" y="78325"/>
                  <a:pt x="514270" y="78983"/>
                  <a:pt x="515586" y="82933"/>
                </a:cubicBezTo>
                <a:lnTo>
                  <a:pt x="523704" y="108383"/>
                </a:lnTo>
                <a:close/>
                <a:moveTo>
                  <a:pt x="318128" y="33349"/>
                </a:moveTo>
                <a:cubicBezTo>
                  <a:pt x="312423" y="21501"/>
                  <a:pt x="307597" y="9873"/>
                  <a:pt x="308474" y="2633"/>
                </a:cubicBezTo>
                <a:cubicBezTo>
                  <a:pt x="302331" y="3291"/>
                  <a:pt x="297285" y="3291"/>
                  <a:pt x="292897" y="3291"/>
                </a:cubicBezTo>
                <a:cubicBezTo>
                  <a:pt x="288290" y="3291"/>
                  <a:pt x="283682" y="3291"/>
                  <a:pt x="278197" y="2633"/>
                </a:cubicBezTo>
                <a:cubicBezTo>
                  <a:pt x="276661" y="3291"/>
                  <a:pt x="276442" y="6143"/>
                  <a:pt x="277539" y="7240"/>
                </a:cubicBezTo>
                <a:lnTo>
                  <a:pt x="280611" y="7679"/>
                </a:lnTo>
                <a:cubicBezTo>
                  <a:pt x="292019" y="9215"/>
                  <a:pt x="293555" y="12067"/>
                  <a:pt x="293116" y="23695"/>
                </a:cubicBezTo>
                <a:cubicBezTo>
                  <a:pt x="292678" y="34007"/>
                  <a:pt x="292019" y="49803"/>
                  <a:pt x="291142" y="65381"/>
                </a:cubicBezTo>
                <a:cubicBezTo>
                  <a:pt x="290045" y="83810"/>
                  <a:pt x="289167" y="94122"/>
                  <a:pt x="288070" y="106408"/>
                </a:cubicBezTo>
                <a:cubicBezTo>
                  <a:pt x="286973" y="119572"/>
                  <a:pt x="284340" y="120669"/>
                  <a:pt x="276442" y="121766"/>
                </a:cubicBezTo>
                <a:lnTo>
                  <a:pt x="272273" y="122424"/>
                </a:lnTo>
                <a:cubicBezTo>
                  <a:pt x="271176" y="123302"/>
                  <a:pt x="271615" y="126154"/>
                  <a:pt x="272712" y="127032"/>
                </a:cubicBezTo>
                <a:cubicBezTo>
                  <a:pt x="279075" y="126593"/>
                  <a:pt x="285876" y="126593"/>
                  <a:pt x="291800" y="126593"/>
                </a:cubicBezTo>
                <a:cubicBezTo>
                  <a:pt x="298821" y="126593"/>
                  <a:pt x="306061" y="126593"/>
                  <a:pt x="312423" y="127032"/>
                </a:cubicBezTo>
                <a:cubicBezTo>
                  <a:pt x="313740" y="126374"/>
                  <a:pt x="313959" y="123521"/>
                  <a:pt x="312423" y="122424"/>
                </a:cubicBezTo>
                <a:lnTo>
                  <a:pt x="305403" y="121766"/>
                </a:lnTo>
                <a:cubicBezTo>
                  <a:pt x="298162" y="121108"/>
                  <a:pt x="297065" y="118256"/>
                  <a:pt x="297065" y="104434"/>
                </a:cubicBezTo>
                <a:cubicBezTo>
                  <a:pt x="297065" y="88637"/>
                  <a:pt x="297724" y="71963"/>
                  <a:pt x="298382" y="60554"/>
                </a:cubicBezTo>
                <a:cubicBezTo>
                  <a:pt x="299040" y="49803"/>
                  <a:pt x="299479" y="38834"/>
                  <a:pt x="300356" y="27425"/>
                </a:cubicBezTo>
                <a:lnTo>
                  <a:pt x="300795" y="27425"/>
                </a:lnTo>
                <a:cubicBezTo>
                  <a:pt x="304964" y="35981"/>
                  <a:pt x="308913" y="45635"/>
                  <a:pt x="312643" y="54191"/>
                </a:cubicBezTo>
                <a:lnTo>
                  <a:pt x="329536" y="90173"/>
                </a:lnTo>
                <a:cubicBezTo>
                  <a:pt x="333924" y="99388"/>
                  <a:pt x="342700" y="117598"/>
                  <a:pt x="345991" y="127471"/>
                </a:cubicBezTo>
                <a:cubicBezTo>
                  <a:pt x="346430" y="128129"/>
                  <a:pt x="347308" y="128129"/>
                  <a:pt x="347747" y="128129"/>
                </a:cubicBezTo>
                <a:cubicBezTo>
                  <a:pt x="348405" y="128129"/>
                  <a:pt x="349282" y="128129"/>
                  <a:pt x="349502" y="127471"/>
                </a:cubicBezTo>
                <a:cubicBezTo>
                  <a:pt x="352793" y="118914"/>
                  <a:pt x="361349" y="101362"/>
                  <a:pt x="369686" y="84907"/>
                </a:cubicBezTo>
                <a:lnTo>
                  <a:pt x="386361" y="52217"/>
                </a:lnTo>
                <a:cubicBezTo>
                  <a:pt x="390090" y="44977"/>
                  <a:pt x="397111" y="30058"/>
                  <a:pt x="398428" y="27864"/>
                </a:cubicBezTo>
                <a:lnTo>
                  <a:pt x="398866" y="27864"/>
                </a:lnTo>
                <a:lnTo>
                  <a:pt x="399525" y="105531"/>
                </a:lnTo>
                <a:cubicBezTo>
                  <a:pt x="399525" y="117378"/>
                  <a:pt x="399525" y="120450"/>
                  <a:pt x="390310" y="121327"/>
                </a:cubicBezTo>
                <a:lnTo>
                  <a:pt x="384825" y="121986"/>
                </a:lnTo>
                <a:cubicBezTo>
                  <a:pt x="383728" y="123083"/>
                  <a:pt x="383947" y="125715"/>
                  <a:pt x="385264" y="126593"/>
                </a:cubicBezTo>
                <a:cubicBezTo>
                  <a:pt x="392943" y="126154"/>
                  <a:pt x="401280" y="126154"/>
                  <a:pt x="407862" y="126154"/>
                </a:cubicBezTo>
                <a:cubicBezTo>
                  <a:pt x="414444" y="126154"/>
                  <a:pt x="422123" y="126154"/>
                  <a:pt x="429801" y="126593"/>
                </a:cubicBezTo>
                <a:cubicBezTo>
                  <a:pt x="431118" y="125935"/>
                  <a:pt x="431337" y="123083"/>
                  <a:pt x="430240" y="121986"/>
                </a:cubicBezTo>
                <a:lnTo>
                  <a:pt x="424317" y="121327"/>
                </a:lnTo>
                <a:cubicBezTo>
                  <a:pt x="415541" y="120669"/>
                  <a:pt x="415760" y="115623"/>
                  <a:pt x="415102" y="106189"/>
                </a:cubicBezTo>
                <a:cubicBezTo>
                  <a:pt x="413566" y="79422"/>
                  <a:pt x="413347" y="44757"/>
                  <a:pt x="413127" y="25011"/>
                </a:cubicBezTo>
                <a:cubicBezTo>
                  <a:pt x="413127" y="12067"/>
                  <a:pt x="414444" y="8337"/>
                  <a:pt x="426291" y="7240"/>
                </a:cubicBezTo>
                <a:lnTo>
                  <a:pt x="430240" y="6801"/>
                </a:lnTo>
                <a:cubicBezTo>
                  <a:pt x="430240" y="6801"/>
                  <a:pt x="431118" y="2852"/>
                  <a:pt x="430240" y="2194"/>
                </a:cubicBezTo>
                <a:cubicBezTo>
                  <a:pt x="424536" y="2633"/>
                  <a:pt x="418393" y="2852"/>
                  <a:pt x="413566" y="2852"/>
                </a:cubicBezTo>
                <a:cubicBezTo>
                  <a:pt x="409836" y="2852"/>
                  <a:pt x="405887" y="2852"/>
                  <a:pt x="399525" y="2194"/>
                </a:cubicBezTo>
                <a:cubicBezTo>
                  <a:pt x="399086" y="10750"/>
                  <a:pt x="393820" y="21062"/>
                  <a:pt x="385264" y="37956"/>
                </a:cubicBezTo>
                <a:lnTo>
                  <a:pt x="367712" y="73498"/>
                </a:lnTo>
                <a:cubicBezTo>
                  <a:pt x="363104" y="82933"/>
                  <a:pt x="358278" y="92586"/>
                  <a:pt x="353451" y="101362"/>
                </a:cubicBezTo>
                <a:lnTo>
                  <a:pt x="353012" y="101362"/>
                </a:lnTo>
                <a:cubicBezTo>
                  <a:pt x="348624" y="93244"/>
                  <a:pt x="344456" y="84468"/>
                  <a:pt x="340068" y="75912"/>
                </a:cubicBezTo>
                <a:lnTo>
                  <a:pt x="318786" y="32690"/>
                </a:lnTo>
                <a:close/>
                <a:moveTo>
                  <a:pt x="221373" y="98071"/>
                </a:moveTo>
                <a:cubicBezTo>
                  <a:pt x="221373" y="117817"/>
                  <a:pt x="220934" y="120450"/>
                  <a:pt x="209964" y="121766"/>
                </a:cubicBezTo>
                <a:lnTo>
                  <a:pt x="205357" y="122424"/>
                </a:lnTo>
                <a:cubicBezTo>
                  <a:pt x="204260" y="123521"/>
                  <a:pt x="204699" y="126593"/>
                  <a:pt x="205796" y="127032"/>
                </a:cubicBezTo>
                <a:cubicBezTo>
                  <a:pt x="215230" y="126593"/>
                  <a:pt x="221373" y="126593"/>
                  <a:pt x="229271" y="126593"/>
                </a:cubicBezTo>
                <a:cubicBezTo>
                  <a:pt x="237170" y="126593"/>
                  <a:pt x="243093" y="126593"/>
                  <a:pt x="252308" y="127032"/>
                </a:cubicBezTo>
                <a:cubicBezTo>
                  <a:pt x="253405" y="126374"/>
                  <a:pt x="253844" y="123083"/>
                  <a:pt x="252747" y="122424"/>
                </a:cubicBezTo>
                <a:lnTo>
                  <a:pt x="248140" y="121766"/>
                </a:lnTo>
                <a:cubicBezTo>
                  <a:pt x="237170" y="120450"/>
                  <a:pt x="236731" y="117817"/>
                  <a:pt x="236731" y="98071"/>
                </a:cubicBezTo>
                <a:lnTo>
                  <a:pt x="236731" y="31593"/>
                </a:lnTo>
                <a:cubicBezTo>
                  <a:pt x="236731" y="11847"/>
                  <a:pt x="237170" y="8776"/>
                  <a:pt x="248140" y="7679"/>
                </a:cubicBezTo>
                <a:lnTo>
                  <a:pt x="252747" y="7240"/>
                </a:lnTo>
                <a:cubicBezTo>
                  <a:pt x="253844" y="6582"/>
                  <a:pt x="253405" y="3072"/>
                  <a:pt x="252308" y="2633"/>
                </a:cubicBezTo>
                <a:cubicBezTo>
                  <a:pt x="242874" y="3072"/>
                  <a:pt x="236731" y="3291"/>
                  <a:pt x="229271" y="3291"/>
                </a:cubicBezTo>
                <a:cubicBezTo>
                  <a:pt x="221373" y="3291"/>
                  <a:pt x="215010" y="3291"/>
                  <a:pt x="205796" y="2633"/>
                </a:cubicBezTo>
                <a:cubicBezTo>
                  <a:pt x="204699" y="3291"/>
                  <a:pt x="204260" y="6582"/>
                  <a:pt x="205357" y="7240"/>
                </a:cubicBezTo>
                <a:lnTo>
                  <a:pt x="209964" y="7679"/>
                </a:lnTo>
                <a:cubicBezTo>
                  <a:pt x="220934" y="8557"/>
                  <a:pt x="221373" y="11847"/>
                  <a:pt x="221373" y="31593"/>
                </a:cubicBezTo>
                <a:lnTo>
                  <a:pt x="221373" y="98071"/>
                </a:lnTo>
                <a:close/>
                <a:moveTo>
                  <a:pt x="109699" y="98510"/>
                </a:moveTo>
                <a:cubicBezTo>
                  <a:pt x="109699" y="118036"/>
                  <a:pt x="108822" y="120889"/>
                  <a:pt x="98071" y="121766"/>
                </a:cubicBezTo>
                <a:lnTo>
                  <a:pt x="91928" y="122424"/>
                </a:lnTo>
                <a:cubicBezTo>
                  <a:pt x="90831" y="123521"/>
                  <a:pt x="91270" y="126593"/>
                  <a:pt x="92367" y="127251"/>
                </a:cubicBezTo>
                <a:cubicBezTo>
                  <a:pt x="103337" y="126812"/>
                  <a:pt x="109699" y="126593"/>
                  <a:pt x="117817" y="126593"/>
                </a:cubicBezTo>
                <a:lnTo>
                  <a:pt x="134711" y="126593"/>
                </a:lnTo>
                <a:cubicBezTo>
                  <a:pt x="151385" y="126593"/>
                  <a:pt x="167840" y="126593"/>
                  <a:pt x="184733" y="127251"/>
                </a:cubicBezTo>
                <a:cubicBezTo>
                  <a:pt x="187147" y="122205"/>
                  <a:pt x="191754" y="107944"/>
                  <a:pt x="193071" y="101362"/>
                </a:cubicBezTo>
                <a:cubicBezTo>
                  <a:pt x="192412" y="99607"/>
                  <a:pt x="189780" y="99168"/>
                  <a:pt x="188463" y="100046"/>
                </a:cubicBezTo>
                <a:cubicBezTo>
                  <a:pt x="183636" y="109699"/>
                  <a:pt x="178590" y="116281"/>
                  <a:pt x="175299" y="118036"/>
                </a:cubicBezTo>
                <a:cubicBezTo>
                  <a:pt x="171131" y="120011"/>
                  <a:pt x="165865" y="120889"/>
                  <a:pt x="151385" y="120889"/>
                </a:cubicBezTo>
                <a:cubicBezTo>
                  <a:pt x="134930" y="120889"/>
                  <a:pt x="130981" y="118914"/>
                  <a:pt x="128787" y="116501"/>
                </a:cubicBezTo>
                <a:cubicBezTo>
                  <a:pt x="125715" y="113429"/>
                  <a:pt x="125276" y="107066"/>
                  <a:pt x="125276" y="97194"/>
                </a:cubicBezTo>
                <a:lnTo>
                  <a:pt x="125276" y="70866"/>
                </a:lnTo>
                <a:cubicBezTo>
                  <a:pt x="125276" y="66039"/>
                  <a:pt x="125935" y="65820"/>
                  <a:pt x="131420" y="65820"/>
                </a:cubicBezTo>
                <a:lnTo>
                  <a:pt x="142170" y="65820"/>
                </a:lnTo>
                <a:cubicBezTo>
                  <a:pt x="149410" y="65820"/>
                  <a:pt x="154018" y="65820"/>
                  <a:pt x="156431" y="66697"/>
                </a:cubicBezTo>
                <a:cubicBezTo>
                  <a:pt x="160161" y="67575"/>
                  <a:pt x="161477" y="70427"/>
                  <a:pt x="162135" y="73718"/>
                </a:cubicBezTo>
                <a:lnTo>
                  <a:pt x="163891" y="80958"/>
                </a:lnTo>
                <a:cubicBezTo>
                  <a:pt x="164768" y="82055"/>
                  <a:pt x="168059" y="82055"/>
                  <a:pt x="168717" y="80958"/>
                </a:cubicBezTo>
                <a:cubicBezTo>
                  <a:pt x="168717" y="76789"/>
                  <a:pt x="168059" y="69769"/>
                  <a:pt x="168059" y="62967"/>
                </a:cubicBezTo>
                <a:cubicBezTo>
                  <a:pt x="168059" y="55947"/>
                  <a:pt x="168717" y="48706"/>
                  <a:pt x="168717" y="44099"/>
                </a:cubicBezTo>
                <a:cubicBezTo>
                  <a:pt x="168059" y="42783"/>
                  <a:pt x="164768" y="42783"/>
                  <a:pt x="163891" y="44099"/>
                </a:cubicBezTo>
                <a:lnTo>
                  <a:pt x="162355" y="51778"/>
                </a:lnTo>
                <a:cubicBezTo>
                  <a:pt x="161477" y="56385"/>
                  <a:pt x="160161" y="57482"/>
                  <a:pt x="157967" y="58360"/>
                </a:cubicBezTo>
                <a:cubicBezTo>
                  <a:pt x="155773" y="59018"/>
                  <a:pt x="149849" y="59457"/>
                  <a:pt x="142170" y="59457"/>
                </a:cubicBezTo>
                <a:lnTo>
                  <a:pt x="131420" y="59457"/>
                </a:lnTo>
                <a:cubicBezTo>
                  <a:pt x="125935" y="59457"/>
                  <a:pt x="125276" y="59457"/>
                  <a:pt x="125276" y="54191"/>
                </a:cubicBezTo>
                <a:lnTo>
                  <a:pt x="125276" y="16894"/>
                </a:lnTo>
                <a:cubicBezTo>
                  <a:pt x="125276" y="9873"/>
                  <a:pt x="125276" y="9434"/>
                  <a:pt x="130981" y="9434"/>
                </a:cubicBezTo>
                <a:lnTo>
                  <a:pt x="144364" y="9434"/>
                </a:lnTo>
                <a:cubicBezTo>
                  <a:pt x="152482" y="9434"/>
                  <a:pt x="158625" y="9434"/>
                  <a:pt x="162355" y="10531"/>
                </a:cubicBezTo>
                <a:cubicBezTo>
                  <a:pt x="172008" y="12945"/>
                  <a:pt x="173764" y="19526"/>
                  <a:pt x="176616" y="28302"/>
                </a:cubicBezTo>
                <a:cubicBezTo>
                  <a:pt x="177493" y="29399"/>
                  <a:pt x="180565" y="28961"/>
                  <a:pt x="181223" y="27864"/>
                </a:cubicBezTo>
                <a:cubicBezTo>
                  <a:pt x="180565" y="19746"/>
                  <a:pt x="179468" y="6143"/>
                  <a:pt x="178152" y="3072"/>
                </a:cubicBezTo>
                <a:cubicBezTo>
                  <a:pt x="175958" y="3730"/>
                  <a:pt x="164988" y="3730"/>
                  <a:pt x="152921" y="3730"/>
                </a:cubicBezTo>
                <a:lnTo>
                  <a:pt x="117817" y="3730"/>
                </a:lnTo>
                <a:cubicBezTo>
                  <a:pt x="110138" y="3730"/>
                  <a:pt x="103775" y="3730"/>
                  <a:pt x="95877" y="3072"/>
                </a:cubicBezTo>
                <a:cubicBezTo>
                  <a:pt x="94780" y="3730"/>
                  <a:pt x="94341" y="7021"/>
                  <a:pt x="95438" y="7679"/>
                </a:cubicBezTo>
                <a:lnTo>
                  <a:pt x="98510" y="8118"/>
                </a:lnTo>
                <a:cubicBezTo>
                  <a:pt x="109480" y="9434"/>
                  <a:pt x="109919" y="12286"/>
                  <a:pt x="109919" y="31593"/>
                </a:cubicBezTo>
                <a:lnTo>
                  <a:pt x="109919" y="98729"/>
                </a:lnTo>
                <a:close/>
                <a:moveTo>
                  <a:pt x="73498" y="94780"/>
                </a:moveTo>
                <a:cubicBezTo>
                  <a:pt x="73498" y="77009"/>
                  <a:pt x="61870" y="66258"/>
                  <a:pt x="50242" y="59018"/>
                </a:cubicBezTo>
                <a:lnTo>
                  <a:pt x="35323" y="49584"/>
                </a:lnTo>
                <a:cubicBezTo>
                  <a:pt x="28302" y="45196"/>
                  <a:pt x="19526" y="37517"/>
                  <a:pt x="19526" y="26547"/>
                </a:cubicBezTo>
                <a:cubicBezTo>
                  <a:pt x="19526" y="17991"/>
                  <a:pt x="23476" y="5924"/>
                  <a:pt x="41686" y="5924"/>
                </a:cubicBezTo>
                <a:cubicBezTo>
                  <a:pt x="59896" y="5924"/>
                  <a:pt x="64723" y="17991"/>
                  <a:pt x="67136" y="26986"/>
                </a:cubicBezTo>
                <a:cubicBezTo>
                  <a:pt x="68014" y="28083"/>
                  <a:pt x="71085" y="27644"/>
                  <a:pt x="71743" y="26328"/>
                </a:cubicBezTo>
                <a:cubicBezTo>
                  <a:pt x="71743" y="18429"/>
                  <a:pt x="69988" y="8118"/>
                  <a:pt x="68452" y="3510"/>
                </a:cubicBezTo>
                <a:cubicBezTo>
                  <a:pt x="66917" y="3510"/>
                  <a:pt x="64284" y="3072"/>
                  <a:pt x="61870" y="2413"/>
                </a:cubicBezTo>
                <a:cubicBezTo>
                  <a:pt x="57044" y="1097"/>
                  <a:pt x="50242" y="0"/>
                  <a:pt x="44538" y="0"/>
                </a:cubicBezTo>
                <a:cubicBezTo>
                  <a:pt x="20185" y="0"/>
                  <a:pt x="6363" y="14261"/>
                  <a:pt x="6363" y="32032"/>
                </a:cubicBezTo>
                <a:cubicBezTo>
                  <a:pt x="6363" y="47390"/>
                  <a:pt x="17113" y="57921"/>
                  <a:pt x="26547" y="64064"/>
                </a:cubicBezTo>
                <a:lnTo>
                  <a:pt x="44318" y="75692"/>
                </a:lnTo>
                <a:cubicBezTo>
                  <a:pt x="57921" y="84468"/>
                  <a:pt x="59676" y="93683"/>
                  <a:pt x="59676" y="101801"/>
                </a:cubicBezTo>
                <a:cubicBezTo>
                  <a:pt x="59676" y="112990"/>
                  <a:pt x="51997" y="123302"/>
                  <a:pt x="36420" y="123302"/>
                </a:cubicBezTo>
                <a:cubicBezTo>
                  <a:pt x="14700" y="123302"/>
                  <a:pt x="7021" y="105092"/>
                  <a:pt x="4388" y="95438"/>
                </a:cubicBezTo>
                <a:cubicBezTo>
                  <a:pt x="3730" y="94341"/>
                  <a:pt x="878" y="94780"/>
                  <a:pt x="0" y="96097"/>
                </a:cubicBezTo>
                <a:cubicBezTo>
                  <a:pt x="439" y="104872"/>
                  <a:pt x="2852" y="118036"/>
                  <a:pt x="5046" y="122205"/>
                </a:cubicBezTo>
                <a:cubicBezTo>
                  <a:pt x="8557" y="124180"/>
                  <a:pt x="18429" y="129006"/>
                  <a:pt x="34226" y="129006"/>
                </a:cubicBezTo>
                <a:cubicBezTo>
                  <a:pt x="58579" y="129006"/>
                  <a:pt x="73937" y="114965"/>
                  <a:pt x="73937" y="94561"/>
                </a:cubicBezTo>
              </a:path>
            </a:pathLst>
          </a:custGeom>
          <a:solidFill>
            <a:srgbClr val="000000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942" name="Graphic 937">
            <a:extLst>
              <a:ext uri="{FF2B5EF4-FFF2-40B4-BE49-F238E27FC236}">
                <a16:creationId xmlns:a16="http://schemas.microsoft.com/office/drawing/2014/main" id="{09116F49-F22C-9612-3015-A22DC406EDCF}"/>
              </a:ext>
            </a:extLst>
          </p:cNvPr>
          <p:cNvGrpSpPr/>
          <p:nvPr/>
        </p:nvGrpSpPr>
        <p:grpSpPr>
          <a:xfrm>
            <a:off x="10895169" y="359778"/>
            <a:ext cx="761531" cy="557711"/>
            <a:chOff x="11052189" y="193526"/>
            <a:chExt cx="761531" cy="557711"/>
          </a:xfrm>
        </p:grpSpPr>
        <p:sp>
          <p:nvSpPr>
            <p:cNvPr id="943" name="Freeform: Shape 942">
              <a:extLst>
                <a:ext uri="{FF2B5EF4-FFF2-40B4-BE49-F238E27FC236}">
                  <a16:creationId xmlns:a16="http://schemas.microsoft.com/office/drawing/2014/main" id="{7C50D60D-09EA-CE57-226A-A70C52C836EC}"/>
                </a:ext>
              </a:extLst>
            </p:cNvPr>
            <p:cNvSpPr/>
            <p:nvPr/>
          </p:nvSpPr>
          <p:spPr>
            <a:xfrm>
              <a:off x="11309543" y="193526"/>
              <a:ext cx="254571" cy="271615"/>
            </a:xfrm>
            <a:custGeom>
              <a:avLst/>
              <a:gdLst>
                <a:gd name="connsiteX0" fmla="*/ 107944 w 254571"/>
                <a:gd name="connsiteY0" fmla="*/ 130762 h 271615"/>
                <a:gd name="connsiteX1" fmla="*/ 89295 w 254571"/>
                <a:gd name="connsiteY1" fmla="*/ 123521 h 271615"/>
                <a:gd name="connsiteX2" fmla="*/ 82055 w 254571"/>
                <a:gd name="connsiteY2" fmla="*/ 102459 h 271615"/>
                <a:gd name="connsiteX3" fmla="*/ 97632 w 254571"/>
                <a:gd name="connsiteY3" fmla="*/ 76570 h 271615"/>
                <a:gd name="connsiteX4" fmla="*/ 112332 w 254571"/>
                <a:gd name="connsiteY4" fmla="*/ 80080 h 271615"/>
                <a:gd name="connsiteX5" fmla="*/ 114745 w 254571"/>
                <a:gd name="connsiteY5" fmla="*/ 120011 h 271615"/>
                <a:gd name="connsiteX6" fmla="*/ 97852 w 254571"/>
                <a:gd name="connsiteY6" fmla="*/ 110796 h 271615"/>
                <a:gd name="connsiteX7" fmla="*/ 108163 w 254571"/>
                <a:gd name="connsiteY7" fmla="*/ 130542 h 271615"/>
                <a:gd name="connsiteX8" fmla="*/ 120450 w 254571"/>
                <a:gd name="connsiteY8" fmla="*/ 240022 h 271615"/>
                <a:gd name="connsiteX9" fmla="*/ 69549 w 254571"/>
                <a:gd name="connsiteY9" fmla="*/ 260207 h 271615"/>
                <a:gd name="connsiteX10" fmla="*/ 116062 w 254571"/>
                <a:gd name="connsiteY10" fmla="*/ 227516 h 271615"/>
                <a:gd name="connsiteX11" fmla="*/ 112990 w 254571"/>
                <a:gd name="connsiteY11" fmla="*/ 166524 h 271615"/>
                <a:gd name="connsiteX12" fmla="*/ 80080 w 254571"/>
                <a:gd name="connsiteY12" fmla="*/ 164768 h 271615"/>
                <a:gd name="connsiteX13" fmla="*/ 78545 w 254571"/>
                <a:gd name="connsiteY13" fmla="*/ 172667 h 271615"/>
                <a:gd name="connsiteX14" fmla="*/ 41686 w 254571"/>
                <a:gd name="connsiteY14" fmla="*/ 173325 h 271615"/>
                <a:gd name="connsiteX15" fmla="*/ 26328 w 254571"/>
                <a:gd name="connsiteY15" fmla="*/ 202505 h 271615"/>
                <a:gd name="connsiteX16" fmla="*/ 26767 w 254571"/>
                <a:gd name="connsiteY16" fmla="*/ 211939 h 271615"/>
                <a:gd name="connsiteX17" fmla="*/ 10092 w 254571"/>
                <a:gd name="connsiteY17" fmla="*/ 230807 h 271615"/>
                <a:gd name="connsiteX18" fmla="*/ 20623 w 254571"/>
                <a:gd name="connsiteY18" fmla="*/ 172667 h 271615"/>
                <a:gd name="connsiteX19" fmla="*/ 50242 w 254571"/>
                <a:gd name="connsiteY19" fmla="*/ 153579 h 271615"/>
                <a:gd name="connsiteX20" fmla="*/ 39931 w 254571"/>
                <a:gd name="connsiteY20" fmla="*/ 91270 h 271615"/>
                <a:gd name="connsiteX21" fmla="*/ 29399 w 254571"/>
                <a:gd name="connsiteY21" fmla="*/ 100485 h 271615"/>
                <a:gd name="connsiteX22" fmla="*/ 31374 w 254571"/>
                <a:gd name="connsiteY22" fmla="*/ 115842 h 271615"/>
                <a:gd name="connsiteX23" fmla="*/ 36201 w 254571"/>
                <a:gd name="connsiteY23" fmla="*/ 118475 h 271615"/>
                <a:gd name="connsiteX24" fmla="*/ 21720 w 254571"/>
                <a:gd name="connsiteY24" fmla="*/ 127909 h 271615"/>
                <a:gd name="connsiteX25" fmla="*/ 18649 w 254571"/>
                <a:gd name="connsiteY25" fmla="*/ 123302 h 271615"/>
                <a:gd name="connsiteX26" fmla="*/ 3949 w 254571"/>
                <a:gd name="connsiteY26" fmla="*/ 86443 h 271615"/>
                <a:gd name="connsiteX27" fmla="*/ 2633 w 254571"/>
                <a:gd name="connsiteY27" fmla="*/ 84030 h 271615"/>
                <a:gd name="connsiteX28" fmla="*/ 3291 w 254571"/>
                <a:gd name="connsiteY28" fmla="*/ 73279 h 271615"/>
                <a:gd name="connsiteX29" fmla="*/ 0 w 254571"/>
                <a:gd name="connsiteY29" fmla="*/ 63626 h 271615"/>
                <a:gd name="connsiteX30" fmla="*/ 13822 w 254571"/>
                <a:gd name="connsiteY30" fmla="*/ 73279 h 271615"/>
                <a:gd name="connsiteX31" fmla="*/ 75692 w 254571"/>
                <a:gd name="connsiteY31" fmla="*/ 89953 h 271615"/>
                <a:gd name="connsiteX32" fmla="*/ 85346 w 254571"/>
                <a:gd name="connsiteY32" fmla="*/ 71085 h 271615"/>
                <a:gd name="connsiteX33" fmla="*/ 103775 w 254571"/>
                <a:gd name="connsiteY33" fmla="*/ 53533 h 271615"/>
                <a:gd name="connsiteX34" fmla="*/ 116939 w 254571"/>
                <a:gd name="connsiteY34" fmla="*/ 62309 h 271615"/>
                <a:gd name="connsiteX35" fmla="*/ 107286 w 254571"/>
                <a:gd name="connsiteY35" fmla="*/ 32690 h 271615"/>
                <a:gd name="connsiteX36" fmla="*/ 125277 w 254571"/>
                <a:gd name="connsiteY36" fmla="*/ 0 h 271615"/>
                <a:gd name="connsiteX37" fmla="*/ 140196 w 254571"/>
                <a:gd name="connsiteY37" fmla="*/ 31593 h 271615"/>
                <a:gd name="connsiteX38" fmla="*/ 129445 w 254571"/>
                <a:gd name="connsiteY38" fmla="*/ 61870 h 271615"/>
                <a:gd name="connsiteX39" fmla="*/ 146119 w 254571"/>
                <a:gd name="connsiteY39" fmla="*/ 52875 h 271615"/>
                <a:gd name="connsiteX40" fmla="*/ 163452 w 254571"/>
                <a:gd name="connsiteY40" fmla="*/ 63406 h 271615"/>
                <a:gd name="connsiteX41" fmla="*/ 167620 w 254571"/>
                <a:gd name="connsiteY41" fmla="*/ 73060 h 271615"/>
                <a:gd name="connsiteX42" fmla="*/ 164988 w 254571"/>
                <a:gd name="connsiteY42" fmla="*/ 92586 h 271615"/>
                <a:gd name="connsiteX43" fmla="*/ 173983 w 254571"/>
                <a:gd name="connsiteY43" fmla="*/ 96755 h 271615"/>
                <a:gd name="connsiteX44" fmla="*/ 195265 w 254571"/>
                <a:gd name="connsiteY44" fmla="*/ 44977 h 271615"/>
                <a:gd name="connsiteX45" fmla="*/ 212378 w 254571"/>
                <a:gd name="connsiteY45" fmla="*/ 19746 h 271615"/>
                <a:gd name="connsiteX46" fmla="*/ 207551 w 254571"/>
                <a:gd name="connsiteY46" fmla="*/ 48487 h 271615"/>
                <a:gd name="connsiteX47" fmla="*/ 186269 w 254571"/>
                <a:gd name="connsiteY47" fmla="*/ 102459 h 271615"/>
                <a:gd name="connsiteX48" fmla="*/ 195265 w 254571"/>
                <a:gd name="connsiteY48" fmla="*/ 105311 h 271615"/>
                <a:gd name="connsiteX49" fmla="*/ 191754 w 254571"/>
                <a:gd name="connsiteY49" fmla="*/ 112771 h 271615"/>
                <a:gd name="connsiteX50" fmla="*/ 179249 w 254571"/>
                <a:gd name="connsiteY50" fmla="*/ 107066 h 271615"/>
                <a:gd name="connsiteX51" fmla="*/ 175958 w 254571"/>
                <a:gd name="connsiteY51" fmla="*/ 122644 h 271615"/>
                <a:gd name="connsiteX52" fmla="*/ 166962 w 254571"/>
                <a:gd name="connsiteY52" fmla="*/ 118256 h 271615"/>
                <a:gd name="connsiteX53" fmla="*/ 174861 w 254571"/>
                <a:gd name="connsiteY53" fmla="*/ 104653 h 271615"/>
                <a:gd name="connsiteX54" fmla="*/ 156651 w 254571"/>
                <a:gd name="connsiteY54" fmla="*/ 99826 h 271615"/>
                <a:gd name="connsiteX55" fmla="*/ 158186 w 254571"/>
                <a:gd name="connsiteY55" fmla="*/ 88418 h 271615"/>
                <a:gd name="connsiteX56" fmla="*/ 147875 w 254571"/>
                <a:gd name="connsiteY56" fmla="*/ 72182 h 271615"/>
                <a:gd name="connsiteX57" fmla="*/ 134711 w 254571"/>
                <a:gd name="connsiteY57" fmla="*/ 84468 h 271615"/>
                <a:gd name="connsiteX58" fmla="*/ 133833 w 254571"/>
                <a:gd name="connsiteY58" fmla="*/ 121547 h 271615"/>
                <a:gd name="connsiteX59" fmla="*/ 148533 w 254571"/>
                <a:gd name="connsiteY59" fmla="*/ 114526 h 271615"/>
                <a:gd name="connsiteX60" fmla="*/ 135808 w 254571"/>
                <a:gd name="connsiteY60" fmla="*/ 132297 h 271615"/>
                <a:gd name="connsiteX61" fmla="*/ 163232 w 254571"/>
                <a:gd name="connsiteY61" fmla="*/ 129445 h 271615"/>
                <a:gd name="connsiteX62" fmla="*/ 184295 w 254571"/>
                <a:gd name="connsiteY62" fmla="*/ 135588 h 271615"/>
                <a:gd name="connsiteX63" fmla="*/ 200311 w 254571"/>
                <a:gd name="connsiteY63" fmla="*/ 114087 h 271615"/>
                <a:gd name="connsiteX64" fmla="*/ 214133 w 254571"/>
                <a:gd name="connsiteY64" fmla="*/ 103556 h 271615"/>
                <a:gd name="connsiteX65" fmla="*/ 216327 w 254571"/>
                <a:gd name="connsiteY65" fmla="*/ 102679 h 271615"/>
                <a:gd name="connsiteX66" fmla="*/ 233440 w 254571"/>
                <a:gd name="connsiteY66" fmla="*/ 100704 h 271615"/>
                <a:gd name="connsiteX67" fmla="*/ 241996 w 254571"/>
                <a:gd name="connsiteY67" fmla="*/ 104434 h 271615"/>
                <a:gd name="connsiteX68" fmla="*/ 247701 w 254571"/>
                <a:gd name="connsiteY68" fmla="*/ 111235 h 271615"/>
                <a:gd name="connsiteX69" fmla="*/ 250114 w 254571"/>
                <a:gd name="connsiteY69" fmla="*/ 114965 h 271615"/>
                <a:gd name="connsiteX70" fmla="*/ 253625 w 254571"/>
                <a:gd name="connsiteY70" fmla="*/ 123960 h 271615"/>
                <a:gd name="connsiteX71" fmla="*/ 254502 w 254571"/>
                <a:gd name="connsiteY71" fmla="*/ 129445 h 271615"/>
                <a:gd name="connsiteX72" fmla="*/ 252089 w 254571"/>
                <a:gd name="connsiteY72" fmla="*/ 139757 h 271615"/>
                <a:gd name="connsiteX73" fmla="*/ 247920 w 254571"/>
                <a:gd name="connsiteY73" fmla="*/ 148313 h 271615"/>
                <a:gd name="connsiteX74" fmla="*/ 244849 w 254571"/>
                <a:gd name="connsiteY74" fmla="*/ 151385 h 271615"/>
                <a:gd name="connsiteX75" fmla="*/ 229930 w 254571"/>
                <a:gd name="connsiteY75" fmla="*/ 161039 h 271615"/>
                <a:gd name="connsiteX76" fmla="*/ 225103 w 254571"/>
                <a:gd name="connsiteY76" fmla="*/ 161477 h 271615"/>
                <a:gd name="connsiteX77" fmla="*/ 229710 w 254571"/>
                <a:gd name="connsiteY77" fmla="*/ 153579 h 271615"/>
                <a:gd name="connsiteX78" fmla="*/ 232343 w 254571"/>
                <a:gd name="connsiteY78" fmla="*/ 143267 h 271615"/>
                <a:gd name="connsiteX79" fmla="*/ 231685 w 254571"/>
                <a:gd name="connsiteY79" fmla="*/ 132078 h 271615"/>
                <a:gd name="connsiteX80" fmla="*/ 229491 w 254571"/>
                <a:gd name="connsiteY80" fmla="*/ 127909 h 271615"/>
                <a:gd name="connsiteX81" fmla="*/ 226200 w 254571"/>
                <a:gd name="connsiteY81" fmla="*/ 124838 h 271615"/>
                <a:gd name="connsiteX82" fmla="*/ 216546 w 254571"/>
                <a:gd name="connsiteY82" fmla="*/ 122205 h 271615"/>
                <a:gd name="connsiteX83" fmla="*/ 206893 w 254571"/>
                <a:gd name="connsiteY83" fmla="*/ 124399 h 271615"/>
                <a:gd name="connsiteX84" fmla="*/ 197239 w 254571"/>
                <a:gd name="connsiteY84" fmla="*/ 133394 h 271615"/>
                <a:gd name="connsiteX85" fmla="*/ 191974 w 254571"/>
                <a:gd name="connsiteY85" fmla="*/ 140196 h 271615"/>
                <a:gd name="connsiteX86" fmla="*/ 201188 w 254571"/>
                <a:gd name="connsiteY86" fmla="*/ 173544 h 271615"/>
                <a:gd name="connsiteX87" fmla="*/ 211720 w 254571"/>
                <a:gd name="connsiteY87" fmla="*/ 189341 h 271615"/>
                <a:gd name="connsiteX88" fmla="*/ 220495 w 254571"/>
                <a:gd name="connsiteY88" fmla="*/ 219179 h 271615"/>
                <a:gd name="connsiteX89" fmla="*/ 224883 w 254571"/>
                <a:gd name="connsiteY89" fmla="*/ 226858 h 271615"/>
                <a:gd name="connsiteX90" fmla="*/ 226419 w 254571"/>
                <a:gd name="connsiteY90" fmla="*/ 249676 h 271615"/>
                <a:gd name="connsiteX91" fmla="*/ 209964 w 254571"/>
                <a:gd name="connsiteY91" fmla="*/ 233440 h 271615"/>
                <a:gd name="connsiteX92" fmla="*/ 163452 w 254571"/>
                <a:gd name="connsiteY92" fmla="*/ 183198 h 271615"/>
                <a:gd name="connsiteX93" fmla="*/ 155115 w 254571"/>
                <a:gd name="connsiteY93" fmla="*/ 167182 h 271615"/>
                <a:gd name="connsiteX94" fmla="*/ 135149 w 254571"/>
                <a:gd name="connsiteY94" fmla="*/ 166743 h 271615"/>
                <a:gd name="connsiteX95" fmla="*/ 129445 w 254571"/>
                <a:gd name="connsiteY95" fmla="*/ 232124 h 271615"/>
                <a:gd name="connsiteX96" fmla="*/ 147875 w 254571"/>
                <a:gd name="connsiteY96" fmla="*/ 236073 h 271615"/>
                <a:gd name="connsiteX97" fmla="*/ 145900 w 254571"/>
                <a:gd name="connsiteY97" fmla="*/ 216327 h 271615"/>
                <a:gd name="connsiteX98" fmla="*/ 157309 w 254571"/>
                <a:gd name="connsiteY98" fmla="*/ 236292 h 271615"/>
                <a:gd name="connsiteX99" fmla="*/ 175519 w 254571"/>
                <a:gd name="connsiteY99" fmla="*/ 221373 h 271615"/>
                <a:gd name="connsiteX100" fmla="*/ 165207 w 254571"/>
                <a:gd name="connsiteY100" fmla="*/ 242435 h 271615"/>
                <a:gd name="connsiteX101" fmla="*/ 181223 w 254571"/>
                <a:gd name="connsiteY101" fmla="*/ 255819 h 271615"/>
                <a:gd name="connsiteX102" fmla="*/ 161916 w 254571"/>
                <a:gd name="connsiteY102" fmla="*/ 251211 h 271615"/>
                <a:gd name="connsiteX103" fmla="*/ 158844 w 254571"/>
                <a:gd name="connsiteY103" fmla="*/ 271615 h 271615"/>
                <a:gd name="connsiteX104" fmla="*/ 152482 w 254571"/>
                <a:gd name="connsiteY104" fmla="*/ 249895 h 271615"/>
                <a:gd name="connsiteX105" fmla="*/ 131420 w 254571"/>
                <a:gd name="connsiteY105" fmla="*/ 259987 h 271615"/>
                <a:gd name="connsiteX106" fmla="*/ 145022 w 254571"/>
                <a:gd name="connsiteY106" fmla="*/ 243313 h 271615"/>
                <a:gd name="connsiteX107" fmla="*/ 120450 w 254571"/>
                <a:gd name="connsiteY107" fmla="*/ 239583 h 2716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</a:cxnLst>
              <a:rect l="l" t="t" r="r" b="b"/>
              <a:pathLst>
                <a:path w="254571" h="271615">
                  <a:moveTo>
                    <a:pt x="107944" y="130762"/>
                  </a:moveTo>
                  <a:cubicBezTo>
                    <a:pt x="107066" y="134053"/>
                    <a:pt x="93025" y="129226"/>
                    <a:pt x="89295" y="123521"/>
                  </a:cubicBezTo>
                  <a:cubicBezTo>
                    <a:pt x="87321" y="120450"/>
                    <a:pt x="82933" y="105969"/>
                    <a:pt x="82055" y="102459"/>
                  </a:cubicBezTo>
                  <a:cubicBezTo>
                    <a:pt x="80300" y="95877"/>
                    <a:pt x="92147" y="80519"/>
                    <a:pt x="97632" y="76570"/>
                  </a:cubicBezTo>
                  <a:cubicBezTo>
                    <a:pt x="102020" y="73499"/>
                    <a:pt x="109480" y="75912"/>
                    <a:pt x="112332" y="80080"/>
                  </a:cubicBezTo>
                  <a:cubicBezTo>
                    <a:pt x="119353" y="89734"/>
                    <a:pt x="115404" y="110357"/>
                    <a:pt x="114745" y="120011"/>
                  </a:cubicBezTo>
                  <a:cubicBezTo>
                    <a:pt x="111235" y="118695"/>
                    <a:pt x="105750" y="116501"/>
                    <a:pt x="97852" y="110796"/>
                  </a:cubicBezTo>
                  <a:cubicBezTo>
                    <a:pt x="98290" y="120230"/>
                    <a:pt x="106408" y="125277"/>
                    <a:pt x="108163" y="130542"/>
                  </a:cubicBezTo>
                  <a:moveTo>
                    <a:pt x="120450" y="240022"/>
                  </a:moveTo>
                  <a:cubicBezTo>
                    <a:pt x="101143" y="240022"/>
                    <a:pt x="78983" y="251211"/>
                    <a:pt x="69549" y="260207"/>
                  </a:cubicBezTo>
                  <a:cubicBezTo>
                    <a:pt x="73498" y="240900"/>
                    <a:pt x="105311" y="225103"/>
                    <a:pt x="116062" y="227516"/>
                  </a:cubicBezTo>
                  <a:cubicBezTo>
                    <a:pt x="117159" y="204479"/>
                    <a:pt x="116062" y="172886"/>
                    <a:pt x="112990" y="166524"/>
                  </a:cubicBezTo>
                  <a:cubicBezTo>
                    <a:pt x="112332" y="164768"/>
                    <a:pt x="84688" y="166524"/>
                    <a:pt x="80080" y="164768"/>
                  </a:cubicBezTo>
                  <a:cubicBezTo>
                    <a:pt x="79422" y="165865"/>
                    <a:pt x="79422" y="170911"/>
                    <a:pt x="78545" y="172667"/>
                  </a:cubicBezTo>
                  <a:cubicBezTo>
                    <a:pt x="69549" y="169376"/>
                    <a:pt x="53314" y="168717"/>
                    <a:pt x="41686" y="173325"/>
                  </a:cubicBezTo>
                  <a:cubicBezTo>
                    <a:pt x="25889" y="179468"/>
                    <a:pt x="22159" y="193510"/>
                    <a:pt x="26328" y="202505"/>
                  </a:cubicBezTo>
                  <a:cubicBezTo>
                    <a:pt x="20185" y="198775"/>
                    <a:pt x="11189" y="206015"/>
                    <a:pt x="26767" y="211939"/>
                  </a:cubicBezTo>
                  <a:cubicBezTo>
                    <a:pt x="24573" y="215011"/>
                    <a:pt x="13822" y="227297"/>
                    <a:pt x="10092" y="230807"/>
                  </a:cubicBezTo>
                  <a:cubicBezTo>
                    <a:pt x="6582" y="202505"/>
                    <a:pt x="3949" y="196362"/>
                    <a:pt x="20623" y="172667"/>
                  </a:cubicBezTo>
                  <a:cubicBezTo>
                    <a:pt x="27205" y="164549"/>
                    <a:pt x="39492" y="153798"/>
                    <a:pt x="50242" y="153579"/>
                  </a:cubicBezTo>
                  <a:cubicBezTo>
                    <a:pt x="62529" y="136685"/>
                    <a:pt x="56166" y="95219"/>
                    <a:pt x="39931" y="91270"/>
                  </a:cubicBezTo>
                  <a:cubicBezTo>
                    <a:pt x="34446" y="89953"/>
                    <a:pt x="30058" y="93244"/>
                    <a:pt x="29399" y="100485"/>
                  </a:cubicBezTo>
                  <a:cubicBezTo>
                    <a:pt x="28961" y="104434"/>
                    <a:pt x="28741" y="112990"/>
                    <a:pt x="31374" y="115842"/>
                  </a:cubicBezTo>
                  <a:cubicBezTo>
                    <a:pt x="32690" y="117159"/>
                    <a:pt x="34446" y="117378"/>
                    <a:pt x="36201" y="118475"/>
                  </a:cubicBezTo>
                  <a:cubicBezTo>
                    <a:pt x="35323" y="120450"/>
                    <a:pt x="24573" y="127909"/>
                    <a:pt x="21720" y="127909"/>
                  </a:cubicBezTo>
                  <a:lnTo>
                    <a:pt x="18649" y="123302"/>
                  </a:lnTo>
                  <a:cubicBezTo>
                    <a:pt x="13603" y="115842"/>
                    <a:pt x="8995" y="96097"/>
                    <a:pt x="3949" y="86443"/>
                  </a:cubicBezTo>
                  <a:lnTo>
                    <a:pt x="2633" y="84030"/>
                  </a:lnTo>
                  <a:cubicBezTo>
                    <a:pt x="4607" y="81836"/>
                    <a:pt x="3730" y="76131"/>
                    <a:pt x="3291" y="73279"/>
                  </a:cubicBezTo>
                  <a:cubicBezTo>
                    <a:pt x="2633" y="69549"/>
                    <a:pt x="658" y="66917"/>
                    <a:pt x="0" y="63626"/>
                  </a:cubicBezTo>
                  <a:cubicBezTo>
                    <a:pt x="7021" y="65600"/>
                    <a:pt x="10970" y="70866"/>
                    <a:pt x="13822" y="73279"/>
                  </a:cubicBezTo>
                  <a:cubicBezTo>
                    <a:pt x="29399" y="62748"/>
                    <a:pt x="57921" y="59896"/>
                    <a:pt x="75692" y="89953"/>
                  </a:cubicBezTo>
                  <a:cubicBezTo>
                    <a:pt x="79203" y="83152"/>
                    <a:pt x="81616" y="76131"/>
                    <a:pt x="85346" y="71085"/>
                  </a:cubicBezTo>
                  <a:cubicBezTo>
                    <a:pt x="84249" y="56166"/>
                    <a:pt x="94780" y="53533"/>
                    <a:pt x="103775" y="53533"/>
                  </a:cubicBezTo>
                  <a:cubicBezTo>
                    <a:pt x="111893" y="53533"/>
                    <a:pt x="112771" y="57702"/>
                    <a:pt x="116939" y="62309"/>
                  </a:cubicBezTo>
                  <a:cubicBezTo>
                    <a:pt x="122644" y="59676"/>
                    <a:pt x="114965" y="33568"/>
                    <a:pt x="107286" y="32690"/>
                  </a:cubicBezTo>
                  <a:cubicBezTo>
                    <a:pt x="106847" y="24573"/>
                    <a:pt x="120230" y="2194"/>
                    <a:pt x="125277" y="0"/>
                  </a:cubicBezTo>
                  <a:cubicBezTo>
                    <a:pt x="135808" y="9434"/>
                    <a:pt x="137343" y="22817"/>
                    <a:pt x="140196" y="31593"/>
                  </a:cubicBezTo>
                  <a:cubicBezTo>
                    <a:pt x="129664" y="34884"/>
                    <a:pt x="125277" y="60993"/>
                    <a:pt x="129445" y="61870"/>
                  </a:cubicBezTo>
                  <a:cubicBezTo>
                    <a:pt x="131858" y="57482"/>
                    <a:pt x="138221" y="52436"/>
                    <a:pt x="146119" y="52875"/>
                  </a:cubicBezTo>
                  <a:cubicBezTo>
                    <a:pt x="153140" y="53094"/>
                    <a:pt x="158844" y="57921"/>
                    <a:pt x="163452" y="63406"/>
                  </a:cubicBezTo>
                  <a:cubicBezTo>
                    <a:pt x="165426" y="65820"/>
                    <a:pt x="166962" y="69549"/>
                    <a:pt x="167620" y="73060"/>
                  </a:cubicBezTo>
                  <a:cubicBezTo>
                    <a:pt x="169156" y="81836"/>
                    <a:pt x="166085" y="85565"/>
                    <a:pt x="164988" y="92586"/>
                  </a:cubicBezTo>
                  <a:cubicBezTo>
                    <a:pt x="169814" y="94122"/>
                    <a:pt x="170473" y="95000"/>
                    <a:pt x="173983" y="96755"/>
                  </a:cubicBezTo>
                  <a:cubicBezTo>
                    <a:pt x="174422" y="96535"/>
                    <a:pt x="193509" y="49145"/>
                    <a:pt x="195265" y="44977"/>
                  </a:cubicBezTo>
                  <a:cubicBezTo>
                    <a:pt x="197459" y="39053"/>
                    <a:pt x="207990" y="21501"/>
                    <a:pt x="212378" y="19746"/>
                  </a:cubicBezTo>
                  <a:cubicBezTo>
                    <a:pt x="211939" y="29619"/>
                    <a:pt x="210184" y="39272"/>
                    <a:pt x="207551" y="48487"/>
                  </a:cubicBezTo>
                  <a:cubicBezTo>
                    <a:pt x="203602" y="62967"/>
                    <a:pt x="191535" y="86662"/>
                    <a:pt x="186269" y="102459"/>
                  </a:cubicBezTo>
                  <a:cubicBezTo>
                    <a:pt x="188244" y="105092"/>
                    <a:pt x="192193" y="104873"/>
                    <a:pt x="195265" y="105311"/>
                  </a:cubicBezTo>
                  <a:cubicBezTo>
                    <a:pt x="195265" y="106189"/>
                    <a:pt x="192412" y="112332"/>
                    <a:pt x="191754" y="112771"/>
                  </a:cubicBezTo>
                  <a:cubicBezTo>
                    <a:pt x="188024" y="110796"/>
                    <a:pt x="185392" y="106628"/>
                    <a:pt x="179249" y="107066"/>
                  </a:cubicBezTo>
                  <a:cubicBezTo>
                    <a:pt x="177493" y="112771"/>
                    <a:pt x="175958" y="115623"/>
                    <a:pt x="175958" y="122644"/>
                  </a:cubicBezTo>
                  <a:cubicBezTo>
                    <a:pt x="175958" y="122644"/>
                    <a:pt x="167182" y="118475"/>
                    <a:pt x="166962" y="118256"/>
                  </a:cubicBezTo>
                  <a:cubicBezTo>
                    <a:pt x="169814" y="116281"/>
                    <a:pt x="174422" y="107505"/>
                    <a:pt x="174861" y="104653"/>
                  </a:cubicBezTo>
                  <a:cubicBezTo>
                    <a:pt x="170253" y="102240"/>
                    <a:pt x="164110" y="98949"/>
                    <a:pt x="156651" y="99826"/>
                  </a:cubicBezTo>
                  <a:cubicBezTo>
                    <a:pt x="156651" y="99168"/>
                    <a:pt x="157967" y="92147"/>
                    <a:pt x="158186" y="88418"/>
                  </a:cubicBezTo>
                  <a:cubicBezTo>
                    <a:pt x="158186" y="81177"/>
                    <a:pt x="154237" y="74596"/>
                    <a:pt x="147875" y="72182"/>
                  </a:cubicBezTo>
                  <a:cubicBezTo>
                    <a:pt x="141073" y="69769"/>
                    <a:pt x="136027" y="78545"/>
                    <a:pt x="134711" y="84468"/>
                  </a:cubicBezTo>
                  <a:cubicBezTo>
                    <a:pt x="133614" y="89076"/>
                    <a:pt x="131858" y="121766"/>
                    <a:pt x="133833" y="121547"/>
                  </a:cubicBezTo>
                  <a:cubicBezTo>
                    <a:pt x="138221" y="121766"/>
                    <a:pt x="145681" y="114965"/>
                    <a:pt x="148533" y="114526"/>
                  </a:cubicBezTo>
                  <a:cubicBezTo>
                    <a:pt x="148094" y="120011"/>
                    <a:pt x="139099" y="128787"/>
                    <a:pt x="135808" y="132297"/>
                  </a:cubicBezTo>
                  <a:cubicBezTo>
                    <a:pt x="136246" y="135808"/>
                    <a:pt x="156651" y="129445"/>
                    <a:pt x="163232" y="129445"/>
                  </a:cubicBezTo>
                  <a:cubicBezTo>
                    <a:pt x="169376" y="129445"/>
                    <a:pt x="178590" y="132517"/>
                    <a:pt x="184295" y="135588"/>
                  </a:cubicBezTo>
                  <a:cubicBezTo>
                    <a:pt x="184733" y="134272"/>
                    <a:pt x="198556" y="115623"/>
                    <a:pt x="200311" y="114087"/>
                  </a:cubicBezTo>
                  <a:cubicBezTo>
                    <a:pt x="204041" y="110138"/>
                    <a:pt x="209306" y="105750"/>
                    <a:pt x="214133" y="103556"/>
                  </a:cubicBezTo>
                  <a:cubicBezTo>
                    <a:pt x="215010" y="103117"/>
                    <a:pt x="215449" y="103117"/>
                    <a:pt x="216327" y="102679"/>
                  </a:cubicBezTo>
                  <a:cubicBezTo>
                    <a:pt x="221592" y="100265"/>
                    <a:pt x="227736" y="98729"/>
                    <a:pt x="233440" y="100704"/>
                  </a:cubicBezTo>
                  <a:cubicBezTo>
                    <a:pt x="236511" y="101801"/>
                    <a:pt x="239364" y="102679"/>
                    <a:pt x="241996" y="104434"/>
                  </a:cubicBezTo>
                  <a:cubicBezTo>
                    <a:pt x="243752" y="105531"/>
                    <a:pt x="246604" y="109480"/>
                    <a:pt x="247701" y="111235"/>
                  </a:cubicBezTo>
                  <a:lnTo>
                    <a:pt x="250114" y="114965"/>
                  </a:lnTo>
                  <a:cubicBezTo>
                    <a:pt x="251650" y="117598"/>
                    <a:pt x="252966" y="120889"/>
                    <a:pt x="253625" y="123960"/>
                  </a:cubicBezTo>
                  <a:lnTo>
                    <a:pt x="254502" y="129445"/>
                  </a:lnTo>
                  <a:cubicBezTo>
                    <a:pt x="254941" y="133175"/>
                    <a:pt x="253186" y="137343"/>
                    <a:pt x="252089" y="139757"/>
                  </a:cubicBezTo>
                  <a:cubicBezTo>
                    <a:pt x="250772" y="142609"/>
                    <a:pt x="250114" y="146339"/>
                    <a:pt x="247920" y="148313"/>
                  </a:cubicBezTo>
                  <a:lnTo>
                    <a:pt x="244849" y="151385"/>
                  </a:lnTo>
                  <a:cubicBezTo>
                    <a:pt x="238925" y="156212"/>
                    <a:pt x="237609" y="158625"/>
                    <a:pt x="229930" y="161039"/>
                  </a:cubicBezTo>
                  <a:cubicBezTo>
                    <a:pt x="227736" y="161697"/>
                    <a:pt x="227516" y="161916"/>
                    <a:pt x="225103" y="161477"/>
                  </a:cubicBezTo>
                  <a:cubicBezTo>
                    <a:pt x="225542" y="160380"/>
                    <a:pt x="228613" y="155773"/>
                    <a:pt x="229710" y="153579"/>
                  </a:cubicBezTo>
                  <a:cubicBezTo>
                    <a:pt x="230588" y="152043"/>
                    <a:pt x="232124" y="145461"/>
                    <a:pt x="232343" y="143267"/>
                  </a:cubicBezTo>
                  <a:cubicBezTo>
                    <a:pt x="232782" y="139318"/>
                    <a:pt x="232343" y="135369"/>
                    <a:pt x="231685" y="132078"/>
                  </a:cubicBezTo>
                  <a:cubicBezTo>
                    <a:pt x="231246" y="130542"/>
                    <a:pt x="230588" y="128787"/>
                    <a:pt x="229491" y="127909"/>
                  </a:cubicBezTo>
                  <a:cubicBezTo>
                    <a:pt x="228613" y="127032"/>
                    <a:pt x="227516" y="125496"/>
                    <a:pt x="226200" y="124838"/>
                  </a:cubicBezTo>
                  <a:cubicBezTo>
                    <a:pt x="222251" y="122863"/>
                    <a:pt x="220495" y="122644"/>
                    <a:pt x="216546" y="122205"/>
                  </a:cubicBezTo>
                  <a:cubicBezTo>
                    <a:pt x="211720" y="121766"/>
                    <a:pt x="210623" y="123302"/>
                    <a:pt x="206893" y="124399"/>
                  </a:cubicBezTo>
                  <a:cubicBezTo>
                    <a:pt x="204260" y="125277"/>
                    <a:pt x="198994" y="130762"/>
                    <a:pt x="197239" y="133394"/>
                  </a:cubicBezTo>
                  <a:cubicBezTo>
                    <a:pt x="195045" y="136466"/>
                    <a:pt x="192412" y="137124"/>
                    <a:pt x="191974" y="140196"/>
                  </a:cubicBezTo>
                  <a:cubicBezTo>
                    <a:pt x="202066" y="146119"/>
                    <a:pt x="205576" y="160819"/>
                    <a:pt x="201188" y="173544"/>
                  </a:cubicBezTo>
                  <a:cubicBezTo>
                    <a:pt x="198775" y="180126"/>
                    <a:pt x="199214" y="188463"/>
                    <a:pt x="211720" y="189341"/>
                  </a:cubicBezTo>
                  <a:cubicBezTo>
                    <a:pt x="214572" y="189999"/>
                    <a:pt x="220276" y="215669"/>
                    <a:pt x="220495" y="219179"/>
                  </a:cubicBezTo>
                  <a:cubicBezTo>
                    <a:pt x="217204" y="219837"/>
                    <a:pt x="215230" y="228174"/>
                    <a:pt x="224883" y="226858"/>
                  </a:cubicBezTo>
                  <a:cubicBezTo>
                    <a:pt x="226200" y="226858"/>
                    <a:pt x="226639" y="246823"/>
                    <a:pt x="226419" y="249676"/>
                  </a:cubicBezTo>
                  <a:cubicBezTo>
                    <a:pt x="219398" y="248798"/>
                    <a:pt x="209745" y="240900"/>
                    <a:pt x="209964" y="233440"/>
                  </a:cubicBezTo>
                  <a:cubicBezTo>
                    <a:pt x="210623" y="214791"/>
                    <a:pt x="211500" y="193071"/>
                    <a:pt x="163452" y="183198"/>
                  </a:cubicBezTo>
                  <a:cubicBezTo>
                    <a:pt x="164329" y="171570"/>
                    <a:pt x="159283" y="168937"/>
                    <a:pt x="155115" y="167182"/>
                  </a:cubicBezTo>
                  <a:cubicBezTo>
                    <a:pt x="146778" y="163891"/>
                    <a:pt x="143706" y="167182"/>
                    <a:pt x="135149" y="166743"/>
                  </a:cubicBezTo>
                  <a:cubicBezTo>
                    <a:pt x="130981" y="170034"/>
                    <a:pt x="126812" y="229710"/>
                    <a:pt x="129445" y="232124"/>
                  </a:cubicBezTo>
                  <a:cubicBezTo>
                    <a:pt x="134272" y="232782"/>
                    <a:pt x="143706" y="234537"/>
                    <a:pt x="147875" y="236073"/>
                  </a:cubicBezTo>
                  <a:lnTo>
                    <a:pt x="145900" y="216327"/>
                  </a:lnTo>
                  <a:lnTo>
                    <a:pt x="157309" y="236292"/>
                  </a:lnTo>
                  <a:lnTo>
                    <a:pt x="175519" y="221373"/>
                  </a:lnTo>
                  <a:lnTo>
                    <a:pt x="165207" y="242435"/>
                  </a:lnTo>
                  <a:lnTo>
                    <a:pt x="181223" y="255819"/>
                  </a:lnTo>
                  <a:lnTo>
                    <a:pt x="161916" y="251211"/>
                  </a:lnTo>
                  <a:lnTo>
                    <a:pt x="158844" y="271615"/>
                  </a:lnTo>
                  <a:lnTo>
                    <a:pt x="152482" y="249895"/>
                  </a:lnTo>
                  <a:lnTo>
                    <a:pt x="131420" y="259987"/>
                  </a:lnTo>
                  <a:lnTo>
                    <a:pt x="145022" y="243313"/>
                  </a:lnTo>
                  <a:cubicBezTo>
                    <a:pt x="141512" y="242435"/>
                    <a:pt x="127251" y="239583"/>
                    <a:pt x="120450" y="239583"/>
                  </a:cubicBezTo>
                </a:path>
              </a:pathLst>
            </a:custGeom>
            <a:solidFill>
              <a:schemeClr val="tx1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4" name="Freeform: Shape 943">
              <a:extLst>
                <a:ext uri="{FF2B5EF4-FFF2-40B4-BE49-F238E27FC236}">
                  <a16:creationId xmlns:a16="http://schemas.microsoft.com/office/drawing/2014/main" id="{8D92381D-806D-F2B2-93F5-B2B8E3631C40}"/>
                </a:ext>
              </a:extLst>
            </p:cNvPr>
            <p:cNvSpPr/>
            <p:nvPr/>
          </p:nvSpPr>
          <p:spPr>
            <a:xfrm>
              <a:off x="11052189" y="366631"/>
              <a:ext cx="130322" cy="265911"/>
            </a:xfrm>
            <a:custGeom>
              <a:avLst/>
              <a:gdLst>
                <a:gd name="connsiteX0" fmla="*/ 104434 w 130322"/>
                <a:gd name="connsiteY0" fmla="*/ 265911 h 265911"/>
                <a:gd name="connsiteX1" fmla="*/ 0 w 130322"/>
                <a:gd name="connsiteY1" fmla="*/ 3949 h 265911"/>
                <a:gd name="connsiteX2" fmla="*/ 0 w 130322"/>
                <a:gd name="connsiteY2" fmla="*/ 0 h 265911"/>
                <a:gd name="connsiteX3" fmla="*/ 36859 w 130322"/>
                <a:gd name="connsiteY3" fmla="*/ 0 h 265911"/>
                <a:gd name="connsiteX4" fmla="*/ 36859 w 130322"/>
                <a:gd name="connsiteY4" fmla="*/ 3949 h 265911"/>
                <a:gd name="connsiteX5" fmla="*/ 130323 w 130322"/>
                <a:gd name="connsiteY5" fmla="*/ 239583 h 265911"/>
                <a:gd name="connsiteX6" fmla="*/ 104214 w 130322"/>
                <a:gd name="connsiteY6" fmla="*/ 265692 h 26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322" h="265911">
                  <a:moveTo>
                    <a:pt x="104434" y="265911"/>
                  </a:moveTo>
                  <a:cubicBezTo>
                    <a:pt x="39711" y="197678"/>
                    <a:pt x="0" y="105531"/>
                    <a:pt x="0" y="3949"/>
                  </a:cubicBezTo>
                  <a:cubicBezTo>
                    <a:pt x="0" y="2633"/>
                    <a:pt x="0" y="1316"/>
                    <a:pt x="0" y="0"/>
                  </a:cubicBezTo>
                  <a:lnTo>
                    <a:pt x="36859" y="0"/>
                  </a:lnTo>
                  <a:cubicBezTo>
                    <a:pt x="36859" y="1316"/>
                    <a:pt x="36859" y="2633"/>
                    <a:pt x="36859" y="3949"/>
                  </a:cubicBezTo>
                  <a:cubicBezTo>
                    <a:pt x="36859" y="95219"/>
                    <a:pt x="72401" y="178152"/>
                    <a:pt x="130323" y="239583"/>
                  </a:cubicBezTo>
                  <a:lnTo>
                    <a:pt x="104214" y="265692"/>
                  </a:lnTo>
                  <a:close/>
                </a:path>
              </a:pathLst>
            </a:custGeom>
            <a:solidFill>
              <a:srgbClr val="C0000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5" name="Freeform: Shape 944">
              <a:extLst>
                <a:ext uri="{FF2B5EF4-FFF2-40B4-BE49-F238E27FC236}">
                  <a16:creationId xmlns:a16="http://schemas.microsoft.com/office/drawing/2014/main" id="{5053C52B-6B1C-1EA9-BDC7-4C01901977A0}"/>
                </a:ext>
              </a:extLst>
            </p:cNvPr>
            <p:cNvSpPr/>
            <p:nvPr/>
          </p:nvSpPr>
          <p:spPr>
            <a:xfrm>
              <a:off x="11169348" y="618501"/>
              <a:ext cx="253843" cy="132736"/>
            </a:xfrm>
            <a:custGeom>
              <a:avLst/>
              <a:gdLst>
                <a:gd name="connsiteX0" fmla="*/ 253625 w 253843"/>
                <a:gd name="connsiteY0" fmla="*/ 132736 h 132736"/>
                <a:gd name="connsiteX1" fmla="*/ 0 w 253843"/>
                <a:gd name="connsiteY1" fmla="*/ 26767 h 132736"/>
                <a:gd name="connsiteX2" fmla="*/ 25450 w 253843"/>
                <a:gd name="connsiteY2" fmla="*/ 0 h 132736"/>
                <a:gd name="connsiteX3" fmla="*/ 253844 w 253843"/>
                <a:gd name="connsiteY3" fmla="*/ 95877 h 132736"/>
                <a:gd name="connsiteX4" fmla="*/ 253844 w 253843"/>
                <a:gd name="connsiteY4" fmla="*/ 132736 h 132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3843" h="132736">
                  <a:moveTo>
                    <a:pt x="253625" y="132736"/>
                  </a:moveTo>
                  <a:cubicBezTo>
                    <a:pt x="155334" y="130103"/>
                    <a:pt x="66258" y="90173"/>
                    <a:pt x="0" y="26767"/>
                  </a:cubicBezTo>
                  <a:lnTo>
                    <a:pt x="25450" y="0"/>
                  </a:lnTo>
                  <a:cubicBezTo>
                    <a:pt x="85127" y="57263"/>
                    <a:pt x="165207" y="93244"/>
                    <a:pt x="253844" y="95877"/>
                  </a:cubicBezTo>
                  <a:lnTo>
                    <a:pt x="253844" y="132736"/>
                  </a:lnTo>
                  <a:close/>
                </a:path>
              </a:pathLst>
            </a:custGeom>
            <a:solidFill>
              <a:srgbClr val="C0000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6" name="Freeform: Shape 945">
              <a:extLst>
                <a:ext uri="{FF2B5EF4-FFF2-40B4-BE49-F238E27FC236}">
                  <a16:creationId xmlns:a16="http://schemas.microsoft.com/office/drawing/2014/main" id="{DB08C2C1-5FC7-1B2E-1577-1F1AC15D2F17}"/>
                </a:ext>
              </a:extLst>
            </p:cNvPr>
            <p:cNvSpPr/>
            <p:nvPr/>
          </p:nvSpPr>
          <p:spPr>
            <a:xfrm>
              <a:off x="11440305" y="620256"/>
              <a:ext cx="254721" cy="130980"/>
            </a:xfrm>
            <a:custGeom>
              <a:avLst/>
              <a:gdLst>
                <a:gd name="connsiteX0" fmla="*/ 254722 w 254721"/>
                <a:gd name="connsiteY0" fmla="*/ 26767 h 130980"/>
                <a:gd name="connsiteX1" fmla="*/ 439 w 254721"/>
                <a:gd name="connsiteY1" fmla="*/ 130981 h 130980"/>
                <a:gd name="connsiteX2" fmla="*/ 0 w 254721"/>
                <a:gd name="connsiteY2" fmla="*/ 94122 h 130980"/>
                <a:gd name="connsiteX3" fmla="*/ 229052 w 254721"/>
                <a:gd name="connsiteY3" fmla="*/ 0 h 130980"/>
                <a:gd name="connsiteX4" fmla="*/ 254502 w 254721"/>
                <a:gd name="connsiteY4" fmla="*/ 26767 h 130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721" h="130980">
                  <a:moveTo>
                    <a:pt x="254722" y="26767"/>
                  </a:moveTo>
                  <a:cubicBezTo>
                    <a:pt x="188244" y="89734"/>
                    <a:pt x="98949" y="129006"/>
                    <a:pt x="439" y="130981"/>
                  </a:cubicBezTo>
                  <a:lnTo>
                    <a:pt x="0" y="94122"/>
                  </a:lnTo>
                  <a:cubicBezTo>
                    <a:pt x="88637" y="92367"/>
                    <a:pt x="169156" y="56824"/>
                    <a:pt x="229052" y="0"/>
                  </a:cubicBezTo>
                  <a:lnTo>
                    <a:pt x="254502" y="26767"/>
                  </a:lnTo>
                  <a:close/>
                </a:path>
              </a:pathLst>
            </a:custGeom>
            <a:solidFill>
              <a:srgbClr val="C0000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7" name="Freeform: Shape 946">
              <a:extLst>
                <a:ext uri="{FF2B5EF4-FFF2-40B4-BE49-F238E27FC236}">
                  <a16:creationId xmlns:a16="http://schemas.microsoft.com/office/drawing/2014/main" id="{FB95EE77-AA33-82EE-8A11-A6F4C73497DA}"/>
                </a:ext>
              </a:extLst>
            </p:cNvPr>
            <p:cNvSpPr/>
            <p:nvPr/>
          </p:nvSpPr>
          <p:spPr>
            <a:xfrm>
              <a:off x="11681423" y="366631"/>
              <a:ext cx="132297" cy="267666"/>
            </a:xfrm>
            <a:custGeom>
              <a:avLst/>
              <a:gdLst>
                <a:gd name="connsiteX0" fmla="*/ 132297 w 132297"/>
                <a:gd name="connsiteY0" fmla="*/ 0 h 267666"/>
                <a:gd name="connsiteX1" fmla="*/ 132297 w 132297"/>
                <a:gd name="connsiteY1" fmla="*/ 3949 h 267666"/>
                <a:gd name="connsiteX2" fmla="*/ 26108 w 132297"/>
                <a:gd name="connsiteY2" fmla="*/ 267666 h 267666"/>
                <a:gd name="connsiteX3" fmla="*/ 0 w 132297"/>
                <a:gd name="connsiteY3" fmla="*/ 241558 h 267666"/>
                <a:gd name="connsiteX4" fmla="*/ 95219 w 132297"/>
                <a:gd name="connsiteY4" fmla="*/ 3949 h 267666"/>
                <a:gd name="connsiteX5" fmla="*/ 95219 w 132297"/>
                <a:gd name="connsiteY5" fmla="*/ 0 h 267666"/>
                <a:gd name="connsiteX6" fmla="*/ 132078 w 132297"/>
                <a:gd name="connsiteY6" fmla="*/ 0 h 267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297" h="267666">
                  <a:moveTo>
                    <a:pt x="132297" y="0"/>
                  </a:moveTo>
                  <a:cubicBezTo>
                    <a:pt x="132297" y="1316"/>
                    <a:pt x="132297" y="2633"/>
                    <a:pt x="132297" y="3949"/>
                  </a:cubicBezTo>
                  <a:cubicBezTo>
                    <a:pt x="132297" y="106408"/>
                    <a:pt x="91928" y="199214"/>
                    <a:pt x="26108" y="267666"/>
                  </a:cubicBezTo>
                  <a:lnTo>
                    <a:pt x="0" y="241558"/>
                  </a:lnTo>
                  <a:cubicBezTo>
                    <a:pt x="59018" y="179907"/>
                    <a:pt x="95219" y="96097"/>
                    <a:pt x="95219" y="3949"/>
                  </a:cubicBezTo>
                  <a:cubicBezTo>
                    <a:pt x="95219" y="2633"/>
                    <a:pt x="95219" y="1316"/>
                    <a:pt x="95219" y="0"/>
                  </a:cubicBezTo>
                  <a:lnTo>
                    <a:pt x="132078" y="0"/>
                  </a:lnTo>
                  <a:close/>
                </a:path>
              </a:pathLst>
            </a:custGeom>
            <a:solidFill>
              <a:srgbClr val="C00008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8" name="Freeform: Shape 947">
              <a:extLst>
                <a:ext uri="{FF2B5EF4-FFF2-40B4-BE49-F238E27FC236}">
                  <a16:creationId xmlns:a16="http://schemas.microsoft.com/office/drawing/2014/main" id="{7D058CE1-6142-982B-2E47-A2041CEB7070}"/>
                </a:ext>
              </a:extLst>
            </p:cNvPr>
            <p:cNvSpPr/>
            <p:nvPr/>
          </p:nvSpPr>
          <p:spPr>
            <a:xfrm>
              <a:off x="11115376" y="366851"/>
              <a:ext cx="110796" cy="221153"/>
            </a:xfrm>
            <a:custGeom>
              <a:avLst/>
              <a:gdLst>
                <a:gd name="connsiteX0" fmla="*/ 85785 w 110796"/>
                <a:gd name="connsiteY0" fmla="*/ 221154 h 221153"/>
                <a:gd name="connsiteX1" fmla="*/ 0 w 110796"/>
                <a:gd name="connsiteY1" fmla="*/ 3949 h 221153"/>
                <a:gd name="connsiteX2" fmla="*/ 0 w 110796"/>
                <a:gd name="connsiteY2" fmla="*/ 0 h 221153"/>
                <a:gd name="connsiteX3" fmla="*/ 35104 w 110796"/>
                <a:gd name="connsiteY3" fmla="*/ 0 h 221153"/>
                <a:gd name="connsiteX4" fmla="*/ 35104 w 110796"/>
                <a:gd name="connsiteY4" fmla="*/ 3949 h 221153"/>
                <a:gd name="connsiteX5" fmla="*/ 110796 w 110796"/>
                <a:gd name="connsiteY5" fmla="*/ 196362 h 221153"/>
                <a:gd name="connsiteX6" fmla="*/ 86004 w 110796"/>
                <a:gd name="connsiteY6" fmla="*/ 221154 h 221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796" h="221153">
                  <a:moveTo>
                    <a:pt x="85785" y="221154"/>
                  </a:moveTo>
                  <a:cubicBezTo>
                    <a:pt x="32471" y="164330"/>
                    <a:pt x="0" y="87979"/>
                    <a:pt x="0" y="3949"/>
                  </a:cubicBezTo>
                  <a:cubicBezTo>
                    <a:pt x="0" y="2633"/>
                    <a:pt x="0" y="1316"/>
                    <a:pt x="0" y="0"/>
                  </a:cubicBezTo>
                  <a:lnTo>
                    <a:pt x="35104" y="0"/>
                  </a:lnTo>
                  <a:cubicBezTo>
                    <a:pt x="35104" y="1316"/>
                    <a:pt x="35104" y="2633"/>
                    <a:pt x="35104" y="3949"/>
                  </a:cubicBezTo>
                  <a:cubicBezTo>
                    <a:pt x="35104" y="78325"/>
                    <a:pt x="63845" y="145900"/>
                    <a:pt x="110796" y="196362"/>
                  </a:cubicBezTo>
                  <a:lnTo>
                    <a:pt x="86004" y="221154"/>
                  </a:lnTo>
                  <a:close/>
                </a:path>
              </a:pathLst>
            </a:custGeom>
            <a:solidFill>
              <a:srgbClr val="006A4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9" name="Freeform: Shape 948">
              <a:extLst>
                <a:ext uri="{FF2B5EF4-FFF2-40B4-BE49-F238E27FC236}">
                  <a16:creationId xmlns:a16="http://schemas.microsoft.com/office/drawing/2014/main" id="{F090E511-FE70-F4EC-B5B5-582963819992}"/>
                </a:ext>
              </a:extLst>
            </p:cNvPr>
            <p:cNvSpPr/>
            <p:nvPr/>
          </p:nvSpPr>
          <p:spPr>
            <a:xfrm>
              <a:off x="11212788" y="574402"/>
              <a:ext cx="210841" cy="113867"/>
            </a:xfrm>
            <a:custGeom>
              <a:avLst/>
              <a:gdLst>
                <a:gd name="connsiteX0" fmla="*/ 210623 w 210841"/>
                <a:gd name="connsiteY0" fmla="*/ 113868 h 113867"/>
                <a:gd name="connsiteX1" fmla="*/ 0 w 210841"/>
                <a:gd name="connsiteY1" fmla="*/ 25231 h 113867"/>
                <a:gd name="connsiteX2" fmla="*/ 24134 w 210841"/>
                <a:gd name="connsiteY2" fmla="*/ 0 h 113867"/>
                <a:gd name="connsiteX3" fmla="*/ 210842 w 210841"/>
                <a:gd name="connsiteY3" fmla="*/ 78764 h 113867"/>
                <a:gd name="connsiteX4" fmla="*/ 210842 w 210841"/>
                <a:gd name="connsiteY4" fmla="*/ 113868 h 113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0841" h="113867">
                  <a:moveTo>
                    <a:pt x="210623" y="113868"/>
                  </a:moveTo>
                  <a:cubicBezTo>
                    <a:pt x="129006" y="111454"/>
                    <a:pt x="55069" y="78106"/>
                    <a:pt x="0" y="25231"/>
                  </a:cubicBezTo>
                  <a:lnTo>
                    <a:pt x="24134" y="0"/>
                  </a:lnTo>
                  <a:cubicBezTo>
                    <a:pt x="72840" y="46951"/>
                    <a:pt x="138440" y="76570"/>
                    <a:pt x="210842" y="78764"/>
                  </a:cubicBezTo>
                  <a:lnTo>
                    <a:pt x="210842" y="113868"/>
                  </a:lnTo>
                  <a:close/>
                </a:path>
              </a:pathLst>
            </a:custGeom>
            <a:solidFill>
              <a:srgbClr val="006A4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0" name="Freeform: Shape 949">
              <a:extLst>
                <a:ext uri="{FF2B5EF4-FFF2-40B4-BE49-F238E27FC236}">
                  <a16:creationId xmlns:a16="http://schemas.microsoft.com/office/drawing/2014/main" id="{74B0E4F0-3026-EA0E-2A16-54C538C7441F}"/>
                </a:ext>
              </a:extLst>
            </p:cNvPr>
            <p:cNvSpPr/>
            <p:nvPr/>
          </p:nvSpPr>
          <p:spPr>
            <a:xfrm>
              <a:off x="11439646" y="576596"/>
              <a:ext cx="211719" cy="111893"/>
            </a:xfrm>
            <a:custGeom>
              <a:avLst/>
              <a:gdLst>
                <a:gd name="connsiteX0" fmla="*/ 211720 w 211719"/>
                <a:gd name="connsiteY0" fmla="*/ 25011 h 111893"/>
                <a:gd name="connsiteX1" fmla="*/ 439 w 211719"/>
                <a:gd name="connsiteY1" fmla="*/ 111893 h 111893"/>
                <a:gd name="connsiteX2" fmla="*/ 0 w 211719"/>
                <a:gd name="connsiteY2" fmla="*/ 77009 h 111893"/>
                <a:gd name="connsiteX3" fmla="*/ 187586 w 211719"/>
                <a:gd name="connsiteY3" fmla="*/ 0 h 111893"/>
                <a:gd name="connsiteX4" fmla="*/ 211720 w 211719"/>
                <a:gd name="connsiteY4" fmla="*/ 25231 h 111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719" h="111893">
                  <a:moveTo>
                    <a:pt x="211720" y="25011"/>
                  </a:moveTo>
                  <a:cubicBezTo>
                    <a:pt x="156431" y="77448"/>
                    <a:pt x="82055" y="110138"/>
                    <a:pt x="439" y="111893"/>
                  </a:cubicBezTo>
                  <a:lnTo>
                    <a:pt x="0" y="77009"/>
                  </a:lnTo>
                  <a:cubicBezTo>
                    <a:pt x="72621" y="75473"/>
                    <a:pt x="138440" y="46293"/>
                    <a:pt x="187586" y="0"/>
                  </a:cubicBezTo>
                  <a:lnTo>
                    <a:pt x="211720" y="25231"/>
                  </a:lnTo>
                  <a:close/>
                </a:path>
              </a:pathLst>
            </a:custGeom>
            <a:solidFill>
              <a:srgbClr val="006A4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1" name="Freeform: Shape 950">
              <a:extLst>
                <a:ext uri="{FF2B5EF4-FFF2-40B4-BE49-F238E27FC236}">
                  <a16:creationId xmlns:a16="http://schemas.microsoft.com/office/drawing/2014/main" id="{0D34ECCB-319F-38BB-F829-ED39B3B61998}"/>
                </a:ext>
              </a:extLst>
            </p:cNvPr>
            <p:cNvSpPr/>
            <p:nvPr/>
          </p:nvSpPr>
          <p:spPr>
            <a:xfrm>
              <a:off x="11638202" y="366631"/>
              <a:ext cx="112551" cy="223128"/>
            </a:xfrm>
            <a:custGeom>
              <a:avLst/>
              <a:gdLst>
                <a:gd name="connsiteX0" fmla="*/ 112551 w 112551"/>
                <a:gd name="connsiteY0" fmla="*/ 0 h 223128"/>
                <a:gd name="connsiteX1" fmla="*/ 112551 w 112551"/>
                <a:gd name="connsiteY1" fmla="*/ 3949 h 223128"/>
                <a:gd name="connsiteX2" fmla="*/ 24792 w 112551"/>
                <a:gd name="connsiteY2" fmla="*/ 223128 h 223128"/>
                <a:gd name="connsiteX3" fmla="*/ 0 w 112551"/>
                <a:gd name="connsiteY3" fmla="*/ 198336 h 223128"/>
                <a:gd name="connsiteX4" fmla="*/ 77448 w 112551"/>
                <a:gd name="connsiteY4" fmla="*/ 3949 h 223128"/>
                <a:gd name="connsiteX5" fmla="*/ 77448 w 112551"/>
                <a:gd name="connsiteY5" fmla="*/ 0 h 223128"/>
                <a:gd name="connsiteX6" fmla="*/ 112551 w 112551"/>
                <a:gd name="connsiteY6" fmla="*/ 0 h 223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551" h="223128">
                  <a:moveTo>
                    <a:pt x="112551" y="0"/>
                  </a:moveTo>
                  <a:cubicBezTo>
                    <a:pt x="112551" y="1316"/>
                    <a:pt x="112551" y="2633"/>
                    <a:pt x="112551" y="3949"/>
                  </a:cubicBezTo>
                  <a:cubicBezTo>
                    <a:pt x="112551" y="88856"/>
                    <a:pt x="79203" y="166085"/>
                    <a:pt x="24792" y="223128"/>
                  </a:cubicBezTo>
                  <a:lnTo>
                    <a:pt x="0" y="198336"/>
                  </a:lnTo>
                  <a:cubicBezTo>
                    <a:pt x="47829" y="147655"/>
                    <a:pt x="77448" y="79203"/>
                    <a:pt x="77448" y="3949"/>
                  </a:cubicBezTo>
                  <a:cubicBezTo>
                    <a:pt x="77448" y="2633"/>
                    <a:pt x="77448" y="1316"/>
                    <a:pt x="77448" y="0"/>
                  </a:cubicBezTo>
                  <a:lnTo>
                    <a:pt x="112551" y="0"/>
                  </a:lnTo>
                  <a:close/>
                </a:path>
              </a:pathLst>
            </a:custGeom>
            <a:solidFill>
              <a:srgbClr val="006A4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2" name="Freeform: Shape 951">
              <a:extLst>
                <a:ext uri="{FF2B5EF4-FFF2-40B4-BE49-F238E27FC236}">
                  <a16:creationId xmlns:a16="http://schemas.microsoft.com/office/drawing/2014/main" id="{D5696549-76AD-C1F3-9628-676A0ED7F454}"/>
                </a:ext>
              </a:extLst>
            </p:cNvPr>
            <p:cNvSpPr/>
            <p:nvPr/>
          </p:nvSpPr>
          <p:spPr>
            <a:xfrm>
              <a:off x="11174833" y="366631"/>
              <a:ext cx="516463" cy="262400"/>
            </a:xfrm>
            <a:custGeom>
              <a:avLst/>
              <a:gdLst>
                <a:gd name="connsiteX0" fmla="*/ 68452 w 516463"/>
                <a:gd name="connsiteY0" fmla="*/ 179029 h 262400"/>
                <a:gd name="connsiteX1" fmla="*/ 0 w 516463"/>
                <a:gd name="connsiteY1" fmla="*/ 3949 h 262400"/>
                <a:gd name="connsiteX2" fmla="*/ 0 w 516463"/>
                <a:gd name="connsiteY2" fmla="*/ 0 h 262400"/>
                <a:gd name="connsiteX3" fmla="*/ 34446 w 516463"/>
                <a:gd name="connsiteY3" fmla="*/ 0 h 262400"/>
                <a:gd name="connsiteX4" fmla="*/ 34446 w 516463"/>
                <a:gd name="connsiteY4" fmla="*/ 3949 h 262400"/>
                <a:gd name="connsiteX5" fmla="*/ 92806 w 516463"/>
                <a:gd name="connsiteY5" fmla="*/ 154457 h 262400"/>
                <a:gd name="connsiteX6" fmla="*/ 68452 w 516463"/>
                <a:gd name="connsiteY6" fmla="*/ 178810 h 262400"/>
                <a:gd name="connsiteX7" fmla="*/ 249017 w 516463"/>
                <a:gd name="connsiteY7" fmla="*/ 262181 h 262400"/>
                <a:gd name="connsiteX8" fmla="*/ 79203 w 516463"/>
                <a:gd name="connsiteY8" fmla="*/ 190219 h 262400"/>
                <a:gd name="connsiteX9" fmla="*/ 103117 w 516463"/>
                <a:gd name="connsiteY9" fmla="*/ 165427 h 262400"/>
                <a:gd name="connsiteX10" fmla="*/ 249456 w 516463"/>
                <a:gd name="connsiteY10" fmla="*/ 227955 h 262400"/>
                <a:gd name="connsiteX11" fmla="*/ 249456 w 516463"/>
                <a:gd name="connsiteY11" fmla="*/ 262401 h 262400"/>
                <a:gd name="connsiteX12" fmla="*/ 435506 w 516463"/>
                <a:gd name="connsiteY12" fmla="*/ 191974 h 262400"/>
                <a:gd name="connsiteX13" fmla="*/ 264594 w 516463"/>
                <a:gd name="connsiteY13" fmla="*/ 262181 h 262400"/>
                <a:gd name="connsiteX14" fmla="*/ 264156 w 516463"/>
                <a:gd name="connsiteY14" fmla="*/ 227736 h 262400"/>
                <a:gd name="connsiteX15" fmla="*/ 411591 w 516463"/>
                <a:gd name="connsiteY15" fmla="*/ 166962 h 262400"/>
                <a:gd name="connsiteX16" fmla="*/ 435286 w 516463"/>
                <a:gd name="connsiteY16" fmla="*/ 191754 h 262400"/>
                <a:gd name="connsiteX17" fmla="*/ 516464 w 516463"/>
                <a:gd name="connsiteY17" fmla="*/ 0 h 262400"/>
                <a:gd name="connsiteX18" fmla="*/ 516464 w 516463"/>
                <a:gd name="connsiteY18" fmla="*/ 3949 h 262400"/>
                <a:gd name="connsiteX19" fmla="*/ 446256 w 516463"/>
                <a:gd name="connsiteY19" fmla="*/ 180784 h 262400"/>
                <a:gd name="connsiteX20" fmla="*/ 421903 w 516463"/>
                <a:gd name="connsiteY20" fmla="*/ 156431 h 262400"/>
                <a:gd name="connsiteX21" fmla="*/ 481799 w 516463"/>
                <a:gd name="connsiteY21" fmla="*/ 3949 h 262400"/>
                <a:gd name="connsiteX22" fmla="*/ 481799 w 516463"/>
                <a:gd name="connsiteY22" fmla="*/ 0 h 262400"/>
                <a:gd name="connsiteX23" fmla="*/ 516244 w 516463"/>
                <a:gd name="connsiteY23" fmla="*/ 0 h 26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16463" h="262400">
                  <a:moveTo>
                    <a:pt x="68452" y="179029"/>
                  </a:moveTo>
                  <a:cubicBezTo>
                    <a:pt x="26108" y="132956"/>
                    <a:pt x="0" y="71524"/>
                    <a:pt x="0" y="3949"/>
                  </a:cubicBezTo>
                  <a:cubicBezTo>
                    <a:pt x="0" y="2633"/>
                    <a:pt x="0" y="1316"/>
                    <a:pt x="0" y="0"/>
                  </a:cubicBezTo>
                  <a:lnTo>
                    <a:pt x="34446" y="0"/>
                  </a:lnTo>
                  <a:cubicBezTo>
                    <a:pt x="34446" y="1316"/>
                    <a:pt x="34446" y="2633"/>
                    <a:pt x="34446" y="3949"/>
                  </a:cubicBezTo>
                  <a:cubicBezTo>
                    <a:pt x="34446" y="61870"/>
                    <a:pt x="56605" y="114745"/>
                    <a:pt x="92806" y="154457"/>
                  </a:cubicBezTo>
                  <a:lnTo>
                    <a:pt x="68452" y="178810"/>
                  </a:lnTo>
                  <a:close/>
                  <a:moveTo>
                    <a:pt x="249017" y="262181"/>
                  </a:moveTo>
                  <a:cubicBezTo>
                    <a:pt x="183198" y="259987"/>
                    <a:pt x="123521" y="232782"/>
                    <a:pt x="79203" y="190219"/>
                  </a:cubicBezTo>
                  <a:lnTo>
                    <a:pt x="103117" y="165427"/>
                  </a:lnTo>
                  <a:cubicBezTo>
                    <a:pt x="141293" y="202285"/>
                    <a:pt x="192632" y="225761"/>
                    <a:pt x="249456" y="227955"/>
                  </a:cubicBezTo>
                  <a:lnTo>
                    <a:pt x="249456" y="262401"/>
                  </a:lnTo>
                  <a:close/>
                  <a:moveTo>
                    <a:pt x="435506" y="191974"/>
                  </a:moveTo>
                  <a:cubicBezTo>
                    <a:pt x="390749" y="234318"/>
                    <a:pt x="330633" y="260645"/>
                    <a:pt x="264594" y="262181"/>
                  </a:cubicBezTo>
                  <a:lnTo>
                    <a:pt x="264156" y="227736"/>
                  </a:lnTo>
                  <a:cubicBezTo>
                    <a:pt x="321199" y="226200"/>
                    <a:pt x="372977" y="203382"/>
                    <a:pt x="411591" y="166962"/>
                  </a:cubicBezTo>
                  <a:lnTo>
                    <a:pt x="435286" y="191754"/>
                  </a:lnTo>
                  <a:close/>
                  <a:moveTo>
                    <a:pt x="516464" y="0"/>
                  </a:moveTo>
                  <a:cubicBezTo>
                    <a:pt x="516464" y="1316"/>
                    <a:pt x="516464" y="2633"/>
                    <a:pt x="516464" y="3949"/>
                  </a:cubicBezTo>
                  <a:cubicBezTo>
                    <a:pt x="516464" y="72402"/>
                    <a:pt x="489917" y="134711"/>
                    <a:pt x="446256" y="180784"/>
                  </a:cubicBezTo>
                  <a:lnTo>
                    <a:pt x="421903" y="156431"/>
                  </a:lnTo>
                  <a:cubicBezTo>
                    <a:pt x="459201" y="116501"/>
                    <a:pt x="481799" y="62967"/>
                    <a:pt x="481799" y="3949"/>
                  </a:cubicBezTo>
                  <a:cubicBezTo>
                    <a:pt x="481799" y="2633"/>
                    <a:pt x="481799" y="1316"/>
                    <a:pt x="481799" y="0"/>
                  </a:cubicBezTo>
                  <a:lnTo>
                    <a:pt x="516244" y="0"/>
                  </a:lnTo>
                  <a:close/>
                </a:path>
              </a:pathLst>
            </a:custGeom>
            <a:solidFill>
              <a:srgbClr val="FCB81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lt-LT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alstybės kontrolės viešojo sektoriaus darbuotojų darbo užmokesčio </a:t>
            </a:r>
            <a:r>
              <a:rPr lang="lt-L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apžvalga (2025 m. gegužės 20 d. Nr. </a:t>
            </a:r>
            <a:r>
              <a:rPr lang="lt-LT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VRE-3)</a:t>
            </a:r>
            <a:endParaRPr lang="lt-LT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Turinio vietos rezervavimo ženklas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0629" y="1505684"/>
            <a:ext cx="9445841" cy="511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67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aveikslėlis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8" y="253314"/>
            <a:ext cx="11859329" cy="648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878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Asignavimų LRSK poreikis, norint pasiekti LRVK vidutinio darbo užmokesčio lygį </a:t>
            </a:r>
            <a:endParaRPr lang="lt-L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švesties vaizda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930" y="1825625"/>
            <a:ext cx="6478254" cy="4838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23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8200" y="332472"/>
            <a:ext cx="10515600" cy="1325559"/>
          </a:xfrm>
        </p:spPr>
        <p:txBody>
          <a:bodyPr>
            <a:normAutofit/>
          </a:bodyPr>
          <a:lstStyle/>
          <a:p>
            <a:pPr algn="ctr"/>
            <a:r>
              <a:rPr lang="lt-LT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LRSK darbuotojų darbo užmokesčio pasiskirstymas, atsižvelgiant į Darbo apmokėjimo sistemoje (DAS) patvirtintus bazinio </a:t>
            </a:r>
            <a:r>
              <a:rPr lang="lt-LT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atlyginimo </a:t>
            </a:r>
            <a:r>
              <a:rPr lang="lt-LT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rėžius</a:t>
            </a:r>
            <a:endParaRPr lang="lt-LT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4" name="Picture 10" descr="Išvesties vaizda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58031"/>
            <a:ext cx="10515600" cy="503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812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7">
            <a:extLst>
              <a:ext uri="{FF2B5EF4-FFF2-40B4-BE49-F238E27FC236}">
                <a16:creationId xmlns:a16="http://schemas.microsoft.com/office/drawing/2014/main" id="{B86424D9-080B-67D2-2943-2391F6890DAD}"/>
              </a:ext>
            </a:extLst>
          </p:cNvPr>
          <p:cNvSpPr txBox="1"/>
          <p:nvPr/>
        </p:nvSpPr>
        <p:spPr>
          <a:xfrm>
            <a:off x="175968" y="1347657"/>
            <a:ext cx="9976659" cy="52014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ts val="2398"/>
              <a:buFont typeface="Arial"/>
              <a:buBlip>
                <a:blip r:embed="rId2"/>
              </a:buBlip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600" b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/>
              <a:buBlip>
                <a:blip r:embed="rId2"/>
              </a:buBlip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6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D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arbo užmokesčio fondo didinimas 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(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6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 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–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2361 tūkst. </a:t>
            </a:r>
            <a:r>
              <a:rPr lang="lt-LT" sz="1500" b="1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7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3044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b="1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8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4172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b="1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Kasmetiniam tarnybiniam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vertinimui 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ir augantiems priedams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už 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stažą 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(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6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287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lt-LT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7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970</a:t>
            </a:r>
            <a:r>
              <a:rPr lang="en-US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8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2098</a:t>
            </a:r>
            <a:r>
              <a:rPr lang="en-US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en-US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Pinigais nepadengtų pareigybių finansavimas (~26 pareigybės) kasmet po 1124 tūkst. </a:t>
            </a:r>
            <a:r>
              <a:rPr lang="lt-LT" sz="1500" i="1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Eur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Lietuvos Respublikos Seimo politinio (asmeninio) pasitikėjimo valstybės tarnautojų darbo užmokesčiui 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didinti (vidutiniškai 8 procentais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) kasmet po 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950 tūkst. </a:t>
            </a:r>
            <a:r>
              <a:rPr lang="lt-LT" sz="1500" i="1" kern="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Eur</a:t>
            </a:r>
            <a:endParaRPr lang="lt-LT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kern="0" dirty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kern="0" dirty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kern="0" dirty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8564049A-2B06-689B-2B07-678342977D8B}"/>
              </a:ext>
            </a:extLst>
          </p:cNvPr>
          <p:cNvSpPr txBox="1"/>
          <p:nvPr/>
        </p:nvSpPr>
        <p:spPr>
          <a:xfrm>
            <a:off x="277972" y="304754"/>
            <a:ext cx="9772650" cy="12445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13331" rIns="0" bIns="0" anchor="b" anchorCtr="0" compatLnSpc="1">
            <a:spAutoFit/>
          </a:bodyPr>
          <a:lstStyle/>
          <a:p>
            <a:pPr marL="12700" lvl="0" algn="ctr">
              <a:spcBef>
                <a:spcPts val="105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Papildomas</a:t>
            </a:r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lėšų poreikis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pateiktas Finansų ministerijai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A497BF3-A527-62AA-5BE5-7A6C5147A4D1}"/>
              </a:ext>
            </a:extLst>
          </p:cNvPr>
          <p:cNvSpPr/>
          <p:nvPr/>
        </p:nvSpPr>
        <p:spPr>
          <a:xfrm>
            <a:off x="10420914" y="0"/>
            <a:ext cx="1771082" cy="6858000"/>
          </a:xfrm>
          <a:prstGeom prst="rect">
            <a:avLst/>
          </a:prstGeom>
          <a:solidFill>
            <a:srgbClr val="BD0209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659665-F840-2A21-4CF9-DF504CEC5649}"/>
              </a:ext>
            </a:extLst>
          </p:cNvPr>
          <p:cNvSpPr/>
          <p:nvPr/>
        </p:nvSpPr>
        <p:spPr>
          <a:xfrm>
            <a:off x="0" y="0"/>
            <a:ext cx="97026" cy="6858000"/>
          </a:xfrm>
          <a:prstGeom prst="rect">
            <a:avLst/>
          </a:prstGeom>
          <a:gradFill>
            <a:gsLst>
              <a:gs pos="7000">
                <a:srgbClr val="FCB200"/>
              </a:gs>
              <a:gs pos="34000">
                <a:srgbClr val="22743B"/>
              </a:gs>
              <a:gs pos="67000">
                <a:srgbClr val="BD0209"/>
              </a:gs>
              <a:gs pos="94000">
                <a:srgbClr val="002F6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urinio vietos rezervavimo ženkla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7058908"/>
              </p:ext>
            </p:extLst>
          </p:nvPr>
        </p:nvGraphicFramePr>
        <p:xfrm>
          <a:off x="1538414" y="3574106"/>
          <a:ext cx="7807411" cy="297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aveikslėlis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369" y="6549081"/>
            <a:ext cx="9897856" cy="23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692619"/>
      </p:ext>
    </p:extLst>
  </p:cSld>
  <p:clrMapOvr>
    <a:masterClrMapping/>
  </p:clrMapOvr>
  <p:extLst mod="1">
    <p:ext uri="{6950BFC3-D8DA-4A85-94F7-54DA5524770B}">
      <p188:commentRel xmlns="" xmlns:p188="http://schemas.microsoft.com/office/powerpoint/2018/8/main" r:id="rId5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/>
          <p:cNvSpPr>
            <a:spLocks noGrp="1"/>
          </p:cNvSpPr>
          <p:nvPr>
            <p:ph type="title"/>
          </p:nvPr>
        </p:nvSpPr>
        <p:spPr>
          <a:xfrm>
            <a:off x="351063" y="166357"/>
            <a:ext cx="11225893" cy="1325559"/>
          </a:xfrm>
        </p:spPr>
        <p:txBody>
          <a:bodyPr>
            <a:normAutofit/>
          </a:bodyPr>
          <a:lstStyle/>
          <a:p>
            <a:pPr algn="ctr"/>
            <a:r>
              <a:rPr lang="lt-L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Seimo kanceliarijos lėšų poreikio </a:t>
            </a:r>
            <a:r>
              <a:rPr lang="lt-LT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dinamika, mln. </a:t>
            </a:r>
            <a:r>
              <a:rPr lang="lt-LT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urinio vietos rezervavimo ženklas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5527201"/>
              </p:ext>
            </p:extLst>
          </p:nvPr>
        </p:nvGraphicFramePr>
        <p:xfrm>
          <a:off x="838203" y="1234912"/>
          <a:ext cx="10531179" cy="4609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6243" y="5762615"/>
            <a:ext cx="109350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m. finansavimo trūkumas </a:t>
            </a:r>
            <a:r>
              <a:rPr lang="lt-LT" noProof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kumimoji="0" lang="lt-L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proc.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m. finansavimo trūkumas </a:t>
            </a:r>
            <a:r>
              <a:rPr lang="lt-LT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kumimoji="0" lang="lt-L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proc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2028 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m. finansavimo trūkumas </a:t>
            </a:r>
            <a:r>
              <a:rPr lang="lt-LT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r>
            <a:r>
              <a:rPr kumimoji="0" lang="lt-LT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proc.</a:t>
            </a:r>
          </a:p>
        </p:txBody>
      </p:sp>
    </p:spTree>
    <p:extLst>
      <p:ext uri="{BB962C8B-B14F-4D97-AF65-F5344CB8AC3E}">
        <p14:creationId xmlns:p14="http://schemas.microsoft.com/office/powerpoint/2010/main" val="2508311792"/>
      </p:ext>
    </p:extLst>
  </p:cSld>
  <p:clrMapOvr>
    <a:masterClrMapping/>
  </p:clrMapOvr>
  <p:extLst mod="1">
    <p:ext uri="{6950BFC3-D8DA-4A85-94F7-54DA5524770B}">
      <p188:commentRel xmlns="" xmlns:p188="http://schemas.microsoft.com/office/powerpoint/2018/8/main" r:id="rId3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7">
            <a:extLst>
              <a:ext uri="{FF2B5EF4-FFF2-40B4-BE49-F238E27FC236}">
                <a16:creationId xmlns:a16="http://schemas.microsoft.com/office/drawing/2014/main" id="{B86424D9-080B-67D2-2943-2391F6890DAD}"/>
              </a:ext>
            </a:extLst>
          </p:cNvPr>
          <p:cNvSpPr txBox="1"/>
          <p:nvPr/>
        </p:nvSpPr>
        <p:spPr>
          <a:xfrm>
            <a:off x="270640" y="1765565"/>
            <a:ext cx="9976659" cy="470898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600" b="1" kern="0" dirty="0">
                <a:solidFill>
                  <a:srgbClr val="BD0209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Svarbiausios veiklos:</a:t>
            </a: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/>
              <a:buBlip>
                <a:blip r:embed="rId2"/>
              </a:buBlip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Seimo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rūmų ir jų prieigų fizinės infrastuktūros palaikymas ir 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atnaujinimas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(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6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 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–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4263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lt-LT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7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2924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8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1729</a:t>
            </a:r>
            <a:r>
              <a:rPr lang="en-US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: </a:t>
            </a:r>
            <a:r>
              <a:rPr lang="lt-LT" sz="1500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 </a:t>
            </a:r>
            <a:endParaRPr lang="lt-LT" sz="1500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Patikėjimo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teise valdomų patalpų remontas, inventoriaus atnaujinimas ir teritorijos aplink juos tvarkomieji statybos darbai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(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6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3263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lt-LT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7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1924</a:t>
            </a:r>
            <a:r>
              <a:rPr lang="en-US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8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1429</a:t>
            </a:r>
            <a:r>
              <a:rPr lang="en-US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Nutolusios saulės elektrinės įsigijimas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(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6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– 2027 m. po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1000 tūkst. </a:t>
            </a:r>
            <a:r>
              <a:rPr lang="lt-LT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8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300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en-US" sz="1500" i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</a:t>
            </a:r>
            <a:endParaRPr lang="lt-LT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>
              <a:solidFill>
                <a:srgbClr val="000000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Blip>
                <a:blip r:embed="rId2"/>
              </a:buBlip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Tarptautiniai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renginiai ir iškilmingi 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minėjimai</a:t>
            </a:r>
            <a:r>
              <a:rPr lang="lt-LT" sz="15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(2026 m. – 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1108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tūkst. </a:t>
            </a:r>
            <a:r>
              <a:rPr lang="lt-LT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Eur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; 2027 m. – 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605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tūkst. </a:t>
            </a:r>
            <a:r>
              <a:rPr lang="lt-LT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Eur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;  2028 m. – 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259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tūkst. </a:t>
            </a:r>
            <a:r>
              <a:rPr lang="lt-LT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Eur</a:t>
            </a:r>
            <a:r>
              <a:rPr lang="lt-LT" sz="15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):</a:t>
            </a: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Išlaidos Lietuvos Respublikos pirmininkavimo ES Tarybai parlamentinio matmens užtikrinimui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(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6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716 tūkst. </a:t>
            </a:r>
            <a:r>
              <a:rPr lang="lt-LT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7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343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Minėjimams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ir renginiams Seime bei užsienio valstybių svečių </a:t>
            </a:r>
            <a:r>
              <a:rPr lang="lt-LT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priėmimams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(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6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392 tūkst. </a:t>
            </a:r>
            <a:r>
              <a:rPr lang="lt-LT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202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7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m.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–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262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tūkst. </a:t>
            </a:r>
            <a:r>
              <a:rPr lang="en-US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2027 m. – 259 tūkst. </a:t>
            </a:r>
            <a:r>
              <a:rPr lang="lt-LT" sz="1500" i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en-US" sz="1500" i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</a:t>
            </a:r>
            <a:endParaRPr lang="lt-LT" sz="1500" i="1" kern="0" dirty="0">
              <a:solidFill>
                <a:srgbClr val="000000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b="1" kern="0" dirty="0" smtClean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marL="285750" indent="-285750" algn="just">
              <a:buSzPts val="2398"/>
              <a:buBlip>
                <a:blip r:embed="rId2"/>
              </a:buBlip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500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Teisėkūros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procese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naudojamų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 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informacinių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sistemų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 (TAIS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ir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 TAR) 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ir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 Seimo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posėdžių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 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salės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 (LRS VIS) 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sistemos</a:t>
            </a:r>
            <a:r>
              <a:rPr lang="en-US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 </a:t>
            </a:r>
            <a:r>
              <a:rPr lang="en-US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modernizavimas</a:t>
            </a:r>
            <a:r>
              <a:rPr lang="lt-LT" sz="1500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 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(2026 m. 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–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 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570 tūkst. </a:t>
            </a:r>
            <a:r>
              <a:rPr lang="lt-LT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2027 m. – 640 tūkst. </a:t>
            </a:r>
            <a:r>
              <a:rPr lang="lt-LT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; 2028 m. – 4740 tūkst. </a:t>
            </a:r>
            <a:r>
              <a:rPr lang="lt-LT" sz="1500" b="1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Eur</a:t>
            </a:r>
            <a:r>
              <a:rPr lang="lt-LT" sz="15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buSzPts val="2398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i="1" kern="0" dirty="0" smtClean="0">
              <a:solidFill>
                <a:srgbClr val="000000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t-LT" sz="1500" kern="0" dirty="0">
              <a:solidFill>
                <a:srgbClr val="000000"/>
              </a:solidFill>
              <a:latin typeface="Times New Roman" panose="02020603050405020304" pitchFamily="18" charset="0"/>
              <a:ea typeface="Roboto Slab"/>
              <a:cs typeface="Times New Roman" panose="02020603050405020304" pitchFamily="18" charset="0"/>
            </a:endParaRPr>
          </a:p>
          <a:p>
            <a:pPr algn="just">
              <a:buSzPts val="2398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14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* Visas papildomas lėšų poreikis detalizuotas pridedamose lentelėse </a:t>
            </a:r>
            <a:r>
              <a:rPr lang="lt-LT" sz="1400" b="1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PDF </a:t>
            </a:r>
            <a:r>
              <a:rPr lang="lt-LT" sz="14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Roboto Slab"/>
                <a:cs typeface="Times New Roman" panose="02020603050405020304" pitchFamily="18" charset="0"/>
              </a:rPr>
              <a:t>formatu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8564049A-2B06-689B-2B07-678342977D8B}"/>
              </a:ext>
            </a:extLst>
          </p:cNvPr>
          <p:cNvSpPr txBox="1"/>
          <p:nvPr/>
        </p:nvSpPr>
        <p:spPr>
          <a:xfrm>
            <a:off x="372644" y="378428"/>
            <a:ext cx="9772650" cy="12573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13331" rIns="0" bIns="0" anchor="b" anchorCtr="0" compatLnSpc="1">
            <a:spAutoFit/>
          </a:bodyPr>
          <a:lstStyle/>
          <a:p>
            <a:pPr marL="12700" lvl="0" algn="ctr">
              <a:spcBef>
                <a:spcPts val="105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Papildomas</a:t>
            </a:r>
            <a:r>
              <a:rPr lang="lt-L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lėšų poreikis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lt-LT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t-LT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lvl="0" algn="ctr">
              <a:spcBef>
                <a:spcPts val="105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t-LT" sz="4000" b="1" i="1" u="none" strike="noStrike" kern="1200" cap="none" spc="0" baseline="0" dirty="0" smtClean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Roboto Slab regular" pitchFamily="2"/>
                <a:cs typeface="Times New Roman" panose="02020603050405020304" pitchFamily="18" charset="0"/>
              </a:rPr>
              <a:t>Veiklos</a:t>
            </a:r>
            <a:r>
              <a:rPr lang="lt-LT" sz="4000" b="1" i="1" u="none" strike="noStrike" kern="1200" cap="none" spc="0" dirty="0" smtClean="0">
                <a:solidFill>
                  <a:srgbClr val="000000"/>
                </a:solidFill>
                <a:uFillTx/>
                <a:latin typeface="Times New Roman" panose="02020603050405020304" pitchFamily="18" charset="0"/>
                <a:ea typeface="Roboto Slab regular" pitchFamily="2"/>
                <a:cs typeface="Times New Roman" panose="02020603050405020304" pitchFamily="18" charset="0"/>
              </a:rPr>
              <a:t> išlaidos</a:t>
            </a:r>
            <a:endParaRPr lang="lt-LT" sz="4000" b="1" i="1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ea typeface="Roboto Slab regular" pitchFamily="2"/>
              <a:cs typeface="Times New Roman" panose="02020603050405020304" pitchFamily="18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A497BF3-A527-62AA-5BE5-7A6C5147A4D1}"/>
              </a:ext>
            </a:extLst>
          </p:cNvPr>
          <p:cNvSpPr/>
          <p:nvPr/>
        </p:nvSpPr>
        <p:spPr>
          <a:xfrm>
            <a:off x="10420914" y="0"/>
            <a:ext cx="1771082" cy="6858000"/>
          </a:xfrm>
          <a:prstGeom prst="rect">
            <a:avLst/>
          </a:prstGeom>
          <a:solidFill>
            <a:srgbClr val="BD0209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659665-F840-2A21-4CF9-DF504CEC5649}"/>
              </a:ext>
            </a:extLst>
          </p:cNvPr>
          <p:cNvSpPr/>
          <p:nvPr/>
        </p:nvSpPr>
        <p:spPr>
          <a:xfrm>
            <a:off x="0" y="0"/>
            <a:ext cx="97026" cy="6858000"/>
          </a:xfrm>
          <a:prstGeom prst="rect">
            <a:avLst/>
          </a:prstGeom>
          <a:gradFill>
            <a:gsLst>
              <a:gs pos="7000">
                <a:srgbClr val="FCB200"/>
              </a:gs>
              <a:gs pos="34000">
                <a:srgbClr val="22743B"/>
              </a:gs>
              <a:gs pos="67000">
                <a:srgbClr val="BD0209"/>
              </a:gs>
              <a:gs pos="94000">
                <a:srgbClr val="002F6E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07866"/>
      </p:ext>
    </p:extLst>
  </p:cSld>
  <p:clrMapOvr>
    <a:masterClrMapping/>
  </p:clrMapOvr>
  <p:extLst mod="1">
    <p:ext uri="{6950BFC3-D8DA-4A85-94F7-54DA5524770B}">
      <p188:commentRel xmlns="" xmlns:p188="http://schemas.microsoft.com/office/powerpoint/2018/8/main" r:id="rId3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Ačiū už </a:t>
            </a:r>
            <a:r>
              <a:rPr lang="lt-LT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dėm</a:t>
            </a:r>
            <a:r>
              <a:rPr lang="en-US" sz="1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lt-LT" sz="1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sį</a:t>
            </a:r>
            <a:endParaRPr lang="lt-LT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09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8130d43-1b56-4a10-ad88-2cd38123f4c1">Z6YWEJNPDQQR-634758032-654</_dlc_DocId>
    <_dlc_DocIdUrl xmlns="28130d43-1b56-4a10-ad88-2cd38123f4c1">
      <Url>https://intranetas.lrs.lt/8/vka/_layouts/15/DocIdRedir.aspx?ID=Z6YWEJNPDQQR-634758032-654</Url>
      <Description>Z6YWEJNPDQQR-634758032-654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66D428F43A61974BA16FE08C8D24C163" ma:contentTypeVersion="0" ma:contentTypeDescription="Kurkite naują dokumentą." ma:contentTypeScope="" ma:versionID="55002ab0922412ff1a1e8a47b060fd00">
  <xsd:schema xmlns:xsd="http://www.w3.org/2001/XMLSchema" xmlns:xs="http://www.w3.org/2001/XMLSchema" xmlns:p="http://schemas.microsoft.com/office/2006/metadata/properties" xmlns:ns2="28130d43-1b56-4a10-ad88-2cd38123f4c1" targetNamespace="http://schemas.microsoft.com/office/2006/metadata/properties" ma:root="true" ma:fieldsID="b83ee54e3fde14d56dbbd12a052227b8" ns2:_="">
    <xsd:import namespace="28130d43-1b56-4a10-ad88-2cd38123f4c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30d43-1b56-4a10-ad88-2cd38123f4c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kumento ID reikšmė" ma:description="Dokumento ID reikšmė, priskirta šiam elementui." ma:internalName="_dlc_DocId" ma:readOnly="true">
      <xsd:simpleType>
        <xsd:restriction base="dms:Text"/>
      </xsd:simpleType>
    </xsd:element>
    <xsd:element name="_dlc_DocIdUrl" ma:index="9" nillable="true" ma:displayName="Dokumento ID" ma:description="Nuolatinis saitas į šį dokumentą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489973-BD59-4676-A6CB-9F06EAAD6DE6}">
  <ds:schemaRefs>
    <ds:schemaRef ds:uri="120aa1fc-dcaf-4f2f-b844-518cd627cfe7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sharepoint/v3"/>
    <ds:schemaRef ds:uri="http://schemas.microsoft.com/sharepoint/v4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C932513-C9C5-4D2E-8A1F-57E6ADE81B5E}"/>
</file>

<file path=customXml/itemProps3.xml><?xml version="1.0" encoding="utf-8"?>
<ds:datastoreItem xmlns:ds="http://schemas.openxmlformats.org/officeDocument/2006/customXml" ds:itemID="{14303991-6C83-4504-9A0D-83A6E39711D9}"/>
</file>

<file path=customXml/itemProps4.xml><?xml version="1.0" encoding="utf-8"?>
<ds:datastoreItem xmlns:ds="http://schemas.openxmlformats.org/officeDocument/2006/customXml" ds:itemID="{8A1B4D14-4D4E-4F7A-AC79-A350706B687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5736</TotalTime>
  <Words>596</Words>
  <Application>Microsoft Office PowerPoint</Application>
  <PresentationFormat>Plačiaekranė</PresentationFormat>
  <Paragraphs>47</Paragraphs>
  <Slides>9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10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20" baseType="lpstr">
      <vt:lpstr>Adobe Garamond Pro</vt:lpstr>
      <vt:lpstr>Aptos</vt:lpstr>
      <vt:lpstr>Arial</vt:lpstr>
      <vt:lpstr>Calibri</vt:lpstr>
      <vt:lpstr>Calibri Light</vt:lpstr>
      <vt:lpstr>Inter Medium</vt:lpstr>
      <vt:lpstr>Inter Semi Bold</vt:lpstr>
      <vt:lpstr>Roboto Slab</vt:lpstr>
      <vt:lpstr>Roboto Slab regular</vt:lpstr>
      <vt:lpstr>Times New Roman</vt:lpstr>
      <vt:lpstr>Office Theme</vt:lpstr>
      <vt:lpstr>„PowerPoint“ pateiktis</vt:lpstr>
      <vt:lpstr>Valstybės kontrolės viešojo sektoriaus darbuotojų darbo užmokesčio apžvalga (2025 m. gegužės 20 d. Nr. VRE-3)</vt:lpstr>
      <vt:lpstr>„PowerPoint“ pateiktis</vt:lpstr>
      <vt:lpstr>Asignavimų LRSK poreikis, norint pasiekti LRVK vidutinio darbo užmokesčio lygį </vt:lpstr>
      <vt:lpstr>LRSK darbuotojų darbo užmokesčio pasiskirstymas, atsižvelgiant į Darbo apmokėjimo sistemoje (DAS) patvirtintus bazinio atlyginimo rėžius</vt:lpstr>
      <vt:lpstr>„PowerPoint“ pateiktis</vt:lpstr>
      <vt:lpstr>Seimo kanceliarijos lėšų poreikio dinamika, mln. Eur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Ilona Šilenkova</dc:creator>
  <cp:lastModifiedBy>GEDRIMĖ Neringa</cp:lastModifiedBy>
  <cp:revision>62</cp:revision>
  <cp:lastPrinted>2025-05-09T04:47:58Z</cp:lastPrinted>
  <dcterms:created xsi:type="dcterms:W3CDTF">2023-10-02T04:40:50Z</dcterms:created>
  <dcterms:modified xsi:type="dcterms:W3CDTF">2025-06-23T06:52:30Z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0x01010066D428F43A61974BA16FE08C8D24C163</vt:lpwstr>
  </property>
  <property fmtid="{D5CDD505-2E9C-101B-9397-08002B2CF9AE}" pid="3" name="_dlc_DocIdItemGuid">
    <vt:lpwstr>01c03d39-a186-40ec-a0be-0113f46f485f</vt:lpwstr>
  </property>
</Properties>
</file>